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839" r:id="rId5"/>
    <p:sldId id="2144327406" r:id="rId6"/>
    <p:sldId id="2144328279" r:id="rId7"/>
    <p:sldId id="2144328256" r:id="rId8"/>
    <p:sldId id="2144328298" r:id="rId9"/>
    <p:sldId id="2144328263" r:id="rId10"/>
    <p:sldId id="2144328297" r:id="rId11"/>
    <p:sldId id="2144328218" r:id="rId12"/>
    <p:sldId id="2144328217" r:id="rId13"/>
    <p:sldId id="2144328096" r:id="rId14"/>
    <p:sldId id="2144328227" r:id="rId15"/>
    <p:sldId id="2144328229" r:id="rId16"/>
    <p:sldId id="275"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W" userId="S::jasonw@thevab.com::4bff8d5b-7de6-4655-b397-69b0afc81113" providerId="AD"/>
  <p188:author id="{41E8424B-45FD-3ECB-0948-723F916FFB79}" name="Danielle Delauro" initials="DD" userId="S::danielled@thevab.com::79c3a64d-209a-45df-902b-7cba6cccfd68"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ielle Delauro" initials="DD" lastIdx="5" clrIdx="0">
    <p:extLst>
      <p:ext uri="{19B8F6BF-5375-455C-9EA6-DF929625EA0E}">
        <p15:presenceInfo xmlns:p15="http://schemas.microsoft.com/office/powerpoint/2012/main" userId="S::danielled@thevab.com::79c3a64d-209a-45df-902b-7cba6cccfd68" providerId="AD"/>
      </p:ext>
    </p:extLst>
  </p:cmAuthor>
  <p:cmAuthor id="2" name="Reed Kiely" initials="RK" lastIdx="3" clrIdx="1">
    <p:extLst>
      <p:ext uri="{19B8F6BF-5375-455C-9EA6-DF929625EA0E}">
        <p15:presenceInfo xmlns:p15="http://schemas.microsoft.com/office/powerpoint/2012/main" userId="S::reedk@thevab.com::768be38e-2fb5-40ce-925d-bd8e9d9e3c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ED3C8D"/>
    <a:srgbClr val="00BFF2"/>
    <a:srgbClr val="66C5AD"/>
    <a:srgbClr val="FFE600"/>
    <a:srgbClr val="E2E8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574A3-B06C-45CC-8D94-2910F41209DF}" v="43" dt="2022-04-06T14:52:25.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5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A6259F46-418D-4766-BD96-79EF74D5F74A}"/>
    <pc:docChg chg="undo custSel delSld modSld">
      <pc:chgData name="Jason Wiese" userId="4bff8d5b-7de6-4655-b397-69b0afc81113" providerId="ADAL" clId="{A6259F46-418D-4766-BD96-79EF74D5F74A}" dt="2022-03-22T21:39:13.429" v="1048" actId="1036"/>
      <pc:docMkLst>
        <pc:docMk/>
      </pc:docMkLst>
      <pc:sldChg chg="modSp mod">
        <pc:chgData name="Jason Wiese" userId="4bff8d5b-7de6-4655-b397-69b0afc81113" providerId="ADAL" clId="{A6259F46-418D-4766-BD96-79EF74D5F74A}" dt="2022-03-22T21:32:05.423" v="1037" actId="20577"/>
        <pc:sldMkLst>
          <pc:docMk/>
          <pc:sldMk cId="845445871" sldId="2144328096"/>
        </pc:sldMkLst>
        <pc:spChg chg="mod">
          <ac:chgData name="Jason Wiese" userId="4bff8d5b-7de6-4655-b397-69b0afc81113" providerId="ADAL" clId="{A6259F46-418D-4766-BD96-79EF74D5F74A}" dt="2022-03-22T21:32:05.423" v="1037" actId="20577"/>
          <ac:spMkLst>
            <pc:docMk/>
            <pc:sldMk cId="845445871" sldId="2144328096"/>
            <ac:spMk id="32" creationId="{68ED7A75-1695-47B5-B6CC-FEE5BE0CC92E}"/>
          </ac:spMkLst>
        </pc:spChg>
      </pc:sldChg>
      <pc:sldChg chg="modSp mod">
        <pc:chgData name="Jason Wiese" userId="4bff8d5b-7de6-4655-b397-69b0afc81113" providerId="ADAL" clId="{A6259F46-418D-4766-BD96-79EF74D5F74A}" dt="2022-03-22T21:31:52.390" v="1036" actId="1038"/>
        <pc:sldMkLst>
          <pc:docMk/>
          <pc:sldMk cId="1474712545" sldId="2144328217"/>
        </pc:sldMkLst>
        <pc:spChg chg="mod">
          <ac:chgData name="Jason Wiese" userId="4bff8d5b-7de6-4655-b397-69b0afc81113" providerId="ADAL" clId="{A6259F46-418D-4766-BD96-79EF74D5F74A}" dt="2022-03-22T21:31:52.390" v="1036" actId="1038"/>
          <ac:spMkLst>
            <pc:docMk/>
            <pc:sldMk cId="1474712545" sldId="2144328217"/>
            <ac:spMk id="13" creationId="{C883BB16-B183-498C-9B10-B425AA839271}"/>
          </ac:spMkLst>
        </pc:spChg>
        <pc:spChg chg="mod">
          <ac:chgData name="Jason Wiese" userId="4bff8d5b-7de6-4655-b397-69b0afc81113" providerId="ADAL" clId="{A6259F46-418D-4766-BD96-79EF74D5F74A}" dt="2022-03-22T21:31:52.390" v="1036" actId="1038"/>
          <ac:spMkLst>
            <pc:docMk/>
            <pc:sldMk cId="1474712545" sldId="2144328217"/>
            <ac:spMk id="14" creationId="{A7E96B4F-1074-4E3E-B9D8-6E8F778A1982}"/>
          </ac:spMkLst>
        </pc:spChg>
        <pc:spChg chg="mod">
          <ac:chgData name="Jason Wiese" userId="4bff8d5b-7de6-4655-b397-69b0afc81113" providerId="ADAL" clId="{A6259F46-418D-4766-BD96-79EF74D5F74A}" dt="2022-03-22T21:31:52.390" v="1036" actId="1038"/>
          <ac:spMkLst>
            <pc:docMk/>
            <pc:sldMk cId="1474712545" sldId="2144328217"/>
            <ac:spMk id="15" creationId="{0C4E5245-5646-433A-AEC9-0C11A88373B7}"/>
          </ac:spMkLst>
        </pc:spChg>
        <pc:spChg chg="mod">
          <ac:chgData name="Jason Wiese" userId="4bff8d5b-7de6-4655-b397-69b0afc81113" providerId="ADAL" clId="{A6259F46-418D-4766-BD96-79EF74D5F74A}" dt="2022-03-22T21:31:52.390" v="1036" actId="1038"/>
          <ac:spMkLst>
            <pc:docMk/>
            <pc:sldMk cId="1474712545" sldId="2144328217"/>
            <ac:spMk id="25" creationId="{598448AD-E2D3-419C-8694-428CE8993D2E}"/>
          </ac:spMkLst>
        </pc:spChg>
        <pc:spChg chg="mod">
          <ac:chgData name="Jason Wiese" userId="4bff8d5b-7de6-4655-b397-69b0afc81113" providerId="ADAL" clId="{A6259F46-418D-4766-BD96-79EF74D5F74A}" dt="2022-03-22T21:31:52.390" v="1036" actId="1038"/>
          <ac:spMkLst>
            <pc:docMk/>
            <pc:sldMk cId="1474712545" sldId="2144328217"/>
            <ac:spMk id="26" creationId="{E3BA757A-8AD5-45D3-8791-A8BF68115812}"/>
          </ac:spMkLst>
        </pc:spChg>
        <pc:spChg chg="mod">
          <ac:chgData name="Jason Wiese" userId="4bff8d5b-7de6-4655-b397-69b0afc81113" providerId="ADAL" clId="{A6259F46-418D-4766-BD96-79EF74D5F74A}" dt="2022-03-22T21:31:52.390" v="1036" actId="1038"/>
          <ac:spMkLst>
            <pc:docMk/>
            <pc:sldMk cId="1474712545" sldId="2144328217"/>
            <ac:spMk id="27" creationId="{30C9641A-16A2-4104-9C55-D23F6B84E691}"/>
          </ac:spMkLst>
        </pc:spChg>
        <pc:spChg chg="mod">
          <ac:chgData name="Jason Wiese" userId="4bff8d5b-7de6-4655-b397-69b0afc81113" providerId="ADAL" clId="{A6259F46-418D-4766-BD96-79EF74D5F74A}" dt="2022-03-22T21:31:52.390" v="1036" actId="1038"/>
          <ac:spMkLst>
            <pc:docMk/>
            <pc:sldMk cId="1474712545" sldId="2144328217"/>
            <ac:spMk id="28" creationId="{A8A48FE1-93BC-411F-84C3-21AF0A7D498A}"/>
          </ac:spMkLst>
        </pc:spChg>
        <pc:spChg chg="mod">
          <ac:chgData name="Jason Wiese" userId="4bff8d5b-7de6-4655-b397-69b0afc81113" providerId="ADAL" clId="{A6259F46-418D-4766-BD96-79EF74D5F74A}" dt="2022-03-22T21:31:52.390" v="1036" actId="1038"/>
          <ac:spMkLst>
            <pc:docMk/>
            <pc:sldMk cId="1474712545" sldId="2144328217"/>
            <ac:spMk id="29" creationId="{56FD5241-FF34-45EB-B765-35664FEFC366}"/>
          </ac:spMkLst>
        </pc:spChg>
        <pc:spChg chg="mod">
          <ac:chgData name="Jason Wiese" userId="4bff8d5b-7de6-4655-b397-69b0afc81113" providerId="ADAL" clId="{A6259F46-418D-4766-BD96-79EF74D5F74A}" dt="2022-03-22T21:31:52.390" v="1036" actId="1038"/>
          <ac:spMkLst>
            <pc:docMk/>
            <pc:sldMk cId="1474712545" sldId="2144328217"/>
            <ac:spMk id="30" creationId="{1848390F-4F6C-48FA-98B9-BEA744820A2D}"/>
          </ac:spMkLst>
        </pc:spChg>
        <pc:spChg chg="mod">
          <ac:chgData name="Jason Wiese" userId="4bff8d5b-7de6-4655-b397-69b0afc81113" providerId="ADAL" clId="{A6259F46-418D-4766-BD96-79EF74D5F74A}" dt="2022-03-22T20:43:40.055" v="8" actId="20577"/>
          <ac:spMkLst>
            <pc:docMk/>
            <pc:sldMk cId="1474712545" sldId="2144328217"/>
            <ac:spMk id="32" creationId="{68ED7A75-1695-47B5-B6CC-FEE5BE0CC92E}"/>
          </ac:spMkLst>
        </pc:spChg>
        <pc:spChg chg="mod">
          <ac:chgData name="Jason Wiese" userId="4bff8d5b-7de6-4655-b397-69b0afc81113" providerId="ADAL" clId="{A6259F46-418D-4766-BD96-79EF74D5F74A}" dt="2022-03-22T21:31:52.390" v="1036" actId="1038"/>
          <ac:spMkLst>
            <pc:docMk/>
            <pc:sldMk cId="1474712545" sldId="2144328217"/>
            <ac:spMk id="33" creationId="{AF971173-1557-44C1-8DD3-E638621F02A5}"/>
          </ac:spMkLst>
        </pc:spChg>
        <pc:spChg chg="mod">
          <ac:chgData name="Jason Wiese" userId="4bff8d5b-7de6-4655-b397-69b0afc81113" providerId="ADAL" clId="{A6259F46-418D-4766-BD96-79EF74D5F74A}" dt="2022-03-22T21:31:52.390" v="1036" actId="1038"/>
          <ac:spMkLst>
            <pc:docMk/>
            <pc:sldMk cId="1474712545" sldId="2144328217"/>
            <ac:spMk id="35" creationId="{79E02AC0-750C-49C7-ACF3-157EC1770F62}"/>
          </ac:spMkLst>
        </pc:spChg>
        <pc:spChg chg="mod">
          <ac:chgData name="Jason Wiese" userId="4bff8d5b-7de6-4655-b397-69b0afc81113" providerId="ADAL" clId="{A6259F46-418D-4766-BD96-79EF74D5F74A}" dt="2022-03-22T21:31:52.390" v="1036" actId="1038"/>
          <ac:spMkLst>
            <pc:docMk/>
            <pc:sldMk cId="1474712545" sldId="2144328217"/>
            <ac:spMk id="36" creationId="{8575424F-32C5-4CAA-9165-702E167F8D5C}"/>
          </ac:spMkLst>
        </pc:spChg>
        <pc:spChg chg="mod">
          <ac:chgData name="Jason Wiese" userId="4bff8d5b-7de6-4655-b397-69b0afc81113" providerId="ADAL" clId="{A6259F46-418D-4766-BD96-79EF74D5F74A}" dt="2022-03-22T21:31:52.390" v="1036" actId="1038"/>
          <ac:spMkLst>
            <pc:docMk/>
            <pc:sldMk cId="1474712545" sldId="2144328217"/>
            <ac:spMk id="37" creationId="{466DC308-0ED4-42E3-AB00-1047FA967FC6}"/>
          </ac:spMkLst>
        </pc:spChg>
        <pc:spChg chg="mod">
          <ac:chgData name="Jason Wiese" userId="4bff8d5b-7de6-4655-b397-69b0afc81113" providerId="ADAL" clId="{A6259F46-418D-4766-BD96-79EF74D5F74A}" dt="2022-03-22T21:31:52.390" v="1036" actId="1038"/>
          <ac:spMkLst>
            <pc:docMk/>
            <pc:sldMk cId="1474712545" sldId="2144328217"/>
            <ac:spMk id="38" creationId="{FB00D8BE-8738-4071-88D5-42D5A91B7836}"/>
          </ac:spMkLst>
        </pc:spChg>
        <pc:spChg chg="mod">
          <ac:chgData name="Jason Wiese" userId="4bff8d5b-7de6-4655-b397-69b0afc81113" providerId="ADAL" clId="{A6259F46-418D-4766-BD96-79EF74D5F74A}" dt="2022-03-22T21:31:52.390" v="1036" actId="1038"/>
          <ac:spMkLst>
            <pc:docMk/>
            <pc:sldMk cId="1474712545" sldId="2144328217"/>
            <ac:spMk id="39" creationId="{9D22F735-E93A-45A7-9E4A-C0A7F6CCD72C}"/>
          </ac:spMkLst>
        </pc:spChg>
        <pc:spChg chg="mod">
          <ac:chgData name="Jason Wiese" userId="4bff8d5b-7de6-4655-b397-69b0afc81113" providerId="ADAL" clId="{A6259F46-418D-4766-BD96-79EF74D5F74A}" dt="2022-03-22T21:31:52.390" v="1036" actId="1038"/>
          <ac:spMkLst>
            <pc:docMk/>
            <pc:sldMk cId="1474712545" sldId="2144328217"/>
            <ac:spMk id="40" creationId="{01EDD943-EB7E-450E-B219-B34B5F0A04D3}"/>
          </ac:spMkLst>
        </pc:spChg>
        <pc:spChg chg="mod">
          <ac:chgData name="Jason Wiese" userId="4bff8d5b-7de6-4655-b397-69b0afc81113" providerId="ADAL" clId="{A6259F46-418D-4766-BD96-79EF74D5F74A}" dt="2022-03-22T21:31:52.390" v="1036" actId="1038"/>
          <ac:spMkLst>
            <pc:docMk/>
            <pc:sldMk cId="1474712545" sldId="2144328217"/>
            <ac:spMk id="41" creationId="{934E9EBF-6173-4E6E-8B9E-3CB281D47A36}"/>
          </ac:spMkLst>
        </pc:spChg>
        <pc:spChg chg="mod">
          <ac:chgData name="Jason Wiese" userId="4bff8d5b-7de6-4655-b397-69b0afc81113" providerId="ADAL" clId="{A6259F46-418D-4766-BD96-79EF74D5F74A}" dt="2022-03-22T21:31:52.390" v="1036" actId="1038"/>
          <ac:spMkLst>
            <pc:docMk/>
            <pc:sldMk cId="1474712545" sldId="2144328217"/>
            <ac:spMk id="43" creationId="{32100003-8D8F-4D3B-B7E8-77541857D513}"/>
          </ac:spMkLst>
        </pc:spChg>
        <pc:spChg chg="mod">
          <ac:chgData name="Jason Wiese" userId="4bff8d5b-7de6-4655-b397-69b0afc81113" providerId="ADAL" clId="{A6259F46-418D-4766-BD96-79EF74D5F74A}" dt="2022-03-22T20:59:53.272" v="419" actId="1036"/>
          <ac:spMkLst>
            <pc:docMk/>
            <pc:sldMk cId="1474712545" sldId="2144328217"/>
            <ac:spMk id="72" creationId="{B2CCEBBB-5E0F-49EC-8D18-66C98B17CF46}"/>
          </ac:spMkLst>
        </pc:spChg>
      </pc:sldChg>
      <pc:sldChg chg="modSp mod">
        <pc:chgData name="Jason Wiese" userId="4bff8d5b-7de6-4655-b397-69b0afc81113" providerId="ADAL" clId="{A6259F46-418D-4766-BD96-79EF74D5F74A}" dt="2022-03-22T21:36:46.193" v="1040" actId="1035"/>
        <pc:sldMkLst>
          <pc:docMk/>
          <pc:sldMk cId="4055304107" sldId="2144328229"/>
        </pc:sldMkLst>
        <pc:spChg chg="mod">
          <ac:chgData name="Jason Wiese" userId="4bff8d5b-7de6-4655-b397-69b0afc81113" providerId="ADAL" clId="{A6259F46-418D-4766-BD96-79EF74D5F74A}" dt="2022-03-22T20:52:13.977" v="119" actId="1036"/>
          <ac:spMkLst>
            <pc:docMk/>
            <pc:sldMk cId="4055304107" sldId="2144328229"/>
            <ac:spMk id="19" creationId="{36E6BE98-02F4-439B-8349-004B3A184B5A}"/>
          </ac:spMkLst>
        </pc:spChg>
        <pc:spChg chg="mod">
          <ac:chgData name="Jason Wiese" userId="4bff8d5b-7de6-4655-b397-69b0afc81113" providerId="ADAL" clId="{A6259F46-418D-4766-BD96-79EF74D5F74A}" dt="2022-03-22T20:51:58.475" v="101" actId="403"/>
          <ac:spMkLst>
            <pc:docMk/>
            <pc:sldMk cId="4055304107" sldId="2144328229"/>
            <ac:spMk id="20" creationId="{D438CDBE-AB4F-4062-A032-A71C726D05F8}"/>
          </ac:spMkLst>
        </pc:spChg>
        <pc:spChg chg="mod">
          <ac:chgData name="Jason Wiese" userId="4bff8d5b-7de6-4655-b397-69b0afc81113" providerId="ADAL" clId="{A6259F46-418D-4766-BD96-79EF74D5F74A}" dt="2022-03-22T20:51:52.938" v="99" actId="6549"/>
          <ac:spMkLst>
            <pc:docMk/>
            <pc:sldMk cId="4055304107" sldId="2144328229"/>
            <ac:spMk id="22" creationId="{CF511AAE-61D1-4ED4-BBBA-E53DA57CC351}"/>
          </ac:spMkLst>
        </pc:spChg>
        <pc:cxnChg chg="mod">
          <ac:chgData name="Jason Wiese" userId="4bff8d5b-7de6-4655-b397-69b0afc81113" providerId="ADAL" clId="{A6259F46-418D-4766-BD96-79EF74D5F74A}" dt="2022-03-22T21:36:46.193" v="1040" actId="1035"/>
          <ac:cxnSpMkLst>
            <pc:docMk/>
            <pc:sldMk cId="4055304107" sldId="2144328229"/>
            <ac:cxnSpMk id="21" creationId="{2F8546B2-8C5C-427F-A9FD-57FCB8684AE3}"/>
          </ac:cxnSpMkLst>
        </pc:cxnChg>
      </pc:sldChg>
      <pc:sldChg chg="modSp del mod">
        <pc:chgData name="Jason Wiese" userId="4bff8d5b-7de6-4655-b397-69b0afc81113" providerId="ADAL" clId="{A6259F46-418D-4766-BD96-79EF74D5F74A}" dt="2022-03-22T20:54:47.227" v="183" actId="2696"/>
        <pc:sldMkLst>
          <pc:docMk/>
          <pc:sldMk cId="2576519596" sldId="2144328256"/>
        </pc:sldMkLst>
        <pc:spChg chg="mod">
          <ac:chgData name="Jason Wiese" userId="4bff8d5b-7de6-4655-b397-69b0afc81113" providerId="ADAL" clId="{A6259F46-418D-4766-BD96-79EF74D5F74A}" dt="2022-03-22T20:45:09.696" v="21" actId="6549"/>
          <ac:spMkLst>
            <pc:docMk/>
            <pc:sldMk cId="2576519596" sldId="2144328256"/>
            <ac:spMk id="24" creationId="{FE51337C-7111-4FDD-BD9E-AAF8EAD4F674}"/>
          </ac:spMkLst>
        </pc:spChg>
      </pc:sldChg>
      <pc:sldChg chg="modSp mod">
        <pc:chgData name="Jason Wiese" userId="4bff8d5b-7de6-4655-b397-69b0afc81113" providerId="ADAL" clId="{A6259F46-418D-4766-BD96-79EF74D5F74A}" dt="2022-03-22T21:39:13.429" v="1048" actId="1036"/>
        <pc:sldMkLst>
          <pc:docMk/>
          <pc:sldMk cId="3557154419" sldId="2144328256"/>
        </pc:sldMkLst>
        <pc:spChg chg="mod">
          <ac:chgData name="Jason Wiese" userId="4bff8d5b-7de6-4655-b397-69b0afc81113" providerId="ADAL" clId="{A6259F46-418D-4766-BD96-79EF74D5F74A}" dt="2022-03-22T21:39:13.429" v="1048" actId="1036"/>
          <ac:spMkLst>
            <pc:docMk/>
            <pc:sldMk cId="3557154419" sldId="2144328256"/>
            <ac:spMk id="26" creationId="{2DB858CB-B851-45CA-BB97-58FC9AD8693A}"/>
          </ac:spMkLst>
        </pc:spChg>
        <pc:picChg chg="mod">
          <ac:chgData name="Jason Wiese" userId="4bff8d5b-7de6-4655-b397-69b0afc81113" providerId="ADAL" clId="{A6259F46-418D-4766-BD96-79EF74D5F74A}" dt="2022-03-22T21:39:13.429" v="1048" actId="1036"/>
          <ac:picMkLst>
            <pc:docMk/>
            <pc:sldMk cId="3557154419" sldId="2144328256"/>
            <ac:picMk id="27" creationId="{5B6A00FC-0139-4C9F-AA46-58A768F70AC2}"/>
          </ac:picMkLst>
        </pc:picChg>
      </pc:sldChg>
      <pc:sldChg chg="del">
        <pc:chgData name="Jason Wiese" userId="4bff8d5b-7de6-4655-b397-69b0afc81113" providerId="ADAL" clId="{A6259F46-418D-4766-BD96-79EF74D5F74A}" dt="2022-03-22T20:54:47.227" v="183" actId="2696"/>
        <pc:sldMkLst>
          <pc:docMk/>
          <pc:sldMk cId="520152090" sldId="2144328263"/>
        </pc:sldMkLst>
      </pc:sldChg>
      <pc:sldChg chg="modSp mod">
        <pc:chgData name="Jason Wiese" userId="4bff8d5b-7de6-4655-b397-69b0afc81113" providerId="ADAL" clId="{A6259F46-418D-4766-BD96-79EF74D5F74A}" dt="2022-03-22T21:24:42.041" v="959" actId="20577"/>
        <pc:sldMkLst>
          <pc:docMk/>
          <pc:sldMk cId="3457515328" sldId="2144328263"/>
        </pc:sldMkLst>
        <pc:spChg chg="mod">
          <ac:chgData name="Jason Wiese" userId="4bff8d5b-7de6-4655-b397-69b0afc81113" providerId="ADAL" clId="{A6259F46-418D-4766-BD96-79EF74D5F74A}" dt="2022-03-22T21:18:52.622" v="922" actId="1035"/>
          <ac:spMkLst>
            <pc:docMk/>
            <pc:sldMk cId="3457515328" sldId="2144328263"/>
            <ac:spMk id="21" creationId="{AB77EFEB-56CD-4D1C-B279-D39BDE876330}"/>
          </ac:spMkLst>
        </pc:spChg>
        <pc:spChg chg="mod">
          <ac:chgData name="Jason Wiese" userId="4bff8d5b-7de6-4655-b397-69b0afc81113" providerId="ADAL" clId="{A6259F46-418D-4766-BD96-79EF74D5F74A}" dt="2022-03-22T21:24:42.041" v="959" actId="20577"/>
          <ac:spMkLst>
            <pc:docMk/>
            <pc:sldMk cId="3457515328" sldId="2144328263"/>
            <ac:spMk id="23" creationId="{DB5FBE90-B76F-4A35-94B8-15BCF9AE4630}"/>
          </ac:spMkLst>
        </pc:spChg>
        <pc:spChg chg="mod">
          <ac:chgData name="Jason Wiese" userId="4bff8d5b-7de6-4655-b397-69b0afc81113" providerId="ADAL" clId="{A6259F46-418D-4766-BD96-79EF74D5F74A}" dt="2022-03-22T21:18:58.978" v="923" actId="1076"/>
          <ac:spMkLst>
            <pc:docMk/>
            <pc:sldMk cId="3457515328" sldId="2144328263"/>
            <ac:spMk id="44" creationId="{6190E329-3FE0-4FBA-81E9-B77F1AF5D465}"/>
          </ac:spMkLst>
        </pc:spChg>
      </pc:sldChg>
      <pc:sldChg chg="modSp del mod">
        <pc:chgData name="Jason Wiese" userId="4bff8d5b-7de6-4655-b397-69b0afc81113" providerId="ADAL" clId="{A6259F46-418D-4766-BD96-79EF74D5F74A}" dt="2022-03-22T20:54:47.227" v="183" actId="2696"/>
        <pc:sldMkLst>
          <pc:docMk/>
          <pc:sldMk cId="479110058" sldId="2144328279"/>
        </pc:sldMkLst>
        <pc:spChg chg="mod">
          <ac:chgData name="Jason Wiese" userId="4bff8d5b-7de6-4655-b397-69b0afc81113" providerId="ADAL" clId="{A6259F46-418D-4766-BD96-79EF74D5F74A}" dt="2022-03-22T20:49:04.354" v="84" actId="20577"/>
          <ac:spMkLst>
            <pc:docMk/>
            <pc:sldMk cId="479110058" sldId="2144328279"/>
            <ac:spMk id="20" creationId="{F5290E3C-D913-4324-9F7C-7AB204FAA4D7}"/>
          </ac:spMkLst>
        </pc:spChg>
      </pc:sldChg>
      <pc:sldChg chg="addSp delSp modSp mod">
        <pc:chgData name="Jason Wiese" userId="4bff8d5b-7de6-4655-b397-69b0afc81113" providerId="ADAL" clId="{A6259F46-418D-4766-BD96-79EF74D5F74A}" dt="2022-03-22T21:29:56.293" v="998" actId="6549"/>
        <pc:sldMkLst>
          <pc:docMk/>
          <pc:sldMk cId="808450144" sldId="2144328297"/>
        </pc:sldMkLst>
        <pc:spChg chg="del">
          <ac:chgData name="Jason Wiese" userId="4bff8d5b-7de6-4655-b397-69b0afc81113" providerId="ADAL" clId="{A6259F46-418D-4766-BD96-79EF74D5F74A}" dt="2022-03-22T21:17:57.420" v="879" actId="478"/>
          <ac:spMkLst>
            <pc:docMk/>
            <pc:sldMk cId="808450144" sldId="2144328297"/>
            <ac:spMk id="21" creationId="{30ED3473-4F86-4FB1-A161-6E318FE6BB97}"/>
          </ac:spMkLst>
        </pc:spChg>
        <pc:spChg chg="add del mod">
          <ac:chgData name="Jason Wiese" userId="4bff8d5b-7de6-4655-b397-69b0afc81113" providerId="ADAL" clId="{A6259F46-418D-4766-BD96-79EF74D5F74A}" dt="2022-03-22T21:16:42.088" v="840" actId="478"/>
          <ac:spMkLst>
            <pc:docMk/>
            <pc:sldMk cId="808450144" sldId="2144328297"/>
            <ac:spMk id="22" creationId="{818BDA59-3609-4B8A-AE03-C235DA6D5A54}"/>
          </ac:spMkLst>
        </pc:spChg>
        <pc:spChg chg="mod">
          <ac:chgData name="Jason Wiese" userId="4bff8d5b-7de6-4655-b397-69b0afc81113" providerId="ADAL" clId="{A6259F46-418D-4766-BD96-79EF74D5F74A}" dt="2022-03-22T21:29:56.293" v="998" actId="6549"/>
          <ac:spMkLst>
            <pc:docMk/>
            <pc:sldMk cId="808450144" sldId="2144328297"/>
            <ac:spMk id="23" creationId="{DB5FBE90-B76F-4A35-94B8-15BCF9AE4630}"/>
          </ac:spMkLst>
        </pc:spChg>
        <pc:spChg chg="mod">
          <ac:chgData name="Jason Wiese" userId="4bff8d5b-7de6-4655-b397-69b0afc81113" providerId="ADAL" clId="{A6259F46-418D-4766-BD96-79EF74D5F74A}" dt="2022-03-22T21:18:01.845" v="910" actId="1037"/>
          <ac:spMkLst>
            <pc:docMk/>
            <pc:sldMk cId="808450144" sldId="2144328297"/>
            <ac:spMk id="29" creationId="{8AA86CDA-DA0B-491A-9DB9-74935700AE4E}"/>
          </ac:spMkLst>
        </pc:spChg>
        <pc:spChg chg="mod">
          <ac:chgData name="Jason Wiese" userId="4bff8d5b-7de6-4655-b397-69b0afc81113" providerId="ADAL" clId="{A6259F46-418D-4766-BD96-79EF74D5F74A}" dt="2022-03-22T21:18:01.845" v="910" actId="1037"/>
          <ac:spMkLst>
            <pc:docMk/>
            <pc:sldMk cId="808450144" sldId="2144328297"/>
            <ac:spMk id="30" creationId="{4A131CA9-BEDF-43ED-9310-F16FA11808A6}"/>
          </ac:spMkLst>
        </pc:spChg>
        <pc:spChg chg="mod">
          <ac:chgData name="Jason Wiese" userId="4bff8d5b-7de6-4655-b397-69b0afc81113" providerId="ADAL" clId="{A6259F46-418D-4766-BD96-79EF74D5F74A}" dt="2022-03-22T21:18:01.845" v="910" actId="1037"/>
          <ac:spMkLst>
            <pc:docMk/>
            <pc:sldMk cId="808450144" sldId="2144328297"/>
            <ac:spMk id="31" creationId="{E19652B4-2745-4190-81DC-5056EF538563}"/>
          </ac:spMkLst>
        </pc:spChg>
        <pc:spChg chg="mod">
          <ac:chgData name="Jason Wiese" userId="4bff8d5b-7de6-4655-b397-69b0afc81113" providerId="ADAL" clId="{A6259F46-418D-4766-BD96-79EF74D5F74A}" dt="2022-03-22T21:18:12.456" v="914" actId="1076"/>
          <ac:spMkLst>
            <pc:docMk/>
            <pc:sldMk cId="808450144" sldId="2144328297"/>
            <ac:spMk id="32" creationId="{C497E2FD-D3C9-41D6-967A-479CC4C1BEBB}"/>
          </ac:spMkLst>
        </pc:spChg>
        <pc:spChg chg="mod">
          <ac:chgData name="Jason Wiese" userId="4bff8d5b-7de6-4655-b397-69b0afc81113" providerId="ADAL" clId="{A6259F46-418D-4766-BD96-79EF74D5F74A}" dt="2022-03-22T21:18:01.845" v="910" actId="1037"/>
          <ac:spMkLst>
            <pc:docMk/>
            <pc:sldMk cId="808450144" sldId="2144328297"/>
            <ac:spMk id="33" creationId="{99E1C62F-BBCA-4609-832D-AF75585C4061}"/>
          </ac:spMkLst>
        </pc:spChg>
        <pc:spChg chg="mod">
          <ac:chgData name="Jason Wiese" userId="4bff8d5b-7de6-4655-b397-69b0afc81113" providerId="ADAL" clId="{A6259F46-418D-4766-BD96-79EF74D5F74A}" dt="2022-03-22T21:18:01.845" v="910" actId="1037"/>
          <ac:spMkLst>
            <pc:docMk/>
            <pc:sldMk cId="808450144" sldId="2144328297"/>
            <ac:spMk id="34" creationId="{06EDA0D9-89C0-4F0E-B501-849AB3B665B8}"/>
          </ac:spMkLst>
        </pc:spChg>
        <pc:spChg chg="mod">
          <ac:chgData name="Jason Wiese" userId="4bff8d5b-7de6-4655-b397-69b0afc81113" providerId="ADAL" clId="{A6259F46-418D-4766-BD96-79EF74D5F74A}" dt="2022-03-22T21:18:01.845" v="910" actId="1037"/>
          <ac:spMkLst>
            <pc:docMk/>
            <pc:sldMk cId="808450144" sldId="2144328297"/>
            <ac:spMk id="35" creationId="{273AE458-7357-49D3-B752-22C54FCED37A}"/>
          </ac:spMkLst>
        </pc:spChg>
        <pc:spChg chg="mod">
          <ac:chgData name="Jason Wiese" userId="4bff8d5b-7de6-4655-b397-69b0afc81113" providerId="ADAL" clId="{A6259F46-418D-4766-BD96-79EF74D5F74A}" dt="2022-03-22T21:18:01.845" v="910" actId="1037"/>
          <ac:spMkLst>
            <pc:docMk/>
            <pc:sldMk cId="808450144" sldId="2144328297"/>
            <ac:spMk id="36" creationId="{0FBFABD4-6312-430F-BD15-7C9FA0958BCD}"/>
          </ac:spMkLst>
        </pc:spChg>
        <pc:spChg chg="del">
          <ac:chgData name="Jason Wiese" userId="4bff8d5b-7de6-4655-b397-69b0afc81113" providerId="ADAL" clId="{A6259F46-418D-4766-BD96-79EF74D5F74A}" dt="2022-03-22T21:17:57.420" v="879" actId="478"/>
          <ac:spMkLst>
            <pc:docMk/>
            <pc:sldMk cId="808450144" sldId="2144328297"/>
            <ac:spMk id="37" creationId="{437B64F9-2CEA-4C53-8B33-005C99318F0E}"/>
          </ac:spMkLst>
        </pc:spChg>
        <pc:graphicFrameChg chg="mod">
          <ac:chgData name="Jason Wiese" userId="4bff8d5b-7de6-4655-b397-69b0afc81113" providerId="ADAL" clId="{A6259F46-418D-4766-BD96-79EF74D5F74A}" dt="2022-03-22T21:18:01.845" v="910" actId="1037"/>
          <ac:graphicFrameMkLst>
            <pc:docMk/>
            <pc:sldMk cId="808450144" sldId="2144328297"/>
            <ac:graphicFrameMk id="28" creationId="{20046899-E0DA-47BA-ABF8-71780912639F}"/>
          </ac:graphicFrameMkLst>
        </pc:graphicFrameChg>
      </pc:sldChg>
      <pc:sldChg chg="del">
        <pc:chgData name="Jason Wiese" userId="4bff8d5b-7de6-4655-b397-69b0afc81113" providerId="ADAL" clId="{A6259F46-418D-4766-BD96-79EF74D5F74A}" dt="2022-03-22T20:54:47.227" v="183" actId="2696"/>
        <pc:sldMkLst>
          <pc:docMk/>
          <pc:sldMk cId="2005759645" sldId="2144328297"/>
        </pc:sldMkLst>
      </pc:sldChg>
      <pc:sldChg chg="modSp mod">
        <pc:chgData name="Jason Wiese" userId="4bff8d5b-7de6-4655-b397-69b0afc81113" providerId="ADAL" clId="{A6259F46-418D-4766-BD96-79EF74D5F74A}" dt="2022-03-22T21:39:08.872" v="1047" actId="1036"/>
        <pc:sldMkLst>
          <pc:docMk/>
          <pc:sldMk cId="2177344345" sldId="2144328298"/>
        </pc:sldMkLst>
        <pc:spChg chg="mod">
          <ac:chgData name="Jason Wiese" userId="4bff8d5b-7de6-4655-b397-69b0afc81113" providerId="ADAL" clId="{A6259F46-418D-4766-BD96-79EF74D5F74A}" dt="2022-03-22T21:39:08.872" v="1047" actId="1036"/>
          <ac:spMkLst>
            <pc:docMk/>
            <pc:sldMk cId="2177344345" sldId="2144328298"/>
            <ac:spMk id="31" creationId="{568D8840-B3D9-4FCD-AA9A-402B62F48C64}"/>
          </ac:spMkLst>
        </pc:spChg>
        <pc:picChg chg="mod">
          <ac:chgData name="Jason Wiese" userId="4bff8d5b-7de6-4655-b397-69b0afc81113" providerId="ADAL" clId="{A6259F46-418D-4766-BD96-79EF74D5F74A}" dt="2022-03-22T21:39:08.872" v="1047" actId="1036"/>
          <ac:picMkLst>
            <pc:docMk/>
            <pc:sldMk cId="2177344345" sldId="2144328298"/>
            <ac:picMk id="37" creationId="{1F8E0DFF-D73F-41B3-B5B4-820020A7EACA}"/>
          </ac:picMkLst>
        </pc:picChg>
      </pc:sldChg>
      <pc:sldChg chg="modSp del mod">
        <pc:chgData name="Jason Wiese" userId="4bff8d5b-7de6-4655-b397-69b0afc81113" providerId="ADAL" clId="{A6259F46-418D-4766-BD96-79EF74D5F74A}" dt="2022-03-22T20:54:47.227" v="183" actId="2696"/>
        <pc:sldMkLst>
          <pc:docMk/>
          <pc:sldMk cId="2326283701" sldId="2144328298"/>
        </pc:sldMkLst>
        <pc:spChg chg="mod">
          <ac:chgData name="Jason Wiese" userId="4bff8d5b-7de6-4655-b397-69b0afc81113" providerId="ADAL" clId="{A6259F46-418D-4766-BD96-79EF74D5F74A}" dt="2022-03-22T20:46:59.853" v="36" actId="207"/>
          <ac:spMkLst>
            <pc:docMk/>
            <pc:sldMk cId="2326283701" sldId="2144328298"/>
            <ac:spMk id="24" creationId="{FE51337C-7111-4FDD-BD9E-AAF8EAD4F674}"/>
          </ac:spMkLst>
        </pc:spChg>
      </pc:sldChg>
    </pc:docChg>
  </pc:docChgLst>
  <pc:docChgLst>
    <pc:chgData name="Reed Kiely" userId="768be38e-2fb5-40ce-925d-bd8e9d9e3c31" providerId="ADAL" clId="{2D7A5D16-61C7-44D7-8480-2E02CFE89301}"/>
    <pc:docChg chg="undo custSel addSld modSld sldOrd">
      <pc:chgData name="Reed Kiely" userId="768be38e-2fb5-40ce-925d-bd8e9d9e3c31" providerId="ADAL" clId="{2D7A5D16-61C7-44D7-8480-2E02CFE89301}" dt="2022-03-29T15:48:29.952" v="840" actId="255"/>
      <pc:docMkLst>
        <pc:docMk/>
      </pc:docMkLst>
      <pc:sldChg chg="addSp modSp mod">
        <pc:chgData name="Reed Kiely" userId="768be38e-2fb5-40ce-925d-bd8e9d9e3c31" providerId="ADAL" clId="{2D7A5D16-61C7-44D7-8480-2E02CFE89301}" dt="2022-03-22T18:33:56.499" v="663" actId="1076"/>
        <pc:sldMkLst>
          <pc:docMk/>
          <pc:sldMk cId="2469683786" sldId="275"/>
        </pc:sldMkLst>
        <pc:spChg chg="add mod">
          <ac:chgData name="Reed Kiely" userId="768be38e-2fb5-40ce-925d-bd8e9d9e3c31" providerId="ADAL" clId="{2D7A5D16-61C7-44D7-8480-2E02CFE89301}" dt="2022-03-22T17:30:21.250" v="448" actId="1076"/>
          <ac:spMkLst>
            <pc:docMk/>
            <pc:sldMk cId="2469683786" sldId="275"/>
            <ac:spMk id="3" creationId="{FDAD9A26-2AD6-4F60-8BC4-D64448161A5A}"/>
          </ac:spMkLst>
        </pc:spChg>
        <pc:spChg chg="add mod">
          <ac:chgData name="Reed Kiely" userId="768be38e-2fb5-40ce-925d-bd8e9d9e3c31" providerId="ADAL" clId="{2D7A5D16-61C7-44D7-8480-2E02CFE89301}" dt="2022-03-22T17:30:20.247" v="447" actId="1076"/>
          <ac:spMkLst>
            <pc:docMk/>
            <pc:sldMk cId="2469683786" sldId="275"/>
            <ac:spMk id="32" creationId="{E820E8FD-24C2-4B1B-A597-B2C372E9BAEF}"/>
          </ac:spMkLst>
        </pc:spChg>
        <pc:picChg chg="mod">
          <ac:chgData name="Reed Kiely" userId="768be38e-2fb5-40ce-925d-bd8e9d9e3c31" providerId="ADAL" clId="{2D7A5D16-61C7-44D7-8480-2E02CFE89301}" dt="2022-03-22T18:33:49.431" v="662" actId="1076"/>
          <ac:picMkLst>
            <pc:docMk/>
            <pc:sldMk cId="2469683786" sldId="275"/>
            <ac:picMk id="28" creationId="{2E2CC72C-E48B-4C54-91C3-AEC9AACA51DA}"/>
          </ac:picMkLst>
        </pc:picChg>
        <pc:picChg chg="mod">
          <ac:chgData name="Reed Kiely" userId="768be38e-2fb5-40ce-925d-bd8e9d9e3c31" providerId="ADAL" clId="{2D7A5D16-61C7-44D7-8480-2E02CFE89301}" dt="2022-03-22T18:33:45.526" v="661" actId="1076"/>
          <ac:picMkLst>
            <pc:docMk/>
            <pc:sldMk cId="2469683786" sldId="275"/>
            <ac:picMk id="31" creationId="{77818BBA-B41B-49B8-A276-4F0F9C0BC00A}"/>
          </ac:picMkLst>
        </pc:picChg>
        <pc:picChg chg="mod">
          <ac:chgData name="Reed Kiely" userId="768be38e-2fb5-40ce-925d-bd8e9d9e3c31" providerId="ADAL" clId="{2D7A5D16-61C7-44D7-8480-2E02CFE89301}" dt="2022-03-22T18:33:25.087" v="655" actId="1076"/>
          <ac:picMkLst>
            <pc:docMk/>
            <pc:sldMk cId="2469683786" sldId="275"/>
            <ac:picMk id="37" creationId="{637B139A-A8F7-4301-9DAF-E88F5010DF65}"/>
          </ac:picMkLst>
        </pc:picChg>
        <pc:picChg chg="mod">
          <ac:chgData name="Reed Kiely" userId="768be38e-2fb5-40ce-925d-bd8e9d9e3c31" providerId="ADAL" clId="{2D7A5D16-61C7-44D7-8480-2E02CFE89301}" dt="2022-03-22T18:33:56.499" v="663" actId="1076"/>
          <ac:picMkLst>
            <pc:docMk/>
            <pc:sldMk cId="2469683786" sldId="275"/>
            <ac:picMk id="39" creationId="{D3A13932-7917-4852-88F8-CC56D5D0F3B3}"/>
          </ac:picMkLst>
        </pc:picChg>
        <pc:picChg chg="mod">
          <ac:chgData name="Reed Kiely" userId="768be38e-2fb5-40ce-925d-bd8e9d9e3c31" providerId="ADAL" clId="{2D7A5D16-61C7-44D7-8480-2E02CFE89301}" dt="2022-03-22T18:33:25.087" v="655" actId="1076"/>
          <ac:picMkLst>
            <pc:docMk/>
            <pc:sldMk cId="2469683786" sldId="275"/>
            <ac:picMk id="40" creationId="{FD4F5243-6601-462D-9947-049EA4D8F5FD}"/>
          </ac:picMkLst>
        </pc:picChg>
        <pc:picChg chg="mod">
          <ac:chgData name="Reed Kiely" userId="768be38e-2fb5-40ce-925d-bd8e9d9e3c31" providerId="ADAL" clId="{2D7A5D16-61C7-44D7-8480-2E02CFE89301}" dt="2022-03-22T18:33:25.087" v="655" actId="1076"/>
          <ac:picMkLst>
            <pc:docMk/>
            <pc:sldMk cId="2469683786" sldId="275"/>
            <ac:picMk id="41" creationId="{A522EA89-633F-4BF3-81D5-2B2E12388A36}"/>
          </ac:picMkLst>
        </pc:picChg>
        <pc:picChg chg="mod">
          <ac:chgData name="Reed Kiely" userId="768be38e-2fb5-40ce-925d-bd8e9d9e3c31" providerId="ADAL" clId="{2D7A5D16-61C7-44D7-8480-2E02CFE89301}" dt="2022-03-22T18:33:25.087" v="655" actId="1076"/>
          <ac:picMkLst>
            <pc:docMk/>
            <pc:sldMk cId="2469683786" sldId="275"/>
            <ac:picMk id="42" creationId="{EC29F6C3-F4D9-4979-BBE8-D9D9520C537B}"/>
          </ac:picMkLst>
        </pc:picChg>
        <pc:picChg chg="mod">
          <ac:chgData name="Reed Kiely" userId="768be38e-2fb5-40ce-925d-bd8e9d9e3c31" providerId="ADAL" clId="{2D7A5D16-61C7-44D7-8480-2E02CFE89301}" dt="2022-03-22T18:33:25.087" v="655" actId="1076"/>
          <ac:picMkLst>
            <pc:docMk/>
            <pc:sldMk cId="2469683786" sldId="275"/>
            <ac:picMk id="50" creationId="{DBDC50CF-6D51-4CE6-B100-4F5C9B70896E}"/>
          </ac:picMkLst>
        </pc:picChg>
      </pc:sldChg>
      <pc:sldChg chg="modSp mod">
        <pc:chgData name="Reed Kiely" userId="768be38e-2fb5-40ce-925d-bd8e9d9e3c31" providerId="ADAL" clId="{2D7A5D16-61C7-44D7-8480-2E02CFE89301}" dt="2022-03-29T15:48:29.952" v="840" actId="255"/>
        <pc:sldMkLst>
          <pc:docMk/>
          <pc:sldMk cId="845445871" sldId="2144328096"/>
        </pc:sldMkLst>
        <pc:spChg chg="mod">
          <ac:chgData name="Reed Kiely" userId="768be38e-2fb5-40ce-925d-bd8e9d9e3c31" providerId="ADAL" clId="{2D7A5D16-61C7-44D7-8480-2E02CFE89301}" dt="2022-03-29T15:48:29.952" v="840" actId="255"/>
          <ac:spMkLst>
            <pc:docMk/>
            <pc:sldMk cId="845445871" sldId="2144328096"/>
            <ac:spMk id="2" creationId="{CF1A2449-F807-49F2-BB8D-022EC691AD5B}"/>
          </ac:spMkLst>
        </pc:spChg>
        <pc:spChg chg="mod">
          <ac:chgData name="Reed Kiely" userId="768be38e-2fb5-40ce-925d-bd8e9d9e3c31" providerId="ADAL" clId="{2D7A5D16-61C7-44D7-8480-2E02CFE89301}" dt="2022-03-22T18:38:01.693" v="824" actId="1037"/>
          <ac:spMkLst>
            <pc:docMk/>
            <pc:sldMk cId="845445871" sldId="2144328096"/>
            <ac:spMk id="32" creationId="{68ED7A75-1695-47B5-B6CC-FEE5BE0CC92E}"/>
          </ac:spMkLst>
        </pc:spChg>
      </pc:sldChg>
      <pc:sldChg chg="modSp mod">
        <pc:chgData name="Reed Kiely" userId="768be38e-2fb5-40ce-925d-bd8e9d9e3c31" providerId="ADAL" clId="{2D7A5D16-61C7-44D7-8480-2E02CFE89301}" dt="2022-03-22T18:35:44.723" v="733" actId="1076"/>
        <pc:sldMkLst>
          <pc:docMk/>
          <pc:sldMk cId="1474712545" sldId="2144328217"/>
        </pc:sldMkLst>
        <pc:spChg chg="mod">
          <ac:chgData name="Reed Kiely" userId="768be38e-2fb5-40ce-925d-bd8e9d9e3c31" providerId="ADAL" clId="{2D7A5D16-61C7-44D7-8480-2E02CFE89301}" dt="2022-03-22T18:35:44.723" v="733" actId="1076"/>
          <ac:spMkLst>
            <pc:docMk/>
            <pc:sldMk cId="1474712545" sldId="2144328217"/>
            <ac:spMk id="32" creationId="{68ED7A75-1695-47B5-B6CC-FEE5BE0CC92E}"/>
          </ac:spMkLst>
        </pc:spChg>
      </pc:sldChg>
      <pc:sldChg chg="modSp mod">
        <pc:chgData name="Reed Kiely" userId="768be38e-2fb5-40ce-925d-bd8e9d9e3c31" providerId="ADAL" clId="{2D7A5D16-61C7-44D7-8480-2E02CFE89301}" dt="2022-03-22T18:31:01.157" v="613" actId="20577"/>
        <pc:sldMkLst>
          <pc:docMk/>
          <pc:sldMk cId="2344359341" sldId="2144328227"/>
        </pc:sldMkLst>
        <pc:spChg chg="mod">
          <ac:chgData name="Reed Kiely" userId="768be38e-2fb5-40ce-925d-bd8e9d9e3c31" providerId="ADAL" clId="{2D7A5D16-61C7-44D7-8480-2E02CFE89301}" dt="2022-03-22T18:31:01.157" v="613" actId="20577"/>
          <ac:spMkLst>
            <pc:docMk/>
            <pc:sldMk cId="2344359341" sldId="2144328227"/>
            <ac:spMk id="10" creationId="{1F5544B4-64B7-4E00-A1B6-76422658B8ED}"/>
          </ac:spMkLst>
        </pc:spChg>
      </pc:sldChg>
      <pc:sldChg chg="modSp mod">
        <pc:chgData name="Reed Kiely" userId="768be38e-2fb5-40ce-925d-bd8e9d9e3c31" providerId="ADAL" clId="{2D7A5D16-61C7-44D7-8480-2E02CFE89301}" dt="2022-03-22T18:30:30.547" v="603" actId="20577"/>
        <pc:sldMkLst>
          <pc:docMk/>
          <pc:sldMk cId="4055304107" sldId="2144328229"/>
        </pc:sldMkLst>
        <pc:spChg chg="mod">
          <ac:chgData name="Reed Kiely" userId="768be38e-2fb5-40ce-925d-bd8e9d9e3c31" providerId="ADAL" clId="{2D7A5D16-61C7-44D7-8480-2E02CFE89301}" dt="2022-03-22T18:30:30.547" v="603" actId="20577"/>
          <ac:spMkLst>
            <pc:docMk/>
            <pc:sldMk cId="4055304107" sldId="2144328229"/>
            <ac:spMk id="22" creationId="{CF511AAE-61D1-4ED4-BBBA-E53DA57CC351}"/>
          </ac:spMkLst>
        </pc:spChg>
      </pc:sldChg>
      <pc:sldChg chg="addSp delSp modSp add mod modShow">
        <pc:chgData name="Reed Kiely" userId="768be38e-2fb5-40ce-925d-bd8e9d9e3c31" providerId="ADAL" clId="{2D7A5D16-61C7-44D7-8480-2E02CFE89301}" dt="2022-03-22T18:34:39.954" v="671" actId="1076"/>
        <pc:sldMkLst>
          <pc:docMk/>
          <pc:sldMk cId="2576519596" sldId="2144328256"/>
        </pc:sldMkLst>
        <pc:spChg chg="add mod">
          <ac:chgData name="Reed Kiely" userId="768be38e-2fb5-40ce-925d-bd8e9d9e3c31" providerId="ADAL" clId="{2D7A5D16-61C7-44D7-8480-2E02CFE89301}" dt="2022-03-22T16:08:39.096" v="155" actId="1076"/>
          <ac:spMkLst>
            <pc:docMk/>
            <pc:sldMk cId="2576519596" sldId="2144328256"/>
            <ac:spMk id="2" creationId="{F7ACD808-0C8D-4868-B566-B05F4B703A09}"/>
          </ac:spMkLst>
        </pc:spChg>
        <pc:spChg chg="mod">
          <ac:chgData name="Reed Kiely" userId="768be38e-2fb5-40ce-925d-bd8e9d9e3c31" providerId="ADAL" clId="{2D7A5D16-61C7-44D7-8480-2E02CFE89301}" dt="2022-03-22T17:29:19.729" v="372" actId="20577"/>
          <ac:spMkLst>
            <pc:docMk/>
            <pc:sldMk cId="2576519596" sldId="2144328256"/>
            <ac:spMk id="24" creationId="{FE51337C-7111-4FDD-BD9E-AAF8EAD4F674}"/>
          </ac:spMkLst>
        </pc:spChg>
        <pc:spChg chg="add mod">
          <ac:chgData name="Reed Kiely" userId="768be38e-2fb5-40ce-925d-bd8e9d9e3c31" providerId="ADAL" clId="{2D7A5D16-61C7-44D7-8480-2E02CFE89301}" dt="2022-03-22T16:29:52.847" v="305" actId="20577"/>
          <ac:spMkLst>
            <pc:docMk/>
            <pc:sldMk cId="2576519596" sldId="2144328256"/>
            <ac:spMk id="34" creationId="{C86A1B5C-1444-45E2-98E7-3EE1057B7854}"/>
          </ac:spMkLst>
        </pc:spChg>
        <pc:spChg chg="add mod">
          <ac:chgData name="Reed Kiely" userId="768be38e-2fb5-40ce-925d-bd8e9d9e3c31" providerId="ADAL" clId="{2D7A5D16-61C7-44D7-8480-2E02CFE89301}" dt="2022-03-22T16:05:16.516" v="45" actId="14100"/>
          <ac:spMkLst>
            <pc:docMk/>
            <pc:sldMk cId="2576519596" sldId="2144328256"/>
            <ac:spMk id="38" creationId="{73851BD9-E902-4017-B780-F06865C6C84F}"/>
          </ac:spMkLst>
        </pc:spChg>
        <pc:spChg chg="add del mod">
          <ac:chgData name="Reed Kiely" userId="768be38e-2fb5-40ce-925d-bd8e9d9e3c31" providerId="ADAL" clId="{2D7A5D16-61C7-44D7-8480-2E02CFE89301}" dt="2022-03-22T16:08:29.101" v="151" actId="478"/>
          <ac:spMkLst>
            <pc:docMk/>
            <pc:sldMk cId="2576519596" sldId="2144328256"/>
            <ac:spMk id="40" creationId="{7C0059AD-C154-4A69-A82D-8BBA49F20A2A}"/>
          </ac:spMkLst>
        </pc:spChg>
        <pc:spChg chg="add mod">
          <ac:chgData name="Reed Kiely" userId="768be38e-2fb5-40ce-925d-bd8e9d9e3c31" providerId="ADAL" clId="{2D7A5D16-61C7-44D7-8480-2E02CFE89301}" dt="2022-03-22T16:09:07.514" v="167" actId="404"/>
          <ac:spMkLst>
            <pc:docMk/>
            <pc:sldMk cId="2576519596" sldId="2144328256"/>
            <ac:spMk id="41" creationId="{38C642E3-9A61-4C74-B471-960D279200FD}"/>
          </ac:spMkLst>
        </pc:spChg>
        <pc:spChg chg="add mod">
          <ac:chgData name="Reed Kiely" userId="768be38e-2fb5-40ce-925d-bd8e9d9e3c31" providerId="ADAL" clId="{2D7A5D16-61C7-44D7-8480-2E02CFE89301}" dt="2022-03-22T16:09:12.863" v="169" actId="1038"/>
          <ac:spMkLst>
            <pc:docMk/>
            <pc:sldMk cId="2576519596" sldId="2144328256"/>
            <ac:spMk id="42" creationId="{AA0A8597-DF60-4917-B80D-632F806C028F}"/>
          </ac:spMkLst>
        </pc:spChg>
        <pc:spChg chg="add mod">
          <ac:chgData name="Reed Kiely" userId="768be38e-2fb5-40ce-925d-bd8e9d9e3c31" providerId="ADAL" clId="{2D7A5D16-61C7-44D7-8480-2E02CFE89301}" dt="2022-03-22T16:09:12.863" v="169" actId="1038"/>
          <ac:spMkLst>
            <pc:docMk/>
            <pc:sldMk cId="2576519596" sldId="2144328256"/>
            <ac:spMk id="43" creationId="{818EF930-8CF9-4EE4-9EB2-634923B0086F}"/>
          </ac:spMkLst>
        </pc:spChg>
        <pc:spChg chg="add mod">
          <ac:chgData name="Reed Kiely" userId="768be38e-2fb5-40ce-925d-bd8e9d9e3c31" providerId="ADAL" clId="{2D7A5D16-61C7-44D7-8480-2E02CFE89301}" dt="2022-03-22T18:34:39.954" v="671" actId="1076"/>
          <ac:spMkLst>
            <pc:docMk/>
            <pc:sldMk cId="2576519596" sldId="2144328256"/>
            <ac:spMk id="44" creationId="{2365AC0F-56BA-4029-A1EF-C63D7776B653}"/>
          </ac:spMkLst>
        </pc:spChg>
        <pc:spChg chg="add mod">
          <ac:chgData name="Reed Kiely" userId="768be38e-2fb5-40ce-925d-bd8e9d9e3c31" providerId="ADAL" clId="{2D7A5D16-61C7-44D7-8480-2E02CFE89301}" dt="2022-03-22T16:09:07.514" v="167" actId="404"/>
          <ac:spMkLst>
            <pc:docMk/>
            <pc:sldMk cId="2576519596" sldId="2144328256"/>
            <ac:spMk id="45" creationId="{103A603A-996A-4770-997F-8B3AA061314D}"/>
          </ac:spMkLst>
        </pc:spChg>
        <pc:spChg chg="mod">
          <ac:chgData name="Reed Kiely" userId="768be38e-2fb5-40ce-925d-bd8e9d9e3c31" providerId="ADAL" clId="{2D7A5D16-61C7-44D7-8480-2E02CFE89301}" dt="2022-03-22T16:05:20.712" v="46" actId="14100"/>
          <ac:spMkLst>
            <pc:docMk/>
            <pc:sldMk cId="2576519596" sldId="2144328256"/>
            <ac:spMk id="48" creationId="{BB9777B2-A132-41D5-B86C-9334A1A8EBF9}"/>
          </ac:spMkLst>
        </pc:spChg>
        <pc:spChg chg="del">
          <ac:chgData name="Reed Kiely" userId="768be38e-2fb5-40ce-925d-bd8e9d9e3c31" providerId="ADAL" clId="{2D7A5D16-61C7-44D7-8480-2E02CFE89301}" dt="2022-03-22T16:04:34.821" v="34" actId="478"/>
          <ac:spMkLst>
            <pc:docMk/>
            <pc:sldMk cId="2576519596" sldId="2144328256"/>
            <ac:spMk id="49" creationId="{9D9B6D08-45CF-4475-B70C-4F41DFF095AA}"/>
          </ac:spMkLst>
        </pc:spChg>
        <pc:spChg chg="del">
          <ac:chgData name="Reed Kiely" userId="768be38e-2fb5-40ce-925d-bd8e9d9e3c31" providerId="ADAL" clId="{2D7A5D16-61C7-44D7-8480-2E02CFE89301}" dt="2022-03-22T16:04:24.637" v="32" actId="478"/>
          <ac:spMkLst>
            <pc:docMk/>
            <pc:sldMk cId="2576519596" sldId="2144328256"/>
            <ac:spMk id="50" creationId="{2ECB6C61-056F-479C-AB14-41B6CAF4B2E7}"/>
          </ac:spMkLst>
        </pc:spChg>
        <pc:spChg chg="add del mod">
          <ac:chgData name="Reed Kiely" userId="768be38e-2fb5-40ce-925d-bd8e9d9e3c31" providerId="ADAL" clId="{2D7A5D16-61C7-44D7-8480-2E02CFE89301}" dt="2022-03-22T16:06:13.714" v="69" actId="478"/>
          <ac:spMkLst>
            <pc:docMk/>
            <pc:sldMk cId="2576519596" sldId="2144328256"/>
            <ac:spMk id="61" creationId="{2B988189-EF4D-4ADD-AE74-F1101B4C27A9}"/>
          </ac:spMkLst>
        </pc:spChg>
        <pc:spChg chg="del">
          <ac:chgData name="Reed Kiely" userId="768be38e-2fb5-40ce-925d-bd8e9d9e3c31" providerId="ADAL" clId="{2D7A5D16-61C7-44D7-8480-2E02CFE89301}" dt="2022-03-22T16:04:11.867" v="30" actId="478"/>
          <ac:spMkLst>
            <pc:docMk/>
            <pc:sldMk cId="2576519596" sldId="2144328256"/>
            <ac:spMk id="80" creationId="{50414AAC-6A56-4417-B647-0CF3FBCC9D03}"/>
          </ac:spMkLst>
        </pc:spChg>
        <pc:spChg chg="mod">
          <ac:chgData name="Reed Kiely" userId="768be38e-2fb5-40ce-925d-bd8e9d9e3c31" providerId="ADAL" clId="{2D7A5D16-61C7-44D7-8480-2E02CFE89301}" dt="2022-03-22T16:05:47.045" v="61" actId="20577"/>
          <ac:spMkLst>
            <pc:docMk/>
            <pc:sldMk cId="2576519596" sldId="2144328256"/>
            <ac:spMk id="91" creationId="{2785D820-B170-45A2-B5A5-2AABF27FB549}"/>
          </ac:spMkLst>
        </pc:spChg>
        <pc:grpChg chg="del">
          <ac:chgData name="Reed Kiely" userId="768be38e-2fb5-40ce-925d-bd8e9d9e3c31" providerId="ADAL" clId="{2D7A5D16-61C7-44D7-8480-2E02CFE89301}" dt="2022-03-22T16:04:08.787" v="29" actId="478"/>
          <ac:grpSpMkLst>
            <pc:docMk/>
            <pc:sldMk cId="2576519596" sldId="2144328256"/>
            <ac:grpSpMk id="52" creationId="{9F7582E1-8F2F-4C11-BB3D-9D1A5E4C14D4}"/>
          </ac:grpSpMkLst>
        </pc:grpChg>
        <pc:grpChg chg="del">
          <ac:chgData name="Reed Kiely" userId="768be38e-2fb5-40ce-925d-bd8e9d9e3c31" providerId="ADAL" clId="{2D7A5D16-61C7-44D7-8480-2E02CFE89301}" dt="2022-03-22T16:04:16.923" v="31" actId="478"/>
          <ac:grpSpMkLst>
            <pc:docMk/>
            <pc:sldMk cId="2576519596" sldId="2144328256"/>
            <ac:grpSpMk id="81" creationId="{029EAC06-4A82-4D10-8325-39A69A4C7335}"/>
          </ac:grpSpMkLst>
        </pc:grpChg>
        <pc:graphicFrameChg chg="del">
          <ac:chgData name="Reed Kiely" userId="768be38e-2fb5-40ce-925d-bd8e9d9e3c31" providerId="ADAL" clId="{2D7A5D16-61C7-44D7-8480-2E02CFE89301}" dt="2022-03-22T16:04:11.867" v="30" actId="478"/>
          <ac:graphicFrameMkLst>
            <pc:docMk/>
            <pc:sldMk cId="2576519596" sldId="2144328256"/>
            <ac:graphicFrameMk id="86" creationId="{6C82C0CE-0E6F-49D6-B3A1-0113E8F9D124}"/>
          </ac:graphicFrameMkLst>
        </pc:graphicFrameChg>
        <pc:picChg chg="add mod">
          <ac:chgData name="Reed Kiely" userId="768be38e-2fb5-40ce-925d-bd8e9d9e3c31" providerId="ADAL" clId="{2D7A5D16-61C7-44D7-8480-2E02CFE89301}" dt="2022-03-22T16:04:24.916" v="33"/>
          <ac:picMkLst>
            <pc:docMk/>
            <pc:sldMk cId="2576519596" sldId="2144328256"/>
            <ac:picMk id="35" creationId="{048ADA3D-9C02-4EC5-B8E8-38C7956A15E4}"/>
          </ac:picMkLst>
        </pc:picChg>
        <pc:picChg chg="add mod">
          <ac:chgData name="Reed Kiely" userId="768be38e-2fb5-40ce-925d-bd8e9d9e3c31" providerId="ADAL" clId="{2D7A5D16-61C7-44D7-8480-2E02CFE89301}" dt="2022-03-22T16:04:24.916" v="33"/>
          <ac:picMkLst>
            <pc:docMk/>
            <pc:sldMk cId="2576519596" sldId="2144328256"/>
            <ac:picMk id="36" creationId="{ADA8BAD5-9E5D-414F-915F-D9249B04932D}"/>
          </ac:picMkLst>
        </pc:picChg>
        <pc:picChg chg="add mod">
          <ac:chgData name="Reed Kiely" userId="768be38e-2fb5-40ce-925d-bd8e9d9e3c31" providerId="ADAL" clId="{2D7A5D16-61C7-44D7-8480-2E02CFE89301}" dt="2022-03-22T16:23:30.910" v="215" actId="14100"/>
          <ac:picMkLst>
            <pc:docMk/>
            <pc:sldMk cId="2576519596" sldId="2144328256"/>
            <ac:picMk id="39" creationId="{CAD0BA69-907B-46F9-BB8D-14522662942C}"/>
          </ac:picMkLst>
        </pc:picChg>
        <pc:picChg chg="del">
          <ac:chgData name="Reed Kiely" userId="768be38e-2fb5-40ce-925d-bd8e9d9e3c31" providerId="ADAL" clId="{2D7A5D16-61C7-44D7-8480-2E02CFE89301}" dt="2022-03-22T16:04:24.637" v="32" actId="478"/>
          <ac:picMkLst>
            <pc:docMk/>
            <pc:sldMk cId="2576519596" sldId="2144328256"/>
            <ac:picMk id="51" creationId="{AC56DAD7-7761-480D-8123-E813A756EF3F}"/>
          </ac:picMkLst>
        </pc:picChg>
        <pc:picChg chg="add mod">
          <ac:chgData name="Reed Kiely" userId="768be38e-2fb5-40ce-925d-bd8e9d9e3c31" providerId="ADAL" clId="{2D7A5D16-61C7-44D7-8480-2E02CFE89301}" dt="2022-03-22T16:08:59.841" v="165" actId="1038"/>
          <ac:picMkLst>
            <pc:docMk/>
            <pc:sldMk cId="2576519596" sldId="2144328256"/>
            <ac:picMk id="59" creationId="{18100848-C015-416A-958A-493A87BC46B9}"/>
          </ac:picMkLst>
        </pc:picChg>
        <pc:picChg chg="add mod">
          <ac:chgData name="Reed Kiely" userId="768be38e-2fb5-40ce-925d-bd8e9d9e3c31" providerId="ADAL" clId="{2D7A5D16-61C7-44D7-8480-2E02CFE89301}" dt="2022-03-22T16:08:54.363" v="162" actId="1038"/>
          <ac:picMkLst>
            <pc:docMk/>
            <pc:sldMk cId="2576519596" sldId="2144328256"/>
            <ac:picMk id="60" creationId="{2233874C-486A-4325-BA42-037A11230CD8}"/>
          </ac:picMkLst>
        </pc:picChg>
        <pc:picChg chg="del">
          <ac:chgData name="Reed Kiely" userId="768be38e-2fb5-40ce-925d-bd8e9d9e3c31" providerId="ADAL" clId="{2D7A5D16-61C7-44D7-8480-2E02CFE89301}" dt="2022-03-22T16:04:24.637" v="32" actId="478"/>
          <ac:picMkLst>
            <pc:docMk/>
            <pc:sldMk cId="2576519596" sldId="2144328256"/>
            <ac:picMk id="90" creationId="{7B0E3909-B56C-4638-A035-9661332D9CE3}"/>
          </ac:picMkLst>
        </pc:picChg>
        <pc:picChg chg="del">
          <ac:chgData name="Reed Kiely" userId="768be38e-2fb5-40ce-925d-bd8e9d9e3c31" providerId="ADAL" clId="{2D7A5D16-61C7-44D7-8480-2E02CFE89301}" dt="2022-03-22T16:05:35.628" v="49" actId="478"/>
          <ac:picMkLst>
            <pc:docMk/>
            <pc:sldMk cId="2576519596" sldId="2144328256"/>
            <ac:picMk id="92" creationId="{F4A62637-B07E-460B-B3C5-C33E0A02FB47}"/>
          </ac:picMkLst>
        </pc:picChg>
        <pc:cxnChg chg="del">
          <ac:chgData name="Reed Kiely" userId="768be38e-2fb5-40ce-925d-bd8e9d9e3c31" providerId="ADAL" clId="{2D7A5D16-61C7-44D7-8480-2E02CFE89301}" dt="2022-03-22T16:04:11.867" v="30" actId="478"/>
          <ac:cxnSpMkLst>
            <pc:docMk/>
            <pc:sldMk cId="2576519596" sldId="2144328256"/>
            <ac:cxnSpMk id="87" creationId="{77511724-A06E-4227-8264-3C0CCB3562D6}"/>
          </ac:cxnSpMkLst>
        </pc:cxnChg>
        <pc:cxnChg chg="del">
          <ac:chgData name="Reed Kiely" userId="768be38e-2fb5-40ce-925d-bd8e9d9e3c31" providerId="ADAL" clId="{2D7A5D16-61C7-44D7-8480-2E02CFE89301}" dt="2022-03-22T16:04:11.867" v="30" actId="478"/>
          <ac:cxnSpMkLst>
            <pc:docMk/>
            <pc:sldMk cId="2576519596" sldId="2144328256"/>
            <ac:cxnSpMk id="88" creationId="{5A3363F7-27FF-4D70-8EFA-886EAE2CF8F2}"/>
          </ac:cxnSpMkLst>
        </pc:cxnChg>
        <pc:cxnChg chg="del">
          <ac:chgData name="Reed Kiely" userId="768be38e-2fb5-40ce-925d-bd8e9d9e3c31" providerId="ADAL" clId="{2D7A5D16-61C7-44D7-8480-2E02CFE89301}" dt="2022-03-22T16:04:11.867" v="30" actId="478"/>
          <ac:cxnSpMkLst>
            <pc:docMk/>
            <pc:sldMk cId="2576519596" sldId="2144328256"/>
            <ac:cxnSpMk id="89" creationId="{56927C6F-7E0F-42C0-84DC-262FFFF73C0F}"/>
          </ac:cxnSpMkLst>
        </pc:cxnChg>
      </pc:sldChg>
      <pc:sldChg chg="modSp mod">
        <pc:chgData name="Reed Kiely" userId="768be38e-2fb5-40ce-925d-bd8e9d9e3c31" providerId="ADAL" clId="{2D7A5D16-61C7-44D7-8480-2E02CFE89301}" dt="2022-03-22T21:44:01.879" v="839" actId="1037"/>
        <pc:sldMkLst>
          <pc:docMk/>
          <pc:sldMk cId="3557154419" sldId="2144328256"/>
        </pc:sldMkLst>
        <pc:spChg chg="mod">
          <ac:chgData name="Reed Kiely" userId="768be38e-2fb5-40ce-925d-bd8e9d9e3c31" providerId="ADAL" clId="{2D7A5D16-61C7-44D7-8480-2E02CFE89301}" dt="2022-03-22T21:44:01.879" v="839" actId="1037"/>
          <ac:spMkLst>
            <pc:docMk/>
            <pc:sldMk cId="3557154419" sldId="2144328256"/>
            <ac:spMk id="24" creationId="{FE51337C-7111-4FDD-BD9E-AAF8EAD4F674}"/>
          </ac:spMkLst>
        </pc:spChg>
      </pc:sldChg>
      <pc:sldChg chg="modSp mod">
        <pc:chgData name="Reed Kiely" userId="768be38e-2fb5-40ce-925d-bd8e9d9e3c31" providerId="ADAL" clId="{2D7A5D16-61C7-44D7-8480-2E02CFE89301}" dt="2022-03-22T18:30:13.531" v="595" actId="20577"/>
        <pc:sldMkLst>
          <pc:docMk/>
          <pc:sldMk cId="520152090" sldId="2144328263"/>
        </pc:sldMkLst>
        <pc:spChg chg="mod">
          <ac:chgData name="Reed Kiely" userId="768be38e-2fb5-40ce-925d-bd8e9d9e3c31" providerId="ADAL" clId="{2D7A5D16-61C7-44D7-8480-2E02CFE89301}" dt="2022-03-22T16:22:53.742" v="183" actId="1076"/>
          <ac:spMkLst>
            <pc:docMk/>
            <pc:sldMk cId="520152090" sldId="2144328263"/>
            <ac:spMk id="21" creationId="{AB77EFEB-56CD-4D1C-B279-D39BDE876330}"/>
          </ac:spMkLst>
        </pc:spChg>
        <pc:spChg chg="mod">
          <ac:chgData name="Reed Kiely" userId="768be38e-2fb5-40ce-925d-bd8e9d9e3c31" providerId="ADAL" clId="{2D7A5D16-61C7-44D7-8480-2E02CFE89301}" dt="2022-03-22T18:30:13.531" v="595" actId="20577"/>
          <ac:spMkLst>
            <pc:docMk/>
            <pc:sldMk cId="520152090" sldId="2144328263"/>
            <ac:spMk id="23" creationId="{DB5FBE90-B76F-4A35-94B8-15BCF9AE4630}"/>
          </ac:spMkLst>
        </pc:spChg>
      </pc:sldChg>
      <pc:sldChg chg="add ord">
        <pc:chgData name="Reed Kiely" userId="768be38e-2fb5-40ce-925d-bd8e9d9e3c31" providerId="ADAL" clId="{2D7A5D16-61C7-44D7-8480-2E02CFE89301}" dt="2022-03-22T16:08:46.700" v="157"/>
        <pc:sldMkLst>
          <pc:docMk/>
          <pc:sldMk cId="245357489" sldId="2144328276"/>
        </pc:sldMkLst>
      </pc:sldChg>
      <pc:sldChg chg="modSp mod">
        <pc:chgData name="Reed Kiely" userId="768be38e-2fb5-40ce-925d-bd8e9d9e3c31" providerId="ADAL" clId="{2D7A5D16-61C7-44D7-8480-2E02CFE89301}" dt="2022-03-22T18:34:53.424" v="672" actId="1076"/>
        <pc:sldMkLst>
          <pc:docMk/>
          <pc:sldMk cId="479110058" sldId="2144328279"/>
        </pc:sldMkLst>
        <pc:spChg chg="mod">
          <ac:chgData name="Reed Kiely" userId="768be38e-2fb5-40ce-925d-bd8e9d9e3c31" providerId="ADAL" clId="{2D7A5D16-61C7-44D7-8480-2E02CFE89301}" dt="2022-03-22T18:32:03.772" v="646" actId="20577"/>
          <ac:spMkLst>
            <pc:docMk/>
            <pc:sldMk cId="479110058" sldId="2144328279"/>
            <ac:spMk id="20" creationId="{F5290E3C-D913-4324-9F7C-7AB204FAA4D7}"/>
          </ac:spMkLst>
        </pc:spChg>
        <pc:picChg chg="mod">
          <ac:chgData name="Reed Kiely" userId="768be38e-2fb5-40ce-925d-bd8e9d9e3c31" providerId="ADAL" clId="{2D7A5D16-61C7-44D7-8480-2E02CFE89301}" dt="2022-03-22T18:34:53.424" v="672" actId="1076"/>
          <ac:picMkLst>
            <pc:docMk/>
            <pc:sldMk cId="479110058" sldId="2144328279"/>
            <ac:picMk id="4" creationId="{BDC38380-090D-4E81-9413-E88AF15EDECE}"/>
          </ac:picMkLst>
        </pc:picChg>
      </pc:sldChg>
      <pc:sldChg chg="add ord">
        <pc:chgData name="Reed Kiely" userId="768be38e-2fb5-40ce-925d-bd8e9d9e3c31" providerId="ADAL" clId="{2D7A5D16-61C7-44D7-8480-2E02CFE89301}" dt="2022-03-22T16:33:44.462" v="369"/>
        <pc:sldMkLst>
          <pc:docMk/>
          <pc:sldMk cId="4234212713" sldId="2144328294"/>
        </pc:sldMkLst>
      </pc:sldChg>
      <pc:sldChg chg="addSp delSp modSp mod">
        <pc:chgData name="Reed Kiely" userId="768be38e-2fb5-40ce-925d-bd8e9d9e3c31" providerId="ADAL" clId="{2D7A5D16-61C7-44D7-8480-2E02CFE89301}" dt="2022-03-22T18:48:17.957" v="833" actId="166"/>
        <pc:sldMkLst>
          <pc:docMk/>
          <pc:sldMk cId="2005759645" sldId="2144328297"/>
        </pc:sldMkLst>
        <pc:spChg chg="add mod">
          <ac:chgData name="Reed Kiely" userId="768be38e-2fb5-40ce-925d-bd8e9d9e3c31" providerId="ADAL" clId="{2D7A5D16-61C7-44D7-8480-2E02CFE89301}" dt="2022-03-22T18:48:13.863" v="832" actId="14100"/>
          <ac:spMkLst>
            <pc:docMk/>
            <pc:sldMk cId="2005759645" sldId="2144328297"/>
            <ac:spMk id="21" creationId="{30ED3473-4F86-4FB1-A161-6E318FE6BB97}"/>
          </ac:spMkLst>
        </pc:spChg>
        <pc:spChg chg="mod">
          <ac:chgData name="Reed Kiely" userId="768be38e-2fb5-40ce-925d-bd8e9d9e3c31" providerId="ADAL" clId="{2D7A5D16-61C7-44D7-8480-2E02CFE89301}" dt="2022-03-22T18:29:56.622" v="571" actId="20577"/>
          <ac:spMkLst>
            <pc:docMk/>
            <pc:sldMk cId="2005759645" sldId="2144328297"/>
            <ac:spMk id="23" creationId="{DB5FBE90-B76F-4A35-94B8-15BCF9AE4630}"/>
          </ac:spMkLst>
        </pc:spChg>
        <pc:spChg chg="mod">
          <ac:chgData name="Reed Kiely" userId="768be38e-2fb5-40ce-925d-bd8e9d9e3c31" providerId="ADAL" clId="{2D7A5D16-61C7-44D7-8480-2E02CFE89301}" dt="2022-03-22T16:22:40.032" v="179" actId="1036"/>
          <ac:spMkLst>
            <pc:docMk/>
            <pc:sldMk cId="2005759645" sldId="2144328297"/>
            <ac:spMk id="29" creationId="{8AA86CDA-DA0B-491A-9DB9-74935700AE4E}"/>
          </ac:spMkLst>
        </pc:spChg>
        <pc:spChg chg="mod">
          <ac:chgData name="Reed Kiely" userId="768be38e-2fb5-40ce-925d-bd8e9d9e3c31" providerId="ADAL" clId="{2D7A5D16-61C7-44D7-8480-2E02CFE89301}" dt="2022-03-22T16:22:40.032" v="179" actId="1036"/>
          <ac:spMkLst>
            <pc:docMk/>
            <pc:sldMk cId="2005759645" sldId="2144328297"/>
            <ac:spMk id="30" creationId="{4A131CA9-BEDF-43ED-9310-F16FA11808A6}"/>
          </ac:spMkLst>
        </pc:spChg>
        <pc:spChg chg="mod">
          <ac:chgData name="Reed Kiely" userId="768be38e-2fb5-40ce-925d-bd8e9d9e3c31" providerId="ADAL" clId="{2D7A5D16-61C7-44D7-8480-2E02CFE89301}" dt="2022-03-22T16:22:40.032" v="179" actId="1036"/>
          <ac:spMkLst>
            <pc:docMk/>
            <pc:sldMk cId="2005759645" sldId="2144328297"/>
            <ac:spMk id="31" creationId="{E19652B4-2745-4190-81DC-5056EF538563}"/>
          </ac:spMkLst>
        </pc:spChg>
        <pc:spChg chg="mod">
          <ac:chgData name="Reed Kiely" userId="768be38e-2fb5-40ce-925d-bd8e9d9e3c31" providerId="ADAL" clId="{2D7A5D16-61C7-44D7-8480-2E02CFE89301}" dt="2022-03-22T16:22:44.560" v="182" actId="1036"/>
          <ac:spMkLst>
            <pc:docMk/>
            <pc:sldMk cId="2005759645" sldId="2144328297"/>
            <ac:spMk id="32" creationId="{C497E2FD-D3C9-41D6-967A-479CC4C1BEBB}"/>
          </ac:spMkLst>
        </pc:spChg>
        <pc:spChg chg="mod">
          <ac:chgData name="Reed Kiely" userId="768be38e-2fb5-40ce-925d-bd8e9d9e3c31" providerId="ADAL" clId="{2D7A5D16-61C7-44D7-8480-2E02CFE89301}" dt="2022-03-22T16:22:40.032" v="179" actId="1036"/>
          <ac:spMkLst>
            <pc:docMk/>
            <pc:sldMk cId="2005759645" sldId="2144328297"/>
            <ac:spMk id="33" creationId="{99E1C62F-BBCA-4609-832D-AF75585C4061}"/>
          </ac:spMkLst>
        </pc:spChg>
        <pc:spChg chg="mod">
          <ac:chgData name="Reed Kiely" userId="768be38e-2fb5-40ce-925d-bd8e9d9e3c31" providerId="ADAL" clId="{2D7A5D16-61C7-44D7-8480-2E02CFE89301}" dt="2022-03-22T16:22:40.032" v="179" actId="1036"/>
          <ac:spMkLst>
            <pc:docMk/>
            <pc:sldMk cId="2005759645" sldId="2144328297"/>
            <ac:spMk id="34" creationId="{06EDA0D9-89C0-4F0E-B501-849AB3B665B8}"/>
          </ac:spMkLst>
        </pc:spChg>
        <pc:spChg chg="mod">
          <ac:chgData name="Reed Kiely" userId="768be38e-2fb5-40ce-925d-bd8e9d9e3c31" providerId="ADAL" clId="{2D7A5D16-61C7-44D7-8480-2E02CFE89301}" dt="2022-03-22T16:22:40.032" v="179" actId="1036"/>
          <ac:spMkLst>
            <pc:docMk/>
            <pc:sldMk cId="2005759645" sldId="2144328297"/>
            <ac:spMk id="35" creationId="{273AE458-7357-49D3-B752-22C54FCED37A}"/>
          </ac:spMkLst>
        </pc:spChg>
        <pc:spChg chg="mod">
          <ac:chgData name="Reed Kiely" userId="768be38e-2fb5-40ce-925d-bd8e9d9e3c31" providerId="ADAL" clId="{2D7A5D16-61C7-44D7-8480-2E02CFE89301}" dt="2022-03-22T16:22:40.032" v="179" actId="1036"/>
          <ac:spMkLst>
            <pc:docMk/>
            <pc:sldMk cId="2005759645" sldId="2144328297"/>
            <ac:spMk id="36" creationId="{0FBFABD4-6312-430F-BD15-7C9FA0958BCD}"/>
          </ac:spMkLst>
        </pc:spChg>
        <pc:spChg chg="add del mod ord">
          <ac:chgData name="Reed Kiely" userId="768be38e-2fb5-40ce-925d-bd8e9d9e3c31" providerId="ADAL" clId="{2D7A5D16-61C7-44D7-8480-2E02CFE89301}" dt="2022-03-22T18:48:17.957" v="833" actId="166"/>
          <ac:spMkLst>
            <pc:docMk/>
            <pc:sldMk cId="2005759645" sldId="2144328297"/>
            <ac:spMk id="37" creationId="{437B64F9-2CEA-4C53-8B33-005C99318F0E}"/>
          </ac:spMkLst>
        </pc:spChg>
        <pc:graphicFrameChg chg="mod">
          <ac:chgData name="Reed Kiely" userId="768be38e-2fb5-40ce-925d-bd8e9d9e3c31" providerId="ADAL" clId="{2D7A5D16-61C7-44D7-8480-2E02CFE89301}" dt="2022-03-22T16:22:40.032" v="179" actId="1036"/>
          <ac:graphicFrameMkLst>
            <pc:docMk/>
            <pc:sldMk cId="2005759645" sldId="2144328297"/>
            <ac:graphicFrameMk id="28" creationId="{20046899-E0DA-47BA-ABF8-71780912639F}"/>
          </ac:graphicFrameMkLst>
        </pc:graphicFrameChg>
      </pc:sldChg>
      <pc:sldChg chg="modSp mod">
        <pc:chgData name="Reed Kiely" userId="768be38e-2fb5-40ce-925d-bd8e9d9e3c31" providerId="ADAL" clId="{2D7A5D16-61C7-44D7-8480-2E02CFE89301}" dt="2022-03-22T21:43:55.465" v="836" actId="1037"/>
        <pc:sldMkLst>
          <pc:docMk/>
          <pc:sldMk cId="2177344345" sldId="2144328298"/>
        </pc:sldMkLst>
        <pc:spChg chg="mod">
          <ac:chgData name="Reed Kiely" userId="768be38e-2fb5-40ce-925d-bd8e9d9e3c31" providerId="ADAL" clId="{2D7A5D16-61C7-44D7-8480-2E02CFE89301}" dt="2022-03-22T21:43:55.465" v="836" actId="1037"/>
          <ac:spMkLst>
            <pc:docMk/>
            <pc:sldMk cId="2177344345" sldId="2144328298"/>
            <ac:spMk id="24" creationId="{FE51337C-7111-4FDD-BD9E-AAF8EAD4F674}"/>
          </ac:spMkLst>
        </pc:spChg>
      </pc:sldChg>
      <pc:sldChg chg="addSp delSp modSp add mod">
        <pc:chgData name="Reed Kiely" userId="768be38e-2fb5-40ce-925d-bd8e9d9e3c31" providerId="ADAL" clId="{2D7A5D16-61C7-44D7-8480-2E02CFE89301}" dt="2022-03-22T18:34:20.925" v="666" actId="1076"/>
        <pc:sldMkLst>
          <pc:docMk/>
          <pc:sldMk cId="2326283701" sldId="2144328298"/>
        </pc:sldMkLst>
        <pc:spChg chg="mod">
          <ac:chgData name="Reed Kiely" userId="768be38e-2fb5-40ce-925d-bd8e9d9e3c31" providerId="ADAL" clId="{2D7A5D16-61C7-44D7-8480-2E02CFE89301}" dt="2022-03-22T16:33:14.768" v="360" actId="207"/>
          <ac:spMkLst>
            <pc:docMk/>
            <pc:sldMk cId="2326283701" sldId="2144328298"/>
            <ac:spMk id="24" creationId="{FE51337C-7111-4FDD-BD9E-AAF8EAD4F674}"/>
          </ac:spMkLst>
        </pc:spChg>
        <pc:spChg chg="add mod">
          <ac:chgData name="Reed Kiely" userId="768be38e-2fb5-40ce-925d-bd8e9d9e3c31" providerId="ADAL" clId="{2D7A5D16-61C7-44D7-8480-2E02CFE89301}" dt="2022-03-22T16:24:35.747" v="229" actId="404"/>
          <ac:spMkLst>
            <pc:docMk/>
            <pc:sldMk cId="2326283701" sldId="2144328298"/>
            <ac:spMk id="27" creationId="{810E5FD5-3B43-4CE8-864D-5F2D0E26ECD3}"/>
          </ac:spMkLst>
        </pc:spChg>
        <pc:spChg chg="add mod">
          <ac:chgData name="Reed Kiely" userId="768be38e-2fb5-40ce-925d-bd8e9d9e3c31" providerId="ADAL" clId="{2D7A5D16-61C7-44D7-8480-2E02CFE89301}" dt="2022-03-22T16:29:45.664" v="304" actId="14100"/>
          <ac:spMkLst>
            <pc:docMk/>
            <pc:sldMk cId="2326283701" sldId="2144328298"/>
            <ac:spMk id="28" creationId="{A6D0AE49-219A-4174-B1A2-6CD9C14927CD}"/>
          </ac:spMkLst>
        </pc:spChg>
        <pc:spChg chg="mod topLvl">
          <ac:chgData name="Reed Kiely" userId="768be38e-2fb5-40ce-925d-bd8e9d9e3c31" providerId="ADAL" clId="{2D7A5D16-61C7-44D7-8480-2E02CFE89301}" dt="2022-03-22T18:34:15.890" v="664" actId="1076"/>
          <ac:spMkLst>
            <pc:docMk/>
            <pc:sldMk cId="2326283701" sldId="2144328298"/>
            <ac:spMk id="32" creationId="{CF5CD1BC-019E-4D32-8932-54A4C09D598B}"/>
          </ac:spMkLst>
        </pc:spChg>
        <pc:spChg chg="mod topLvl">
          <ac:chgData name="Reed Kiely" userId="768be38e-2fb5-40ce-925d-bd8e9d9e3c31" providerId="ADAL" clId="{2D7A5D16-61C7-44D7-8480-2E02CFE89301}" dt="2022-03-22T18:34:15.890" v="664" actId="1076"/>
          <ac:spMkLst>
            <pc:docMk/>
            <pc:sldMk cId="2326283701" sldId="2144328298"/>
            <ac:spMk id="33" creationId="{BE575C1F-B871-460E-A5A8-EB87DDAA3A62}"/>
          </ac:spMkLst>
        </pc:spChg>
        <pc:spChg chg="del">
          <ac:chgData name="Reed Kiely" userId="768be38e-2fb5-40ce-925d-bd8e9d9e3c31" providerId="ADAL" clId="{2D7A5D16-61C7-44D7-8480-2E02CFE89301}" dt="2022-03-22T16:23:42.969" v="217" actId="478"/>
          <ac:spMkLst>
            <pc:docMk/>
            <pc:sldMk cId="2326283701" sldId="2144328298"/>
            <ac:spMk id="34" creationId="{C86A1B5C-1444-45E2-98E7-3EE1057B7854}"/>
          </ac:spMkLst>
        </pc:spChg>
        <pc:spChg chg="mod">
          <ac:chgData name="Reed Kiely" userId="768be38e-2fb5-40ce-925d-bd8e9d9e3c31" providerId="ADAL" clId="{2D7A5D16-61C7-44D7-8480-2E02CFE89301}" dt="2022-03-22T18:34:20.925" v="666" actId="1076"/>
          <ac:spMkLst>
            <pc:docMk/>
            <pc:sldMk cId="2326283701" sldId="2144328298"/>
            <ac:spMk id="35" creationId="{09BE57A2-6E43-447F-962A-30596A8F6491}"/>
          </ac:spMkLst>
        </pc:spChg>
        <pc:spChg chg="del">
          <ac:chgData name="Reed Kiely" userId="768be38e-2fb5-40ce-925d-bd8e9d9e3c31" providerId="ADAL" clId="{2D7A5D16-61C7-44D7-8480-2E02CFE89301}" dt="2022-03-22T16:24:17.617" v="224" actId="478"/>
          <ac:spMkLst>
            <pc:docMk/>
            <pc:sldMk cId="2326283701" sldId="2144328298"/>
            <ac:spMk id="38" creationId="{73851BD9-E902-4017-B780-F06865C6C84F}"/>
          </ac:spMkLst>
        </pc:spChg>
        <pc:spChg chg="mod topLvl">
          <ac:chgData name="Reed Kiely" userId="768be38e-2fb5-40ce-925d-bd8e9d9e3c31" providerId="ADAL" clId="{2D7A5D16-61C7-44D7-8480-2E02CFE89301}" dt="2022-03-22T18:34:15.890" v="664" actId="1076"/>
          <ac:spMkLst>
            <pc:docMk/>
            <pc:sldMk cId="2326283701" sldId="2144328298"/>
            <ac:spMk id="40" creationId="{FE387A39-63D2-40F6-8CB7-6C411603910B}"/>
          </ac:spMkLst>
        </pc:spChg>
        <pc:spChg chg="del">
          <ac:chgData name="Reed Kiely" userId="768be38e-2fb5-40ce-925d-bd8e9d9e3c31" providerId="ADAL" clId="{2D7A5D16-61C7-44D7-8480-2E02CFE89301}" dt="2022-03-22T16:23:39.901" v="216" actId="478"/>
          <ac:spMkLst>
            <pc:docMk/>
            <pc:sldMk cId="2326283701" sldId="2144328298"/>
            <ac:spMk id="41" creationId="{38C642E3-9A61-4C74-B471-960D279200FD}"/>
          </ac:spMkLst>
        </pc:spChg>
        <pc:spChg chg="del">
          <ac:chgData name="Reed Kiely" userId="768be38e-2fb5-40ce-925d-bd8e9d9e3c31" providerId="ADAL" clId="{2D7A5D16-61C7-44D7-8480-2E02CFE89301}" dt="2022-03-22T16:23:39.901" v="216" actId="478"/>
          <ac:spMkLst>
            <pc:docMk/>
            <pc:sldMk cId="2326283701" sldId="2144328298"/>
            <ac:spMk id="42" creationId="{AA0A8597-DF60-4917-B80D-632F806C028F}"/>
          </ac:spMkLst>
        </pc:spChg>
        <pc:spChg chg="del">
          <ac:chgData name="Reed Kiely" userId="768be38e-2fb5-40ce-925d-bd8e9d9e3c31" providerId="ADAL" clId="{2D7A5D16-61C7-44D7-8480-2E02CFE89301}" dt="2022-03-22T16:23:39.901" v="216" actId="478"/>
          <ac:spMkLst>
            <pc:docMk/>
            <pc:sldMk cId="2326283701" sldId="2144328298"/>
            <ac:spMk id="43" creationId="{818EF930-8CF9-4EE4-9EB2-634923B0086F}"/>
          </ac:spMkLst>
        </pc:spChg>
        <pc:spChg chg="del">
          <ac:chgData name="Reed Kiely" userId="768be38e-2fb5-40ce-925d-bd8e9d9e3c31" providerId="ADAL" clId="{2D7A5D16-61C7-44D7-8480-2E02CFE89301}" dt="2022-03-22T16:23:39.901" v="216" actId="478"/>
          <ac:spMkLst>
            <pc:docMk/>
            <pc:sldMk cId="2326283701" sldId="2144328298"/>
            <ac:spMk id="44" creationId="{2365AC0F-56BA-4029-A1EF-C63D7776B653}"/>
          </ac:spMkLst>
        </pc:spChg>
        <pc:spChg chg="del">
          <ac:chgData name="Reed Kiely" userId="768be38e-2fb5-40ce-925d-bd8e9d9e3c31" providerId="ADAL" clId="{2D7A5D16-61C7-44D7-8480-2E02CFE89301}" dt="2022-03-22T16:23:39.901" v="216" actId="478"/>
          <ac:spMkLst>
            <pc:docMk/>
            <pc:sldMk cId="2326283701" sldId="2144328298"/>
            <ac:spMk id="45" creationId="{103A603A-996A-4770-997F-8B3AA061314D}"/>
          </ac:spMkLst>
        </pc:spChg>
        <pc:spChg chg="add mod">
          <ac:chgData name="Reed Kiely" userId="768be38e-2fb5-40ce-925d-bd8e9d9e3c31" providerId="ADAL" clId="{2D7A5D16-61C7-44D7-8480-2E02CFE89301}" dt="2022-03-22T18:34:15.890" v="664" actId="1076"/>
          <ac:spMkLst>
            <pc:docMk/>
            <pc:sldMk cId="2326283701" sldId="2144328298"/>
            <ac:spMk id="49" creationId="{423F8112-C214-4993-8C0F-77BC5ECDDA4A}"/>
          </ac:spMkLst>
        </pc:spChg>
        <pc:spChg chg="mod">
          <ac:chgData name="Reed Kiely" userId="768be38e-2fb5-40ce-925d-bd8e9d9e3c31" providerId="ADAL" clId="{2D7A5D16-61C7-44D7-8480-2E02CFE89301}" dt="2022-03-22T16:25:27.973" v="237" actId="404"/>
          <ac:spMkLst>
            <pc:docMk/>
            <pc:sldMk cId="2326283701" sldId="2144328298"/>
            <ac:spMk id="51" creationId="{E7C050C7-D3FD-4D79-BA39-32118BDF0D6F}"/>
          </ac:spMkLst>
        </pc:spChg>
        <pc:spChg chg="mod">
          <ac:chgData name="Reed Kiely" userId="768be38e-2fb5-40ce-925d-bd8e9d9e3c31" providerId="ADAL" clId="{2D7A5D16-61C7-44D7-8480-2E02CFE89301}" dt="2022-03-22T16:29:12" v="287" actId="1076"/>
          <ac:spMkLst>
            <pc:docMk/>
            <pc:sldMk cId="2326283701" sldId="2144328298"/>
            <ac:spMk id="52" creationId="{EA31F624-1E67-4A65-A4D2-DEB68D0CD695}"/>
          </ac:spMkLst>
        </pc:spChg>
        <pc:spChg chg="mod">
          <ac:chgData name="Reed Kiely" userId="768be38e-2fb5-40ce-925d-bd8e9d9e3c31" providerId="ADAL" clId="{2D7A5D16-61C7-44D7-8480-2E02CFE89301}" dt="2022-03-22T16:25:10.829" v="232"/>
          <ac:spMkLst>
            <pc:docMk/>
            <pc:sldMk cId="2326283701" sldId="2144328298"/>
            <ac:spMk id="54" creationId="{0F4E0C33-92FC-4A2B-8517-9BD45A81A79F}"/>
          </ac:spMkLst>
        </pc:spChg>
        <pc:spChg chg="mod">
          <ac:chgData name="Reed Kiely" userId="768be38e-2fb5-40ce-925d-bd8e9d9e3c31" providerId="ADAL" clId="{2D7A5D16-61C7-44D7-8480-2E02CFE89301}" dt="2022-03-22T16:25:10.829" v="232"/>
          <ac:spMkLst>
            <pc:docMk/>
            <pc:sldMk cId="2326283701" sldId="2144328298"/>
            <ac:spMk id="55" creationId="{C4A769BE-5AB7-4813-9109-CDB75B2AAD3E}"/>
          </ac:spMkLst>
        </pc:spChg>
        <pc:spChg chg="mod">
          <ac:chgData name="Reed Kiely" userId="768be38e-2fb5-40ce-925d-bd8e9d9e3c31" providerId="ADAL" clId="{2D7A5D16-61C7-44D7-8480-2E02CFE89301}" dt="2022-03-22T16:25:10.829" v="232"/>
          <ac:spMkLst>
            <pc:docMk/>
            <pc:sldMk cId="2326283701" sldId="2144328298"/>
            <ac:spMk id="56" creationId="{92EBCCC2-660B-472F-8EAF-D84A4982FF9C}"/>
          </ac:spMkLst>
        </pc:spChg>
        <pc:spChg chg="mod">
          <ac:chgData name="Reed Kiely" userId="768be38e-2fb5-40ce-925d-bd8e9d9e3c31" providerId="ADAL" clId="{2D7A5D16-61C7-44D7-8480-2E02CFE89301}" dt="2022-03-22T16:25:10.829" v="232"/>
          <ac:spMkLst>
            <pc:docMk/>
            <pc:sldMk cId="2326283701" sldId="2144328298"/>
            <ac:spMk id="57" creationId="{1A112DAC-EE25-4EF5-91CF-1669E0E4D902}"/>
          </ac:spMkLst>
        </pc:spChg>
        <pc:spChg chg="mod">
          <ac:chgData name="Reed Kiely" userId="768be38e-2fb5-40ce-925d-bd8e9d9e3c31" providerId="ADAL" clId="{2D7A5D16-61C7-44D7-8480-2E02CFE89301}" dt="2022-03-22T16:23:55.153" v="220" actId="1076"/>
          <ac:spMkLst>
            <pc:docMk/>
            <pc:sldMk cId="2326283701" sldId="2144328298"/>
            <ac:spMk id="58" creationId="{BD1B8452-A97B-4AF7-B912-CC07C37EC174}"/>
          </ac:spMkLst>
        </pc:spChg>
        <pc:spChg chg="mod">
          <ac:chgData name="Reed Kiely" userId="768be38e-2fb5-40ce-925d-bd8e9d9e3c31" providerId="ADAL" clId="{2D7A5D16-61C7-44D7-8480-2E02CFE89301}" dt="2022-03-22T16:25:10.829" v="232"/>
          <ac:spMkLst>
            <pc:docMk/>
            <pc:sldMk cId="2326283701" sldId="2144328298"/>
            <ac:spMk id="61" creationId="{9CC3FCC8-66E6-4B9E-99C0-19DEF1F6A478}"/>
          </ac:spMkLst>
        </pc:spChg>
        <pc:spChg chg="add del mod">
          <ac:chgData name="Reed Kiely" userId="768be38e-2fb5-40ce-925d-bd8e9d9e3c31" providerId="ADAL" clId="{2D7A5D16-61C7-44D7-8480-2E02CFE89301}" dt="2022-03-22T16:33:16.494" v="361" actId="478"/>
          <ac:spMkLst>
            <pc:docMk/>
            <pc:sldMk cId="2326283701" sldId="2144328298"/>
            <ac:spMk id="63" creationId="{30182B30-1072-4834-BC76-F12FE85186C6}"/>
          </ac:spMkLst>
        </pc:spChg>
        <pc:spChg chg="mod topLvl">
          <ac:chgData name="Reed Kiely" userId="768be38e-2fb5-40ce-925d-bd8e9d9e3c31" providerId="ADAL" clId="{2D7A5D16-61C7-44D7-8480-2E02CFE89301}" dt="2022-03-22T18:34:15.890" v="664" actId="1076"/>
          <ac:spMkLst>
            <pc:docMk/>
            <pc:sldMk cId="2326283701" sldId="2144328298"/>
            <ac:spMk id="65" creationId="{270DD426-C6B6-4458-8E25-30E249400EEB}"/>
          </ac:spMkLst>
        </pc:spChg>
        <pc:spChg chg="mod topLvl">
          <ac:chgData name="Reed Kiely" userId="768be38e-2fb5-40ce-925d-bd8e9d9e3c31" providerId="ADAL" clId="{2D7A5D16-61C7-44D7-8480-2E02CFE89301}" dt="2022-03-22T18:34:15.890" v="664" actId="1076"/>
          <ac:spMkLst>
            <pc:docMk/>
            <pc:sldMk cId="2326283701" sldId="2144328298"/>
            <ac:spMk id="66" creationId="{2E5343BA-2C60-46FC-8EBB-9D0B6C483D3B}"/>
          </ac:spMkLst>
        </pc:spChg>
        <pc:spChg chg="mod topLvl">
          <ac:chgData name="Reed Kiely" userId="768be38e-2fb5-40ce-925d-bd8e9d9e3c31" providerId="ADAL" clId="{2D7A5D16-61C7-44D7-8480-2E02CFE89301}" dt="2022-03-22T18:34:15.890" v="664" actId="1076"/>
          <ac:spMkLst>
            <pc:docMk/>
            <pc:sldMk cId="2326283701" sldId="2144328298"/>
            <ac:spMk id="67" creationId="{E4FACAC7-6239-4C31-A177-BC887EFACBC3}"/>
          </ac:spMkLst>
        </pc:spChg>
        <pc:spChg chg="mod">
          <ac:chgData name="Reed Kiely" userId="768be38e-2fb5-40ce-925d-bd8e9d9e3c31" providerId="ADAL" clId="{2D7A5D16-61C7-44D7-8480-2E02CFE89301}" dt="2022-03-22T16:23:22" v="211" actId="14100"/>
          <ac:spMkLst>
            <pc:docMk/>
            <pc:sldMk cId="2326283701" sldId="2144328298"/>
            <ac:spMk id="91" creationId="{2785D820-B170-45A2-B5A5-2AABF27FB549}"/>
          </ac:spMkLst>
        </pc:spChg>
        <pc:grpChg chg="add del mod">
          <ac:chgData name="Reed Kiely" userId="768be38e-2fb5-40ce-925d-bd8e9d9e3c31" providerId="ADAL" clId="{2D7A5D16-61C7-44D7-8480-2E02CFE89301}" dt="2022-03-22T16:26:51.498" v="259" actId="165"/>
          <ac:grpSpMkLst>
            <pc:docMk/>
            <pc:sldMk cId="2326283701" sldId="2144328298"/>
            <ac:grpSpMk id="30" creationId="{CCB6CFD9-3AF1-46D1-8B81-455E692BE848}"/>
          </ac:grpSpMkLst>
        </pc:grpChg>
        <pc:grpChg chg="add mod">
          <ac:chgData name="Reed Kiely" userId="768be38e-2fb5-40ce-925d-bd8e9d9e3c31" providerId="ADAL" clId="{2D7A5D16-61C7-44D7-8480-2E02CFE89301}" dt="2022-03-22T18:34:15.890" v="664" actId="1076"/>
          <ac:grpSpMkLst>
            <pc:docMk/>
            <pc:sldMk cId="2326283701" sldId="2144328298"/>
            <ac:grpSpMk id="50" creationId="{486AF3BB-5CE0-4817-A82B-9B2853CA1341}"/>
          </ac:grpSpMkLst>
        </pc:grpChg>
        <pc:grpChg chg="add mod">
          <ac:chgData name="Reed Kiely" userId="768be38e-2fb5-40ce-925d-bd8e9d9e3c31" providerId="ADAL" clId="{2D7A5D16-61C7-44D7-8480-2E02CFE89301}" dt="2022-03-22T18:34:15.890" v="664" actId="1076"/>
          <ac:grpSpMkLst>
            <pc:docMk/>
            <pc:sldMk cId="2326283701" sldId="2144328298"/>
            <ac:grpSpMk id="53" creationId="{D871AAD5-A9D5-432A-AD66-5DB9EE70BC66}"/>
          </ac:grpSpMkLst>
        </pc:grpChg>
        <pc:grpChg chg="add del mod">
          <ac:chgData name="Reed Kiely" userId="768be38e-2fb5-40ce-925d-bd8e9d9e3c31" providerId="ADAL" clId="{2D7A5D16-61C7-44D7-8480-2E02CFE89301}" dt="2022-03-22T16:27:00.085" v="260" actId="165"/>
          <ac:grpSpMkLst>
            <pc:docMk/>
            <pc:sldMk cId="2326283701" sldId="2144328298"/>
            <ac:grpSpMk id="64" creationId="{F9B56E6B-F45B-409B-AD76-C7FB1389CAA2}"/>
          </ac:grpSpMkLst>
        </pc:grpChg>
        <pc:picChg chg="add mod">
          <ac:chgData name="Reed Kiely" userId="768be38e-2fb5-40ce-925d-bd8e9d9e3c31" providerId="ADAL" clId="{2D7A5D16-61C7-44D7-8480-2E02CFE89301}" dt="2022-03-22T16:23:27.155" v="214" actId="1076"/>
          <ac:picMkLst>
            <pc:docMk/>
            <pc:sldMk cId="2326283701" sldId="2144328298"/>
            <ac:picMk id="26" creationId="{EEA1E334-D18F-4EAF-AFB6-2F61D60D3275}"/>
          </ac:picMkLst>
        </pc:picChg>
        <pc:picChg chg="add mod">
          <ac:chgData name="Reed Kiely" userId="768be38e-2fb5-40ce-925d-bd8e9d9e3c31" providerId="ADAL" clId="{2D7A5D16-61C7-44D7-8480-2E02CFE89301}" dt="2022-03-22T16:24:42.331" v="230"/>
          <ac:picMkLst>
            <pc:docMk/>
            <pc:sldMk cId="2326283701" sldId="2144328298"/>
            <ac:picMk id="29" creationId="{D4B383E3-E106-400C-9942-80FF24631A45}"/>
          </ac:picMkLst>
        </pc:picChg>
        <pc:picChg chg="del">
          <ac:chgData name="Reed Kiely" userId="768be38e-2fb5-40ce-925d-bd8e9d9e3c31" providerId="ADAL" clId="{2D7A5D16-61C7-44D7-8480-2E02CFE89301}" dt="2022-03-22T16:23:39.901" v="216" actId="478"/>
          <ac:picMkLst>
            <pc:docMk/>
            <pc:sldMk cId="2326283701" sldId="2144328298"/>
            <ac:picMk id="35" creationId="{048ADA3D-9C02-4EC5-B8E8-38C7956A15E4}"/>
          </ac:picMkLst>
        </pc:picChg>
        <pc:picChg chg="del">
          <ac:chgData name="Reed Kiely" userId="768be38e-2fb5-40ce-925d-bd8e9d9e3c31" providerId="ADAL" clId="{2D7A5D16-61C7-44D7-8480-2E02CFE89301}" dt="2022-03-22T16:23:42.969" v="217" actId="478"/>
          <ac:picMkLst>
            <pc:docMk/>
            <pc:sldMk cId="2326283701" sldId="2144328298"/>
            <ac:picMk id="36" creationId="{ADA8BAD5-9E5D-414F-915F-D9249B04932D}"/>
          </ac:picMkLst>
        </pc:picChg>
        <pc:picChg chg="del">
          <ac:chgData name="Reed Kiely" userId="768be38e-2fb5-40ce-925d-bd8e9d9e3c31" providerId="ADAL" clId="{2D7A5D16-61C7-44D7-8480-2E02CFE89301}" dt="2022-03-22T16:23:23.591" v="212" actId="478"/>
          <ac:picMkLst>
            <pc:docMk/>
            <pc:sldMk cId="2326283701" sldId="2144328298"/>
            <ac:picMk id="39" creationId="{CAD0BA69-907B-46F9-BB8D-14522662942C}"/>
          </ac:picMkLst>
        </pc:picChg>
        <pc:picChg chg="del">
          <ac:chgData name="Reed Kiely" userId="768be38e-2fb5-40ce-925d-bd8e9d9e3c31" providerId="ADAL" clId="{2D7A5D16-61C7-44D7-8480-2E02CFE89301}" dt="2022-03-22T16:23:39.901" v="216" actId="478"/>
          <ac:picMkLst>
            <pc:docMk/>
            <pc:sldMk cId="2326283701" sldId="2144328298"/>
            <ac:picMk id="59" creationId="{18100848-C015-416A-958A-493A87BC46B9}"/>
          </ac:picMkLst>
        </pc:picChg>
        <pc:picChg chg="del">
          <ac:chgData name="Reed Kiely" userId="768be38e-2fb5-40ce-925d-bd8e9d9e3c31" providerId="ADAL" clId="{2D7A5D16-61C7-44D7-8480-2E02CFE89301}" dt="2022-03-22T16:23:39.901" v="216" actId="478"/>
          <ac:picMkLst>
            <pc:docMk/>
            <pc:sldMk cId="2326283701" sldId="2144328298"/>
            <ac:picMk id="60" creationId="{2233874C-486A-4325-BA42-037A11230CD8}"/>
          </ac:picMkLst>
        </pc:picChg>
        <pc:cxnChg chg="mod">
          <ac:chgData name="Reed Kiely" userId="768be38e-2fb5-40ce-925d-bd8e9d9e3c31" providerId="ADAL" clId="{2D7A5D16-61C7-44D7-8480-2E02CFE89301}" dt="2022-03-22T16:25:10.829" v="232"/>
          <ac:cxnSpMkLst>
            <pc:docMk/>
            <pc:sldMk cId="2326283701" sldId="2144328298"/>
            <ac:cxnSpMk id="62" creationId="{CAC7071A-28DD-4B30-A435-8DD8CE458415}"/>
          </ac:cxnSpMkLst>
        </pc:cxnChg>
      </pc:sldChg>
    </pc:docChg>
  </pc:docChgLst>
  <pc:docChgLst>
    <pc:chgData name="Karolina Guillen" userId="c1c08796-a0be-47c6-af52-5d31fd96ec50" providerId="ADAL" clId="{077574A3-B06C-45CC-8D94-2910F41209DF}"/>
    <pc:docChg chg="undo redo custSel modSld">
      <pc:chgData name="Karolina Guillen" userId="c1c08796-a0be-47c6-af52-5d31fd96ec50" providerId="ADAL" clId="{077574A3-B06C-45CC-8D94-2910F41209DF}" dt="2022-04-06T14:52:25.300" v="820"/>
      <pc:docMkLst>
        <pc:docMk/>
      </pc:docMkLst>
      <pc:sldChg chg="addSp delSp modSp mod">
        <pc:chgData name="Karolina Guillen" userId="c1c08796-a0be-47c6-af52-5d31fd96ec50" providerId="ADAL" clId="{077574A3-B06C-45CC-8D94-2910F41209DF}" dt="2022-04-06T14:52:25.300" v="820"/>
        <pc:sldMkLst>
          <pc:docMk/>
          <pc:sldMk cId="2469683786" sldId="275"/>
        </pc:sldMkLst>
        <pc:spChg chg="del mod">
          <ac:chgData name="Karolina Guillen" userId="c1c08796-a0be-47c6-af52-5d31fd96ec50" providerId="ADAL" clId="{077574A3-B06C-45CC-8D94-2910F41209DF}" dt="2022-04-06T14:52:18.270" v="819" actId="478"/>
          <ac:spMkLst>
            <pc:docMk/>
            <pc:sldMk cId="2469683786" sldId="275"/>
            <ac:spMk id="3" creationId="{EE566E2C-C37D-4F2A-921C-2B82BD567E06}"/>
          </ac:spMkLst>
        </pc:spChg>
        <pc:picChg chg="mod">
          <ac:chgData name="Karolina Guillen" userId="c1c08796-a0be-47c6-af52-5d31fd96ec50" providerId="ADAL" clId="{077574A3-B06C-45CC-8D94-2910F41209DF}" dt="2022-03-29T14:25:33.842" v="693" actId="1037"/>
          <ac:picMkLst>
            <pc:docMk/>
            <pc:sldMk cId="2469683786" sldId="275"/>
            <ac:picMk id="28" creationId="{2E2CC72C-E48B-4C54-91C3-AEC9AACA51DA}"/>
          </ac:picMkLst>
        </pc:picChg>
        <pc:picChg chg="mod">
          <ac:chgData name="Karolina Guillen" userId="c1c08796-a0be-47c6-af52-5d31fd96ec50" providerId="ADAL" clId="{077574A3-B06C-45CC-8D94-2910F41209DF}" dt="2022-03-29T14:25:21.932" v="615" actId="1076"/>
          <ac:picMkLst>
            <pc:docMk/>
            <pc:sldMk cId="2469683786" sldId="275"/>
            <ac:picMk id="31" creationId="{77818BBA-B41B-49B8-A276-4F0F9C0BC00A}"/>
          </ac:picMkLst>
        </pc:picChg>
        <pc:picChg chg="mod">
          <ac:chgData name="Karolina Guillen" userId="c1c08796-a0be-47c6-af52-5d31fd96ec50" providerId="ADAL" clId="{077574A3-B06C-45CC-8D94-2910F41209DF}" dt="2022-04-06T14:52:25.300" v="820"/>
          <ac:picMkLst>
            <pc:docMk/>
            <pc:sldMk cId="2469683786" sldId="275"/>
            <ac:picMk id="32" creationId="{77F640E9-57D9-4BEF-AC5A-76EF7BCE0D3E}"/>
          </ac:picMkLst>
        </pc:picChg>
        <pc:picChg chg="mod">
          <ac:chgData name="Karolina Guillen" userId="c1c08796-a0be-47c6-af52-5d31fd96ec50" providerId="ADAL" clId="{077574A3-B06C-45CC-8D94-2910F41209DF}" dt="2022-03-29T14:25:05.966" v="614" actId="1038"/>
          <ac:picMkLst>
            <pc:docMk/>
            <pc:sldMk cId="2469683786" sldId="275"/>
            <ac:picMk id="37" creationId="{637B139A-A8F7-4301-9DAF-E88F5010DF65}"/>
          </ac:picMkLst>
        </pc:picChg>
        <pc:picChg chg="mod">
          <ac:chgData name="Karolina Guillen" userId="c1c08796-a0be-47c6-af52-5d31fd96ec50" providerId="ADAL" clId="{077574A3-B06C-45CC-8D94-2910F41209DF}" dt="2022-03-29T14:25:33.842" v="693" actId="1037"/>
          <ac:picMkLst>
            <pc:docMk/>
            <pc:sldMk cId="2469683786" sldId="275"/>
            <ac:picMk id="39" creationId="{D3A13932-7917-4852-88F8-CC56D5D0F3B3}"/>
          </ac:picMkLst>
        </pc:picChg>
        <pc:picChg chg="add mod">
          <ac:chgData name="Karolina Guillen" userId="c1c08796-a0be-47c6-af52-5d31fd96ec50" providerId="ADAL" clId="{077574A3-B06C-45CC-8D94-2910F41209DF}" dt="2022-03-29T14:28:22.290" v="779"/>
          <ac:picMkLst>
            <pc:docMk/>
            <pc:sldMk cId="2469683786" sldId="275"/>
            <ac:picMk id="40" creationId="{541C2DF9-3AEA-43EF-838C-F33CE05A58C5}"/>
          </ac:picMkLst>
        </pc:picChg>
        <pc:picChg chg="mod">
          <ac:chgData name="Karolina Guillen" userId="c1c08796-a0be-47c6-af52-5d31fd96ec50" providerId="ADAL" clId="{077574A3-B06C-45CC-8D94-2910F41209DF}" dt="2022-03-29T14:25:05.966" v="614" actId="1038"/>
          <ac:picMkLst>
            <pc:docMk/>
            <pc:sldMk cId="2469683786" sldId="275"/>
            <ac:picMk id="41" creationId="{A522EA89-633F-4BF3-81D5-2B2E12388A36}"/>
          </ac:picMkLst>
        </pc:picChg>
        <pc:picChg chg="mod">
          <ac:chgData name="Karolina Guillen" userId="c1c08796-a0be-47c6-af52-5d31fd96ec50" providerId="ADAL" clId="{077574A3-B06C-45CC-8D94-2910F41209DF}" dt="2022-03-29T14:25:48.443" v="694" actId="1076"/>
          <ac:picMkLst>
            <pc:docMk/>
            <pc:sldMk cId="2469683786" sldId="275"/>
            <ac:picMk id="42" creationId="{EC29F6C3-F4D9-4979-BBE8-D9D9520C537B}"/>
          </ac:picMkLst>
        </pc:picChg>
      </pc:sldChg>
      <pc:sldChg chg="delCm">
        <pc:chgData name="Karolina Guillen" userId="c1c08796-a0be-47c6-af52-5d31fd96ec50" providerId="ADAL" clId="{077574A3-B06C-45CC-8D94-2910F41209DF}" dt="2022-03-29T17:04:08.332" v="780"/>
        <pc:sldMkLst>
          <pc:docMk/>
          <pc:sldMk cId="4086481096" sldId="2839"/>
        </pc:sldMkLst>
      </pc:sldChg>
      <pc:sldChg chg="addSp modSp mod">
        <pc:chgData name="Karolina Guillen" userId="c1c08796-a0be-47c6-af52-5d31fd96ec50" providerId="ADAL" clId="{077574A3-B06C-45CC-8D94-2910F41209DF}" dt="2022-03-29T14:12:18.959" v="270" actId="114"/>
        <pc:sldMkLst>
          <pc:docMk/>
          <pc:sldMk cId="845445871" sldId="2144328096"/>
        </pc:sldMkLst>
        <pc:spChg chg="add mod">
          <ac:chgData name="Karolina Guillen" userId="c1c08796-a0be-47c6-af52-5d31fd96ec50" providerId="ADAL" clId="{077574A3-B06C-45CC-8D94-2910F41209DF}" dt="2022-03-29T14:12:18.959" v="270" actId="114"/>
          <ac:spMkLst>
            <pc:docMk/>
            <pc:sldMk cId="845445871" sldId="2144328096"/>
            <ac:spMk id="2" creationId="{CF1A2449-F807-49F2-BB8D-022EC691AD5B}"/>
          </ac:spMkLst>
        </pc:spChg>
        <pc:spChg chg="add mod ord">
          <ac:chgData name="Karolina Guillen" userId="c1c08796-a0be-47c6-af52-5d31fd96ec50" providerId="ADAL" clId="{077574A3-B06C-45CC-8D94-2910F41209DF}" dt="2022-03-29T14:01:33.254" v="260" actId="164"/>
          <ac:spMkLst>
            <pc:docMk/>
            <pc:sldMk cId="845445871" sldId="2144328096"/>
            <ac:spMk id="10" creationId="{DDA692E0-4D5C-4E9F-B3EF-223743D09000}"/>
          </ac:spMkLst>
        </pc:spChg>
        <pc:grpChg chg="add mod">
          <ac:chgData name="Karolina Guillen" userId="c1c08796-a0be-47c6-af52-5d31fd96ec50" providerId="ADAL" clId="{077574A3-B06C-45CC-8D94-2910F41209DF}" dt="2022-03-29T14:01:33.254" v="260" actId="164"/>
          <ac:grpSpMkLst>
            <pc:docMk/>
            <pc:sldMk cId="845445871" sldId="2144328096"/>
            <ac:grpSpMk id="12" creationId="{D291772B-024E-42AB-BDA1-0D7FC9C7EE94}"/>
          </ac:grpSpMkLst>
        </pc:grpChg>
      </pc:sldChg>
      <pc:sldChg chg="addSp modSp mod modCm">
        <pc:chgData name="Karolina Guillen" userId="c1c08796-a0be-47c6-af52-5d31fd96ec50" providerId="ADAL" clId="{077574A3-B06C-45CC-8D94-2910F41209DF}" dt="2022-03-29T19:45:43.855" v="811" actId="6549"/>
        <pc:sldMkLst>
          <pc:docMk/>
          <pc:sldMk cId="3557154419" sldId="2144328256"/>
        </pc:sldMkLst>
        <pc:spChg chg="add mod">
          <ac:chgData name="Karolina Guillen" userId="c1c08796-a0be-47c6-af52-5d31fd96ec50" providerId="ADAL" clId="{077574A3-B06C-45CC-8D94-2910F41209DF}" dt="2022-03-29T19:45:43.855" v="811" actId="6549"/>
          <ac:spMkLst>
            <pc:docMk/>
            <pc:sldMk cId="3557154419" sldId="2144328256"/>
            <ac:spMk id="2" creationId="{828226B8-156D-423E-A30D-C5B3E563F0DC}"/>
          </ac:spMkLst>
        </pc:spChg>
        <pc:spChg chg="mod">
          <ac:chgData name="Karolina Guillen" userId="c1c08796-a0be-47c6-af52-5d31fd96ec50" providerId="ADAL" clId="{077574A3-B06C-45CC-8D94-2910F41209DF}" dt="2022-03-24T18:58:54.514" v="53" actId="14100"/>
          <ac:spMkLst>
            <pc:docMk/>
            <pc:sldMk cId="3557154419" sldId="2144328256"/>
            <ac:spMk id="34" creationId="{C86A1B5C-1444-45E2-98E7-3EE1057B7854}"/>
          </ac:spMkLst>
        </pc:spChg>
        <pc:spChg chg="mod">
          <ac:chgData name="Karolina Guillen" userId="c1c08796-a0be-47c6-af52-5d31fd96ec50" providerId="ADAL" clId="{077574A3-B06C-45CC-8D94-2910F41209DF}" dt="2022-03-24T18:59:54.713" v="55" actId="20577"/>
          <ac:spMkLst>
            <pc:docMk/>
            <pc:sldMk cId="3557154419" sldId="2144328256"/>
            <ac:spMk id="38" creationId="{73851BD9-E902-4017-B780-F06865C6C84F}"/>
          </ac:spMkLst>
        </pc:spChg>
        <pc:spChg chg="mod">
          <ac:chgData name="Karolina Guillen" userId="c1c08796-a0be-47c6-af52-5d31fd96ec50" providerId="ADAL" clId="{077574A3-B06C-45CC-8D94-2910F41209DF}" dt="2022-03-24T18:57:47.083" v="26"/>
          <ac:spMkLst>
            <pc:docMk/>
            <pc:sldMk cId="3557154419" sldId="2144328256"/>
            <ac:spMk id="44" creationId="{2365AC0F-56BA-4029-A1EF-C63D7776B653}"/>
          </ac:spMkLst>
        </pc:spChg>
        <pc:spChg chg="mod">
          <ac:chgData name="Karolina Guillen" userId="c1c08796-a0be-47c6-af52-5d31fd96ec50" providerId="ADAL" clId="{077574A3-B06C-45CC-8D94-2910F41209DF}" dt="2022-03-29T14:12:16.898" v="268" actId="14100"/>
          <ac:spMkLst>
            <pc:docMk/>
            <pc:sldMk cId="3557154419" sldId="2144328256"/>
            <ac:spMk id="48" creationId="{BB9777B2-A132-41D5-B86C-9334A1A8EBF9}"/>
          </ac:spMkLst>
        </pc:spChg>
        <pc:spChg chg="mod">
          <ac:chgData name="Karolina Guillen" userId="c1c08796-a0be-47c6-af52-5d31fd96ec50" providerId="ADAL" clId="{077574A3-B06C-45CC-8D94-2910F41209DF}" dt="2022-03-29T14:23:06.580" v="447" actId="164"/>
          <ac:spMkLst>
            <pc:docMk/>
            <pc:sldMk cId="3557154419" sldId="2144328256"/>
            <ac:spMk id="91" creationId="{2785D820-B170-45A2-B5A5-2AABF27FB549}"/>
          </ac:spMkLst>
        </pc:spChg>
        <pc:grpChg chg="add mod">
          <ac:chgData name="Karolina Guillen" userId="c1c08796-a0be-47c6-af52-5d31fd96ec50" providerId="ADAL" clId="{077574A3-B06C-45CC-8D94-2910F41209DF}" dt="2022-03-29T14:23:17.772" v="460" actId="1035"/>
          <ac:grpSpMkLst>
            <pc:docMk/>
            <pc:sldMk cId="3557154419" sldId="2144328256"/>
            <ac:grpSpMk id="3" creationId="{94DA50AA-05A8-4D5C-9BAD-BC73E7941682}"/>
          </ac:grpSpMkLst>
        </pc:grpChg>
        <pc:picChg chg="mod">
          <ac:chgData name="Karolina Guillen" userId="c1c08796-a0be-47c6-af52-5d31fd96ec50" providerId="ADAL" clId="{077574A3-B06C-45CC-8D94-2910F41209DF}" dt="2022-03-29T14:23:06.580" v="447" actId="164"/>
          <ac:picMkLst>
            <pc:docMk/>
            <pc:sldMk cId="3557154419" sldId="2144328256"/>
            <ac:picMk id="39" creationId="{CAD0BA69-907B-46F9-BB8D-14522662942C}"/>
          </ac:picMkLst>
        </pc:picChg>
      </pc:sldChg>
      <pc:sldChg chg="delSp modSp mod delCm">
        <pc:chgData name="Karolina Guillen" userId="c1c08796-a0be-47c6-af52-5d31fd96ec50" providerId="ADAL" clId="{077574A3-B06C-45CC-8D94-2910F41209DF}" dt="2022-04-06T14:52:05.329" v="818"/>
        <pc:sldMkLst>
          <pc:docMk/>
          <pc:sldMk cId="3457515328" sldId="2144328263"/>
        </pc:sldMkLst>
        <pc:spChg chg="del">
          <ac:chgData name="Karolina Guillen" userId="c1c08796-a0be-47c6-af52-5d31fd96ec50" providerId="ADAL" clId="{077574A3-B06C-45CC-8D94-2910F41209DF}" dt="2022-04-06T14:51:39.923" v="814" actId="478"/>
          <ac:spMkLst>
            <pc:docMk/>
            <pc:sldMk cId="3457515328" sldId="2144328263"/>
            <ac:spMk id="6" creationId="{AC7CB445-634F-48C5-8212-E472AA7D9F5E}"/>
          </ac:spMkLst>
        </pc:spChg>
        <pc:spChg chg="mod">
          <ac:chgData name="Karolina Guillen" userId="c1c08796-a0be-47c6-af52-5d31fd96ec50" providerId="ADAL" clId="{077574A3-B06C-45CC-8D94-2910F41209DF}" dt="2022-04-06T14:52:05.329" v="818"/>
          <ac:spMkLst>
            <pc:docMk/>
            <pc:sldMk cId="3457515328" sldId="2144328263"/>
            <ac:spMk id="16" creationId="{5985F0F6-8612-43EE-88FD-E70DB5135932}"/>
          </ac:spMkLst>
        </pc:spChg>
        <pc:picChg chg="mod">
          <ac:chgData name="Karolina Guillen" userId="c1c08796-a0be-47c6-af52-5d31fd96ec50" providerId="ADAL" clId="{077574A3-B06C-45CC-8D94-2910F41209DF}" dt="2022-04-06T14:51:37.185" v="813"/>
          <ac:picMkLst>
            <pc:docMk/>
            <pc:sldMk cId="3457515328" sldId="2144328263"/>
            <ac:picMk id="5" creationId="{8C557A90-9B8F-4E4A-90ED-A4B2775209E5}"/>
          </ac:picMkLst>
        </pc:picChg>
      </pc:sldChg>
      <pc:sldChg chg="addSp delSp modSp mod addCm delCm">
        <pc:chgData name="Karolina Guillen" userId="c1c08796-a0be-47c6-af52-5d31fd96ec50" providerId="ADAL" clId="{077574A3-B06C-45CC-8D94-2910F41209DF}" dt="2022-03-29T17:04:11.604" v="781"/>
        <pc:sldMkLst>
          <pc:docMk/>
          <pc:sldMk cId="1712875105" sldId="2144328279"/>
        </pc:sldMkLst>
        <pc:spChg chg="add del mod">
          <ac:chgData name="Karolina Guillen" userId="c1c08796-a0be-47c6-af52-5d31fd96ec50" providerId="ADAL" clId="{077574A3-B06C-45CC-8D94-2910F41209DF}" dt="2022-03-29T13:54:44.092" v="81" actId="478"/>
          <ac:spMkLst>
            <pc:docMk/>
            <pc:sldMk cId="1712875105" sldId="2144328279"/>
            <ac:spMk id="14" creationId="{002C16BC-BA4A-4C15-8F04-607DC6517EAA}"/>
          </ac:spMkLst>
        </pc:spChg>
        <pc:spChg chg="add del mod">
          <ac:chgData name="Karolina Guillen" userId="c1c08796-a0be-47c6-af52-5d31fd96ec50" providerId="ADAL" clId="{077574A3-B06C-45CC-8D94-2910F41209DF}" dt="2022-03-29T13:54:44.092" v="81" actId="478"/>
          <ac:spMkLst>
            <pc:docMk/>
            <pc:sldMk cId="1712875105" sldId="2144328279"/>
            <ac:spMk id="15" creationId="{7947FC94-39FF-4409-8700-1B87D4C584E3}"/>
          </ac:spMkLst>
        </pc:spChg>
        <pc:spChg chg="add del mod">
          <ac:chgData name="Karolina Guillen" userId="c1c08796-a0be-47c6-af52-5d31fd96ec50" providerId="ADAL" clId="{077574A3-B06C-45CC-8D94-2910F41209DF}" dt="2022-03-29T13:54:44.092" v="81" actId="478"/>
          <ac:spMkLst>
            <pc:docMk/>
            <pc:sldMk cId="1712875105" sldId="2144328279"/>
            <ac:spMk id="16" creationId="{8E7725E7-8E56-4C69-A5D6-DDC7515C5F0F}"/>
          </ac:spMkLst>
        </pc:spChg>
        <pc:spChg chg="add del mod">
          <ac:chgData name="Karolina Guillen" userId="c1c08796-a0be-47c6-af52-5d31fd96ec50" providerId="ADAL" clId="{077574A3-B06C-45CC-8D94-2910F41209DF}" dt="2022-03-29T13:54:44.092" v="81" actId="478"/>
          <ac:spMkLst>
            <pc:docMk/>
            <pc:sldMk cId="1712875105" sldId="2144328279"/>
            <ac:spMk id="17" creationId="{0EAE04A5-6ED8-4BB8-BFEC-206E57A2AF9C}"/>
          </ac:spMkLst>
        </pc:spChg>
        <pc:spChg chg="add del mod">
          <ac:chgData name="Karolina Guillen" userId="c1c08796-a0be-47c6-af52-5d31fd96ec50" providerId="ADAL" clId="{077574A3-B06C-45CC-8D94-2910F41209DF}" dt="2022-03-29T13:54:44.092" v="81" actId="478"/>
          <ac:spMkLst>
            <pc:docMk/>
            <pc:sldMk cId="1712875105" sldId="2144328279"/>
            <ac:spMk id="18" creationId="{B3F8C0D0-0756-4EFD-A3F5-C486DAC336F3}"/>
          </ac:spMkLst>
        </pc:spChg>
        <pc:spChg chg="add del mod">
          <ac:chgData name="Karolina Guillen" userId="c1c08796-a0be-47c6-af52-5d31fd96ec50" providerId="ADAL" clId="{077574A3-B06C-45CC-8D94-2910F41209DF}" dt="2022-03-29T13:54:44.092" v="81" actId="478"/>
          <ac:spMkLst>
            <pc:docMk/>
            <pc:sldMk cId="1712875105" sldId="2144328279"/>
            <ac:spMk id="19" creationId="{B0EFB6FE-DBC9-4022-A646-C4ED22BE5B7F}"/>
          </ac:spMkLst>
        </pc:spChg>
        <pc:spChg chg="add del mod">
          <ac:chgData name="Karolina Guillen" userId="c1c08796-a0be-47c6-af52-5d31fd96ec50" providerId="ADAL" clId="{077574A3-B06C-45CC-8D94-2910F41209DF}" dt="2022-03-29T13:54:44.092" v="81" actId="478"/>
          <ac:spMkLst>
            <pc:docMk/>
            <pc:sldMk cId="1712875105" sldId="2144328279"/>
            <ac:spMk id="21" creationId="{8249D0CA-512A-4432-8012-B06D3D3C4E48}"/>
          </ac:spMkLst>
        </pc:spChg>
        <pc:spChg chg="add del mod">
          <ac:chgData name="Karolina Guillen" userId="c1c08796-a0be-47c6-af52-5d31fd96ec50" providerId="ADAL" clId="{077574A3-B06C-45CC-8D94-2910F41209DF}" dt="2022-03-29T13:54:44.092" v="81" actId="478"/>
          <ac:spMkLst>
            <pc:docMk/>
            <pc:sldMk cId="1712875105" sldId="2144328279"/>
            <ac:spMk id="22" creationId="{8E1759F3-5026-4498-8BB4-B5BFE6AF99B6}"/>
          </ac:spMkLst>
        </pc:spChg>
        <pc:spChg chg="add del mod">
          <ac:chgData name="Karolina Guillen" userId="c1c08796-a0be-47c6-af52-5d31fd96ec50" providerId="ADAL" clId="{077574A3-B06C-45CC-8D94-2910F41209DF}" dt="2022-03-29T13:54:44.092" v="81" actId="478"/>
          <ac:spMkLst>
            <pc:docMk/>
            <pc:sldMk cId="1712875105" sldId="2144328279"/>
            <ac:spMk id="23" creationId="{4CF19463-F5B1-4CAA-AF74-4DDFC7A08983}"/>
          </ac:spMkLst>
        </pc:spChg>
        <pc:spChg chg="add del mod">
          <ac:chgData name="Karolina Guillen" userId="c1c08796-a0be-47c6-af52-5d31fd96ec50" providerId="ADAL" clId="{077574A3-B06C-45CC-8D94-2910F41209DF}" dt="2022-03-29T13:54:44.092" v="81" actId="478"/>
          <ac:spMkLst>
            <pc:docMk/>
            <pc:sldMk cId="1712875105" sldId="2144328279"/>
            <ac:spMk id="28" creationId="{C82FE249-6493-497C-A3FE-9FB56579D292}"/>
          </ac:spMkLst>
        </pc:spChg>
        <pc:spChg chg="add del mod">
          <ac:chgData name="Karolina Guillen" userId="c1c08796-a0be-47c6-af52-5d31fd96ec50" providerId="ADAL" clId="{077574A3-B06C-45CC-8D94-2910F41209DF}" dt="2022-03-29T13:54:44.092" v="81" actId="478"/>
          <ac:spMkLst>
            <pc:docMk/>
            <pc:sldMk cId="1712875105" sldId="2144328279"/>
            <ac:spMk id="29" creationId="{DB01F624-5E14-4E72-8B86-452188B9EF6E}"/>
          </ac:spMkLst>
        </pc:spChg>
        <pc:spChg chg="add del mod">
          <ac:chgData name="Karolina Guillen" userId="c1c08796-a0be-47c6-af52-5d31fd96ec50" providerId="ADAL" clId="{077574A3-B06C-45CC-8D94-2910F41209DF}" dt="2022-03-29T13:54:44.092" v="81" actId="478"/>
          <ac:spMkLst>
            <pc:docMk/>
            <pc:sldMk cId="1712875105" sldId="2144328279"/>
            <ac:spMk id="31" creationId="{51EDD4C5-C3F6-407B-8E62-1D523484DE7C}"/>
          </ac:spMkLst>
        </pc:spChg>
        <pc:spChg chg="add del mod">
          <ac:chgData name="Karolina Guillen" userId="c1c08796-a0be-47c6-af52-5d31fd96ec50" providerId="ADAL" clId="{077574A3-B06C-45CC-8D94-2910F41209DF}" dt="2022-03-29T13:54:44.092" v="81" actId="478"/>
          <ac:spMkLst>
            <pc:docMk/>
            <pc:sldMk cId="1712875105" sldId="2144328279"/>
            <ac:spMk id="32" creationId="{3B2C6804-BA86-4E54-98B5-CBB64C47E287}"/>
          </ac:spMkLst>
        </pc:spChg>
        <pc:spChg chg="add del mod">
          <ac:chgData name="Karolina Guillen" userId="c1c08796-a0be-47c6-af52-5d31fd96ec50" providerId="ADAL" clId="{077574A3-B06C-45CC-8D94-2910F41209DF}" dt="2022-03-29T13:54:44.092" v="81" actId="478"/>
          <ac:spMkLst>
            <pc:docMk/>
            <pc:sldMk cId="1712875105" sldId="2144328279"/>
            <ac:spMk id="33" creationId="{1E6EC1DB-A8B8-4C65-8AF3-9868E9C1F421}"/>
          </ac:spMkLst>
        </pc:spChg>
        <pc:spChg chg="add del mod">
          <ac:chgData name="Karolina Guillen" userId="c1c08796-a0be-47c6-af52-5d31fd96ec50" providerId="ADAL" clId="{077574A3-B06C-45CC-8D94-2910F41209DF}" dt="2022-03-29T13:54:44.092" v="81" actId="478"/>
          <ac:spMkLst>
            <pc:docMk/>
            <pc:sldMk cId="1712875105" sldId="2144328279"/>
            <ac:spMk id="34" creationId="{2D5C8560-AFB2-4FFE-9D02-AC6CF5FEDB70}"/>
          </ac:spMkLst>
        </pc:spChg>
        <pc:spChg chg="add del mod">
          <ac:chgData name="Karolina Guillen" userId="c1c08796-a0be-47c6-af52-5d31fd96ec50" providerId="ADAL" clId="{077574A3-B06C-45CC-8D94-2910F41209DF}" dt="2022-03-29T13:54:44.092" v="81" actId="478"/>
          <ac:spMkLst>
            <pc:docMk/>
            <pc:sldMk cId="1712875105" sldId="2144328279"/>
            <ac:spMk id="35" creationId="{CDD7344B-287B-40A6-8D31-05307C0BEDA1}"/>
          </ac:spMkLst>
        </pc:spChg>
        <pc:spChg chg="add del mod">
          <ac:chgData name="Karolina Guillen" userId="c1c08796-a0be-47c6-af52-5d31fd96ec50" providerId="ADAL" clId="{077574A3-B06C-45CC-8D94-2910F41209DF}" dt="2022-03-29T13:54:44.092" v="81" actId="478"/>
          <ac:spMkLst>
            <pc:docMk/>
            <pc:sldMk cId="1712875105" sldId="2144328279"/>
            <ac:spMk id="36" creationId="{16FD6DB7-B0E8-4D18-B299-734BBF71A79D}"/>
          </ac:spMkLst>
        </pc:spChg>
        <pc:picChg chg="add mod">
          <ac:chgData name="Karolina Guillen" userId="c1c08796-a0be-47c6-af52-5d31fd96ec50" providerId="ADAL" clId="{077574A3-B06C-45CC-8D94-2910F41209DF}" dt="2022-03-29T13:55:09.395" v="88" actId="12788"/>
          <ac:picMkLst>
            <pc:docMk/>
            <pc:sldMk cId="1712875105" sldId="2144328279"/>
            <ac:picMk id="3" creationId="{436774A4-56C5-4D17-829B-3980ABBD84A7}"/>
          </ac:picMkLst>
        </pc:picChg>
        <pc:picChg chg="del">
          <ac:chgData name="Karolina Guillen" userId="c1c08796-a0be-47c6-af52-5d31fd96ec50" providerId="ADAL" clId="{077574A3-B06C-45CC-8D94-2910F41209DF}" dt="2022-03-29T13:53:51.795" v="58" actId="478"/>
          <ac:picMkLst>
            <pc:docMk/>
            <pc:sldMk cId="1712875105" sldId="2144328279"/>
            <ac:picMk id="4" creationId="{BDC38380-090D-4E81-9413-E88AF15EDECE}"/>
          </ac:picMkLst>
        </pc:picChg>
        <pc:picChg chg="add del mod">
          <ac:chgData name="Karolina Guillen" userId="c1c08796-a0be-47c6-af52-5d31fd96ec50" providerId="ADAL" clId="{077574A3-B06C-45CC-8D94-2910F41209DF}" dt="2022-03-29T13:54:44.092" v="81" actId="478"/>
          <ac:picMkLst>
            <pc:docMk/>
            <pc:sldMk cId="1712875105" sldId="2144328279"/>
            <ac:picMk id="37" creationId="{12A9B60E-B236-421E-AC57-8C6C7000FB0A}"/>
          </ac:picMkLst>
        </pc:picChg>
        <pc:picChg chg="add del mod">
          <ac:chgData name="Karolina Guillen" userId="c1c08796-a0be-47c6-af52-5d31fd96ec50" providerId="ADAL" clId="{077574A3-B06C-45CC-8D94-2910F41209DF}" dt="2022-03-29T13:54:44.092" v="81" actId="478"/>
          <ac:picMkLst>
            <pc:docMk/>
            <pc:sldMk cId="1712875105" sldId="2144328279"/>
            <ac:picMk id="38" creationId="{3E6B0A73-612F-4E0A-8D83-A5130119BFA9}"/>
          </ac:picMkLst>
        </pc:picChg>
        <pc:picChg chg="add del mod">
          <ac:chgData name="Karolina Guillen" userId="c1c08796-a0be-47c6-af52-5d31fd96ec50" providerId="ADAL" clId="{077574A3-B06C-45CC-8D94-2910F41209DF}" dt="2022-03-29T13:54:44.092" v="81" actId="478"/>
          <ac:picMkLst>
            <pc:docMk/>
            <pc:sldMk cId="1712875105" sldId="2144328279"/>
            <ac:picMk id="39" creationId="{A08E9D99-0099-4811-B529-A4412B53652F}"/>
          </ac:picMkLst>
        </pc:picChg>
        <pc:picChg chg="add del mod">
          <ac:chgData name="Karolina Guillen" userId="c1c08796-a0be-47c6-af52-5d31fd96ec50" providerId="ADAL" clId="{077574A3-B06C-45CC-8D94-2910F41209DF}" dt="2022-03-29T13:54:44.092" v="81" actId="478"/>
          <ac:picMkLst>
            <pc:docMk/>
            <pc:sldMk cId="1712875105" sldId="2144328279"/>
            <ac:picMk id="40" creationId="{78FD2C26-5A60-4016-B9A9-2E3229E78A3F}"/>
          </ac:picMkLst>
        </pc:picChg>
        <pc:picChg chg="add del mod">
          <ac:chgData name="Karolina Guillen" userId="c1c08796-a0be-47c6-af52-5d31fd96ec50" providerId="ADAL" clId="{077574A3-B06C-45CC-8D94-2910F41209DF}" dt="2022-03-29T13:54:44.092" v="81" actId="478"/>
          <ac:picMkLst>
            <pc:docMk/>
            <pc:sldMk cId="1712875105" sldId="2144328279"/>
            <ac:picMk id="41" creationId="{805792BA-3B3D-4EA1-942F-51E206371835}"/>
          </ac:picMkLst>
        </pc:picChg>
        <pc:picChg chg="add del mod">
          <ac:chgData name="Karolina Guillen" userId="c1c08796-a0be-47c6-af52-5d31fd96ec50" providerId="ADAL" clId="{077574A3-B06C-45CC-8D94-2910F41209DF}" dt="2022-03-29T13:54:44.092" v="81" actId="478"/>
          <ac:picMkLst>
            <pc:docMk/>
            <pc:sldMk cId="1712875105" sldId="2144328279"/>
            <ac:picMk id="42" creationId="{A087055F-5410-4C8D-8F6C-4E8E94D37114}"/>
          </ac:picMkLst>
        </pc:picChg>
        <pc:picChg chg="add del mod">
          <ac:chgData name="Karolina Guillen" userId="c1c08796-a0be-47c6-af52-5d31fd96ec50" providerId="ADAL" clId="{077574A3-B06C-45CC-8D94-2910F41209DF}" dt="2022-03-29T13:54:44.092" v="81" actId="478"/>
          <ac:picMkLst>
            <pc:docMk/>
            <pc:sldMk cId="1712875105" sldId="2144328279"/>
            <ac:picMk id="44" creationId="{2085FB5A-5D7B-417E-8AC0-867AD44832A1}"/>
          </ac:picMkLst>
        </pc:picChg>
        <pc:picChg chg="add del mod">
          <ac:chgData name="Karolina Guillen" userId="c1c08796-a0be-47c6-af52-5d31fd96ec50" providerId="ADAL" clId="{077574A3-B06C-45CC-8D94-2910F41209DF}" dt="2022-03-29T13:54:44.092" v="81" actId="478"/>
          <ac:picMkLst>
            <pc:docMk/>
            <pc:sldMk cId="1712875105" sldId="2144328279"/>
            <ac:picMk id="45" creationId="{A29EEFBB-3204-48EF-964F-90D21B1C5FD0}"/>
          </ac:picMkLst>
        </pc:picChg>
        <pc:picChg chg="add del mod">
          <ac:chgData name="Karolina Guillen" userId="c1c08796-a0be-47c6-af52-5d31fd96ec50" providerId="ADAL" clId="{077574A3-B06C-45CC-8D94-2910F41209DF}" dt="2022-03-29T13:54:44.092" v="81" actId="478"/>
          <ac:picMkLst>
            <pc:docMk/>
            <pc:sldMk cId="1712875105" sldId="2144328279"/>
            <ac:picMk id="46" creationId="{76104B73-951D-4AAB-9EEE-6239B179D4F2}"/>
          </ac:picMkLst>
        </pc:picChg>
        <pc:picChg chg="add del mod">
          <ac:chgData name="Karolina Guillen" userId="c1c08796-a0be-47c6-af52-5d31fd96ec50" providerId="ADAL" clId="{077574A3-B06C-45CC-8D94-2910F41209DF}" dt="2022-03-29T13:54:44.092" v="81" actId="478"/>
          <ac:picMkLst>
            <pc:docMk/>
            <pc:sldMk cId="1712875105" sldId="2144328279"/>
            <ac:picMk id="47" creationId="{30F5A67D-0773-4C2D-B14D-179925E81381}"/>
          </ac:picMkLst>
        </pc:picChg>
        <pc:picChg chg="add del mod">
          <ac:chgData name="Karolina Guillen" userId="c1c08796-a0be-47c6-af52-5d31fd96ec50" providerId="ADAL" clId="{077574A3-B06C-45CC-8D94-2910F41209DF}" dt="2022-03-29T13:54:44.092" v="81" actId="478"/>
          <ac:picMkLst>
            <pc:docMk/>
            <pc:sldMk cId="1712875105" sldId="2144328279"/>
            <ac:picMk id="48" creationId="{9EB74F0D-42C1-4F1E-A156-688F3B0D1210}"/>
          </ac:picMkLst>
        </pc:picChg>
        <pc:picChg chg="add del mod">
          <ac:chgData name="Karolina Guillen" userId="c1c08796-a0be-47c6-af52-5d31fd96ec50" providerId="ADAL" clId="{077574A3-B06C-45CC-8D94-2910F41209DF}" dt="2022-03-29T13:54:44.092" v="81" actId="478"/>
          <ac:picMkLst>
            <pc:docMk/>
            <pc:sldMk cId="1712875105" sldId="2144328279"/>
            <ac:picMk id="49" creationId="{0C1BC660-96E6-4858-8431-510585028F2B}"/>
          </ac:picMkLst>
        </pc:picChg>
        <pc:picChg chg="add del mod">
          <ac:chgData name="Karolina Guillen" userId="c1c08796-a0be-47c6-af52-5d31fd96ec50" providerId="ADAL" clId="{077574A3-B06C-45CC-8D94-2910F41209DF}" dt="2022-03-29T13:54:44.092" v="81" actId="478"/>
          <ac:picMkLst>
            <pc:docMk/>
            <pc:sldMk cId="1712875105" sldId="2144328279"/>
            <ac:picMk id="50" creationId="{805BA78F-D7BD-4DC6-B017-6AF5B8C9B480}"/>
          </ac:picMkLst>
        </pc:picChg>
        <pc:picChg chg="add del mod">
          <ac:chgData name="Karolina Guillen" userId="c1c08796-a0be-47c6-af52-5d31fd96ec50" providerId="ADAL" clId="{077574A3-B06C-45CC-8D94-2910F41209DF}" dt="2022-03-29T13:54:44.092" v="81" actId="478"/>
          <ac:picMkLst>
            <pc:docMk/>
            <pc:sldMk cId="1712875105" sldId="2144328279"/>
            <ac:picMk id="51" creationId="{3869DEF2-6217-43F1-9B87-45E874A5691C}"/>
          </ac:picMkLst>
        </pc:picChg>
        <pc:picChg chg="add del mod">
          <ac:chgData name="Karolina Guillen" userId="c1c08796-a0be-47c6-af52-5d31fd96ec50" providerId="ADAL" clId="{077574A3-B06C-45CC-8D94-2910F41209DF}" dt="2022-03-29T13:54:44.092" v="81" actId="478"/>
          <ac:picMkLst>
            <pc:docMk/>
            <pc:sldMk cId="1712875105" sldId="2144328279"/>
            <ac:picMk id="52" creationId="{8D96B7C5-6E1A-4A8F-A7B5-C4EDC25D7C87}"/>
          </ac:picMkLst>
        </pc:picChg>
        <pc:picChg chg="add del mod">
          <ac:chgData name="Karolina Guillen" userId="c1c08796-a0be-47c6-af52-5d31fd96ec50" providerId="ADAL" clId="{077574A3-B06C-45CC-8D94-2910F41209DF}" dt="2022-03-29T13:54:44.092" v="81" actId="478"/>
          <ac:picMkLst>
            <pc:docMk/>
            <pc:sldMk cId="1712875105" sldId="2144328279"/>
            <ac:picMk id="53" creationId="{5E60A685-4C23-4458-9905-DFD6C406FD4C}"/>
          </ac:picMkLst>
        </pc:picChg>
        <pc:picChg chg="add del mod">
          <ac:chgData name="Karolina Guillen" userId="c1c08796-a0be-47c6-af52-5d31fd96ec50" providerId="ADAL" clId="{077574A3-B06C-45CC-8D94-2910F41209DF}" dt="2022-03-29T13:54:44.092" v="81" actId="478"/>
          <ac:picMkLst>
            <pc:docMk/>
            <pc:sldMk cId="1712875105" sldId="2144328279"/>
            <ac:picMk id="54" creationId="{5B1B9403-4D47-4DDE-BD5C-6657B6C9EC52}"/>
          </ac:picMkLst>
        </pc:picChg>
        <pc:picChg chg="add del mod">
          <ac:chgData name="Karolina Guillen" userId="c1c08796-a0be-47c6-af52-5d31fd96ec50" providerId="ADAL" clId="{077574A3-B06C-45CC-8D94-2910F41209DF}" dt="2022-03-29T13:54:44.092" v="81" actId="478"/>
          <ac:picMkLst>
            <pc:docMk/>
            <pc:sldMk cId="1712875105" sldId="2144328279"/>
            <ac:picMk id="55" creationId="{C1C3286D-9A3C-4B4B-BF97-06760D5C839D}"/>
          </ac:picMkLst>
        </pc:picChg>
        <pc:picChg chg="add del mod">
          <ac:chgData name="Karolina Guillen" userId="c1c08796-a0be-47c6-af52-5d31fd96ec50" providerId="ADAL" clId="{077574A3-B06C-45CC-8D94-2910F41209DF}" dt="2022-03-29T13:54:44.092" v="81" actId="478"/>
          <ac:picMkLst>
            <pc:docMk/>
            <pc:sldMk cId="1712875105" sldId="2144328279"/>
            <ac:picMk id="56" creationId="{54B99B74-01CD-4CD2-8EDF-EACDDA75B412}"/>
          </ac:picMkLst>
        </pc:picChg>
        <pc:picChg chg="add del mod">
          <ac:chgData name="Karolina Guillen" userId="c1c08796-a0be-47c6-af52-5d31fd96ec50" providerId="ADAL" clId="{077574A3-B06C-45CC-8D94-2910F41209DF}" dt="2022-03-29T13:54:44.092" v="81" actId="478"/>
          <ac:picMkLst>
            <pc:docMk/>
            <pc:sldMk cId="1712875105" sldId="2144328279"/>
            <ac:picMk id="57" creationId="{0B2270FF-84B2-4C07-B70F-CA513F022779}"/>
          </ac:picMkLst>
        </pc:picChg>
        <pc:picChg chg="add del mod">
          <ac:chgData name="Karolina Guillen" userId="c1c08796-a0be-47c6-af52-5d31fd96ec50" providerId="ADAL" clId="{077574A3-B06C-45CC-8D94-2910F41209DF}" dt="2022-03-29T13:54:44.092" v="81" actId="478"/>
          <ac:picMkLst>
            <pc:docMk/>
            <pc:sldMk cId="1712875105" sldId="2144328279"/>
            <ac:picMk id="58" creationId="{6B9D837C-D924-4DEE-A515-B91C1CCD211D}"/>
          </ac:picMkLst>
        </pc:picChg>
        <pc:picChg chg="add del mod">
          <ac:chgData name="Karolina Guillen" userId="c1c08796-a0be-47c6-af52-5d31fd96ec50" providerId="ADAL" clId="{077574A3-B06C-45CC-8D94-2910F41209DF}" dt="2022-03-29T13:54:44.092" v="81" actId="478"/>
          <ac:picMkLst>
            <pc:docMk/>
            <pc:sldMk cId="1712875105" sldId="2144328279"/>
            <ac:picMk id="59" creationId="{1AAD41C8-EBF3-4E2D-8CBD-7AD334CA6D8B}"/>
          </ac:picMkLst>
        </pc:picChg>
        <pc:picChg chg="add del mod">
          <ac:chgData name="Karolina Guillen" userId="c1c08796-a0be-47c6-af52-5d31fd96ec50" providerId="ADAL" clId="{077574A3-B06C-45CC-8D94-2910F41209DF}" dt="2022-03-29T13:54:44.092" v="81" actId="478"/>
          <ac:picMkLst>
            <pc:docMk/>
            <pc:sldMk cId="1712875105" sldId="2144328279"/>
            <ac:picMk id="60" creationId="{1579B0A4-CF22-4408-A419-A7C2B4866945}"/>
          </ac:picMkLst>
        </pc:picChg>
        <pc:picChg chg="add del mod">
          <ac:chgData name="Karolina Guillen" userId="c1c08796-a0be-47c6-af52-5d31fd96ec50" providerId="ADAL" clId="{077574A3-B06C-45CC-8D94-2910F41209DF}" dt="2022-03-29T13:54:44.092" v="81" actId="478"/>
          <ac:picMkLst>
            <pc:docMk/>
            <pc:sldMk cId="1712875105" sldId="2144328279"/>
            <ac:picMk id="61" creationId="{2D22B62A-7208-42C0-AF84-5A6360C96CCA}"/>
          </ac:picMkLst>
        </pc:picChg>
        <pc:picChg chg="add del mod">
          <ac:chgData name="Karolina Guillen" userId="c1c08796-a0be-47c6-af52-5d31fd96ec50" providerId="ADAL" clId="{077574A3-B06C-45CC-8D94-2910F41209DF}" dt="2022-03-29T13:54:44.092" v="81" actId="478"/>
          <ac:picMkLst>
            <pc:docMk/>
            <pc:sldMk cId="1712875105" sldId="2144328279"/>
            <ac:picMk id="62" creationId="{B0842CB9-850B-4604-91E4-A5D36118B4BD}"/>
          </ac:picMkLst>
        </pc:picChg>
        <pc:picChg chg="add del mod">
          <ac:chgData name="Karolina Guillen" userId="c1c08796-a0be-47c6-af52-5d31fd96ec50" providerId="ADAL" clId="{077574A3-B06C-45CC-8D94-2910F41209DF}" dt="2022-03-29T13:54:44.092" v="81" actId="478"/>
          <ac:picMkLst>
            <pc:docMk/>
            <pc:sldMk cId="1712875105" sldId="2144328279"/>
            <ac:picMk id="64" creationId="{8F284AF1-5959-447C-86EE-5E2A1F504476}"/>
          </ac:picMkLst>
        </pc:picChg>
        <pc:picChg chg="add del mod">
          <ac:chgData name="Karolina Guillen" userId="c1c08796-a0be-47c6-af52-5d31fd96ec50" providerId="ADAL" clId="{077574A3-B06C-45CC-8D94-2910F41209DF}" dt="2022-03-29T13:54:44.092" v="81" actId="478"/>
          <ac:picMkLst>
            <pc:docMk/>
            <pc:sldMk cId="1712875105" sldId="2144328279"/>
            <ac:picMk id="65" creationId="{3A8245FD-22DC-4C5A-9B28-87469978D3C0}"/>
          </ac:picMkLst>
        </pc:picChg>
        <pc:picChg chg="add del mod">
          <ac:chgData name="Karolina Guillen" userId="c1c08796-a0be-47c6-af52-5d31fd96ec50" providerId="ADAL" clId="{077574A3-B06C-45CC-8D94-2910F41209DF}" dt="2022-03-29T13:54:44.092" v="81" actId="478"/>
          <ac:picMkLst>
            <pc:docMk/>
            <pc:sldMk cId="1712875105" sldId="2144328279"/>
            <ac:picMk id="66" creationId="{BC6B4939-8E80-4304-BC19-F9D5ACFF47E6}"/>
          </ac:picMkLst>
        </pc:picChg>
        <pc:picChg chg="add del mod">
          <ac:chgData name="Karolina Guillen" userId="c1c08796-a0be-47c6-af52-5d31fd96ec50" providerId="ADAL" clId="{077574A3-B06C-45CC-8D94-2910F41209DF}" dt="2022-03-29T13:54:44.092" v="81" actId="478"/>
          <ac:picMkLst>
            <pc:docMk/>
            <pc:sldMk cId="1712875105" sldId="2144328279"/>
            <ac:picMk id="67" creationId="{773F3961-D8CD-4C93-93FB-DDA7ED7640E3}"/>
          </ac:picMkLst>
        </pc:picChg>
        <pc:picChg chg="add del mod">
          <ac:chgData name="Karolina Guillen" userId="c1c08796-a0be-47c6-af52-5d31fd96ec50" providerId="ADAL" clId="{077574A3-B06C-45CC-8D94-2910F41209DF}" dt="2022-03-29T13:54:44.092" v="81" actId="478"/>
          <ac:picMkLst>
            <pc:docMk/>
            <pc:sldMk cId="1712875105" sldId="2144328279"/>
            <ac:picMk id="68" creationId="{91D11D75-829D-4ECA-A272-8AB4CC4BDD1D}"/>
          </ac:picMkLst>
        </pc:picChg>
        <pc:picChg chg="add del mod">
          <ac:chgData name="Karolina Guillen" userId="c1c08796-a0be-47c6-af52-5d31fd96ec50" providerId="ADAL" clId="{077574A3-B06C-45CC-8D94-2910F41209DF}" dt="2022-03-29T13:54:44.092" v="81" actId="478"/>
          <ac:picMkLst>
            <pc:docMk/>
            <pc:sldMk cId="1712875105" sldId="2144328279"/>
            <ac:picMk id="69" creationId="{8D766FF3-D1A5-443D-B705-21771F082DC8}"/>
          </ac:picMkLst>
        </pc:picChg>
        <pc:picChg chg="add del mod">
          <ac:chgData name="Karolina Guillen" userId="c1c08796-a0be-47c6-af52-5d31fd96ec50" providerId="ADAL" clId="{077574A3-B06C-45CC-8D94-2910F41209DF}" dt="2022-03-29T13:54:44.092" v="81" actId="478"/>
          <ac:picMkLst>
            <pc:docMk/>
            <pc:sldMk cId="1712875105" sldId="2144328279"/>
            <ac:picMk id="70" creationId="{368548DC-BE76-426F-8C4B-1CAF368FBB8C}"/>
          </ac:picMkLst>
        </pc:picChg>
        <pc:picChg chg="add del mod">
          <ac:chgData name="Karolina Guillen" userId="c1c08796-a0be-47c6-af52-5d31fd96ec50" providerId="ADAL" clId="{077574A3-B06C-45CC-8D94-2910F41209DF}" dt="2022-03-29T13:54:44.092" v="81" actId="478"/>
          <ac:picMkLst>
            <pc:docMk/>
            <pc:sldMk cId="1712875105" sldId="2144328279"/>
            <ac:picMk id="71" creationId="{0CE728DE-A755-41EB-BA13-95B7FD128B4D}"/>
          </ac:picMkLst>
        </pc:picChg>
        <pc:picChg chg="add del mod">
          <ac:chgData name="Karolina Guillen" userId="c1c08796-a0be-47c6-af52-5d31fd96ec50" providerId="ADAL" clId="{077574A3-B06C-45CC-8D94-2910F41209DF}" dt="2022-03-29T13:54:44.092" v="81" actId="478"/>
          <ac:picMkLst>
            <pc:docMk/>
            <pc:sldMk cId="1712875105" sldId="2144328279"/>
            <ac:picMk id="72" creationId="{6648560D-F8D3-4E93-9DD8-A9D616C73923}"/>
          </ac:picMkLst>
        </pc:picChg>
        <pc:picChg chg="add del mod">
          <ac:chgData name="Karolina Guillen" userId="c1c08796-a0be-47c6-af52-5d31fd96ec50" providerId="ADAL" clId="{077574A3-B06C-45CC-8D94-2910F41209DF}" dt="2022-03-29T13:54:44.092" v="81" actId="478"/>
          <ac:picMkLst>
            <pc:docMk/>
            <pc:sldMk cId="1712875105" sldId="2144328279"/>
            <ac:picMk id="73" creationId="{8BDE7788-2D4A-49CD-9E30-50F19E41DF60}"/>
          </ac:picMkLst>
        </pc:picChg>
        <pc:picChg chg="add del mod">
          <ac:chgData name="Karolina Guillen" userId="c1c08796-a0be-47c6-af52-5d31fd96ec50" providerId="ADAL" clId="{077574A3-B06C-45CC-8D94-2910F41209DF}" dt="2022-03-29T13:54:44.092" v="81" actId="478"/>
          <ac:picMkLst>
            <pc:docMk/>
            <pc:sldMk cId="1712875105" sldId="2144328279"/>
            <ac:picMk id="74" creationId="{FB48B098-07B9-4526-9E4A-1CCC7873F7FD}"/>
          </ac:picMkLst>
        </pc:picChg>
        <pc:picChg chg="add del mod">
          <ac:chgData name="Karolina Guillen" userId="c1c08796-a0be-47c6-af52-5d31fd96ec50" providerId="ADAL" clId="{077574A3-B06C-45CC-8D94-2910F41209DF}" dt="2022-03-29T13:54:44.092" v="81" actId="478"/>
          <ac:picMkLst>
            <pc:docMk/>
            <pc:sldMk cId="1712875105" sldId="2144328279"/>
            <ac:picMk id="75" creationId="{1462FDE2-979E-4391-9BFF-2DA9C476EB32}"/>
          </ac:picMkLst>
        </pc:picChg>
        <pc:picChg chg="add del mod">
          <ac:chgData name="Karolina Guillen" userId="c1c08796-a0be-47c6-af52-5d31fd96ec50" providerId="ADAL" clId="{077574A3-B06C-45CC-8D94-2910F41209DF}" dt="2022-03-29T13:54:44.092" v="81" actId="478"/>
          <ac:picMkLst>
            <pc:docMk/>
            <pc:sldMk cId="1712875105" sldId="2144328279"/>
            <ac:picMk id="76" creationId="{7CC45174-21DC-461E-A3F5-3AB1ED4E0199}"/>
          </ac:picMkLst>
        </pc:picChg>
        <pc:picChg chg="add del mod">
          <ac:chgData name="Karolina Guillen" userId="c1c08796-a0be-47c6-af52-5d31fd96ec50" providerId="ADAL" clId="{077574A3-B06C-45CC-8D94-2910F41209DF}" dt="2022-03-29T13:54:44.092" v="81" actId="478"/>
          <ac:picMkLst>
            <pc:docMk/>
            <pc:sldMk cId="1712875105" sldId="2144328279"/>
            <ac:picMk id="77" creationId="{55DE0616-EDF6-4BE9-A45E-1502DE79B9EC}"/>
          </ac:picMkLst>
        </pc:picChg>
        <pc:picChg chg="add del mod">
          <ac:chgData name="Karolina Guillen" userId="c1c08796-a0be-47c6-af52-5d31fd96ec50" providerId="ADAL" clId="{077574A3-B06C-45CC-8D94-2910F41209DF}" dt="2022-03-29T13:54:44.092" v="81" actId="478"/>
          <ac:picMkLst>
            <pc:docMk/>
            <pc:sldMk cId="1712875105" sldId="2144328279"/>
            <ac:picMk id="78" creationId="{6101030D-51C4-4E55-B14F-456E90AB241C}"/>
          </ac:picMkLst>
        </pc:picChg>
        <pc:picChg chg="add del mod">
          <ac:chgData name="Karolina Guillen" userId="c1c08796-a0be-47c6-af52-5d31fd96ec50" providerId="ADAL" clId="{077574A3-B06C-45CC-8D94-2910F41209DF}" dt="2022-03-29T13:54:44.092" v="81" actId="478"/>
          <ac:picMkLst>
            <pc:docMk/>
            <pc:sldMk cId="1712875105" sldId="2144328279"/>
            <ac:picMk id="79" creationId="{56291C51-1DC7-42EF-B134-9ABEDB9A7096}"/>
          </ac:picMkLst>
        </pc:picChg>
        <pc:picChg chg="add del mod">
          <ac:chgData name="Karolina Guillen" userId="c1c08796-a0be-47c6-af52-5d31fd96ec50" providerId="ADAL" clId="{077574A3-B06C-45CC-8D94-2910F41209DF}" dt="2022-03-29T13:54:44.092" v="81" actId="478"/>
          <ac:picMkLst>
            <pc:docMk/>
            <pc:sldMk cId="1712875105" sldId="2144328279"/>
            <ac:picMk id="80" creationId="{D421B2F0-747C-4528-85BB-E071F9125C14}"/>
          </ac:picMkLst>
        </pc:picChg>
        <pc:picChg chg="add del mod">
          <ac:chgData name="Karolina Guillen" userId="c1c08796-a0be-47c6-af52-5d31fd96ec50" providerId="ADAL" clId="{077574A3-B06C-45CC-8D94-2910F41209DF}" dt="2022-03-29T13:54:44.092" v="81" actId="478"/>
          <ac:picMkLst>
            <pc:docMk/>
            <pc:sldMk cId="1712875105" sldId="2144328279"/>
            <ac:picMk id="81" creationId="{ED4C0EB4-D800-4F83-B4BD-E2193908CD61}"/>
          </ac:picMkLst>
        </pc:picChg>
        <pc:picChg chg="add del mod">
          <ac:chgData name="Karolina Guillen" userId="c1c08796-a0be-47c6-af52-5d31fd96ec50" providerId="ADAL" clId="{077574A3-B06C-45CC-8D94-2910F41209DF}" dt="2022-03-29T13:54:44.092" v="81" actId="478"/>
          <ac:picMkLst>
            <pc:docMk/>
            <pc:sldMk cId="1712875105" sldId="2144328279"/>
            <ac:picMk id="82" creationId="{F0A1160D-A56B-4751-8E83-589F72DA7A2C}"/>
          </ac:picMkLst>
        </pc:picChg>
        <pc:picChg chg="add del mod">
          <ac:chgData name="Karolina Guillen" userId="c1c08796-a0be-47c6-af52-5d31fd96ec50" providerId="ADAL" clId="{077574A3-B06C-45CC-8D94-2910F41209DF}" dt="2022-03-29T13:54:44.092" v="81" actId="478"/>
          <ac:picMkLst>
            <pc:docMk/>
            <pc:sldMk cId="1712875105" sldId="2144328279"/>
            <ac:picMk id="83" creationId="{9B927165-8515-41DC-897F-AEB7F8BC2971}"/>
          </ac:picMkLst>
        </pc:picChg>
        <pc:picChg chg="add del mod">
          <ac:chgData name="Karolina Guillen" userId="c1c08796-a0be-47c6-af52-5d31fd96ec50" providerId="ADAL" clId="{077574A3-B06C-45CC-8D94-2910F41209DF}" dt="2022-03-29T13:54:44.092" v="81" actId="478"/>
          <ac:picMkLst>
            <pc:docMk/>
            <pc:sldMk cId="1712875105" sldId="2144328279"/>
            <ac:picMk id="84" creationId="{505B8005-9117-419D-A831-2DA50DD41698}"/>
          </ac:picMkLst>
        </pc:picChg>
        <pc:picChg chg="add del mod">
          <ac:chgData name="Karolina Guillen" userId="c1c08796-a0be-47c6-af52-5d31fd96ec50" providerId="ADAL" clId="{077574A3-B06C-45CC-8D94-2910F41209DF}" dt="2022-03-29T13:54:44.092" v="81" actId="478"/>
          <ac:picMkLst>
            <pc:docMk/>
            <pc:sldMk cId="1712875105" sldId="2144328279"/>
            <ac:picMk id="85" creationId="{91624B33-D66A-44E9-9CAB-0872234CBDE8}"/>
          </ac:picMkLst>
        </pc:picChg>
        <pc:picChg chg="add del mod">
          <ac:chgData name="Karolina Guillen" userId="c1c08796-a0be-47c6-af52-5d31fd96ec50" providerId="ADAL" clId="{077574A3-B06C-45CC-8D94-2910F41209DF}" dt="2022-03-29T13:54:44.092" v="81" actId="478"/>
          <ac:picMkLst>
            <pc:docMk/>
            <pc:sldMk cId="1712875105" sldId="2144328279"/>
            <ac:picMk id="86" creationId="{CA2321D2-0904-4978-9E86-3275F1BE0FF9}"/>
          </ac:picMkLst>
        </pc:picChg>
        <pc:picChg chg="add del mod">
          <ac:chgData name="Karolina Guillen" userId="c1c08796-a0be-47c6-af52-5d31fd96ec50" providerId="ADAL" clId="{077574A3-B06C-45CC-8D94-2910F41209DF}" dt="2022-03-29T13:54:44.092" v="81" actId="478"/>
          <ac:picMkLst>
            <pc:docMk/>
            <pc:sldMk cId="1712875105" sldId="2144328279"/>
            <ac:picMk id="87" creationId="{5423AF32-7477-4EED-AD6E-D01D2813A1DB}"/>
          </ac:picMkLst>
        </pc:picChg>
        <pc:picChg chg="add del mod">
          <ac:chgData name="Karolina Guillen" userId="c1c08796-a0be-47c6-af52-5d31fd96ec50" providerId="ADAL" clId="{077574A3-B06C-45CC-8D94-2910F41209DF}" dt="2022-03-29T13:54:44.092" v="81" actId="478"/>
          <ac:picMkLst>
            <pc:docMk/>
            <pc:sldMk cId="1712875105" sldId="2144328279"/>
            <ac:picMk id="88" creationId="{014C77DD-364F-40B9-B35F-2CE714208278}"/>
          </ac:picMkLst>
        </pc:picChg>
        <pc:picChg chg="add del mod">
          <ac:chgData name="Karolina Guillen" userId="c1c08796-a0be-47c6-af52-5d31fd96ec50" providerId="ADAL" clId="{077574A3-B06C-45CC-8D94-2910F41209DF}" dt="2022-03-29T13:54:44.092" v="81" actId="478"/>
          <ac:picMkLst>
            <pc:docMk/>
            <pc:sldMk cId="1712875105" sldId="2144328279"/>
            <ac:picMk id="89" creationId="{DB49333B-928B-4C47-9336-AE66DA439994}"/>
          </ac:picMkLst>
        </pc:picChg>
        <pc:picChg chg="add del mod">
          <ac:chgData name="Karolina Guillen" userId="c1c08796-a0be-47c6-af52-5d31fd96ec50" providerId="ADAL" clId="{077574A3-B06C-45CC-8D94-2910F41209DF}" dt="2022-03-29T13:54:44.092" v="81" actId="478"/>
          <ac:picMkLst>
            <pc:docMk/>
            <pc:sldMk cId="1712875105" sldId="2144328279"/>
            <ac:picMk id="90" creationId="{E8B22636-93BC-4CCE-8FBF-D4D85B4C50F0}"/>
          </ac:picMkLst>
        </pc:picChg>
        <pc:picChg chg="add del mod">
          <ac:chgData name="Karolina Guillen" userId="c1c08796-a0be-47c6-af52-5d31fd96ec50" providerId="ADAL" clId="{077574A3-B06C-45CC-8D94-2910F41209DF}" dt="2022-03-29T13:54:44.092" v="81" actId="478"/>
          <ac:picMkLst>
            <pc:docMk/>
            <pc:sldMk cId="1712875105" sldId="2144328279"/>
            <ac:picMk id="91" creationId="{B473581B-CC3A-425B-8698-0DE92783F996}"/>
          </ac:picMkLst>
        </pc:picChg>
        <pc:picChg chg="add del mod">
          <ac:chgData name="Karolina Guillen" userId="c1c08796-a0be-47c6-af52-5d31fd96ec50" providerId="ADAL" clId="{077574A3-B06C-45CC-8D94-2910F41209DF}" dt="2022-03-29T13:54:44.092" v="81" actId="478"/>
          <ac:picMkLst>
            <pc:docMk/>
            <pc:sldMk cId="1712875105" sldId="2144328279"/>
            <ac:picMk id="92" creationId="{4427CA10-49E2-494F-AD6A-1FDBFF9FDB7E}"/>
          </ac:picMkLst>
        </pc:picChg>
        <pc:picChg chg="add del mod">
          <ac:chgData name="Karolina Guillen" userId="c1c08796-a0be-47c6-af52-5d31fd96ec50" providerId="ADAL" clId="{077574A3-B06C-45CC-8D94-2910F41209DF}" dt="2022-03-29T13:54:44.092" v="81" actId="478"/>
          <ac:picMkLst>
            <pc:docMk/>
            <pc:sldMk cId="1712875105" sldId="2144328279"/>
            <ac:picMk id="93" creationId="{3DAF72F5-67DD-4EE6-9B3F-A327E3D25490}"/>
          </ac:picMkLst>
        </pc:picChg>
        <pc:picChg chg="add del mod">
          <ac:chgData name="Karolina Guillen" userId="c1c08796-a0be-47c6-af52-5d31fd96ec50" providerId="ADAL" clId="{077574A3-B06C-45CC-8D94-2910F41209DF}" dt="2022-03-29T13:54:44.092" v="81" actId="478"/>
          <ac:picMkLst>
            <pc:docMk/>
            <pc:sldMk cId="1712875105" sldId="2144328279"/>
            <ac:picMk id="94" creationId="{4506DEBE-89FD-45F2-A4E5-998B5DFDE83F}"/>
          </ac:picMkLst>
        </pc:picChg>
        <pc:picChg chg="add del mod">
          <ac:chgData name="Karolina Guillen" userId="c1c08796-a0be-47c6-af52-5d31fd96ec50" providerId="ADAL" clId="{077574A3-B06C-45CC-8D94-2910F41209DF}" dt="2022-03-29T13:54:44.092" v="81" actId="478"/>
          <ac:picMkLst>
            <pc:docMk/>
            <pc:sldMk cId="1712875105" sldId="2144328279"/>
            <ac:picMk id="95" creationId="{1D882F32-7542-4D3E-A9C8-6B939B310AE3}"/>
          </ac:picMkLst>
        </pc:picChg>
        <pc:picChg chg="add del mod">
          <ac:chgData name="Karolina Guillen" userId="c1c08796-a0be-47c6-af52-5d31fd96ec50" providerId="ADAL" clId="{077574A3-B06C-45CC-8D94-2910F41209DF}" dt="2022-03-29T13:54:44.092" v="81" actId="478"/>
          <ac:picMkLst>
            <pc:docMk/>
            <pc:sldMk cId="1712875105" sldId="2144328279"/>
            <ac:picMk id="96" creationId="{E0ECD3AB-567F-4D20-878A-3CF45AB6F867}"/>
          </ac:picMkLst>
        </pc:picChg>
        <pc:picChg chg="add del mod">
          <ac:chgData name="Karolina Guillen" userId="c1c08796-a0be-47c6-af52-5d31fd96ec50" providerId="ADAL" clId="{077574A3-B06C-45CC-8D94-2910F41209DF}" dt="2022-03-29T13:54:44.092" v="81" actId="478"/>
          <ac:picMkLst>
            <pc:docMk/>
            <pc:sldMk cId="1712875105" sldId="2144328279"/>
            <ac:picMk id="97" creationId="{2D4E9C20-F8AE-4765-8CEC-119682988730}"/>
          </ac:picMkLst>
        </pc:picChg>
        <pc:picChg chg="add del mod">
          <ac:chgData name="Karolina Guillen" userId="c1c08796-a0be-47c6-af52-5d31fd96ec50" providerId="ADAL" clId="{077574A3-B06C-45CC-8D94-2910F41209DF}" dt="2022-03-29T13:54:44.092" v="81" actId="478"/>
          <ac:picMkLst>
            <pc:docMk/>
            <pc:sldMk cId="1712875105" sldId="2144328279"/>
            <ac:picMk id="98" creationId="{1D7A86CD-8D72-4B41-9F3B-6350CB559188}"/>
          </ac:picMkLst>
        </pc:picChg>
        <pc:picChg chg="add del mod">
          <ac:chgData name="Karolina Guillen" userId="c1c08796-a0be-47c6-af52-5d31fd96ec50" providerId="ADAL" clId="{077574A3-B06C-45CC-8D94-2910F41209DF}" dt="2022-03-29T13:54:44.092" v="81" actId="478"/>
          <ac:picMkLst>
            <pc:docMk/>
            <pc:sldMk cId="1712875105" sldId="2144328279"/>
            <ac:picMk id="102" creationId="{C3772D6A-96D6-4F26-AD2B-D26283D46886}"/>
          </ac:picMkLst>
        </pc:picChg>
        <pc:picChg chg="add del mod">
          <ac:chgData name="Karolina Guillen" userId="c1c08796-a0be-47c6-af52-5d31fd96ec50" providerId="ADAL" clId="{077574A3-B06C-45CC-8D94-2910F41209DF}" dt="2022-03-29T13:54:44.092" v="81" actId="478"/>
          <ac:picMkLst>
            <pc:docMk/>
            <pc:sldMk cId="1712875105" sldId="2144328279"/>
            <ac:picMk id="103" creationId="{33B03663-8766-45B9-BF96-48BCAF06B6F6}"/>
          </ac:picMkLst>
        </pc:picChg>
        <pc:picChg chg="add del mod">
          <ac:chgData name="Karolina Guillen" userId="c1c08796-a0be-47c6-af52-5d31fd96ec50" providerId="ADAL" clId="{077574A3-B06C-45CC-8D94-2910F41209DF}" dt="2022-03-29T13:54:44.092" v="81" actId="478"/>
          <ac:picMkLst>
            <pc:docMk/>
            <pc:sldMk cId="1712875105" sldId="2144328279"/>
            <ac:picMk id="104" creationId="{9C4BF87F-1D0D-46FD-AA60-E71886AD64BC}"/>
          </ac:picMkLst>
        </pc:picChg>
        <pc:picChg chg="add del mod">
          <ac:chgData name="Karolina Guillen" userId="c1c08796-a0be-47c6-af52-5d31fd96ec50" providerId="ADAL" clId="{077574A3-B06C-45CC-8D94-2910F41209DF}" dt="2022-03-29T13:54:44.092" v="81" actId="478"/>
          <ac:picMkLst>
            <pc:docMk/>
            <pc:sldMk cId="1712875105" sldId="2144328279"/>
            <ac:picMk id="105" creationId="{21F7230A-FA9C-4D60-A0E8-CD234987EF25}"/>
          </ac:picMkLst>
        </pc:picChg>
        <pc:picChg chg="add del mod">
          <ac:chgData name="Karolina Guillen" userId="c1c08796-a0be-47c6-af52-5d31fd96ec50" providerId="ADAL" clId="{077574A3-B06C-45CC-8D94-2910F41209DF}" dt="2022-03-29T13:54:44.092" v="81" actId="478"/>
          <ac:picMkLst>
            <pc:docMk/>
            <pc:sldMk cId="1712875105" sldId="2144328279"/>
            <ac:picMk id="106" creationId="{62E6EDE3-F9F2-49AD-9D6C-04D081E0F28B}"/>
          </ac:picMkLst>
        </pc:picChg>
        <pc:picChg chg="mod">
          <ac:chgData name="Karolina Guillen" userId="c1c08796-a0be-47c6-af52-5d31fd96ec50" providerId="ADAL" clId="{077574A3-B06C-45CC-8D94-2910F41209DF}" dt="2022-03-29T13:55:02.474" v="86" actId="1076"/>
          <ac:picMkLst>
            <pc:docMk/>
            <pc:sldMk cId="1712875105" sldId="2144328279"/>
            <ac:picMk id="107" creationId="{89743354-5BAB-40B1-BB56-0B256F7AFCD7}"/>
          </ac:picMkLst>
        </pc:picChg>
        <pc:picChg chg="mod">
          <ac:chgData name="Karolina Guillen" userId="c1c08796-a0be-47c6-af52-5d31fd96ec50" providerId="ADAL" clId="{077574A3-B06C-45CC-8D94-2910F41209DF}" dt="2022-03-29T13:55:02.474" v="86" actId="1076"/>
          <ac:picMkLst>
            <pc:docMk/>
            <pc:sldMk cId="1712875105" sldId="2144328279"/>
            <ac:picMk id="108" creationId="{2553F0D1-25F0-44A1-95A3-FB0C59BB8776}"/>
          </ac:picMkLst>
        </pc:picChg>
        <pc:picChg chg="add del mod">
          <ac:chgData name="Karolina Guillen" userId="c1c08796-a0be-47c6-af52-5d31fd96ec50" providerId="ADAL" clId="{077574A3-B06C-45CC-8D94-2910F41209DF}" dt="2022-03-29T13:54:44.092" v="81" actId="478"/>
          <ac:picMkLst>
            <pc:docMk/>
            <pc:sldMk cId="1712875105" sldId="2144328279"/>
            <ac:picMk id="109" creationId="{64E1EF6E-4D91-40AF-B59B-918748E336C7}"/>
          </ac:picMkLst>
        </pc:picChg>
        <pc:picChg chg="add del mod">
          <ac:chgData name="Karolina Guillen" userId="c1c08796-a0be-47c6-af52-5d31fd96ec50" providerId="ADAL" clId="{077574A3-B06C-45CC-8D94-2910F41209DF}" dt="2022-03-29T13:54:44.092" v="81" actId="478"/>
          <ac:picMkLst>
            <pc:docMk/>
            <pc:sldMk cId="1712875105" sldId="2144328279"/>
            <ac:picMk id="110" creationId="{F5F59B58-ADC4-4D1E-8A23-11642A4CE020}"/>
          </ac:picMkLst>
        </pc:picChg>
        <pc:picChg chg="add del mod">
          <ac:chgData name="Karolina Guillen" userId="c1c08796-a0be-47c6-af52-5d31fd96ec50" providerId="ADAL" clId="{077574A3-B06C-45CC-8D94-2910F41209DF}" dt="2022-03-29T13:54:44.092" v="81" actId="478"/>
          <ac:picMkLst>
            <pc:docMk/>
            <pc:sldMk cId="1712875105" sldId="2144328279"/>
            <ac:picMk id="111" creationId="{A1712C9E-D090-4C5B-8331-DDAB12CAE5BE}"/>
          </ac:picMkLst>
        </pc:picChg>
        <pc:picChg chg="add del mod">
          <ac:chgData name="Karolina Guillen" userId="c1c08796-a0be-47c6-af52-5d31fd96ec50" providerId="ADAL" clId="{077574A3-B06C-45CC-8D94-2910F41209DF}" dt="2022-03-29T13:54:44.092" v="81" actId="478"/>
          <ac:picMkLst>
            <pc:docMk/>
            <pc:sldMk cId="1712875105" sldId="2144328279"/>
            <ac:picMk id="112" creationId="{6FC6DBD6-7C5A-4C1C-AA79-FE3A0E62B966}"/>
          </ac:picMkLst>
        </pc:picChg>
        <pc:picChg chg="add del mod">
          <ac:chgData name="Karolina Guillen" userId="c1c08796-a0be-47c6-af52-5d31fd96ec50" providerId="ADAL" clId="{077574A3-B06C-45CC-8D94-2910F41209DF}" dt="2022-03-29T13:54:44.092" v="81" actId="478"/>
          <ac:picMkLst>
            <pc:docMk/>
            <pc:sldMk cId="1712875105" sldId="2144328279"/>
            <ac:picMk id="113" creationId="{D9FC9C1E-708E-4F42-AE39-C37678CBDF81}"/>
          </ac:picMkLst>
        </pc:picChg>
        <pc:picChg chg="add del mod">
          <ac:chgData name="Karolina Guillen" userId="c1c08796-a0be-47c6-af52-5d31fd96ec50" providerId="ADAL" clId="{077574A3-B06C-45CC-8D94-2910F41209DF}" dt="2022-03-29T13:54:44.092" v="81" actId="478"/>
          <ac:picMkLst>
            <pc:docMk/>
            <pc:sldMk cId="1712875105" sldId="2144328279"/>
            <ac:picMk id="114" creationId="{DD58F380-9C69-4735-929C-951271C8F9D2}"/>
          </ac:picMkLst>
        </pc:picChg>
        <pc:picChg chg="add del mod">
          <ac:chgData name="Karolina Guillen" userId="c1c08796-a0be-47c6-af52-5d31fd96ec50" providerId="ADAL" clId="{077574A3-B06C-45CC-8D94-2910F41209DF}" dt="2022-03-29T13:54:44.092" v="81" actId="478"/>
          <ac:picMkLst>
            <pc:docMk/>
            <pc:sldMk cId="1712875105" sldId="2144328279"/>
            <ac:picMk id="115" creationId="{AAAE4CD3-EAFC-4C87-9C2F-53F530ACB435}"/>
          </ac:picMkLst>
        </pc:picChg>
        <pc:picChg chg="add del mod">
          <ac:chgData name="Karolina Guillen" userId="c1c08796-a0be-47c6-af52-5d31fd96ec50" providerId="ADAL" clId="{077574A3-B06C-45CC-8D94-2910F41209DF}" dt="2022-03-29T13:54:44.092" v="81" actId="478"/>
          <ac:picMkLst>
            <pc:docMk/>
            <pc:sldMk cId="1712875105" sldId="2144328279"/>
            <ac:picMk id="116" creationId="{2B5B05F4-0726-4CF0-9B62-95092C6C23DB}"/>
          </ac:picMkLst>
        </pc:picChg>
        <pc:picChg chg="add del mod">
          <ac:chgData name="Karolina Guillen" userId="c1c08796-a0be-47c6-af52-5d31fd96ec50" providerId="ADAL" clId="{077574A3-B06C-45CC-8D94-2910F41209DF}" dt="2022-03-29T13:54:44.092" v="81" actId="478"/>
          <ac:picMkLst>
            <pc:docMk/>
            <pc:sldMk cId="1712875105" sldId="2144328279"/>
            <ac:picMk id="117" creationId="{AB6B0BC6-D6F9-4F9F-8F88-5A906FA4B146}"/>
          </ac:picMkLst>
        </pc:picChg>
        <pc:cxnChg chg="add del mod">
          <ac:chgData name="Karolina Guillen" userId="c1c08796-a0be-47c6-af52-5d31fd96ec50" providerId="ADAL" clId="{077574A3-B06C-45CC-8D94-2910F41209DF}" dt="2022-03-29T13:54:44.092" v="81" actId="478"/>
          <ac:cxnSpMkLst>
            <pc:docMk/>
            <pc:sldMk cId="1712875105" sldId="2144328279"/>
            <ac:cxnSpMk id="13" creationId="{13863D41-2846-4F5F-8309-F16088A95427}"/>
          </ac:cxnSpMkLst>
        </pc:cxnChg>
        <pc:cxnChg chg="add del mod">
          <ac:chgData name="Karolina Guillen" userId="c1c08796-a0be-47c6-af52-5d31fd96ec50" providerId="ADAL" clId="{077574A3-B06C-45CC-8D94-2910F41209DF}" dt="2022-03-29T13:54:44.092" v="81" actId="478"/>
          <ac:cxnSpMkLst>
            <pc:docMk/>
            <pc:sldMk cId="1712875105" sldId="2144328279"/>
            <ac:cxnSpMk id="24" creationId="{B3E2E5DD-77D4-4BA9-9C11-8CB250B11768}"/>
          </ac:cxnSpMkLst>
        </pc:cxnChg>
        <pc:cxnChg chg="add del mod">
          <ac:chgData name="Karolina Guillen" userId="c1c08796-a0be-47c6-af52-5d31fd96ec50" providerId="ADAL" clId="{077574A3-B06C-45CC-8D94-2910F41209DF}" dt="2022-03-29T13:54:44.092" v="81" actId="478"/>
          <ac:cxnSpMkLst>
            <pc:docMk/>
            <pc:sldMk cId="1712875105" sldId="2144328279"/>
            <ac:cxnSpMk id="25" creationId="{21257F0F-A73B-4628-BAE2-BE63F4CD9B2D}"/>
          </ac:cxnSpMkLst>
        </pc:cxnChg>
        <pc:cxnChg chg="add del mod">
          <ac:chgData name="Karolina Guillen" userId="c1c08796-a0be-47c6-af52-5d31fd96ec50" providerId="ADAL" clId="{077574A3-B06C-45CC-8D94-2910F41209DF}" dt="2022-03-29T13:54:44.092" v="81" actId="478"/>
          <ac:cxnSpMkLst>
            <pc:docMk/>
            <pc:sldMk cId="1712875105" sldId="2144328279"/>
            <ac:cxnSpMk id="30" creationId="{5428D104-A1FC-4BC5-82F1-F250B49055FF}"/>
          </ac:cxnSpMkLst>
        </pc:cxnChg>
      </pc:sldChg>
      <pc:sldChg chg="delSp modSp mod">
        <pc:chgData name="Karolina Guillen" userId="c1c08796-a0be-47c6-af52-5d31fd96ec50" providerId="ADAL" clId="{077574A3-B06C-45CC-8D94-2910F41209DF}" dt="2022-04-06T14:51:56.263" v="817"/>
        <pc:sldMkLst>
          <pc:docMk/>
          <pc:sldMk cId="808450144" sldId="2144328297"/>
        </pc:sldMkLst>
        <pc:spChg chg="mod">
          <ac:chgData name="Karolina Guillen" userId="c1c08796-a0be-47c6-af52-5d31fd96ec50" providerId="ADAL" clId="{077574A3-B06C-45CC-8D94-2910F41209DF}" dt="2022-04-06T14:51:56.263" v="817"/>
          <ac:spMkLst>
            <pc:docMk/>
            <pc:sldMk cId="808450144" sldId="2144328297"/>
            <ac:spMk id="16" creationId="{5985F0F6-8612-43EE-88FD-E70DB5135932}"/>
          </ac:spMkLst>
        </pc:spChg>
        <pc:spChg chg="del">
          <ac:chgData name="Karolina Guillen" userId="c1c08796-a0be-47c6-af52-5d31fd96ec50" providerId="ADAL" clId="{077574A3-B06C-45CC-8D94-2910F41209DF}" dt="2022-04-06T14:51:44.391" v="815" actId="478"/>
          <ac:spMkLst>
            <pc:docMk/>
            <pc:sldMk cId="808450144" sldId="2144328297"/>
            <ac:spMk id="45" creationId="{5AB5B640-CAF4-476B-B603-CCFE933FB370}"/>
          </ac:spMkLst>
        </pc:spChg>
        <pc:picChg chg="mod">
          <ac:chgData name="Karolina Guillen" userId="c1c08796-a0be-47c6-af52-5d31fd96ec50" providerId="ADAL" clId="{077574A3-B06C-45CC-8D94-2910F41209DF}" dt="2022-04-06T14:51:48.338" v="816"/>
          <ac:picMkLst>
            <pc:docMk/>
            <pc:sldMk cId="808450144" sldId="2144328297"/>
            <ac:picMk id="44" creationId="{CCF4796D-9C43-4B91-8C84-250721B6AE6F}"/>
          </ac:picMkLst>
        </pc:picChg>
      </pc:sldChg>
      <pc:sldChg chg="addSp delSp modSp mod modCm">
        <pc:chgData name="Karolina Guillen" userId="c1c08796-a0be-47c6-af52-5d31fd96ec50" providerId="ADAL" clId="{077574A3-B06C-45CC-8D94-2910F41209DF}" dt="2022-03-29T19:45:48.383" v="812" actId="20577"/>
        <pc:sldMkLst>
          <pc:docMk/>
          <pc:sldMk cId="2177344345" sldId="2144328298"/>
        </pc:sldMkLst>
        <pc:spChg chg="mod">
          <ac:chgData name="Karolina Guillen" userId="c1c08796-a0be-47c6-af52-5d31fd96ec50" providerId="ADAL" clId="{077574A3-B06C-45CC-8D94-2910F41209DF}" dt="2022-03-24T18:56:23.649" v="13" actId="20577"/>
          <ac:spMkLst>
            <pc:docMk/>
            <pc:sldMk cId="2177344345" sldId="2144328298"/>
            <ac:spMk id="27" creationId="{810E5FD5-3B43-4CE8-864D-5F2D0E26ECD3}"/>
          </ac:spMkLst>
        </pc:spChg>
        <pc:spChg chg="mod">
          <ac:chgData name="Karolina Guillen" userId="c1c08796-a0be-47c6-af52-5d31fd96ec50" providerId="ADAL" clId="{077574A3-B06C-45CC-8D94-2910F41209DF}" dt="2022-03-24T18:56:54.001" v="25"/>
          <ac:spMkLst>
            <pc:docMk/>
            <pc:sldMk cId="2177344345" sldId="2144328298"/>
            <ac:spMk id="28" creationId="{A6D0AE49-219A-4174-B1A2-6CD9C14927CD}"/>
          </ac:spMkLst>
        </pc:spChg>
        <pc:spChg chg="add mod">
          <ac:chgData name="Karolina Guillen" userId="c1c08796-a0be-47c6-af52-5d31fd96ec50" providerId="ADAL" clId="{077574A3-B06C-45CC-8D94-2910F41209DF}" dt="2022-03-29T14:24:31.090" v="495"/>
          <ac:spMkLst>
            <pc:docMk/>
            <pc:sldMk cId="2177344345" sldId="2144328298"/>
            <ac:spMk id="36" creationId="{AF96E66C-D2CF-4466-AF47-118779166624}"/>
          </ac:spMkLst>
        </pc:spChg>
        <pc:spChg chg="del">
          <ac:chgData name="Karolina Guillen" userId="c1c08796-a0be-47c6-af52-5d31fd96ec50" providerId="ADAL" clId="{077574A3-B06C-45CC-8D94-2910F41209DF}" dt="2022-03-29T19:44:30.549" v="792" actId="478"/>
          <ac:spMkLst>
            <pc:docMk/>
            <pc:sldMk cId="2177344345" sldId="2144328298"/>
            <ac:spMk id="38" creationId="{6661137A-DC8D-4800-ABB8-936407EEFF67}"/>
          </ac:spMkLst>
        </pc:spChg>
        <pc:spChg chg="add mod">
          <ac:chgData name="Karolina Guillen" userId="c1c08796-a0be-47c6-af52-5d31fd96ec50" providerId="ADAL" clId="{077574A3-B06C-45CC-8D94-2910F41209DF}" dt="2022-03-29T19:45:48.383" v="812" actId="20577"/>
          <ac:spMkLst>
            <pc:docMk/>
            <pc:sldMk cId="2177344345" sldId="2144328298"/>
            <ac:spMk id="39" creationId="{28DC3D77-2099-43FB-8223-EAB91DA8A007}"/>
          </ac:spMkLst>
        </pc:spChg>
        <pc:spChg chg="mod">
          <ac:chgData name="Karolina Guillen" userId="c1c08796-a0be-47c6-af52-5d31fd96ec50" providerId="ADAL" clId="{077574A3-B06C-45CC-8D94-2910F41209DF}" dt="2022-03-29T19:44:41.249" v="794" actId="20577"/>
          <ac:spMkLst>
            <pc:docMk/>
            <pc:sldMk cId="2177344345" sldId="2144328298"/>
            <ac:spMk id="91" creationId="{2785D820-B170-45A2-B5A5-2AABF27FB549}"/>
          </ac:spMkLst>
        </pc:spChg>
        <pc:grpChg chg="add mod">
          <ac:chgData name="Karolina Guillen" userId="c1c08796-a0be-47c6-af52-5d31fd96ec50" providerId="ADAL" clId="{077574A3-B06C-45CC-8D94-2910F41209DF}" dt="2022-03-29T19:44:50.783" v="806" actId="1076"/>
          <ac:grpSpMkLst>
            <pc:docMk/>
            <pc:sldMk cId="2177344345" sldId="2144328298"/>
            <ac:grpSpMk id="2" creationId="{FE239D3C-7E77-46A1-BA5E-24FDDD8EC2FE}"/>
          </ac:grpSpMkLst>
        </pc:grpChg>
        <pc:picChg chg="mod">
          <ac:chgData name="Karolina Guillen" userId="c1c08796-a0be-47c6-af52-5d31fd96ec50" providerId="ADAL" clId="{077574A3-B06C-45CC-8D94-2910F41209DF}" dt="2022-03-29T19:45:01.079" v="810" actId="1076"/>
          <ac:picMkLst>
            <pc:docMk/>
            <pc:sldMk cId="2177344345" sldId="2144328298"/>
            <ac:picMk id="26" creationId="{EEA1E334-D18F-4EAF-AFB6-2F61D60D3275}"/>
          </ac:picMkLst>
        </pc:picChg>
      </pc:sldChg>
    </pc:docChg>
  </pc:docChgLst>
  <pc:docChgLst>
    <pc:chgData name="Jason Wiese" userId="4bff8d5b-7de6-4655-b397-69b0afc81113" providerId="ADAL" clId="{ACFBAC1B-20C7-406D-80FA-1A383893F9F9}"/>
    <pc:docChg chg="custSel modSld">
      <pc:chgData name="Jason Wiese" userId="4bff8d5b-7de6-4655-b397-69b0afc81113" providerId="ADAL" clId="{ACFBAC1B-20C7-406D-80FA-1A383893F9F9}" dt="2022-03-29T15:56:49.360" v="230" actId="1035"/>
      <pc:docMkLst>
        <pc:docMk/>
      </pc:docMkLst>
      <pc:sldChg chg="modSp mod">
        <pc:chgData name="Jason Wiese" userId="4bff8d5b-7de6-4655-b397-69b0afc81113" providerId="ADAL" clId="{ACFBAC1B-20C7-406D-80FA-1A383893F9F9}" dt="2022-03-29T15:55:53.635" v="218" actId="1035"/>
        <pc:sldMkLst>
          <pc:docMk/>
          <pc:sldMk cId="845445871" sldId="2144328096"/>
        </pc:sldMkLst>
        <pc:spChg chg="mod">
          <ac:chgData name="Jason Wiese" userId="4bff8d5b-7de6-4655-b397-69b0afc81113" providerId="ADAL" clId="{ACFBAC1B-20C7-406D-80FA-1A383893F9F9}" dt="2022-03-29T15:51:01.998" v="50" actId="20577"/>
          <ac:spMkLst>
            <pc:docMk/>
            <pc:sldMk cId="845445871" sldId="2144328096"/>
            <ac:spMk id="2" creationId="{CF1A2449-F807-49F2-BB8D-022EC691AD5B}"/>
          </ac:spMkLst>
        </pc:spChg>
        <pc:spChg chg="mod">
          <ac:chgData name="Jason Wiese" userId="4bff8d5b-7de6-4655-b397-69b0afc81113" providerId="ADAL" clId="{ACFBAC1B-20C7-406D-80FA-1A383893F9F9}" dt="2022-03-29T15:50:38.443" v="43" actId="207"/>
          <ac:spMkLst>
            <pc:docMk/>
            <pc:sldMk cId="845445871" sldId="2144328096"/>
            <ac:spMk id="10" creationId="{DDA692E0-4D5C-4E9F-B3EF-223743D09000}"/>
          </ac:spMkLst>
        </pc:spChg>
        <pc:spChg chg="mod">
          <ac:chgData name="Jason Wiese" userId="4bff8d5b-7de6-4655-b397-69b0afc81113" providerId="ADAL" clId="{ACFBAC1B-20C7-406D-80FA-1A383893F9F9}" dt="2022-03-29T15:55:53.635" v="218" actId="1035"/>
          <ac:spMkLst>
            <pc:docMk/>
            <pc:sldMk cId="845445871" sldId="2144328096"/>
            <ac:spMk id="37" creationId="{B140B69A-4091-4A4C-846C-C6A618F2E3C9}"/>
          </ac:spMkLst>
        </pc:spChg>
        <pc:spChg chg="mod">
          <ac:chgData name="Jason Wiese" userId="4bff8d5b-7de6-4655-b397-69b0afc81113" providerId="ADAL" clId="{ACFBAC1B-20C7-406D-80FA-1A383893F9F9}" dt="2022-03-29T15:55:53.635" v="218" actId="1035"/>
          <ac:spMkLst>
            <pc:docMk/>
            <pc:sldMk cId="845445871" sldId="2144328096"/>
            <ac:spMk id="38" creationId="{B44692B0-6636-42F6-947B-B972CA3E3B0F}"/>
          </ac:spMkLst>
        </pc:spChg>
        <pc:spChg chg="mod">
          <ac:chgData name="Jason Wiese" userId="4bff8d5b-7de6-4655-b397-69b0afc81113" providerId="ADAL" clId="{ACFBAC1B-20C7-406D-80FA-1A383893F9F9}" dt="2022-03-29T15:55:53.635" v="218" actId="1035"/>
          <ac:spMkLst>
            <pc:docMk/>
            <pc:sldMk cId="845445871" sldId="2144328096"/>
            <ac:spMk id="39" creationId="{2B216104-4C1C-4AAC-9C73-5277ACBF3E13}"/>
          </ac:spMkLst>
        </pc:spChg>
        <pc:spChg chg="mod">
          <ac:chgData name="Jason Wiese" userId="4bff8d5b-7de6-4655-b397-69b0afc81113" providerId="ADAL" clId="{ACFBAC1B-20C7-406D-80FA-1A383893F9F9}" dt="2022-03-29T15:55:53.635" v="218" actId="1035"/>
          <ac:spMkLst>
            <pc:docMk/>
            <pc:sldMk cId="845445871" sldId="2144328096"/>
            <ac:spMk id="40" creationId="{BAB70B9D-F268-403F-9B5D-26B2C1591886}"/>
          </ac:spMkLst>
        </pc:spChg>
        <pc:spChg chg="mod">
          <ac:chgData name="Jason Wiese" userId="4bff8d5b-7de6-4655-b397-69b0afc81113" providerId="ADAL" clId="{ACFBAC1B-20C7-406D-80FA-1A383893F9F9}" dt="2022-03-29T15:55:53.635" v="218" actId="1035"/>
          <ac:spMkLst>
            <pc:docMk/>
            <pc:sldMk cId="845445871" sldId="2144328096"/>
            <ac:spMk id="42" creationId="{2D066515-F41B-46EB-B6CB-E7901443CA70}"/>
          </ac:spMkLst>
        </pc:spChg>
        <pc:spChg chg="mod">
          <ac:chgData name="Jason Wiese" userId="4bff8d5b-7de6-4655-b397-69b0afc81113" providerId="ADAL" clId="{ACFBAC1B-20C7-406D-80FA-1A383893F9F9}" dt="2022-03-29T15:55:53.635" v="218" actId="1035"/>
          <ac:spMkLst>
            <pc:docMk/>
            <pc:sldMk cId="845445871" sldId="2144328096"/>
            <ac:spMk id="43" creationId="{6D872557-08F9-478E-8062-BFA22304FA46}"/>
          </ac:spMkLst>
        </pc:spChg>
        <pc:spChg chg="mod">
          <ac:chgData name="Jason Wiese" userId="4bff8d5b-7de6-4655-b397-69b0afc81113" providerId="ADAL" clId="{ACFBAC1B-20C7-406D-80FA-1A383893F9F9}" dt="2022-03-29T15:55:53.635" v="218" actId="1035"/>
          <ac:spMkLst>
            <pc:docMk/>
            <pc:sldMk cId="845445871" sldId="2144328096"/>
            <ac:spMk id="44" creationId="{CC2788B2-82EC-49E5-9292-1C89687AA69C}"/>
          </ac:spMkLst>
        </pc:spChg>
        <pc:spChg chg="mod">
          <ac:chgData name="Jason Wiese" userId="4bff8d5b-7de6-4655-b397-69b0afc81113" providerId="ADAL" clId="{ACFBAC1B-20C7-406D-80FA-1A383893F9F9}" dt="2022-03-29T15:55:53.635" v="218" actId="1035"/>
          <ac:spMkLst>
            <pc:docMk/>
            <pc:sldMk cId="845445871" sldId="2144328096"/>
            <ac:spMk id="53" creationId="{DCDEA384-BA55-48D9-B50E-9C605DBA18C1}"/>
          </ac:spMkLst>
        </pc:spChg>
        <pc:spChg chg="mod">
          <ac:chgData name="Jason Wiese" userId="4bff8d5b-7de6-4655-b397-69b0afc81113" providerId="ADAL" clId="{ACFBAC1B-20C7-406D-80FA-1A383893F9F9}" dt="2022-03-29T15:55:53.635" v="218" actId="1035"/>
          <ac:spMkLst>
            <pc:docMk/>
            <pc:sldMk cId="845445871" sldId="2144328096"/>
            <ac:spMk id="54" creationId="{43189688-6C8F-43B2-B4AA-6E8878C9DF18}"/>
          </ac:spMkLst>
        </pc:spChg>
        <pc:spChg chg="mod">
          <ac:chgData name="Jason Wiese" userId="4bff8d5b-7de6-4655-b397-69b0afc81113" providerId="ADAL" clId="{ACFBAC1B-20C7-406D-80FA-1A383893F9F9}" dt="2022-03-29T15:55:53.635" v="218" actId="1035"/>
          <ac:spMkLst>
            <pc:docMk/>
            <pc:sldMk cId="845445871" sldId="2144328096"/>
            <ac:spMk id="55" creationId="{01CCAFD2-44D1-47B3-94C2-98C04466FD01}"/>
          </ac:spMkLst>
        </pc:spChg>
        <pc:spChg chg="mod">
          <ac:chgData name="Jason Wiese" userId="4bff8d5b-7de6-4655-b397-69b0afc81113" providerId="ADAL" clId="{ACFBAC1B-20C7-406D-80FA-1A383893F9F9}" dt="2022-03-29T15:55:53.635" v="218" actId="1035"/>
          <ac:spMkLst>
            <pc:docMk/>
            <pc:sldMk cId="845445871" sldId="2144328096"/>
            <ac:spMk id="64" creationId="{D052FE13-A37F-4019-A29D-50AE3EBE4327}"/>
          </ac:spMkLst>
        </pc:spChg>
        <pc:spChg chg="mod">
          <ac:chgData name="Jason Wiese" userId="4bff8d5b-7de6-4655-b397-69b0afc81113" providerId="ADAL" clId="{ACFBAC1B-20C7-406D-80FA-1A383893F9F9}" dt="2022-03-29T15:55:53.635" v="218" actId="1035"/>
          <ac:spMkLst>
            <pc:docMk/>
            <pc:sldMk cId="845445871" sldId="2144328096"/>
            <ac:spMk id="65" creationId="{37BAF790-387A-48E7-92AD-34BD7ACD0645}"/>
          </ac:spMkLst>
        </pc:spChg>
        <pc:spChg chg="mod">
          <ac:chgData name="Jason Wiese" userId="4bff8d5b-7de6-4655-b397-69b0afc81113" providerId="ADAL" clId="{ACFBAC1B-20C7-406D-80FA-1A383893F9F9}" dt="2022-03-29T15:55:53.635" v="218" actId="1035"/>
          <ac:spMkLst>
            <pc:docMk/>
            <pc:sldMk cId="845445871" sldId="2144328096"/>
            <ac:spMk id="66" creationId="{4E0051BD-A127-4496-BA6E-49D61A2F3C20}"/>
          </ac:spMkLst>
        </pc:spChg>
        <pc:spChg chg="mod">
          <ac:chgData name="Jason Wiese" userId="4bff8d5b-7de6-4655-b397-69b0afc81113" providerId="ADAL" clId="{ACFBAC1B-20C7-406D-80FA-1A383893F9F9}" dt="2022-03-29T15:55:53.635" v="218" actId="1035"/>
          <ac:spMkLst>
            <pc:docMk/>
            <pc:sldMk cId="845445871" sldId="2144328096"/>
            <ac:spMk id="67" creationId="{0E27DC9F-EAE9-41A6-AB52-BD47C0352690}"/>
          </ac:spMkLst>
        </pc:spChg>
        <pc:spChg chg="mod">
          <ac:chgData name="Jason Wiese" userId="4bff8d5b-7de6-4655-b397-69b0afc81113" providerId="ADAL" clId="{ACFBAC1B-20C7-406D-80FA-1A383893F9F9}" dt="2022-03-29T15:55:53.635" v="218" actId="1035"/>
          <ac:spMkLst>
            <pc:docMk/>
            <pc:sldMk cId="845445871" sldId="2144328096"/>
            <ac:spMk id="68" creationId="{A8DB206B-D165-4121-B785-172E77182002}"/>
          </ac:spMkLst>
        </pc:spChg>
        <pc:spChg chg="mod">
          <ac:chgData name="Jason Wiese" userId="4bff8d5b-7de6-4655-b397-69b0afc81113" providerId="ADAL" clId="{ACFBAC1B-20C7-406D-80FA-1A383893F9F9}" dt="2022-03-29T15:55:40.996" v="213" actId="1036"/>
          <ac:spMkLst>
            <pc:docMk/>
            <pc:sldMk cId="845445871" sldId="2144328096"/>
            <ac:spMk id="72" creationId="{B2CCEBBB-5E0F-49EC-8D18-66C98B17CF46}"/>
          </ac:spMkLst>
        </pc:spChg>
        <pc:picChg chg="mod">
          <ac:chgData name="Jason Wiese" userId="4bff8d5b-7de6-4655-b397-69b0afc81113" providerId="ADAL" clId="{ACFBAC1B-20C7-406D-80FA-1A383893F9F9}" dt="2022-03-29T15:55:53.635" v="218" actId="1035"/>
          <ac:picMkLst>
            <pc:docMk/>
            <pc:sldMk cId="845445871" sldId="2144328096"/>
            <ac:picMk id="3" creationId="{C54D1C3C-78C3-4730-A32B-1F661BFA97B7}"/>
          </ac:picMkLst>
        </pc:picChg>
        <pc:picChg chg="mod">
          <ac:chgData name="Jason Wiese" userId="4bff8d5b-7de6-4655-b397-69b0afc81113" providerId="ADAL" clId="{ACFBAC1B-20C7-406D-80FA-1A383893F9F9}" dt="2022-03-29T15:55:53.635" v="218" actId="1035"/>
          <ac:picMkLst>
            <pc:docMk/>
            <pc:sldMk cId="845445871" sldId="2144328096"/>
            <ac:picMk id="4" creationId="{6B48EABD-8F61-44B9-902C-F923B40EC183}"/>
          </ac:picMkLst>
        </pc:picChg>
        <pc:picChg chg="mod">
          <ac:chgData name="Jason Wiese" userId="4bff8d5b-7de6-4655-b397-69b0afc81113" providerId="ADAL" clId="{ACFBAC1B-20C7-406D-80FA-1A383893F9F9}" dt="2022-03-29T15:55:53.635" v="218" actId="1035"/>
          <ac:picMkLst>
            <pc:docMk/>
            <pc:sldMk cId="845445871" sldId="2144328096"/>
            <ac:picMk id="9" creationId="{940F325A-95E2-497F-A742-E7139BE2290A}"/>
          </ac:picMkLst>
        </pc:picChg>
        <pc:picChg chg="mod">
          <ac:chgData name="Jason Wiese" userId="4bff8d5b-7de6-4655-b397-69b0afc81113" providerId="ADAL" clId="{ACFBAC1B-20C7-406D-80FA-1A383893F9F9}" dt="2022-03-29T15:55:53.635" v="218" actId="1035"/>
          <ac:picMkLst>
            <pc:docMk/>
            <pc:sldMk cId="845445871" sldId="2144328096"/>
            <ac:picMk id="11" creationId="{B8C38344-8D5E-458B-9C2F-08C63BB858DD}"/>
          </ac:picMkLst>
        </pc:picChg>
        <pc:picChg chg="mod">
          <ac:chgData name="Jason Wiese" userId="4bff8d5b-7de6-4655-b397-69b0afc81113" providerId="ADAL" clId="{ACFBAC1B-20C7-406D-80FA-1A383893F9F9}" dt="2022-03-29T15:55:53.635" v="218" actId="1035"/>
          <ac:picMkLst>
            <pc:docMk/>
            <pc:sldMk cId="845445871" sldId="2144328096"/>
            <ac:picMk id="13" creationId="{A839D2C0-F3F7-4AA7-ACDD-C1B8554E25A8}"/>
          </ac:picMkLst>
        </pc:picChg>
      </pc:sldChg>
      <pc:sldChg chg="addSp modSp mod">
        <pc:chgData name="Jason Wiese" userId="4bff8d5b-7de6-4655-b397-69b0afc81113" providerId="ADAL" clId="{ACFBAC1B-20C7-406D-80FA-1A383893F9F9}" dt="2022-03-29T15:56:49.360" v="230" actId="1035"/>
        <pc:sldMkLst>
          <pc:docMk/>
          <pc:sldMk cId="4055304107" sldId="2144328229"/>
        </pc:sldMkLst>
        <pc:spChg chg="add mod">
          <ac:chgData name="Jason Wiese" userId="4bff8d5b-7de6-4655-b397-69b0afc81113" providerId="ADAL" clId="{ACFBAC1B-20C7-406D-80FA-1A383893F9F9}" dt="2022-03-29T15:54:18.446" v="136" actId="1582"/>
          <ac:spMkLst>
            <pc:docMk/>
            <pc:sldMk cId="4055304107" sldId="2144328229"/>
            <ac:spMk id="2" creationId="{AF93BF52-BE0E-4A27-90DD-7BBC337B1CBF}"/>
          </ac:spMkLst>
        </pc:spChg>
        <pc:spChg chg="mod">
          <ac:chgData name="Jason Wiese" userId="4bff8d5b-7de6-4655-b397-69b0afc81113" providerId="ADAL" clId="{ACFBAC1B-20C7-406D-80FA-1A383893F9F9}" dt="2022-03-29T15:54:29.247" v="159" actId="1036"/>
          <ac:spMkLst>
            <pc:docMk/>
            <pc:sldMk cId="4055304107" sldId="2144328229"/>
            <ac:spMk id="17" creationId="{8CF67CFD-8FA1-4FD8-8229-37756B01C7C4}"/>
          </ac:spMkLst>
        </pc:spChg>
        <pc:spChg chg="mod">
          <ac:chgData name="Jason Wiese" userId="4bff8d5b-7de6-4655-b397-69b0afc81113" providerId="ADAL" clId="{ACFBAC1B-20C7-406D-80FA-1A383893F9F9}" dt="2022-03-29T15:56:49.360" v="230" actId="1035"/>
          <ac:spMkLst>
            <pc:docMk/>
            <pc:sldMk cId="4055304107" sldId="2144328229"/>
            <ac:spMk id="19" creationId="{36E6BE98-02F4-439B-8349-004B3A184B5A}"/>
          </ac:spMkLst>
        </pc:spChg>
        <pc:spChg chg="add mod">
          <ac:chgData name="Jason Wiese" userId="4bff8d5b-7de6-4655-b397-69b0afc81113" providerId="ADAL" clId="{ACFBAC1B-20C7-406D-80FA-1A383893F9F9}" dt="2022-03-29T15:56:45.995" v="226" actId="14100"/>
          <ac:spMkLst>
            <pc:docMk/>
            <pc:sldMk cId="4055304107" sldId="2144328229"/>
            <ac:spMk id="24" creationId="{C284CCEA-9A1C-4EAE-8BB6-702BBB476B41}"/>
          </ac:spMkLst>
        </pc:spChg>
        <pc:spChg chg="add mod">
          <ac:chgData name="Jason Wiese" userId="4bff8d5b-7de6-4655-b397-69b0afc81113" providerId="ADAL" clId="{ACFBAC1B-20C7-406D-80FA-1A383893F9F9}" dt="2022-03-29T15:54:29.247" v="159" actId="1036"/>
          <ac:spMkLst>
            <pc:docMk/>
            <pc:sldMk cId="4055304107" sldId="2144328229"/>
            <ac:spMk id="28" creationId="{B2618DF0-6ECF-4DE7-9EA2-BFB6BF07C7A7}"/>
          </ac:spMkLst>
        </pc:spChg>
      </pc:sldChg>
      <pc:sldChg chg="modSp mod">
        <pc:chgData name="Jason Wiese" userId="4bff8d5b-7de6-4655-b397-69b0afc81113" providerId="ADAL" clId="{ACFBAC1B-20C7-406D-80FA-1A383893F9F9}" dt="2022-03-29T15:46:17.645" v="3" actId="207"/>
        <pc:sldMkLst>
          <pc:docMk/>
          <pc:sldMk cId="3557154419" sldId="2144328256"/>
        </pc:sldMkLst>
        <pc:spChg chg="mod">
          <ac:chgData name="Jason Wiese" userId="4bff8d5b-7de6-4655-b397-69b0afc81113" providerId="ADAL" clId="{ACFBAC1B-20C7-406D-80FA-1A383893F9F9}" dt="2022-03-29T15:46:17.645" v="3" actId="207"/>
          <ac:spMkLst>
            <pc:docMk/>
            <pc:sldMk cId="3557154419" sldId="2144328256"/>
            <ac:spMk id="2" creationId="{828226B8-156D-423E-A30D-C5B3E563F0DC}"/>
          </ac:spMkLst>
        </pc:spChg>
      </pc:sldChg>
      <pc:sldChg chg="modSp mod">
        <pc:chgData name="Jason Wiese" userId="4bff8d5b-7de6-4655-b397-69b0afc81113" providerId="ADAL" clId="{ACFBAC1B-20C7-406D-80FA-1A383893F9F9}" dt="2022-03-29T15:54:52.188" v="181" actId="1037"/>
        <pc:sldMkLst>
          <pc:docMk/>
          <pc:sldMk cId="1712875105" sldId="2144328279"/>
        </pc:sldMkLst>
        <pc:picChg chg="mod">
          <ac:chgData name="Jason Wiese" userId="4bff8d5b-7de6-4655-b397-69b0afc81113" providerId="ADAL" clId="{ACFBAC1B-20C7-406D-80FA-1A383893F9F9}" dt="2022-03-29T15:54:52.188" v="181" actId="1037"/>
          <ac:picMkLst>
            <pc:docMk/>
            <pc:sldMk cId="1712875105" sldId="2144328279"/>
            <ac:picMk id="3" creationId="{436774A4-56C5-4D17-829B-3980ABBD84A7}"/>
          </ac:picMkLst>
        </pc:picChg>
      </pc:sldChg>
      <pc:sldChg chg="addSp delSp modSp mod">
        <pc:chgData name="Jason Wiese" userId="4bff8d5b-7de6-4655-b397-69b0afc81113" providerId="ADAL" clId="{ACFBAC1B-20C7-406D-80FA-1A383893F9F9}" dt="2022-03-29T15:49:41.995" v="41" actId="1038"/>
        <pc:sldMkLst>
          <pc:docMk/>
          <pc:sldMk cId="808450144" sldId="2144328297"/>
        </pc:sldMkLst>
        <pc:spChg chg="add mod">
          <ac:chgData name="Jason Wiese" userId="4bff8d5b-7de6-4655-b397-69b0afc81113" providerId="ADAL" clId="{ACFBAC1B-20C7-406D-80FA-1A383893F9F9}" dt="2022-03-29T15:49:41.995" v="41" actId="1038"/>
          <ac:spMkLst>
            <pc:docMk/>
            <pc:sldMk cId="808450144" sldId="2144328297"/>
            <ac:spMk id="22" creationId="{5891032D-BE7A-419B-822C-9B37E23AF91C}"/>
          </ac:spMkLst>
        </pc:spChg>
        <pc:spChg chg="add mod">
          <ac:chgData name="Jason Wiese" userId="4bff8d5b-7de6-4655-b397-69b0afc81113" providerId="ADAL" clId="{ACFBAC1B-20C7-406D-80FA-1A383893F9F9}" dt="2022-03-29T15:49:41.995" v="41" actId="1038"/>
          <ac:spMkLst>
            <pc:docMk/>
            <pc:sldMk cId="808450144" sldId="2144328297"/>
            <ac:spMk id="24" creationId="{35EB19D2-823A-4A35-BFCE-43429CBD0AD7}"/>
          </ac:spMkLst>
        </pc:spChg>
        <pc:spChg chg="del">
          <ac:chgData name="Jason Wiese" userId="4bff8d5b-7de6-4655-b397-69b0afc81113" providerId="ADAL" clId="{ACFBAC1B-20C7-406D-80FA-1A383893F9F9}" dt="2022-03-29T15:48:15.193" v="6" actId="478"/>
          <ac:spMkLst>
            <pc:docMk/>
            <pc:sldMk cId="808450144" sldId="2144328297"/>
            <ac:spMk id="27" creationId="{1E57A039-F641-4515-A1B4-0A82B8DDE210}"/>
          </ac:spMkLst>
        </pc:spChg>
        <pc:spChg chg="del">
          <ac:chgData name="Jason Wiese" userId="4bff8d5b-7de6-4655-b397-69b0afc81113" providerId="ADAL" clId="{ACFBAC1B-20C7-406D-80FA-1A383893F9F9}" dt="2022-03-29T15:48:15.193" v="6" actId="478"/>
          <ac:spMkLst>
            <pc:docMk/>
            <pc:sldMk cId="808450144" sldId="2144328297"/>
            <ac:spMk id="29" creationId="{8AA86CDA-DA0B-491A-9DB9-74935700AE4E}"/>
          </ac:spMkLst>
        </pc:spChg>
        <pc:spChg chg="del">
          <ac:chgData name="Jason Wiese" userId="4bff8d5b-7de6-4655-b397-69b0afc81113" providerId="ADAL" clId="{ACFBAC1B-20C7-406D-80FA-1A383893F9F9}" dt="2022-03-29T15:48:15.193" v="6" actId="478"/>
          <ac:spMkLst>
            <pc:docMk/>
            <pc:sldMk cId="808450144" sldId="2144328297"/>
            <ac:spMk id="30" creationId="{4A131CA9-BEDF-43ED-9310-F16FA11808A6}"/>
          </ac:spMkLst>
        </pc:spChg>
        <pc:spChg chg="del">
          <ac:chgData name="Jason Wiese" userId="4bff8d5b-7de6-4655-b397-69b0afc81113" providerId="ADAL" clId="{ACFBAC1B-20C7-406D-80FA-1A383893F9F9}" dt="2022-03-29T15:48:15.193" v="6" actId="478"/>
          <ac:spMkLst>
            <pc:docMk/>
            <pc:sldMk cId="808450144" sldId="2144328297"/>
            <ac:spMk id="31" creationId="{E19652B4-2745-4190-81DC-5056EF538563}"/>
          </ac:spMkLst>
        </pc:spChg>
        <pc:spChg chg="del">
          <ac:chgData name="Jason Wiese" userId="4bff8d5b-7de6-4655-b397-69b0afc81113" providerId="ADAL" clId="{ACFBAC1B-20C7-406D-80FA-1A383893F9F9}" dt="2022-03-29T15:48:15.193" v="6" actId="478"/>
          <ac:spMkLst>
            <pc:docMk/>
            <pc:sldMk cId="808450144" sldId="2144328297"/>
            <ac:spMk id="33" creationId="{99E1C62F-BBCA-4609-832D-AF75585C4061}"/>
          </ac:spMkLst>
        </pc:spChg>
        <pc:spChg chg="del">
          <ac:chgData name="Jason Wiese" userId="4bff8d5b-7de6-4655-b397-69b0afc81113" providerId="ADAL" clId="{ACFBAC1B-20C7-406D-80FA-1A383893F9F9}" dt="2022-03-29T15:48:15.193" v="6" actId="478"/>
          <ac:spMkLst>
            <pc:docMk/>
            <pc:sldMk cId="808450144" sldId="2144328297"/>
            <ac:spMk id="34" creationId="{06EDA0D9-89C0-4F0E-B501-849AB3B665B8}"/>
          </ac:spMkLst>
        </pc:spChg>
        <pc:spChg chg="del">
          <ac:chgData name="Jason Wiese" userId="4bff8d5b-7de6-4655-b397-69b0afc81113" providerId="ADAL" clId="{ACFBAC1B-20C7-406D-80FA-1A383893F9F9}" dt="2022-03-29T15:48:15.193" v="6" actId="478"/>
          <ac:spMkLst>
            <pc:docMk/>
            <pc:sldMk cId="808450144" sldId="2144328297"/>
            <ac:spMk id="35" creationId="{273AE458-7357-49D3-B752-22C54FCED37A}"/>
          </ac:spMkLst>
        </pc:spChg>
        <pc:spChg chg="del">
          <ac:chgData name="Jason Wiese" userId="4bff8d5b-7de6-4655-b397-69b0afc81113" providerId="ADAL" clId="{ACFBAC1B-20C7-406D-80FA-1A383893F9F9}" dt="2022-03-29T15:48:15.193" v="6" actId="478"/>
          <ac:spMkLst>
            <pc:docMk/>
            <pc:sldMk cId="808450144" sldId="2144328297"/>
            <ac:spMk id="36" creationId="{0FBFABD4-6312-430F-BD15-7C9FA0958BCD}"/>
          </ac:spMkLst>
        </pc:spChg>
        <pc:spChg chg="add mod">
          <ac:chgData name="Jason Wiese" userId="4bff8d5b-7de6-4655-b397-69b0afc81113" providerId="ADAL" clId="{ACFBAC1B-20C7-406D-80FA-1A383893F9F9}" dt="2022-03-29T15:49:41.995" v="41" actId="1038"/>
          <ac:spMkLst>
            <pc:docMk/>
            <pc:sldMk cId="808450144" sldId="2144328297"/>
            <ac:spMk id="37" creationId="{1AE47925-476C-4F06-AC6B-6134C482C500}"/>
          </ac:spMkLst>
        </pc:spChg>
        <pc:spChg chg="add mod">
          <ac:chgData name="Jason Wiese" userId="4bff8d5b-7de6-4655-b397-69b0afc81113" providerId="ADAL" clId="{ACFBAC1B-20C7-406D-80FA-1A383893F9F9}" dt="2022-03-29T15:49:41.995" v="41" actId="1038"/>
          <ac:spMkLst>
            <pc:docMk/>
            <pc:sldMk cId="808450144" sldId="2144328297"/>
            <ac:spMk id="38" creationId="{18BE9E9B-537E-43E5-8628-BE91348A2ABE}"/>
          </ac:spMkLst>
        </pc:spChg>
        <pc:spChg chg="add mod">
          <ac:chgData name="Jason Wiese" userId="4bff8d5b-7de6-4655-b397-69b0afc81113" providerId="ADAL" clId="{ACFBAC1B-20C7-406D-80FA-1A383893F9F9}" dt="2022-03-29T15:49:41.995" v="41" actId="1038"/>
          <ac:spMkLst>
            <pc:docMk/>
            <pc:sldMk cId="808450144" sldId="2144328297"/>
            <ac:spMk id="39" creationId="{917CF31C-74B2-4372-B452-A721CCA03359}"/>
          </ac:spMkLst>
        </pc:spChg>
        <pc:spChg chg="add mod">
          <ac:chgData name="Jason Wiese" userId="4bff8d5b-7de6-4655-b397-69b0afc81113" providerId="ADAL" clId="{ACFBAC1B-20C7-406D-80FA-1A383893F9F9}" dt="2022-03-29T15:49:41.995" v="41" actId="1038"/>
          <ac:spMkLst>
            <pc:docMk/>
            <pc:sldMk cId="808450144" sldId="2144328297"/>
            <ac:spMk id="40" creationId="{8BCACCBD-F5BD-4350-B7C3-40DC363B22EC}"/>
          </ac:spMkLst>
        </pc:spChg>
        <pc:spChg chg="add mod">
          <ac:chgData name="Jason Wiese" userId="4bff8d5b-7de6-4655-b397-69b0afc81113" providerId="ADAL" clId="{ACFBAC1B-20C7-406D-80FA-1A383893F9F9}" dt="2022-03-29T15:49:41.995" v="41" actId="1038"/>
          <ac:spMkLst>
            <pc:docMk/>
            <pc:sldMk cId="808450144" sldId="2144328297"/>
            <ac:spMk id="41" creationId="{CF8CFDB3-CD9F-4DAD-B6EA-BB57937D9E91}"/>
          </ac:spMkLst>
        </pc:spChg>
        <pc:spChg chg="add mod">
          <ac:chgData name="Jason Wiese" userId="4bff8d5b-7de6-4655-b397-69b0afc81113" providerId="ADAL" clId="{ACFBAC1B-20C7-406D-80FA-1A383893F9F9}" dt="2022-03-29T15:48:56.941" v="27" actId="1036"/>
          <ac:spMkLst>
            <pc:docMk/>
            <pc:sldMk cId="808450144" sldId="2144328297"/>
            <ac:spMk id="43" creationId="{2EEBDAAD-34F6-42D3-BE59-889FA6913E63}"/>
          </ac:spMkLst>
        </pc:spChg>
        <pc:spChg chg="add mod">
          <ac:chgData name="Jason Wiese" userId="4bff8d5b-7de6-4655-b397-69b0afc81113" providerId="ADAL" clId="{ACFBAC1B-20C7-406D-80FA-1A383893F9F9}" dt="2022-03-29T15:49:33.432" v="29"/>
          <ac:spMkLst>
            <pc:docMk/>
            <pc:sldMk cId="808450144" sldId="2144328297"/>
            <ac:spMk id="45" creationId="{5AB5B640-CAF4-476B-B603-CCFE933FB370}"/>
          </ac:spMkLst>
        </pc:spChg>
        <pc:graphicFrameChg chg="add mod">
          <ac:chgData name="Jason Wiese" userId="4bff8d5b-7de6-4655-b397-69b0afc81113" providerId="ADAL" clId="{ACFBAC1B-20C7-406D-80FA-1A383893F9F9}" dt="2022-03-29T15:49:41.995" v="41" actId="1038"/>
          <ac:graphicFrameMkLst>
            <pc:docMk/>
            <pc:sldMk cId="808450144" sldId="2144328297"/>
            <ac:graphicFrameMk id="21" creationId="{D827626F-BB23-479D-8E7D-00DED3BF05C2}"/>
          </ac:graphicFrameMkLst>
        </pc:graphicFrameChg>
        <pc:graphicFrameChg chg="del">
          <ac:chgData name="Jason Wiese" userId="4bff8d5b-7de6-4655-b397-69b0afc81113" providerId="ADAL" clId="{ACFBAC1B-20C7-406D-80FA-1A383893F9F9}" dt="2022-03-29T15:48:15.193" v="6" actId="478"/>
          <ac:graphicFrameMkLst>
            <pc:docMk/>
            <pc:sldMk cId="808450144" sldId="2144328297"/>
            <ac:graphicFrameMk id="28" creationId="{20046899-E0DA-47BA-ABF8-71780912639F}"/>
          </ac:graphicFrameMkLst>
        </pc:graphicFrameChg>
        <pc:picChg chg="del">
          <ac:chgData name="Jason Wiese" userId="4bff8d5b-7de6-4655-b397-69b0afc81113" providerId="ADAL" clId="{ACFBAC1B-20C7-406D-80FA-1A383893F9F9}" dt="2022-03-29T15:49:25.700" v="28" actId="478"/>
          <ac:picMkLst>
            <pc:docMk/>
            <pc:sldMk cId="808450144" sldId="2144328297"/>
            <ac:picMk id="20" creationId="{BBFACC18-6BBF-499D-B143-7B4821A87D47}"/>
          </ac:picMkLst>
        </pc:picChg>
        <pc:picChg chg="del">
          <ac:chgData name="Jason Wiese" userId="4bff8d5b-7de6-4655-b397-69b0afc81113" providerId="ADAL" clId="{ACFBAC1B-20C7-406D-80FA-1A383893F9F9}" dt="2022-03-29T15:48:38.747" v="9" actId="478"/>
          <ac:picMkLst>
            <pc:docMk/>
            <pc:sldMk cId="808450144" sldId="2144328297"/>
            <ac:picMk id="26" creationId="{9B57564A-A73C-461F-BEB2-5E4015D85042}"/>
          </ac:picMkLst>
        </pc:picChg>
        <pc:picChg chg="add mod">
          <ac:chgData name="Jason Wiese" userId="4bff8d5b-7de6-4655-b397-69b0afc81113" providerId="ADAL" clId="{ACFBAC1B-20C7-406D-80FA-1A383893F9F9}" dt="2022-03-29T15:48:40.701" v="10"/>
          <ac:picMkLst>
            <pc:docMk/>
            <pc:sldMk cId="808450144" sldId="2144328297"/>
            <ac:picMk id="42" creationId="{87BFEC5E-70FF-4370-A5E0-B86E24DDB50D}"/>
          </ac:picMkLst>
        </pc:picChg>
        <pc:picChg chg="add mod">
          <ac:chgData name="Jason Wiese" userId="4bff8d5b-7de6-4655-b397-69b0afc81113" providerId="ADAL" clId="{ACFBAC1B-20C7-406D-80FA-1A383893F9F9}" dt="2022-03-29T15:49:33.432" v="29"/>
          <ac:picMkLst>
            <pc:docMk/>
            <pc:sldMk cId="808450144" sldId="2144328297"/>
            <ac:picMk id="44" creationId="{CCF4796D-9C43-4B91-8C84-250721B6AE6F}"/>
          </ac:picMkLst>
        </pc:picChg>
      </pc:sldChg>
      <pc:sldChg chg="addSp delSp modSp mod">
        <pc:chgData name="Jason Wiese" userId="4bff8d5b-7de6-4655-b397-69b0afc81113" providerId="ADAL" clId="{ACFBAC1B-20C7-406D-80FA-1A383893F9F9}" dt="2022-03-29T15:46:43.766" v="5"/>
        <pc:sldMkLst>
          <pc:docMk/>
          <pc:sldMk cId="2177344345" sldId="2144328298"/>
        </pc:sldMkLst>
        <pc:spChg chg="del">
          <ac:chgData name="Jason Wiese" userId="4bff8d5b-7de6-4655-b397-69b0afc81113" providerId="ADAL" clId="{ACFBAC1B-20C7-406D-80FA-1A383893F9F9}" dt="2022-03-29T15:46:32.063" v="4" actId="478"/>
          <ac:spMkLst>
            <pc:docMk/>
            <pc:sldMk cId="2177344345" sldId="2144328298"/>
            <ac:spMk id="36" creationId="{AF96E66C-D2CF-4466-AF47-118779166624}"/>
          </ac:spMkLst>
        </pc:spChg>
        <pc:spChg chg="add mod">
          <ac:chgData name="Jason Wiese" userId="4bff8d5b-7de6-4655-b397-69b0afc81113" providerId="ADAL" clId="{ACFBAC1B-20C7-406D-80FA-1A383893F9F9}" dt="2022-03-29T15:46:43.766" v="5"/>
          <ac:spMkLst>
            <pc:docMk/>
            <pc:sldMk cId="2177344345" sldId="2144328298"/>
            <ac:spMk id="38" creationId="{6661137A-DC8D-4800-ABB8-936407EEFF67}"/>
          </ac:spMkLst>
        </pc:spChg>
      </pc:sldChg>
    </pc:docChg>
  </pc:docChgLst>
  <pc:docChgLst>
    <pc:chgData name="Jason Wiese" userId="4bff8d5b-7de6-4655-b397-69b0afc81113" providerId="ADAL" clId="{0431094D-95D6-48A8-B882-51E2BF2EDA8B}"/>
    <pc:docChg chg="undo custSel modSld">
      <pc:chgData name="Jason Wiese" userId="4bff8d5b-7de6-4655-b397-69b0afc81113" providerId="ADAL" clId="{0431094D-95D6-48A8-B882-51E2BF2EDA8B}" dt="2022-03-29T03:42:14.159" v="214" actId="1035"/>
      <pc:docMkLst>
        <pc:docMk/>
      </pc:docMkLst>
      <pc:sldChg chg="addSp delSp modSp mod">
        <pc:chgData name="Jason Wiese" userId="4bff8d5b-7de6-4655-b397-69b0afc81113" providerId="ADAL" clId="{0431094D-95D6-48A8-B882-51E2BF2EDA8B}" dt="2022-03-29T03:41:25.236" v="203" actId="20577"/>
        <pc:sldMkLst>
          <pc:docMk/>
          <pc:sldMk cId="2469683786" sldId="275"/>
        </pc:sldMkLst>
        <pc:spChg chg="add mod">
          <ac:chgData name="Jason Wiese" userId="4bff8d5b-7de6-4655-b397-69b0afc81113" providerId="ADAL" clId="{0431094D-95D6-48A8-B882-51E2BF2EDA8B}" dt="2022-03-29T03:41:25.236" v="203" actId="20577"/>
          <ac:spMkLst>
            <pc:docMk/>
            <pc:sldMk cId="2469683786" sldId="275"/>
            <ac:spMk id="3" creationId="{EE566E2C-C37D-4F2A-921C-2B82BD567E06}"/>
          </ac:spMkLst>
        </pc:spChg>
        <pc:picChg chg="add mod ord">
          <ac:chgData name="Jason Wiese" userId="4bff8d5b-7de6-4655-b397-69b0afc81113" providerId="ADAL" clId="{0431094D-95D6-48A8-B882-51E2BF2EDA8B}" dt="2022-03-29T03:41:16.308" v="182" actId="14100"/>
          <ac:picMkLst>
            <pc:docMk/>
            <pc:sldMk cId="2469683786" sldId="275"/>
            <ac:picMk id="32" creationId="{77F640E9-57D9-4BEF-AC5A-76EF7BCE0D3E}"/>
          </ac:picMkLst>
        </pc:picChg>
        <pc:picChg chg="del">
          <ac:chgData name="Jason Wiese" userId="4bff8d5b-7de6-4655-b397-69b0afc81113" providerId="ADAL" clId="{0431094D-95D6-48A8-B882-51E2BF2EDA8B}" dt="2022-03-29T03:41:13.026" v="181" actId="478"/>
          <ac:picMkLst>
            <pc:docMk/>
            <pc:sldMk cId="2469683786" sldId="275"/>
            <ac:picMk id="40" creationId="{FD4F5243-6601-462D-9947-049EA4D8F5FD}"/>
          </ac:picMkLst>
        </pc:picChg>
      </pc:sldChg>
      <pc:sldChg chg="delCm">
        <pc:chgData name="Jason Wiese" userId="4bff8d5b-7de6-4655-b397-69b0afc81113" providerId="ADAL" clId="{0431094D-95D6-48A8-B882-51E2BF2EDA8B}" dt="2022-03-29T03:41:56.061" v="206"/>
        <pc:sldMkLst>
          <pc:docMk/>
          <pc:sldMk cId="3557154419" sldId="2144328256"/>
        </pc:sldMkLst>
      </pc:sldChg>
      <pc:sldChg chg="addSp delSp modSp mod modCm">
        <pc:chgData name="Jason Wiese" userId="4bff8d5b-7de6-4655-b397-69b0afc81113" providerId="ADAL" clId="{0431094D-95D6-48A8-B882-51E2BF2EDA8B}" dt="2022-03-29T03:42:14.159" v="214" actId="1035"/>
        <pc:sldMkLst>
          <pc:docMk/>
          <pc:sldMk cId="3457515328" sldId="2144328263"/>
        </pc:sldMkLst>
        <pc:spChg chg="del">
          <ac:chgData name="Jason Wiese" userId="4bff8d5b-7de6-4655-b397-69b0afc81113" providerId="ADAL" clId="{0431094D-95D6-48A8-B882-51E2BF2EDA8B}" dt="2022-03-29T03:36:42.795" v="7" actId="478"/>
          <ac:spMkLst>
            <pc:docMk/>
            <pc:sldMk cId="3457515328" sldId="2144328263"/>
            <ac:spMk id="2" creationId="{DFC9E9A6-570B-42E9-BC4F-597FCFACCBBE}"/>
          </ac:spMkLst>
        </pc:spChg>
        <pc:spChg chg="del">
          <ac:chgData name="Jason Wiese" userId="4bff8d5b-7de6-4655-b397-69b0afc81113" providerId="ADAL" clId="{0431094D-95D6-48A8-B882-51E2BF2EDA8B}" dt="2022-03-29T03:36:46.569" v="8" actId="478"/>
          <ac:spMkLst>
            <pc:docMk/>
            <pc:sldMk cId="3457515328" sldId="2144328263"/>
            <ac:spMk id="4" creationId="{BA8F07DC-1097-4757-B2EE-83EEF7A7A108}"/>
          </ac:spMkLst>
        </pc:spChg>
        <pc:spChg chg="add mod">
          <ac:chgData name="Jason Wiese" userId="4bff8d5b-7de6-4655-b397-69b0afc81113" providerId="ADAL" clId="{0431094D-95D6-48A8-B882-51E2BF2EDA8B}" dt="2022-03-29T03:40:49.168" v="175" actId="404"/>
          <ac:spMkLst>
            <pc:docMk/>
            <pc:sldMk cId="3457515328" sldId="2144328263"/>
            <ac:spMk id="6" creationId="{AC7CB445-634F-48C5-8212-E472AA7D9F5E}"/>
          </ac:spMkLst>
        </pc:spChg>
        <pc:spChg chg="mod ord">
          <ac:chgData name="Jason Wiese" userId="4bff8d5b-7de6-4655-b397-69b0afc81113" providerId="ADAL" clId="{0431094D-95D6-48A8-B882-51E2BF2EDA8B}" dt="2022-03-29T03:40:29.699" v="144" actId="167"/>
          <ac:spMkLst>
            <pc:docMk/>
            <pc:sldMk cId="3457515328" sldId="2144328263"/>
            <ac:spMk id="15" creationId="{D0A29A18-CFDD-4C20-AD39-E88C7C63BBD5}"/>
          </ac:spMkLst>
        </pc:spChg>
        <pc:spChg chg="del">
          <ac:chgData name="Jason Wiese" userId="4bff8d5b-7de6-4655-b397-69b0afc81113" providerId="ADAL" clId="{0431094D-95D6-48A8-B882-51E2BF2EDA8B}" dt="2022-03-29T03:36:42.795" v="7" actId="478"/>
          <ac:spMkLst>
            <pc:docMk/>
            <pc:sldMk cId="3457515328" sldId="2144328263"/>
            <ac:spMk id="19" creationId="{25F791AB-8706-45CD-9FAA-A487B61A71CC}"/>
          </ac:spMkLst>
        </pc:spChg>
        <pc:spChg chg="del">
          <ac:chgData name="Jason Wiese" userId="4bff8d5b-7de6-4655-b397-69b0afc81113" providerId="ADAL" clId="{0431094D-95D6-48A8-B882-51E2BF2EDA8B}" dt="2022-03-29T03:36:42.795" v="7" actId="478"/>
          <ac:spMkLst>
            <pc:docMk/>
            <pc:sldMk cId="3457515328" sldId="2144328263"/>
            <ac:spMk id="21" creationId="{AB77EFEB-56CD-4D1C-B279-D39BDE876330}"/>
          </ac:spMkLst>
        </pc:spChg>
        <pc:spChg chg="del">
          <ac:chgData name="Jason Wiese" userId="4bff8d5b-7de6-4655-b397-69b0afc81113" providerId="ADAL" clId="{0431094D-95D6-48A8-B882-51E2BF2EDA8B}" dt="2022-03-29T03:37:22.245" v="23" actId="478"/>
          <ac:spMkLst>
            <pc:docMk/>
            <pc:sldMk cId="3457515328" sldId="2144328263"/>
            <ac:spMk id="23" creationId="{DB5FBE90-B76F-4A35-94B8-15BCF9AE4630}"/>
          </ac:spMkLst>
        </pc:spChg>
        <pc:spChg chg="del">
          <ac:chgData name="Jason Wiese" userId="4bff8d5b-7de6-4655-b397-69b0afc81113" providerId="ADAL" clId="{0431094D-95D6-48A8-B882-51E2BF2EDA8B}" dt="2022-03-29T03:36:42.795" v="7" actId="478"/>
          <ac:spMkLst>
            <pc:docMk/>
            <pc:sldMk cId="3457515328" sldId="2144328263"/>
            <ac:spMk id="24" creationId="{4453364A-2FEE-429B-9DB3-2E2ADDFD6359}"/>
          </ac:spMkLst>
        </pc:spChg>
        <pc:spChg chg="add mod">
          <ac:chgData name="Jason Wiese" userId="4bff8d5b-7de6-4655-b397-69b0afc81113" providerId="ADAL" clId="{0431094D-95D6-48A8-B882-51E2BF2EDA8B}" dt="2022-03-29T03:37:12.031" v="21" actId="1036"/>
          <ac:spMkLst>
            <pc:docMk/>
            <pc:sldMk cId="3457515328" sldId="2144328263"/>
            <ac:spMk id="28" creationId="{9FF4A5AB-D7B9-441B-95EF-096EA87D0070}"/>
          </ac:spMkLst>
        </pc:spChg>
        <pc:spChg chg="add mod">
          <ac:chgData name="Jason Wiese" userId="4bff8d5b-7de6-4655-b397-69b0afc81113" providerId="ADAL" clId="{0431094D-95D6-48A8-B882-51E2BF2EDA8B}" dt="2022-03-29T03:37:12.031" v="21" actId="1036"/>
          <ac:spMkLst>
            <pc:docMk/>
            <pc:sldMk cId="3457515328" sldId="2144328263"/>
            <ac:spMk id="29" creationId="{99C67A77-664E-49E9-9EA3-D7B29258524B}"/>
          </ac:spMkLst>
        </pc:spChg>
        <pc:spChg chg="add mod">
          <ac:chgData name="Jason Wiese" userId="4bff8d5b-7de6-4655-b397-69b0afc81113" providerId="ADAL" clId="{0431094D-95D6-48A8-B882-51E2BF2EDA8B}" dt="2022-03-29T03:37:12.031" v="21" actId="1036"/>
          <ac:spMkLst>
            <pc:docMk/>
            <pc:sldMk cId="3457515328" sldId="2144328263"/>
            <ac:spMk id="30" creationId="{9A6F5C1C-E3BE-4D4F-B414-F373DC2A4E85}"/>
          </ac:spMkLst>
        </pc:spChg>
        <pc:spChg chg="add mod">
          <ac:chgData name="Jason Wiese" userId="4bff8d5b-7de6-4655-b397-69b0afc81113" providerId="ADAL" clId="{0431094D-95D6-48A8-B882-51E2BF2EDA8B}" dt="2022-03-29T03:37:12.031" v="21" actId="1036"/>
          <ac:spMkLst>
            <pc:docMk/>
            <pc:sldMk cId="3457515328" sldId="2144328263"/>
            <ac:spMk id="31" creationId="{BEB0FC70-8527-4056-B6DF-8EE598FA16BF}"/>
          </ac:spMkLst>
        </pc:spChg>
        <pc:spChg chg="add mod">
          <ac:chgData name="Jason Wiese" userId="4bff8d5b-7de6-4655-b397-69b0afc81113" providerId="ADAL" clId="{0431094D-95D6-48A8-B882-51E2BF2EDA8B}" dt="2022-03-29T03:37:12.031" v="21" actId="1036"/>
          <ac:spMkLst>
            <pc:docMk/>
            <pc:sldMk cId="3457515328" sldId="2144328263"/>
            <ac:spMk id="33" creationId="{E806FE2C-6E14-4D9E-BFCF-1F01358DE243}"/>
          </ac:spMkLst>
        </pc:spChg>
        <pc:spChg chg="add mod">
          <ac:chgData name="Jason Wiese" userId="4bff8d5b-7de6-4655-b397-69b0afc81113" providerId="ADAL" clId="{0431094D-95D6-48A8-B882-51E2BF2EDA8B}" dt="2022-03-29T03:37:12.031" v="21" actId="1036"/>
          <ac:spMkLst>
            <pc:docMk/>
            <pc:sldMk cId="3457515328" sldId="2144328263"/>
            <ac:spMk id="34" creationId="{669496DF-4583-4BD5-93EF-C9205A275FF3}"/>
          </ac:spMkLst>
        </pc:spChg>
        <pc:spChg chg="add mod">
          <ac:chgData name="Jason Wiese" userId="4bff8d5b-7de6-4655-b397-69b0afc81113" providerId="ADAL" clId="{0431094D-95D6-48A8-B882-51E2BF2EDA8B}" dt="2022-03-29T03:37:12.031" v="21" actId="1036"/>
          <ac:spMkLst>
            <pc:docMk/>
            <pc:sldMk cId="3457515328" sldId="2144328263"/>
            <ac:spMk id="36" creationId="{61B517AE-4FDA-4BD9-BD8F-DA0CDFEA350A}"/>
          </ac:spMkLst>
        </pc:spChg>
        <pc:spChg chg="add mod">
          <ac:chgData name="Jason Wiese" userId="4bff8d5b-7de6-4655-b397-69b0afc81113" providerId="ADAL" clId="{0431094D-95D6-48A8-B882-51E2BF2EDA8B}" dt="2022-03-29T03:37:12.031" v="21" actId="1036"/>
          <ac:spMkLst>
            <pc:docMk/>
            <pc:sldMk cId="3457515328" sldId="2144328263"/>
            <ac:spMk id="37" creationId="{D7054C12-5A3A-488D-8094-90848E3C28EC}"/>
          </ac:spMkLst>
        </pc:spChg>
        <pc:spChg chg="add mod">
          <ac:chgData name="Jason Wiese" userId="4bff8d5b-7de6-4655-b397-69b0afc81113" providerId="ADAL" clId="{0431094D-95D6-48A8-B882-51E2BF2EDA8B}" dt="2022-03-29T03:37:12.031" v="21" actId="1036"/>
          <ac:spMkLst>
            <pc:docMk/>
            <pc:sldMk cId="3457515328" sldId="2144328263"/>
            <ac:spMk id="38" creationId="{7340D3FA-3C0F-48FC-A8AC-0393A9295DA6}"/>
          </ac:spMkLst>
        </pc:spChg>
        <pc:spChg chg="add mod">
          <ac:chgData name="Jason Wiese" userId="4bff8d5b-7de6-4655-b397-69b0afc81113" providerId="ADAL" clId="{0431094D-95D6-48A8-B882-51E2BF2EDA8B}" dt="2022-03-29T03:37:12.031" v="21" actId="1036"/>
          <ac:spMkLst>
            <pc:docMk/>
            <pc:sldMk cId="3457515328" sldId="2144328263"/>
            <ac:spMk id="40" creationId="{45637E81-6499-46B3-9B63-3DD514960894}"/>
          </ac:spMkLst>
        </pc:spChg>
        <pc:spChg chg="del">
          <ac:chgData name="Jason Wiese" userId="4bff8d5b-7de6-4655-b397-69b0afc81113" providerId="ADAL" clId="{0431094D-95D6-48A8-B882-51E2BF2EDA8B}" dt="2022-03-29T03:37:15.142" v="22" actId="478"/>
          <ac:spMkLst>
            <pc:docMk/>
            <pc:sldMk cId="3457515328" sldId="2144328263"/>
            <ac:spMk id="41" creationId="{D12779D7-DBB7-49A0-8ADA-FE48B46D2512}"/>
          </ac:spMkLst>
        </pc:spChg>
        <pc:spChg chg="add mod">
          <ac:chgData name="Jason Wiese" userId="4bff8d5b-7de6-4655-b397-69b0afc81113" providerId="ADAL" clId="{0431094D-95D6-48A8-B882-51E2BF2EDA8B}" dt="2022-03-29T03:37:12.031" v="21" actId="1036"/>
          <ac:spMkLst>
            <pc:docMk/>
            <pc:sldMk cId="3457515328" sldId="2144328263"/>
            <ac:spMk id="43" creationId="{6CA645B2-B084-4960-A813-42775AD573B0}"/>
          </ac:spMkLst>
        </pc:spChg>
        <pc:spChg chg="del">
          <ac:chgData name="Jason Wiese" userId="4bff8d5b-7de6-4655-b397-69b0afc81113" providerId="ADAL" clId="{0431094D-95D6-48A8-B882-51E2BF2EDA8B}" dt="2022-03-29T03:36:42.795" v="7" actId="478"/>
          <ac:spMkLst>
            <pc:docMk/>
            <pc:sldMk cId="3457515328" sldId="2144328263"/>
            <ac:spMk id="44" creationId="{6190E329-3FE0-4FBA-81E9-B77F1AF5D465}"/>
          </ac:spMkLst>
        </pc:spChg>
        <pc:spChg chg="add mod">
          <ac:chgData name="Jason Wiese" userId="4bff8d5b-7de6-4655-b397-69b0afc81113" providerId="ADAL" clId="{0431094D-95D6-48A8-B882-51E2BF2EDA8B}" dt="2022-03-29T03:37:12.031" v="21" actId="1036"/>
          <ac:spMkLst>
            <pc:docMk/>
            <pc:sldMk cId="3457515328" sldId="2144328263"/>
            <ac:spMk id="46" creationId="{EDF3DE46-4056-4C90-B09E-9FDC3B005BD0}"/>
          </ac:spMkLst>
        </pc:spChg>
        <pc:spChg chg="del">
          <ac:chgData name="Jason Wiese" userId="4bff8d5b-7de6-4655-b397-69b0afc81113" providerId="ADAL" clId="{0431094D-95D6-48A8-B882-51E2BF2EDA8B}" dt="2022-03-29T03:36:46.569" v="8" actId="478"/>
          <ac:spMkLst>
            <pc:docMk/>
            <pc:sldMk cId="3457515328" sldId="2144328263"/>
            <ac:spMk id="47" creationId="{22ADEE7E-0746-4369-B944-55956A21B3A0}"/>
          </ac:spMkLst>
        </pc:spChg>
        <pc:spChg chg="add mod">
          <ac:chgData name="Jason Wiese" userId="4bff8d5b-7de6-4655-b397-69b0afc81113" providerId="ADAL" clId="{0431094D-95D6-48A8-B882-51E2BF2EDA8B}" dt="2022-03-29T03:37:12.031" v="21" actId="1036"/>
          <ac:spMkLst>
            <pc:docMk/>
            <pc:sldMk cId="3457515328" sldId="2144328263"/>
            <ac:spMk id="48" creationId="{5170AADB-9CBD-4156-B09B-AC829D3FDA84}"/>
          </ac:spMkLst>
        </pc:spChg>
        <pc:spChg chg="add mod">
          <ac:chgData name="Jason Wiese" userId="4bff8d5b-7de6-4655-b397-69b0afc81113" providerId="ADAL" clId="{0431094D-95D6-48A8-B882-51E2BF2EDA8B}" dt="2022-03-29T03:37:12.031" v="21" actId="1036"/>
          <ac:spMkLst>
            <pc:docMk/>
            <pc:sldMk cId="3457515328" sldId="2144328263"/>
            <ac:spMk id="50" creationId="{DD642E3E-7894-4828-939A-03C32C19DC5F}"/>
          </ac:spMkLst>
        </pc:spChg>
        <pc:spChg chg="add mod">
          <ac:chgData name="Jason Wiese" userId="4bff8d5b-7de6-4655-b397-69b0afc81113" providerId="ADAL" clId="{0431094D-95D6-48A8-B882-51E2BF2EDA8B}" dt="2022-03-29T03:37:12.031" v="21" actId="1036"/>
          <ac:spMkLst>
            <pc:docMk/>
            <pc:sldMk cId="3457515328" sldId="2144328263"/>
            <ac:spMk id="51" creationId="{D92E17E2-6B0E-437E-82BB-72920E39A463}"/>
          </ac:spMkLst>
        </pc:spChg>
        <pc:spChg chg="add mod">
          <ac:chgData name="Jason Wiese" userId="4bff8d5b-7de6-4655-b397-69b0afc81113" providerId="ADAL" clId="{0431094D-95D6-48A8-B882-51E2BF2EDA8B}" dt="2022-03-29T03:37:12.031" v="21" actId="1036"/>
          <ac:spMkLst>
            <pc:docMk/>
            <pc:sldMk cId="3457515328" sldId="2144328263"/>
            <ac:spMk id="52" creationId="{7BA4F88E-57FF-4213-AFA0-A9C45845BF17}"/>
          </ac:spMkLst>
        </pc:spChg>
        <pc:spChg chg="add mod">
          <ac:chgData name="Jason Wiese" userId="4bff8d5b-7de6-4655-b397-69b0afc81113" providerId="ADAL" clId="{0431094D-95D6-48A8-B882-51E2BF2EDA8B}" dt="2022-03-29T03:38:54.519" v="134" actId="20577"/>
          <ac:spMkLst>
            <pc:docMk/>
            <pc:sldMk cId="3457515328" sldId="2144328263"/>
            <ac:spMk id="53" creationId="{9BFB04C3-A4EA-4769-8E13-7A597E31C757}"/>
          </ac:spMkLst>
        </pc:spChg>
        <pc:graphicFrameChg chg="del">
          <ac:chgData name="Jason Wiese" userId="4bff8d5b-7de6-4655-b397-69b0afc81113" providerId="ADAL" clId="{0431094D-95D6-48A8-B882-51E2BF2EDA8B}" dt="2022-03-29T03:36:46.569" v="8" actId="478"/>
          <ac:graphicFrameMkLst>
            <pc:docMk/>
            <pc:sldMk cId="3457515328" sldId="2144328263"/>
            <ac:graphicFrameMk id="22" creationId="{1F2BBA46-C9CB-4AA9-90CE-914644E548E8}"/>
          </ac:graphicFrameMkLst>
        </pc:graphicFrameChg>
        <pc:graphicFrameChg chg="del">
          <ac:chgData name="Jason Wiese" userId="4bff8d5b-7de6-4655-b397-69b0afc81113" providerId="ADAL" clId="{0431094D-95D6-48A8-B882-51E2BF2EDA8B}" dt="2022-03-29T03:36:42.795" v="7" actId="478"/>
          <ac:graphicFrameMkLst>
            <pc:docMk/>
            <pc:sldMk cId="3457515328" sldId="2144328263"/>
            <ac:graphicFrameMk id="42" creationId="{54649E6A-EC19-4E0E-BB78-F7157885656E}"/>
          </ac:graphicFrameMkLst>
        </pc:graphicFrameChg>
        <pc:picChg chg="add mod ord">
          <ac:chgData name="Jason Wiese" userId="4bff8d5b-7de6-4655-b397-69b0afc81113" providerId="ADAL" clId="{0431094D-95D6-48A8-B882-51E2BF2EDA8B}" dt="2022-03-29T03:40:24.835" v="142" actId="167"/>
          <ac:picMkLst>
            <pc:docMk/>
            <pc:sldMk cId="3457515328" sldId="2144328263"/>
            <ac:picMk id="5" creationId="{8C557A90-9B8F-4E4A-90ED-A4B2775209E5}"/>
          </ac:picMkLst>
        </pc:picChg>
        <pc:picChg chg="del">
          <ac:chgData name="Jason Wiese" userId="4bff8d5b-7de6-4655-b397-69b0afc81113" providerId="ADAL" clId="{0431094D-95D6-48A8-B882-51E2BF2EDA8B}" dt="2022-03-29T03:40:26.641" v="143" actId="478"/>
          <ac:picMkLst>
            <pc:docMk/>
            <pc:sldMk cId="3457515328" sldId="2144328263"/>
            <ac:picMk id="20" creationId="{BBFACC18-6BBF-499D-B143-7B4821A87D47}"/>
          </ac:picMkLst>
        </pc:picChg>
        <pc:picChg chg="del">
          <ac:chgData name="Jason Wiese" userId="4bff8d5b-7de6-4655-b397-69b0afc81113" providerId="ADAL" clId="{0431094D-95D6-48A8-B882-51E2BF2EDA8B}" dt="2022-03-29T03:36:21.571" v="2" actId="478"/>
          <ac:picMkLst>
            <pc:docMk/>
            <pc:sldMk cId="3457515328" sldId="2144328263"/>
            <ac:picMk id="26" creationId="{9B57564A-A73C-461F-BEB2-5E4015D85042}"/>
          </ac:picMkLst>
        </pc:picChg>
        <pc:picChg chg="add mod">
          <ac:chgData name="Jason Wiese" userId="4bff8d5b-7de6-4655-b397-69b0afc81113" providerId="ADAL" clId="{0431094D-95D6-48A8-B882-51E2BF2EDA8B}" dt="2022-03-29T03:42:14.159" v="214" actId="1035"/>
          <ac:picMkLst>
            <pc:docMk/>
            <pc:sldMk cId="3457515328" sldId="2144328263"/>
            <ac:picMk id="27" creationId="{F50E8FA0-8CE9-4FB8-9765-0D78E87D28F6}"/>
          </ac:picMkLst>
        </pc:picChg>
        <pc:cxnChg chg="add mod">
          <ac:chgData name="Jason Wiese" userId="4bff8d5b-7de6-4655-b397-69b0afc81113" providerId="ADAL" clId="{0431094D-95D6-48A8-B882-51E2BF2EDA8B}" dt="2022-03-29T03:37:12.031" v="21" actId="1036"/>
          <ac:cxnSpMkLst>
            <pc:docMk/>
            <pc:sldMk cId="3457515328" sldId="2144328263"/>
            <ac:cxnSpMk id="32" creationId="{D755BC9C-3E86-4535-8B82-4CD25BF13670}"/>
          </ac:cxnSpMkLst>
        </pc:cxnChg>
        <pc:cxnChg chg="add mod">
          <ac:chgData name="Jason Wiese" userId="4bff8d5b-7de6-4655-b397-69b0afc81113" providerId="ADAL" clId="{0431094D-95D6-48A8-B882-51E2BF2EDA8B}" dt="2022-03-29T03:37:12.031" v="21" actId="1036"/>
          <ac:cxnSpMkLst>
            <pc:docMk/>
            <pc:sldMk cId="3457515328" sldId="2144328263"/>
            <ac:cxnSpMk id="35" creationId="{C42FA401-BF3D-4644-9150-F6DD2EBD22A1}"/>
          </ac:cxnSpMkLst>
        </pc:cxnChg>
        <pc:cxnChg chg="add mod">
          <ac:chgData name="Jason Wiese" userId="4bff8d5b-7de6-4655-b397-69b0afc81113" providerId="ADAL" clId="{0431094D-95D6-48A8-B882-51E2BF2EDA8B}" dt="2022-03-29T03:37:12.031" v="21" actId="1036"/>
          <ac:cxnSpMkLst>
            <pc:docMk/>
            <pc:sldMk cId="3457515328" sldId="2144328263"/>
            <ac:cxnSpMk id="39" creationId="{2C40E6E4-ECBE-431E-A301-55091DCA6C98}"/>
          </ac:cxnSpMkLst>
        </pc:cxnChg>
        <pc:cxnChg chg="add mod">
          <ac:chgData name="Jason Wiese" userId="4bff8d5b-7de6-4655-b397-69b0afc81113" providerId="ADAL" clId="{0431094D-95D6-48A8-B882-51E2BF2EDA8B}" dt="2022-03-29T03:37:12.031" v="21" actId="1036"/>
          <ac:cxnSpMkLst>
            <pc:docMk/>
            <pc:sldMk cId="3457515328" sldId="2144328263"/>
            <ac:cxnSpMk id="45" creationId="{41E0B26D-0CBB-495A-ADB1-AFC3A0D230FF}"/>
          </ac:cxnSpMkLst>
        </pc:cxnChg>
        <pc:cxnChg chg="add mod">
          <ac:chgData name="Jason Wiese" userId="4bff8d5b-7de6-4655-b397-69b0afc81113" providerId="ADAL" clId="{0431094D-95D6-48A8-B882-51E2BF2EDA8B}" dt="2022-03-29T03:37:12.031" v="21" actId="1036"/>
          <ac:cxnSpMkLst>
            <pc:docMk/>
            <pc:sldMk cId="3457515328" sldId="2144328263"/>
            <ac:cxnSpMk id="49" creationId="{D0D46DB1-34AE-415B-BD94-12AA6AFD0C8A}"/>
          </ac:cxnSpMkLst>
        </pc:cxnChg>
      </pc:sldChg>
      <pc:sldChg chg="delCm">
        <pc:chgData name="Jason Wiese" userId="4bff8d5b-7de6-4655-b397-69b0afc81113" providerId="ADAL" clId="{0431094D-95D6-48A8-B882-51E2BF2EDA8B}" dt="2022-03-29T03:41:52.951" v="205"/>
        <pc:sldMkLst>
          <pc:docMk/>
          <pc:sldMk cId="2177344345" sldId="2144328298"/>
        </pc:sldMkLst>
      </pc:sldChg>
    </pc:docChg>
  </pc:docChgLst>
  <pc:docChgLst>
    <pc:chgData name="Karolina Guillen" userId="c1c08796-a0be-47c6-af52-5d31fd96ec50" providerId="ADAL" clId="{61C5958E-B310-4538-A1EA-35FEF58E26D0}"/>
    <pc:docChg chg="undo redo custSel addSld delSld modSld sldOrd">
      <pc:chgData name="Karolina Guillen" userId="c1c08796-a0be-47c6-af52-5d31fd96ec50" providerId="ADAL" clId="{61C5958E-B310-4538-A1EA-35FEF58E26D0}" dt="2022-03-28T19:56:18.034" v="2729"/>
      <pc:docMkLst>
        <pc:docMk/>
      </pc:docMkLst>
      <pc:sldChg chg="addSp delSp modSp del mod">
        <pc:chgData name="Karolina Guillen" userId="c1c08796-a0be-47c6-af52-5d31fd96ec50" providerId="ADAL" clId="{61C5958E-B310-4538-A1EA-35FEF58E26D0}" dt="2022-03-22T18:12:49.796" v="2588" actId="478"/>
        <pc:sldMkLst>
          <pc:docMk/>
          <pc:sldMk cId="2469683786" sldId="275"/>
        </pc:sldMkLst>
        <pc:spChg chg="del mod">
          <ac:chgData name="Karolina Guillen" userId="c1c08796-a0be-47c6-af52-5d31fd96ec50" providerId="ADAL" clId="{61C5958E-B310-4538-A1EA-35FEF58E26D0}" dt="2022-03-21T22:12:56.121" v="1101" actId="478"/>
          <ac:spMkLst>
            <pc:docMk/>
            <pc:sldMk cId="2469683786" sldId="275"/>
            <ac:spMk id="3" creationId="{6ED856D1-381F-4954-9E1E-F9C53DD70747}"/>
          </ac:spMkLst>
        </pc:spChg>
        <pc:spChg chg="del mod">
          <ac:chgData name="Karolina Guillen" userId="c1c08796-a0be-47c6-af52-5d31fd96ec50" providerId="ADAL" clId="{61C5958E-B310-4538-A1EA-35FEF58E26D0}" dt="2022-03-22T18:12:49.796" v="2588" actId="478"/>
          <ac:spMkLst>
            <pc:docMk/>
            <pc:sldMk cId="2469683786" sldId="275"/>
            <ac:spMk id="3" creationId="{FDAD9A26-2AD6-4F60-8BC4-D64448161A5A}"/>
          </ac:spMkLst>
        </pc:spChg>
        <pc:spChg chg="add mod">
          <ac:chgData name="Karolina Guillen" userId="c1c08796-a0be-47c6-af52-5d31fd96ec50" providerId="ADAL" clId="{61C5958E-B310-4538-A1EA-35FEF58E26D0}" dt="2022-03-22T13:58:33.567" v="2343" actId="1037"/>
          <ac:spMkLst>
            <pc:docMk/>
            <pc:sldMk cId="2469683786" sldId="275"/>
            <ac:spMk id="29" creationId="{441D61E8-BE7A-4358-8F86-5E6AE4F90469}"/>
          </ac:spMkLst>
        </pc:spChg>
        <pc:spChg chg="del mod">
          <ac:chgData name="Karolina Guillen" userId="c1c08796-a0be-47c6-af52-5d31fd96ec50" providerId="ADAL" clId="{61C5958E-B310-4538-A1EA-35FEF58E26D0}" dt="2022-03-22T18:12:49.796" v="2588" actId="478"/>
          <ac:spMkLst>
            <pc:docMk/>
            <pc:sldMk cId="2469683786" sldId="275"/>
            <ac:spMk id="32" creationId="{E820E8FD-24C2-4B1B-A597-B2C372E9BAEF}"/>
          </ac:spMkLst>
        </pc:spChg>
        <pc:spChg chg="add del mod">
          <ac:chgData name="Karolina Guillen" userId="c1c08796-a0be-47c6-af52-5d31fd96ec50" providerId="ADAL" clId="{61C5958E-B310-4538-A1EA-35FEF58E26D0}" dt="2022-03-22T17:42:42.475" v="2462" actId="478"/>
          <ac:spMkLst>
            <pc:docMk/>
            <pc:sldMk cId="2469683786" sldId="275"/>
            <ac:spMk id="43" creationId="{3D0A6690-0E7F-4313-815B-B2BDFEA98682}"/>
          </ac:spMkLst>
        </pc:spChg>
        <pc:spChg chg="add del mod">
          <ac:chgData name="Karolina Guillen" userId="c1c08796-a0be-47c6-af52-5d31fd96ec50" providerId="ADAL" clId="{61C5958E-B310-4538-A1EA-35FEF58E26D0}" dt="2022-03-22T17:42:45.396" v="2463" actId="478"/>
          <ac:spMkLst>
            <pc:docMk/>
            <pc:sldMk cId="2469683786" sldId="275"/>
            <ac:spMk id="44" creationId="{3BB9620B-95C6-41EF-BE6C-FEFD195D26A4}"/>
          </ac:spMkLst>
        </pc:spChg>
        <pc:spChg chg="add del mod">
          <ac:chgData name="Karolina Guillen" userId="c1c08796-a0be-47c6-af52-5d31fd96ec50" providerId="ADAL" clId="{61C5958E-B310-4538-A1EA-35FEF58E26D0}" dt="2022-03-22T17:42:45.396" v="2463" actId="478"/>
          <ac:spMkLst>
            <pc:docMk/>
            <pc:sldMk cId="2469683786" sldId="275"/>
            <ac:spMk id="45" creationId="{0CEB2304-8DEB-4E80-A79D-910C5063621C}"/>
          </ac:spMkLst>
        </pc:spChg>
        <pc:spChg chg="add del mod">
          <ac:chgData name="Karolina Guillen" userId="c1c08796-a0be-47c6-af52-5d31fd96ec50" providerId="ADAL" clId="{61C5958E-B310-4538-A1EA-35FEF58E26D0}" dt="2022-03-22T17:42:51.126" v="2465" actId="478"/>
          <ac:spMkLst>
            <pc:docMk/>
            <pc:sldMk cId="2469683786" sldId="275"/>
            <ac:spMk id="46" creationId="{F474B040-D606-4B6A-ACFB-7E949EC3053C}"/>
          </ac:spMkLst>
        </pc:spChg>
        <pc:spChg chg="add del mod">
          <ac:chgData name="Karolina Guillen" userId="c1c08796-a0be-47c6-af52-5d31fd96ec50" providerId="ADAL" clId="{61C5958E-B310-4538-A1EA-35FEF58E26D0}" dt="2022-03-22T17:42:42.475" v="2462" actId="478"/>
          <ac:spMkLst>
            <pc:docMk/>
            <pc:sldMk cId="2469683786" sldId="275"/>
            <ac:spMk id="47" creationId="{F4334C51-EA99-44E8-8143-7C5A3878BE25}"/>
          </ac:spMkLst>
        </pc:spChg>
        <pc:spChg chg="add del mod">
          <ac:chgData name="Karolina Guillen" userId="c1c08796-a0be-47c6-af52-5d31fd96ec50" providerId="ADAL" clId="{61C5958E-B310-4538-A1EA-35FEF58E26D0}" dt="2022-03-22T17:42:48.442" v="2464" actId="478"/>
          <ac:spMkLst>
            <pc:docMk/>
            <pc:sldMk cId="2469683786" sldId="275"/>
            <ac:spMk id="48" creationId="{06DEAC3D-CEE1-4C61-8BB6-834CC2850FED}"/>
          </ac:spMkLst>
        </pc:spChg>
        <pc:spChg chg="add del mod">
          <ac:chgData name="Karolina Guillen" userId="c1c08796-a0be-47c6-af52-5d31fd96ec50" providerId="ADAL" clId="{61C5958E-B310-4538-A1EA-35FEF58E26D0}" dt="2022-03-22T17:42:42.475" v="2462" actId="478"/>
          <ac:spMkLst>
            <pc:docMk/>
            <pc:sldMk cId="2469683786" sldId="275"/>
            <ac:spMk id="49" creationId="{6C35028F-E074-4551-98E5-1AAABB33DAAC}"/>
          </ac:spMkLst>
        </pc:spChg>
        <pc:picChg chg="del">
          <ac:chgData name="Karolina Guillen" userId="c1c08796-a0be-47c6-af52-5d31fd96ec50" providerId="ADAL" clId="{61C5958E-B310-4538-A1EA-35FEF58E26D0}" dt="2022-03-21T22:10:14.878" v="1044" actId="478"/>
          <ac:picMkLst>
            <pc:docMk/>
            <pc:sldMk cId="2469683786" sldId="275"/>
            <ac:picMk id="14" creationId="{0ECC4947-9286-410D-9810-66968BFD747B}"/>
          </ac:picMkLst>
        </pc:picChg>
        <pc:picChg chg="add mod">
          <ac:chgData name="Karolina Guillen" userId="c1c08796-a0be-47c6-af52-5d31fd96ec50" providerId="ADAL" clId="{61C5958E-B310-4538-A1EA-35FEF58E26D0}" dt="2022-03-22T17:43:37.608" v="2503" actId="1038"/>
          <ac:picMkLst>
            <pc:docMk/>
            <pc:sldMk cId="2469683786" sldId="275"/>
            <ac:picMk id="28" creationId="{2E2CC72C-E48B-4C54-91C3-AEC9AACA51DA}"/>
          </ac:picMkLst>
        </pc:picChg>
        <pc:picChg chg="del">
          <ac:chgData name="Karolina Guillen" userId="c1c08796-a0be-47c6-af52-5d31fd96ec50" providerId="ADAL" clId="{61C5958E-B310-4538-A1EA-35FEF58E26D0}" dt="2022-03-21T22:08:46.957" v="1024" actId="478"/>
          <ac:picMkLst>
            <pc:docMk/>
            <pc:sldMk cId="2469683786" sldId="275"/>
            <ac:picMk id="29" creationId="{4F5F05C8-B72E-4794-AF9F-4925F9869EA2}"/>
          </ac:picMkLst>
        </pc:picChg>
        <pc:picChg chg="del">
          <ac:chgData name="Karolina Guillen" userId="c1c08796-a0be-47c6-af52-5d31fd96ec50" providerId="ADAL" clId="{61C5958E-B310-4538-A1EA-35FEF58E26D0}" dt="2022-03-21T22:09:59.132" v="1040" actId="478"/>
          <ac:picMkLst>
            <pc:docMk/>
            <pc:sldMk cId="2469683786" sldId="275"/>
            <ac:picMk id="30" creationId="{7ADC416C-EE66-4731-A1DD-91E210E79EBF}"/>
          </ac:picMkLst>
        </pc:picChg>
        <pc:picChg chg="add mod">
          <ac:chgData name="Karolina Guillen" userId="c1c08796-a0be-47c6-af52-5d31fd96ec50" providerId="ADAL" clId="{61C5958E-B310-4538-A1EA-35FEF58E26D0}" dt="2022-03-22T13:58:33.567" v="2343" actId="1037"/>
          <ac:picMkLst>
            <pc:docMk/>
            <pc:sldMk cId="2469683786" sldId="275"/>
            <ac:picMk id="30" creationId="{E3271492-FD4A-4086-8E02-C397DE1BF61E}"/>
          </ac:picMkLst>
        </pc:picChg>
        <pc:picChg chg="add mod">
          <ac:chgData name="Karolina Guillen" userId="c1c08796-a0be-47c6-af52-5d31fd96ec50" providerId="ADAL" clId="{61C5958E-B310-4538-A1EA-35FEF58E26D0}" dt="2022-03-22T18:06:49.664" v="2531" actId="14100"/>
          <ac:picMkLst>
            <pc:docMk/>
            <pc:sldMk cId="2469683786" sldId="275"/>
            <ac:picMk id="31" creationId="{77818BBA-B41B-49B8-A276-4F0F9C0BC00A}"/>
          </ac:picMkLst>
        </pc:picChg>
        <pc:picChg chg="del">
          <ac:chgData name="Karolina Guillen" userId="c1c08796-a0be-47c6-af52-5d31fd96ec50" providerId="ADAL" clId="{61C5958E-B310-4538-A1EA-35FEF58E26D0}" dt="2022-03-21T22:09:32.942" v="1035" actId="478"/>
          <ac:picMkLst>
            <pc:docMk/>
            <pc:sldMk cId="2469683786" sldId="275"/>
            <ac:picMk id="32" creationId="{1B61D549-0250-4D11-9C1B-DE783C72C438}"/>
          </ac:picMkLst>
        </pc:picChg>
        <pc:picChg chg="del">
          <ac:chgData name="Karolina Guillen" userId="c1c08796-a0be-47c6-af52-5d31fd96ec50" providerId="ADAL" clId="{61C5958E-B310-4538-A1EA-35FEF58E26D0}" dt="2022-03-21T22:09:08.772" v="1030" actId="478"/>
          <ac:picMkLst>
            <pc:docMk/>
            <pc:sldMk cId="2469683786" sldId="275"/>
            <ac:picMk id="37" creationId="{38CEE525-860D-47A4-A6F0-B2C6E797101E}"/>
          </ac:picMkLst>
        </pc:picChg>
        <pc:picChg chg="add mod">
          <ac:chgData name="Karolina Guillen" userId="c1c08796-a0be-47c6-af52-5d31fd96ec50" providerId="ADAL" clId="{61C5958E-B310-4538-A1EA-35FEF58E26D0}" dt="2022-03-22T18:12:38.943" v="2587"/>
          <ac:picMkLst>
            <pc:docMk/>
            <pc:sldMk cId="2469683786" sldId="275"/>
            <ac:picMk id="37" creationId="{637B139A-A8F7-4301-9DAF-E88F5010DF65}"/>
          </ac:picMkLst>
        </pc:picChg>
        <pc:picChg chg="mod">
          <ac:chgData name="Karolina Guillen" userId="c1c08796-a0be-47c6-af52-5d31fd96ec50" providerId="ADAL" clId="{61C5958E-B310-4538-A1EA-35FEF58E26D0}" dt="2022-03-22T17:43:40.830" v="2505" actId="1076"/>
          <ac:picMkLst>
            <pc:docMk/>
            <pc:sldMk cId="2469683786" sldId="275"/>
            <ac:picMk id="38" creationId="{08D3A7C3-9423-4DEA-8167-5DB6C2926614}"/>
          </ac:picMkLst>
        </pc:picChg>
        <pc:picChg chg="add mod">
          <ac:chgData name="Karolina Guillen" userId="c1c08796-a0be-47c6-af52-5d31fd96ec50" providerId="ADAL" clId="{61C5958E-B310-4538-A1EA-35FEF58E26D0}" dt="2022-03-22T18:07:23.247" v="2535" actId="14100"/>
          <ac:picMkLst>
            <pc:docMk/>
            <pc:sldMk cId="2469683786" sldId="275"/>
            <ac:picMk id="39" creationId="{D3A13932-7917-4852-88F8-CC56D5D0F3B3}"/>
          </ac:picMkLst>
        </pc:picChg>
        <pc:picChg chg="add mod">
          <ac:chgData name="Karolina Guillen" userId="c1c08796-a0be-47c6-af52-5d31fd96ec50" providerId="ADAL" clId="{61C5958E-B310-4538-A1EA-35FEF58E26D0}" dt="2022-03-22T18:06:25.471" v="2525" actId="14100"/>
          <ac:picMkLst>
            <pc:docMk/>
            <pc:sldMk cId="2469683786" sldId="275"/>
            <ac:picMk id="40" creationId="{FD4F5243-6601-462D-9947-049EA4D8F5FD}"/>
          </ac:picMkLst>
        </pc:picChg>
        <pc:picChg chg="del">
          <ac:chgData name="Karolina Guillen" userId="c1c08796-a0be-47c6-af52-5d31fd96ec50" providerId="ADAL" clId="{61C5958E-B310-4538-A1EA-35FEF58E26D0}" dt="2022-03-21T22:10:14.878" v="1044" actId="478"/>
          <ac:picMkLst>
            <pc:docMk/>
            <pc:sldMk cId="2469683786" sldId="275"/>
            <ac:picMk id="41" creationId="{115866E1-FC1F-4972-A0FE-1FAECF63F4BE}"/>
          </ac:picMkLst>
        </pc:picChg>
        <pc:picChg chg="add mod">
          <ac:chgData name="Karolina Guillen" userId="c1c08796-a0be-47c6-af52-5d31fd96ec50" providerId="ADAL" clId="{61C5958E-B310-4538-A1EA-35FEF58E26D0}" dt="2022-03-22T18:12:27.567" v="2586"/>
          <ac:picMkLst>
            <pc:docMk/>
            <pc:sldMk cId="2469683786" sldId="275"/>
            <ac:picMk id="41" creationId="{A522EA89-633F-4BF3-81D5-2B2E12388A36}"/>
          </ac:picMkLst>
        </pc:picChg>
        <pc:picChg chg="add mod">
          <ac:chgData name="Karolina Guillen" userId="c1c08796-a0be-47c6-af52-5d31fd96ec50" providerId="ADAL" clId="{61C5958E-B310-4538-A1EA-35FEF58E26D0}" dt="2022-03-22T18:06:42.960" v="2530" actId="14100"/>
          <ac:picMkLst>
            <pc:docMk/>
            <pc:sldMk cId="2469683786" sldId="275"/>
            <ac:picMk id="42" creationId="{EC29F6C3-F4D9-4979-BBE8-D9D9520C537B}"/>
          </ac:picMkLst>
        </pc:picChg>
        <pc:picChg chg="del">
          <ac:chgData name="Karolina Guillen" userId="c1c08796-a0be-47c6-af52-5d31fd96ec50" providerId="ADAL" clId="{61C5958E-B310-4538-A1EA-35FEF58E26D0}" dt="2022-03-21T22:10:21.230" v="1046" actId="478"/>
          <ac:picMkLst>
            <pc:docMk/>
            <pc:sldMk cId="2469683786" sldId="275"/>
            <ac:picMk id="46" creationId="{D16012C8-48D8-4105-A1C1-1C6E044AF9A1}"/>
          </ac:picMkLst>
        </pc:picChg>
        <pc:picChg chg="del">
          <ac:chgData name="Karolina Guillen" userId="c1c08796-a0be-47c6-af52-5d31fd96ec50" providerId="ADAL" clId="{61C5958E-B310-4538-A1EA-35FEF58E26D0}" dt="2022-03-21T22:10:17.551" v="1045" actId="478"/>
          <ac:picMkLst>
            <pc:docMk/>
            <pc:sldMk cId="2469683786" sldId="275"/>
            <ac:picMk id="48" creationId="{063C7736-4F31-42B9-99FB-EBA7165C8B8F}"/>
          </ac:picMkLst>
        </pc:picChg>
        <pc:picChg chg="del">
          <ac:chgData name="Karolina Guillen" userId="c1c08796-a0be-47c6-af52-5d31fd96ec50" providerId="ADAL" clId="{61C5958E-B310-4538-A1EA-35FEF58E26D0}" dt="2022-03-21T22:10:17.551" v="1045" actId="478"/>
          <ac:picMkLst>
            <pc:docMk/>
            <pc:sldMk cId="2469683786" sldId="275"/>
            <ac:picMk id="50" creationId="{2F1EBFCE-6E37-4B95-8C75-A78E39AD1770}"/>
          </ac:picMkLst>
        </pc:picChg>
        <pc:picChg chg="add mod">
          <ac:chgData name="Karolina Guillen" userId="c1c08796-a0be-47c6-af52-5d31fd96ec50" providerId="ADAL" clId="{61C5958E-B310-4538-A1EA-35FEF58E26D0}" dt="2022-03-22T18:08:38.863" v="2571" actId="1038"/>
          <ac:picMkLst>
            <pc:docMk/>
            <pc:sldMk cId="2469683786" sldId="275"/>
            <ac:picMk id="50" creationId="{DBDC50CF-6D51-4CE6-B100-4F5C9B70896E}"/>
          </ac:picMkLst>
        </pc:picChg>
      </pc:sldChg>
      <pc:sldChg chg="del">
        <pc:chgData name="Karolina Guillen" userId="c1c08796-a0be-47c6-af52-5d31fd96ec50" providerId="ADAL" clId="{61C5958E-B310-4538-A1EA-35FEF58E26D0}" dt="2022-03-21T22:13:28.556" v="1102" actId="47"/>
        <pc:sldMkLst>
          <pc:docMk/>
          <pc:sldMk cId="2955945675" sldId="298"/>
        </pc:sldMkLst>
      </pc:sldChg>
      <pc:sldChg chg="addCm">
        <pc:chgData name="Karolina Guillen" userId="c1c08796-a0be-47c6-af52-5d31fd96ec50" providerId="ADAL" clId="{61C5958E-B310-4538-A1EA-35FEF58E26D0}" dt="2022-03-28T19:53:31.991" v="2728"/>
        <pc:sldMkLst>
          <pc:docMk/>
          <pc:sldMk cId="4086481096" sldId="2839"/>
        </pc:sldMkLst>
      </pc:sldChg>
      <pc:sldChg chg="addSp delSp modSp mod">
        <pc:chgData name="Karolina Guillen" userId="c1c08796-a0be-47c6-af52-5d31fd96ec50" providerId="ADAL" clId="{61C5958E-B310-4538-A1EA-35FEF58E26D0}" dt="2022-03-22T21:45:31.479" v="2712" actId="12789"/>
        <pc:sldMkLst>
          <pc:docMk/>
          <pc:sldMk cId="845445871" sldId="2144328096"/>
        </pc:sldMkLst>
        <pc:spChg chg="del">
          <ac:chgData name="Karolina Guillen" userId="c1c08796-a0be-47c6-af52-5d31fd96ec50" providerId="ADAL" clId="{61C5958E-B310-4538-A1EA-35FEF58E26D0}" dt="2022-03-21T21:41:00.163" v="315" actId="478"/>
          <ac:spMkLst>
            <pc:docMk/>
            <pc:sldMk cId="845445871" sldId="2144328096"/>
            <ac:spMk id="30" creationId="{56D2A8A8-B3B8-41FA-81E1-E4BF55303049}"/>
          </ac:spMkLst>
        </pc:spChg>
        <pc:spChg chg="add del">
          <ac:chgData name="Karolina Guillen" userId="c1c08796-a0be-47c6-af52-5d31fd96ec50" providerId="ADAL" clId="{61C5958E-B310-4538-A1EA-35FEF58E26D0}" dt="2022-03-21T21:40:17.379" v="310" actId="22"/>
          <ac:spMkLst>
            <pc:docMk/>
            <pc:sldMk cId="845445871" sldId="2144328096"/>
            <ac:spMk id="31" creationId="{5CE5B981-C1D4-481F-844F-515488CF485A}"/>
          </ac:spMkLst>
        </pc:spChg>
        <pc:spChg chg="mod">
          <ac:chgData name="Karolina Guillen" userId="c1c08796-a0be-47c6-af52-5d31fd96ec50" providerId="ADAL" clId="{61C5958E-B310-4538-A1EA-35FEF58E26D0}" dt="2022-03-22T21:45:31.479" v="2712" actId="12789"/>
          <ac:spMkLst>
            <pc:docMk/>
            <pc:sldMk cId="845445871" sldId="2144328096"/>
            <ac:spMk id="32" creationId="{68ED7A75-1695-47B5-B6CC-FEE5BE0CC92E}"/>
          </ac:spMkLst>
        </pc:spChg>
        <pc:spChg chg="add mod ord">
          <ac:chgData name="Karolina Guillen" userId="c1c08796-a0be-47c6-af52-5d31fd96ec50" providerId="ADAL" clId="{61C5958E-B310-4538-A1EA-35FEF58E26D0}" dt="2022-03-22T21:45:31.479" v="2712" actId="12789"/>
          <ac:spMkLst>
            <pc:docMk/>
            <pc:sldMk cId="845445871" sldId="2144328096"/>
            <ac:spMk id="33" creationId="{313F32CA-FB99-4AC8-9992-4C471B3D0741}"/>
          </ac:spMkLst>
        </pc:spChg>
        <pc:spChg chg="add mod ord">
          <ac:chgData name="Karolina Guillen" userId="c1c08796-a0be-47c6-af52-5d31fd96ec50" providerId="ADAL" clId="{61C5958E-B310-4538-A1EA-35FEF58E26D0}" dt="2022-03-21T21:41:53.719" v="329"/>
          <ac:spMkLst>
            <pc:docMk/>
            <pc:sldMk cId="845445871" sldId="2144328096"/>
            <ac:spMk id="34" creationId="{27AC168B-BD2B-46AF-B282-1D7FDFB8BB21}"/>
          </ac:spMkLst>
        </pc:spChg>
        <pc:spChg chg="mod">
          <ac:chgData name="Karolina Guillen" userId="c1c08796-a0be-47c6-af52-5d31fd96ec50" providerId="ADAL" clId="{61C5958E-B310-4538-A1EA-35FEF58E26D0}" dt="2022-03-21T21:41:24.604" v="318" actId="207"/>
          <ac:spMkLst>
            <pc:docMk/>
            <pc:sldMk cId="845445871" sldId="2144328096"/>
            <ac:spMk id="64" creationId="{D052FE13-A37F-4019-A29D-50AE3EBE4327}"/>
          </ac:spMkLst>
        </pc:spChg>
        <pc:spChg chg="mod">
          <ac:chgData name="Karolina Guillen" userId="c1c08796-a0be-47c6-af52-5d31fd96ec50" providerId="ADAL" clId="{61C5958E-B310-4538-A1EA-35FEF58E26D0}" dt="2022-03-21T21:41:24.604" v="318" actId="207"/>
          <ac:spMkLst>
            <pc:docMk/>
            <pc:sldMk cId="845445871" sldId="2144328096"/>
            <ac:spMk id="65" creationId="{37BAF790-387A-48E7-92AD-34BD7ACD0645}"/>
          </ac:spMkLst>
        </pc:spChg>
        <pc:spChg chg="mod">
          <ac:chgData name="Karolina Guillen" userId="c1c08796-a0be-47c6-af52-5d31fd96ec50" providerId="ADAL" clId="{61C5958E-B310-4538-A1EA-35FEF58E26D0}" dt="2022-03-21T21:41:24.604" v="318" actId="207"/>
          <ac:spMkLst>
            <pc:docMk/>
            <pc:sldMk cId="845445871" sldId="2144328096"/>
            <ac:spMk id="66" creationId="{4E0051BD-A127-4496-BA6E-49D61A2F3C20}"/>
          </ac:spMkLst>
        </pc:spChg>
        <pc:spChg chg="mod">
          <ac:chgData name="Karolina Guillen" userId="c1c08796-a0be-47c6-af52-5d31fd96ec50" providerId="ADAL" clId="{61C5958E-B310-4538-A1EA-35FEF58E26D0}" dt="2022-03-21T21:41:24.604" v="318" actId="207"/>
          <ac:spMkLst>
            <pc:docMk/>
            <pc:sldMk cId="845445871" sldId="2144328096"/>
            <ac:spMk id="67" creationId="{0E27DC9F-EAE9-41A6-AB52-BD47C0352690}"/>
          </ac:spMkLst>
        </pc:spChg>
        <pc:spChg chg="mod">
          <ac:chgData name="Karolina Guillen" userId="c1c08796-a0be-47c6-af52-5d31fd96ec50" providerId="ADAL" clId="{61C5958E-B310-4538-A1EA-35FEF58E26D0}" dt="2022-03-21T21:41:24.604" v="318" actId="207"/>
          <ac:spMkLst>
            <pc:docMk/>
            <pc:sldMk cId="845445871" sldId="2144328096"/>
            <ac:spMk id="68" creationId="{A8DB206B-D165-4121-B785-172E77182002}"/>
          </ac:spMkLst>
        </pc:spChg>
        <pc:spChg chg="mod">
          <ac:chgData name="Karolina Guillen" userId="c1c08796-a0be-47c6-af52-5d31fd96ec50" providerId="ADAL" clId="{61C5958E-B310-4538-A1EA-35FEF58E26D0}" dt="2022-03-21T21:41:27.674" v="328" actId="1035"/>
          <ac:spMkLst>
            <pc:docMk/>
            <pc:sldMk cId="845445871" sldId="2144328096"/>
            <ac:spMk id="72" creationId="{B2CCEBBB-5E0F-49EC-8D18-66C98B17CF46}"/>
          </ac:spMkLst>
        </pc:spChg>
        <pc:picChg chg="add mod ord">
          <ac:chgData name="Karolina Guillen" userId="c1c08796-a0be-47c6-af52-5d31fd96ec50" providerId="ADAL" clId="{61C5958E-B310-4538-A1EA-35FEF58E26D0}" dt="2022-03-21T21:42:17.959" v="331" actId="14826"/>
          <ac:picMkLst>
            <pc:docMk/>
            <pc:sldMk cId="845445871" sldId="2144328096"/>
            <ac:picMk id="35" creationId="{7146340A-4BC2-49EC-884C-F3E06F094093}"/>
          </ac:picMkLst>
        </pc:picChg>
        <pc:picChg chg="add mod">
          <ac:chgData name="Karolina Guillen" userId="c1c08796-a0be-47c6-af52-5d31fd96ec50" providerId="ADAL" clId="{61C5958E-B310-4538-A1EA-35FEF58E26D0}" dt="2022-03-21T21:43:52.107" v="374"/>
          <ac:picMkLst>
            <pc:docMk/>
            <pc:sldMk cId="845445871" sldId="2144328096"/>
            <ac:picMk id="36" creationId="{2D8A3052-0490-4464-994F-848F0570DBE3}"/>
          </ac:picMkLst>
        </pc:picChg>
        <pc:picChg chg="add mod">
          <ac:chgData name="Karolina Guillen" userId="c1c08796-a0be-47c6-af52-5d31fd96ec50" providerId="ADAL" clId="{61C5958E-B310-4538-A1EA-35FEF58E26D0}" dt="2022-03-21T22:22:20.468" v="1735"/>
          <ac:picMkLst>
            <pc:docMk/>
            <pc:sldMk cId="845445871" sldId="2144328096"/>
            <ac:picMk id="41" creationId="{91345B29-545C-4B22-9DD6-5FA86513E48E}"/>
          </ac:picMkLst>
        </pc:picChg>
      </pc:sldChg>
      <pc:sldChg chg="addSp delSp modSp mod">
        <pc:chgData name="Karolina Guillen" userId="c1c08796-a0be-47c6-af52-5d31fd96ec50" providerId="ADAL" clId="{61C5958E-B310-4538-A1EA-35FEF58E26D0}" dt="2022-03-22T21:45:37.440" v="2713" actId="12789"/>
        <pc:sldMkLst>
          <pc:docMk/>
          <pc:sldMk cId="1474712545" sldId="2144328217"/>
        </pc:sldMkLst>
        <pc:spChg chg="del">
          <ac:chgData name="Karolina Guillen" userId="c1c08796-a0be-47c6-af52-5d31fd96ec50" providerId="ADAL" clId="{61C5958E-B310-4538-A1EA-35FEF58E26D0}" dt="2022-03-21T21:35:28.935" v="139" actId="478"/>
          <ac:spMkLst>
            <pc:docMk/>
            <pc:sldMk cId="1474712545" sldId="2144328217"/>
            <ac:spMk id="12" creationId="{9C27990B-ADEC-4109-A33D-257045449FA0}"/>
          </ac:spMkLst>
        </pc:spChg>
        <pc:spChg chg="mod topLvl">
          <ac:chgData name="Karolina Guillen" userId="c1c08796-a0be-47c6-af52-5d31fd96ec50" providerId="ADAL" clId="{61C5958E-B310-4538-A1EA-35FEF58E26D0}" dt="2022-03-21T21:39:11.670" v="269" actId="1036"/>
          <ac:spMkLst>
            <pc:docMk/>
            <pc:sldMk cId="1474712545" sldId="2144328217"/>
            <ac:spMk id="13" creationId="{C883BB16-B183-498C-9B10-B425AA839271}"/>
          </ac:spMkLst>
        </pc:spChg>
        <pc:spChg chg="mod topLvl">
          <ac:chgData name="Karolina Guillen" userId="c1c08796-a0be-47c6-af52-5d31fd96ec50" providerId="ADAL" clId="{61C5958E-B310-4538-A1EA-35FEF58E26D0}" dt="2022-03-21T21:39:11.670" v="269" actId="1036"/>
          <ac:spMkLst>
            <pc:docMk/>
            <pc:sldMk cId="1474712545" sldId="2144328217"/>
            <ac:spMk id="14" creationId="{A7E96B4F-1074-4E3E-B9D8-6E8F778A1982}"/>
          </ac:spMkLst>
        </pc:spChg>
        <pc:spChg chg="mod topLvl">
          <ac:chgData name="Karolina Guillen" userId="c1c08796-a0be-47c6-af52-5d31fd96ec50" providerId="ADAL" clId="{61C5958E-B310-4538-A1EA-35FEF58E26D0}" dt="2022-03-21T21:39:11.670" v="269" actId="1036"/>
          <ac:spMkLst>
            <pc:docMk/>
            <pc:sldMk cId="1474712545" sldId="2144328217"/>
            <ac:spMk id="15" creationId="{0C4E5245-5646-433A-AEC9-0C11A88373B7}"/>
          </ac:spMkLst>
        </pc:spChg>
        <pc:spChg chg="mod topLvl">
          <ac:chgData name="Karolina Guillen" userId="c1c08796-a0be-47c6-af52-5d31fd96ec50" providerId="ADAL" clId="{61C5958E-B310-4538-A1EA-35FEF58E26D0}" dt="2022-03-21T21:39:11.670" v="269" actId="1036"/>
          <ac:spMkLst>
            <pc:docMk/>
            <pc:sldMk cId="1474712545" sldId="2144328217"/>
            <ac:spMk id="25" creationId="{598448AD-E2D3-419C-8694-428CE8993D2E}"/>
          </ac:spMkLst>
        </pc:spChg>
        <pc:spChg chg="mod topLvl">
          <ac:chgData name="Karolina Guillen" userId="c1c08796-a0be-47c6-af52-5d31fd96ec50" providerId="ADAL" clId="{61C5958E-B310-4538-A1EA-35FEF58E26D0}" dt="2022-03-21T21:39:11.670" v="269" actId="1036"/>
          <ac:spMkLst>
            <pc:docMk/>
            <pc:sldMk cId="1474712545" sldId="2144328217"/>
            <ac:spMk id="26" creationId="{E3BA757A-8AD5-45D3-8791-A8BF68115812}"/>
          </ac:spMkLst>
        </pc:spChg>
        <pc:spChg chg="mod topLvl">
          <ac:chgData name="Karolina Guillen" userId="c1c08796-a0be-47c6-af52-5d31fd96ec50" providerId="ADAL" clId="{61C5958E-B310-4538-A1EA-35FEF58E26D0}" dt="2022-03-21T21:39:11.670" v="269" actId="1036"/>
          <ac:spMkLst>
            <pc:docMk/>
            <pc:sldMk cId="1474712545" sldId="2144328217"/>
            <ac:spMk id="27" creationId="{30C9641A-16A2-4104-9C55-D23F6B84E691}"/>
          </ac:spMkLst>
        </pc:spChg>
        <pc:spChg chg="mod topLvl">
          <ac:chgData name="Karolina Guillen" userId="c1c08796-a0be-47c6-af52-5d31fd96ec50" providerId="ADAL" clId="{61C5958E-B310-4538-A1EA-35FEF58E26D0}" dt="2022-03-21T21:39:11.670" v="269" actId="1036"/>
          <ac:spMkLst>
            <pc:docMk/>
            <pc:sldMk cId="1474712545" sldId="2144328217"/>
            <ac:spMk id="28" creationId="{A8A48FE1-93BC-411F-84C3-21AF0A7D498A}"/>
          </ac:spMkLst>
        </pc:spChg>
        <pc:spChg chg="mod topLvl">
          <ac:chgData name="Karolina Guillen" userId="c1c08796-a0be-47c6-af52-5d31fd96ec50" providerId="ADAL" clId="{61C5958E-B310-4538-A1EA-35FEF58E26D0}" dt="2022-03-21T21:39:11.670" v="269" actId="1036"/>
          <ac:spMkLst>
            <pc:docMk/>
            <pc:sldMk cId="1474712545" sldId="2144328217"/>
            <ac:spMk id="29" creationId="{56FD5241-FF34-45EB-B765-35664FEFC366}"/>
          </ac:spMkLst>
        </pc:spChg>
        <pc:spChg chg="mod topLvl">
          <ac:chgData name="Karolina Guillen" userId="c1c08796-a0be-47c6-af52-5d31fd96ec50" providerId="ADAL" clId="{61C5958E-B310-4538-A1EA-35FEF58E26D0}" dt="2022-03-21T21:39:11.670" v="269" actId="1036"/>
          <ac:spMkLst>
            <pc:docMk/>
            <pc:sldMk cId="1474712545" sldId="2144328217"/>
            <ac:spMk id="30" creationId="{1848390F-4F6C-48FA-98B9-BEA744820A2D}"/>
          </ac:spMkLst>
        </pc:spChg>
        <pc:spChg chg="mod">
          <ac:chgData name="Karolina Guillen" userId="c1c08796-a0be-47c6-af52-5d31fd96ec50" providerId="ADAL" clId="{61C5958E-B310-4538-A1EA-35FEF58E26D0}" dt="2022-03-22T21:45:37.440" v="2713" actId="12789"/>
          <ac:spMkLst>
            <pc:docMk/>
            <pc:sldMk cId="1474712545" sldId="2144328217"/>
            <ac:spMk id="32" creationId="{68ED7A75-1695-47B5-B6CC-FEE5BE0CC92E}"/>
          </ac:spMkLst>
        </pc:spChg>
        <pc:spChg chg="mod topLvl">
          <ac:chgData name="Karolina Guillen" userId="c1c08796-a0be-47c6-af52-5d31fd96ec50" providerId="ADAL" clId="{61C5958E-B310-4538-A1EA-35FEF58E26D0}" dt="2022-03-21T21:39:11.670" v="269" actId="1036"/>
          <ac:spMkLst>
            <pc:docMk/>
            <pc:sldMk cId="1474712545" sldId="2144328217"/>
            <ac:spMk id="33" creationId="{AF971173-1557-44C1-8DD3-E638621F02A5}"/>
          </ac:spMkLst>
        </pc:spChg>
        <pc:spChg chg="mod topLvl">
          <ac:chgData name="Karolina Guillen" userId="c1c08796-a0be-47c6-af52-5d31fd96ec50" providerId="ADAL" clId="{61C5958E-B310-4538-A1EA-35FEF58E26D0}" dt="2022-03-21T21:39:11.670" v="269" actId="1036"/>
          <ac:spMkLst>
            <pc:docMk/>
            <pc:sldMk cId="1474712545" sldId="2144328217"/>
            <ac:spMk id="35" creationId="{79E02AC0-750C-49C7-ACF3-157EC1770F62}"/>
          </ac:spMkLst>
        </pc:spChg>
        <pc:spChg chg="mod topLvl">
          <ac:chgData name="Karolina Guillen" userId="c1c08796-a0be-47c6-af52-5d31fd96ec50" providerId="ADAL" clId="{61C5958E-B310-4538-A1EA-35FEF58E26D0}" dt="2022-03-21T21:39:11.670" v="269" actId="1036"/>
          <ac:spMkLst>
            <pc:docMk/>
            <pc:sldMk cId="1474712545" sldId="2144328217"/>
            <ac:spMk id="36" creationId="{8575424F-32C5-4CAA-9165-702E167F8D5C}"/>
          </ac:spMkLst>
        </pc:spChg>
        <pc:spChg chg="mod topLvl">
          <ac:chgData name="Karolina Guillen" userId="c1c08796-a0be-47c6-af52-5d31fd96ec50" providerId="ADAL" clId="{61C5958E-B310-4538-A1EA-35FEF58E26D0}" dt="2022-03-21T21:39:11.670" v="269" actId="1036"/>
          <ac:spMkLst>
            <pc:docMk/>
            <pc:sldMk cId="1474712545" sldId="2144328217"/>
            <ac:spMk id="37" creationId="{466DC308-0ED4-42E3-AB00-1047FA967FC6}"/>
          </ac:spMkLst>
        </pc:spChg>
        <pc:spChg chg="mod topLvl">
          <ac:chgData name="Karolina Guillen" userId="c1c08796-a0be-47c6-af52-5d31fd96ec50" providerId="ADAL" clId="{61C5958E-B310-4538-A1EA-35FEF58E26D0}" dt="2022-03-21T21:39:11.670" v="269" actId="1036"/>
          <ac:spMkLst>
            <pc:docMk/>
            <pc:sldMk cId="1474712545" sldId="2144328217"/>
            <ac:spMk id="38" creationId="{FB00D8BE-8738-4071-88D5-42D5A91B7836}"/>
          </ac:spMkLst>
        </pc:spChg>
        <pc:spChg chg="mod topLvl">
          <ac:chgData name="Karolina Guillen" userId="c1c08796-a0be-47c6-af52-5d31fd96ec50" providerId="ADAL" clId="{61C5958E-B310-4538-A1EA-35FEF58E26D0}" dt="2022-03-21T21:39:11.670" v="269" actId="1036"/>
          <ac:spMkLst>
            <pc:docMk/>
            <pc:sldMk cId="1474712545" sldId="2144328217"/>
            <ac:spMk id="39" creationId="{9D22F735-E93A-45A7-9E4A-C0A7F6CCD72C}"/>
          </ac:spMkLst>
        </pc:spChg>
        <pc:spChg chg="mod topLvl">
          <ac:chgData name="Karolina Guillen" userId="c1c08796-a0be-47c6-af52-5d31fd96ec50" providerId="ADAL" clId="{61C5958E-B310-4538-A1EA-35FEF58E26D0}" dt="2022-03-21T21:39:11.670" v="269" actId="1036"/>
          <ac:spMkLst>
            <pc:docMk/>
            <pc:sldMk cId="1474712545" sldId="2144328217"/>
            <ac:spMk id="40" creationId="{01EDD943-EB7E-450E-B219-B34B5F0A04D3}"/>
          </ac:spMkLst>
        </pc:spChg>
        <pc:spChg chg="mod topLvl">
          <ac:chgData name="Karolina Guillen" userId="c1c08796-a0be-47c6-af52-5d31fd96ec50" providerId="ADAL" clId="{61C5958E-B310-4538-A1EA-35FEF58E26D0}" dt="2022-03-21T21:39:11.670" v="269" actId="1036"/>
          <ac:spMkLst>
            <pc:docMk/>
            <pc:sldMk cId="1474712545" sldId="2144328217"/>
            <ac:spMk id="41" creationId="{934E9EBF-6173-4E6E-8B9E-3CB281D47A36}"/>
          </ac:spMkLst>
        </pc:spChg>
        <pc:spChg chg="del">
          <ac:chgData name="Karolina Guillen" userId="c1c08796-a0be-47c6-af52-5d31fd96ec50" providerId="ADAL" clId="{61C5958E-B310-4538-A1EA-35FEF58E26D0}" dt="2022-03-21T21:38:16.469" v="168" actId="478"/>
          <ac:spMkLst>
            <pc:docMk/>
            <pc:sldMk cId="1474712545" sldId="2144328217"/>
            <ac:spMk id="42" creationId="{DF49223D-6D16-4641-9387-41D92F20B4F5}"/>
          </ac:spMkLst>
        </pc:spChg>
        <pc:spChg chg="mod topLvl">
          <ac:chgData name="Karolina Guillen" userId="c1c08796-a0be-47c6-af52-5d31fd96ec50" providerId="ADAL" clId="{61C5958E-B310-4538-A1EA-35FEF58E26D0}" dt="2022-03-21T21:39:11.670" v="269" actId="1036"/>
          <ac:spMkLst>
            <pc:docMk/>
            <pc:sldMk cId="1474712545" sldId="2144328217"/>
            <ac:spMk id="43" creationId="{32100003-8D8F-4D3B-B7E8-77541857D513}"/>
          </ac:spMkLst>
        </pc:spChg>
        <pc:spChg chg="add del mod ord">
          <ac:chgData name="Karolina Guillen" userId="c1c08796-a0be-47c6-af52-5d31fd96ec50" providerId="ADAL" clId="{61C5958E-B310-4538-A1EA-35FEF58E26D0}" dt="2022-03-21T21:38:14.490" v="167" actId="478"/>
          <ac:spMkLst>
            <pc:docMk/>
            <pc:sldMk cId="1474712545" sldId="2144328217"/>
            <ac:spMk id="44" creationId="{FD88F57F-28E2-4ECA-A481-32095DD01651}"/>
          </ac:spMkLst>
        </pc:spChg>
        <pc:spChg chg="add mod ord">
          <ac:chgData name="Karolina Guillen" userId="c1c08796-a0be-47c6-af52-5d31fd96ec50" providerId="ADAL" clId="{61C5958E-B310-4538-A1EA-35FEF58E26D0}" dt="2022-03-22T21:45:37.440" v="2713" actId="12789"/>
          <ac:spMkLst>
            <pc:docMk/>
            <pc:sldMk cId="1474712545" sldId="2144328217"/>
            <ac:spMk id="45" creationId="{981DCB2E-F53B-4A79-96E4-CD8D3668E0B4}"/>
          </ac:spMkLst>
        </pc:spChg>
        <pc:spChg chg="add mod ord">
          <ac:chgData name="Karolina Guillen" userId="c1c08796-a0be-47c6-af52-5d31fd96ec50" providerId="ADAL" clId="{61C5958E-B310-4538-A1EA-35FEF58E26D0}" dt="2022-03-21T21:39:21.716" v="271" actId="167"/>
          <ac:spMkLst>
            <pc:docMk/>
            <pc:sldMk cId="1474712545" sldId="2144328217"/>
            <ac:spMk id="46" creationId="{784F65B9-76EE-44A4-BD55-6DED7A46B2F1}"/>
          </ac:spMkLst>
        </pc:spChg>
        <pc:spChg chg="mod">
          <ac:chgData name="Karolina Guillen" userId="c1c08796-a0be-47c6-af52-5d31fd96ec50" providerId="ADAL" clId="{61C5958E-B310-4538-A1EA-35FEF58E26D0}" dt="2022-03-21T22:22:17.213" v="1734" actId="1036"/>
          <ac:spMkLst>
            <pc:docMk/>
            <pc:sldMk cId="1474712545" sldId="2144328217"/>
            <ac:spMk id="72" creationId="{B2CCEBBB-5E0F-49EC-8D18-66C98B17CF46}"/>
          </ac:spMkLst>
        </pc:spChg>
        <pc:grpChg chg="del">
          <ac:chgData name="Karolina Guillen" userId="c1c08796-a0be-47c6-af52-5d31fd96ec50" providerId="ADAL" clId="{61C5958E-B310-4538-A1EA-35FEF58E26D0}" dt="2022-03-21T21:37:40.204" v="160" actId="165"/>
          <ac:grpSpMkLst>
            <pc:docMk/>
            <pc:sldMk cId="1474712545" sldId="2144328217"/>
            <ac:grpSpMk id="2" creationId="{698E35FD-11E1-46BE-993C-3D8EB37E01B4}"/>
          </ac:grpSpMkLst>
        </pc:grpChg>
        <pc:grpChg chg="del">
          <ac:chgData name="Karolina Guillen" userId="c1c08796-a0be-47c6-af52-5d31fd96ec50" providerId="ADAL" clId="{61C5958E-B310-4538-A1EA-35FEF58E26D0}" dt="2022-03-21T21:37:40.204" v="160" actId="165"/>
          <ac:grpSpMkLst>
            <pc:docMk/>
            <pc:sldMk cId="1474712545" sldId="2144328217"/>
            <ac:grpSpMk id="3" creationId="{0B310DD7-6956-4296-8136-295B875FB5B9}"/>
          </ac:grpSpMkLst>
        </pc:grpChg>
        <pc:grpChg chg="del">
          <ac:chgData name="Karolina Guillen" userId="c1c08796-a0be-47c6-af52-5d31fd96ec50" providerId="ADAL" clId="{61C5958E-B310-4538-A1EA-35FEF58E26D0}" dt="2022-03-21T21:37:40.204" v="160" actId="165"/>
          <ac:grpSpMkLst>
            <pc:docMk/>
            <pc:sldMk cId="1474712545" sldId="2144328217"/>
            <ac:grpSpMk id="4" creationId="{9311D9D3-678C-4FD4-86BA-A43F21961501}"/>
          </ac:grpSpMkLst>
        </pc:grpChg>
        <pc:grpChg chg="del">
          <ac:chgData name="Karolina Guillen" userId="c1c08796-a0be-47c6-af52-5d31fd96ec50" providerId="ADAL" clId="{61C5958E-B310-4538-A1EA-35FEF58E26D0}" dt="2022-03-21T21:37:40.204" v="160" actId="165"/>
          <ac:grpSpMkLst>
            <pc:docMk/>
            <pc:sldMk cId="1474712545" sldId="2144328217"/>
            <ac:grpSpMk id="10" creationId="{EEB0C838-93F3-4507-8218-7BCE85FA48EC}"/>
          </ac:grpSpMkLst>
        </pc:grpChg>
        <pc:grpChg chg="del">
          <ac:chgData name="Karolina Guillen" userId="c1c08796-a0be-47c6-af52-5d31fd96ec50" providerId="ADAL" clId="{61C5958E-B310-4538-A1EA-35FEF58E26D0}" dt="2022-03-21T21:37:40.204" v="160" actId="165"/>
          <ac:grpSpMkLst>
            <pc:docMk/>
            <pc:sldMk cId="1474712545" sldId="2144328217"/>
            <ac:grpSpMk id="11" creationId="{9F3ACBB2-A158-4AA6-A12D-4CE425310F18}"/>
          </ac:grpSpMkLst>
        </pc:grpChg>
        <pc:grpChg chg="del">
          <ac:chgData name="Karolina Guillen" userId="c1c08796-a0be-47c6-af52-5d31fd96ec50" providerId="ADAL" clId="{61C5958E-B310-4538-A1EA-35FEF58E26D0}" dt="2022-03-21T21:37:40.204" v="160" actId="165"/>
          <ac:grpSpMkLst>
            <pc:docMk/>
            <pc:sldMk cId="1474712545" sldId="2144328217"/>
            <ac:grpSpMk id="16" creationId="{A5796023-54C7-4552-BCA4-C32C7F5B8424}"/>
          </ac:grpSpMkLst>
        </pc:grpChg>
        <pc:grpChg chg="add del mod">
          <ac:chgData name="Karolina Guillen" userId="c1c08796-a0be-47c6-af52-5d31fd96ec50" providerId="ADAL" clId="{61C5958E-B310-4538-A1EA-35FEF58E26D0}" dt="2022-03-21T21:38:39.782" v="173" actId="165"/>
          <ac:grpSpMkLst>
            <pc:docMk/>
            <pc:sldMk cId="1474712545" sldId="2144328217"/>
            <ac:grpSpMk id="17" creationId="{029B63E3-01C6-4CD2-9FBD-5B64C7CBB368}"/>
          </ac:grpSpMkLst>
        </pc:grpChg>
        <pc:picChg chg="del">
          <ac:chgData name="Karolina Guillen" userId="c1c08796-a0be-47c6-af52-5d31fd96ec50" providerId="ADAL" clId="{61C5958E-B310-4538-A1EA-35FEF58E26D0}" dt="2022-03-21T21:38:20.615" v="169" actId="478"/>
          <ac:picMkLst>
            <pc:docMk/>
            <pc:sldMk cId="1474712545" sldId="2144328217"/>
            <ac:picMk id="9" creationId="{BA515FEF-8F19-4585-A782-3F8EC262E8E5}"/>
          </ac:picMkLst>
        </pc:picChg>
        <pc:picChg chg="add mod ord">
          <ac:chgData name="Karolina Guillen" userId="c1c08796-a0be-47c6-af52-5d31fd96ec50" providerId="ADAL" clId="{61C5958E-B310-4538-A1EA-35FEF58E26D0}" dt="2022-03-21T21:39:21.716" v="271" actId="167"/>
          <ac:picMkLst>
            <pc:docMk/>
            <pc:sldMk cId="1474712545" sldId="2144328217"/>
            <ac:picMk id="47" creationId="{67191D1B-E666-4639-96D2-7FA01CCFA9C6}"/>
          </ac:picMkLst>
        </pc:picChg>
        <pc:picChg chg="add mod">
          <ac:chgData name="Karolina Guillen" userId="c1c08796-a0be-47c6-af52-5d31fd96ec50" providerId="ADAL" clId="{61C5958E-B310-4538-A1EA-35FEF58E26D0}" dt="2022-03-21T21:43:50.433" v="373"/>
          <ac:picMkLst>
            <pc:docMk/>
            <pc:sldMk cId="1474712545" sldId="2144328217"/>
            <ac:picMk id="48" creationId="{6408CEE4-D998-406F-AF27-AF41476A5E70}"/>
          </ac:picMkLst>
        </pc:picChg>
        <pc:picChg chg="add mod">
          <ac:chgData name="Karolina Guillen" userId="c1c08796-a0be-47c6-af52-5d31fd96ec50" providerId="ADAL" clId="{61C5958E-B310-4538-A1EA-35FEF58E26D0}" dt="2022-03-21T22:22:12.728" v="1723"/>
          <ac:picMkLst>
            <pc:docMk/>
            <pc:sldMk cId="1474712545" sldId="2144328217"/>
            <ac:picMk id="49" creationId="{CBD9BD3A-F22F-4197-9BCC-A445E207C078}"/>
          </ac:picMkLst>
        </pc:picChg>
      </pc:sldChg>
      <pc:sldChg chg="addSp delSp modSp mod">
        <pc:chgData name="Karolina Guillen" userId="c1c08796-a0be-47c6-af52-5d31fd96ec50" providerId="ADAL" clId="{61C5958E-B310-4538-A1EA-35FEF58E26D0}" dt="2022-03-22T13:26:24.218" v="1805" actId="20577"/>
        <pc:sldMkLst>
          <pc:docMk/>
          <pc:sldMk cId="3679344153" sldId="2144328218"/>
        </pc:sldMkLst>
        <pc:spChg chg="add del">
          <ac:chgData name="Karolina Guillen" userId="c1c08796-a0be-47c6-af52-5d31fd96ec50" providerId="ADAL" clId="{61C5958E-B310-4538-A1EA-35FEF58E26D0}" dt="2022-03-21T21:34:09.678" v="124" actId="478"/>
          <ac:spMkLst>
            <pc:docMk/>
            <pc:sldMk cId="3679344153" sldId="2144328218"/>
            <ac:spMk id="12" creationId="{9C27990B-ADEC-4109-A33D-257045449FA0}"/>
          </ac:spMkLst>
        </pc:spChg>
        <pc:spChg chg="add del ord">
          <ac:chgData name="Karolina Guillen" userId="c1c08796-a0be-47c6-af52-5d31fd96ec50" providerId="ADAL" clId="{61C5958E-B310-4538-A1EA-35FEF58E26D0}" dt="2022-03-21T21:37:05.088" v="155" actId="21"/>
          <ac:spMkLst>
            <pc:docMk/>
            <pc:sldMk cId="3679344153" sldId="2144328218"/>
            <ac:spMk id="17" creationId="{84F16791-DACD-4C18-869D-59332D7F34DC}"/>
          </ac:spMkLst>
        </pc:spChg>
        <pc:spChg chg="mod topLvl">
          <ac:chgData name="Karolina Guillen" userId="c1c08796-a0be-47c6-af52-5d31fd96ec50" providerId="ADAL" clId="{61C5958E-B310-4538-A1EA-35FEF58E26D0}" dt="2022-03-21T21:37:19.330" v="157" actId="1582"/>
          <ac:spMkLst>
            <pc:docMk/>
            <pc:sldMk cId="3679344153" sldId="2144328218"/>
            <ac:spMk id="25" creationId="{598448AD-E2D3-419C-8694-428CE8993D2E}"/>
          </ac:spMkLst>
        </pc:spChg>
        <pc:spChg chg="mod topLvl">
          <ac:chgData name="Karolina Guillen" userId="c1c08796-a0be-47c6-af52-5d31fd96ec50" providerId="ADAL" clId="{61C5958E-B310-4538-A1EA-35FEF58E26D0}" dt="2022-03-21T21:37:12.853" v="156" actId="165"/>
          <ac:spMkLst>
            <pc:docMk/>
            <pc:sldMk cId="3679344153" sldId="2144328218"/>
            <ac:spMk id="26" creationId="{E3BA757A-8AD5-45D3-8791-A8BF68115812}"/>
          </ac:spMkLst>
        </pc:spChg>
        <pc:spChg chg="mod topLvl">
          <ac:chgData name="Karolina Guillen" userId="c1c08796-a0be-47c6-af52-5d31fd96ec50" providerId="ADAL" clId="{61C5958E-B310-4538-A1EA-35FEF58E26D0}" dt="2022-03-21T21:37:12.853" v="156" actId="165"/>
          <ac:spMkLst>
            <pc:docMk/>
            <pc:sldMk cId="3679344153" sldId="2144328218"/>
            <ac:spMk id="27" creationId="{30C9641A-16A2-4104-9C55-D23F6B84E691}"/>
          </ac:spMkLst>
        </pc:spChg>
        <pc:spChg chg="del">
          <ac:chgData name="Karolina Guillen" userId="c1c08796-a0be-47c6-af52-5d31fd96ec50" providerId="ADAL" clId="{61C5958E-B310-4538-A1EA-35FEF58E26D0}" dt="2022-03-21T21:34:25.718" v="127" actId="478"/>
          <ac:spMkLst>
            <pc:docMk/>
            <pc:sldMk cId="3679344153" sldId="2144328218"/>
            <ac:spMk id="28" creationId="{9D69CFCB-5E89-481D-876C-A3D0A2DD4F56}"/>
          </ac:spMkLst>
        </pc:spChg>
        <pc:spChg chg="mod">
          <ac:chgData name="Karolina Guillen" userId="c1c08796-a0be-47c6-af52-5d31fd96ec50" providerId="ADAL" clId="{61C5958E-B310-4538-A1EA-35FEF58E26D0}" dt="2022-03-21T21:34:24.463" v="126" actId="207"/>
          <ac:spMkLst>
            <pc:docMk/>
            <pc:sldMk cId="3679344153" sldId="2144328218"/>
            <ac:spMk id="29" creationId="{45A75329-8F5C-41E9-A084-8392D871616A}"/>
          </ac:spMkLst>
        </pc:spChg>
        <pc:spChg chg="mod">
          <ac:chgData name="Karolina Guillen" userId="c1c08796-a0be-47c6-af52-5d31fd96ec50" providerId="ADAL" clId="{61C5958E-B310-4538-A1EA-35FEF58E26D0}" dt="2022-03-22T13:26:24.218" v="1805" actId="20577"/>
          <ac:spMkLst>
            <pc:docMk/>
            <pc:sldMk cId="3679344153" sldId="2144328218"/>
            <ac:spMk id="32" creationId="{68ED7A75-1695-47B5-B6CC-FEE5BE0CC92E}"/>
          </ac:spMkLst>
        </pc:spChg>
        <pc:spChg chg="mod topLvl">
          <ac:chgData name="Karolina Guillen" userId="c1c08796-a0be-47c6-af52-5d31fd96ec50" providerId="ADAL" clId="{61C5958E-B310-4538-A1EA-35FEF58E26D0}" dt="2022-03-21T21:37:19.330" v="157" actId="1582"/>
          <ac:spMkLst>
            <pc:docMk/>
            <pc:sldMk cId="3679344153" sldId="2144328218"/>
            <ac:spMk id="33" creationId="{AF971173-1557-44C1-8DD3-E638621F02A5}"/>
          </ac:spMkLst>
        </pc:spChg>
        <pc:spChg chg="del">
          <ac:chgData name="Karolina Guillen" userId="c1c08796-a0be-47c6-af52-5d31fd96ec50" providerId="ADAL" clId="{61C5958E-B310-4538-A1EA-35FEF58E26D0}" dt="2022-03-21T21:34:02.239" v="121" actId="478"/>
          <ac:spMkLst>
            <pc:docMk/>
            <pc:sldMk cId="3679344153" sldId="2144328218"/>
            <ac:spMk id="34" creationId="{760E268D-5EC8-47A1-9A8B-45BF3BD65735}"/>
          </ac:spMkLst>
        </pc:spChg>
        <pc:spChg chg="mod topLvl">
          <ac:chgData name="Karolina Guillen" userId="c1c08796-a0be-47c6-af52-5d31fd96ec50" providerId="ADAL" clId="{61C5958E-B310-4538-A1EA-35FEF58E26D0}" dt="2022-03-21T21:37:12.853" v="156" actId="165"/>
          <ac:spMkLst>
            <pc:docMk/>
            <pc:sldMk cId="3679344153" sldId="2144328218"/>
            <ac:spMk id="35" creationId="{79E02AC0-750C-49C7-ACF3-157EC1770F62}"/>
          </ac:spMkLst>
        </pc:spChg>
        <pc:spChg chg="mod topLvl">
          <ac:chgData name="Karolina Guillen" userId="c1c08796-a0be-47c6-af52-5d31fd96ec50" providerId="ADAL" clId="{61C5958E-B310-4538-A1EA-35FEF58E26D0}" dt="2022-03-21T21:37:12.853" v="156" actId="165"/>
          <ac:spMkLst>
            <pc:docMk/>
            <pc:sldMk cId="3679344153" sldId="2144328218"/>
            <ac:spMk id="36" creationId="{8575424F-32C5-4CAA-9165-702E167F8D5C}"/>
          </ac:spMkLst>
        </pc:spChg>
        <pc:spChg chg="add mod ord">
          <ac:chgData name="Karolina Guillen" userId="c1c08796-a0be-47c6-af52-5d31fd96ec50" providerId="ADAL" clId="{61C5958E-B310-4538-A1EA-35FEF58E26D0}" dt="2022-03-21T21:26:16.652" v="2" actId="167"/>
          <ac:spMkLst>
            <pc:docMk/>
            <pc:sldMk cId="3679344153" sldId="2144328218"/>
            <ac:spMk id="37" creationId="{D70531A0-2E65-4203-A626-AA7D4C23A142}"/>
          </ac:spMkLst>
        </pc:spChg>
        <pc:spChg chg="mod topLvl">
          <ac:chgData name="Karolina Guillen" userId="c1c08796-a0be-47c6-af52-5d31fd96ec50" providerId="ADAL" clId="{61C5958E-B310-4538-A1EA-35FEF58E26D0}" dt="2022-03-21T21:37:19.330" v="157" actId="1582"/>
          <ac:spMkLst>
            <pc:docMk/>
            <pc:sldMk cId="3679344153" sldId="2144328218"/>
            <ac:spMk id="38" creationId="{FB00D8BE-8738-4071-88D5-42D5A91B7836}"/>
          </ac:spMkLst>
        </pc:spChg>
        <pc:spChg chg="mod topLvl">
          <ac:chgData name="Karolina Guillen" userId="c1c08796-a0be-47c6-af52-5d31fd96ec50" providerId="ADAL" clId="{61C5958E-B310-4538-A1EA-35FEF58E26D0}" dt="2022-03-21T21:35:51.188" v="142" actId="165"/>
          <ac:spMkLst>
            <pc:docMk/>
            <pc:sldMk cId="3679344153" sldId="2144328218"/>
            <ac:spMk id="39" creationId="{9D22F735-E93A-45A7-9E4A-C0A7F6CCD72C}"/>
          </ac:spMkLst>
        </pc:spChg>
        <pc:spChg chg="mod topLvl">
          <ac:chgData name="Karolina Guillen" userId="c1c08796-a0be-47c6-af52-5d31fd96ec50" providerId="ADAL" clId="{61C5958E-B310-4538-A1EA-35FEF58E26D0}" dt="2022-03-21T21:35:51.188" v="142" actId="165"/>
          <ac:spMkLst>
            <pc:docMk/>
            <pc:sldMk cId="3679344153" sldId="2144328218"/>
            <ac:spMk id="40" creationId="{01EDD943-EB7E-450E-B219-B34B5F0A04D3}"/>
          </ac:spMkLst>
        </pc:spChg>
        <pc:spChg chg="add mod">
          <ac:chgData name="Karolina Guillen" userId="c1c08796-a0be-47c6-af52-5d31fd96ec50" providerId="ADAL" clId="{61C5958E-B310-4538-A1EA-35FEF58E26D0}" dt="2022-03-21T21:33:59.667" v="120"/>
          <ac:spMkLst>
            <pc:docMk/>
            <pc:sldMk cId="3679344153" sldId="2144328218"/>
            <ac:spMk id="41" creationId="{4FD9561A-4200-41E3-9BAB-08597FE157FF}"/>
          </ac:spMkLst>
        </pc:spChg>
        <pc:spChg chg="mod topLvl">
          <ac:chgData name="Karolina Guillen" userId="c1c08796-a0be-47c6-af52-5d31fd96ec50" providerId="ADAL" clId="{61C5958E-B310-4538-A1EA-35FEF58E26D0}" dt="2022-03-21T21:37:19.330" v="157" actId="1582"/>
          <ac:spMkLst>
            <pc:docMk/>
            <pc:sldMk cId="3679344153" sldId="2144328218"/>
            <ac:spMk id="42" creationId="{A8ADB096-FE7C-472F-AE25-AAD1B208F479}"/>
          </ac:spMkLst>
        </pc:spChg>
        <pc:spChg chg="mod topLvl">
          <ac:chgData name="Karolina Guillen" userId="c1c08796-a0be-47c6-af52-5d31fd96ec50" providerId="ADAL" clId="{61C5958E-B310-4538-A1EA-35FEF58E26D0}" dt="2022-03-21T21:37:12.853" v="156" actId="165"/>
          <ac:spMkLst>
            <pc:docMk/>
            <pc:sldMk cId="3679344153" sldId="2144328218"/>
            <ac:spMk id="43" creationId="{32100003-8D8F-4D3B-B7E8-77541857D513}"/>
          </ac:spMkLst>
        </pc:spChg>
        <pc:spChg chg="mod topLvl">
          <ac:chgData name="Karolina Guillen" userId="c1c08796-a0be-47c6-af52-5d31fd96ec50" providerId="ADAL" clId="{61C5958E-B310-4538-A1EA-35FEF58E26D0}" dt="2022-03-21T21:37:12.853" v="156" actId="165"/>
          <ac:spMkLst>
            <pc:docMk/>
            <pc:sldMk cId="3679344153" sldId="2144328218"/>
            <ac:spMk id="44" creationId="{51F6F998-26F6-4036-A26D-4FA26C72F72D}"/>
          </ac:spMkLst>
        </pc:spChg>
        <pc:spChg chg="mod">
          <ac:chgData name="Karolina Guillen" userId="c1c08796-a0be-47c6-af52-5d31fd96ec50" providerId="ADAL" clId="{61C5958E-B310-4538-A1EA-35FEF58E26D0}" dt="2022-03-21T22:21:50.999" v="1715"/>
          <ac:spMkLst>
            <pc:docMk/>
            <pc:sldMk cId="3679344153" sldId="2144328218"/>
            <ac:spMk id="48" creationId="{1651A0ED-04BC-4AEC-8226-B28A2FC6F001}"/>
          </ac:spMkLst>
        </pc:spChg>
        <pc:spChg chg="mod">
          <ac:chgData name="Karolina Guillen" userId="c1c08796-a0be-47c6-af52-5d31fd96ec50" providerId="ADAL" clId="{61C5958E-B310-4538-A1EA-35FEF58E26D0}" dt="2022-03-21T22:21:50.999" v="1715"/>
          <ac:spMkLst>
            <pc:docMk/>
            <pc:sldMk cId="3679344153" sldId="2144328218"/>
            <ac:spMk id="51" creationId="{2FDF734A-BD38-498D-ABC3-71FC8DAC0FE2}"/>
          </ac:spMkLst>
        </pc:spChg>
        <pc:grpChg chg="del">
          <ac:chgData name="Karolina Guillen" userId="c1c08796-a0be-47c6-af52-5d31fd96ec50" providerId="ADAL" clId="{61C5958E-B310-4538-A1EA-35FEF58E26D0}" dt="2022-03-21T21:37:12.853" v="156" actId="165"/>
          <ac:grpSpMkLst>
            <pc:docMk/>
            <pc:sldMk cId="3679344153" sldId="2144328218"/>
            <ac:grpSpMk id="2" creationId="{F3F058B5-6B24-4CDE-BEBB-23C260468239}"/>
          </ac:grpSpMkLst>
        </pc:grpChg>
        <pc:grpChg chg="del">
          <ac:chgData name="Karolina Guillen" userId="c1c08796-a0be-47c6-af52-5d31fd96ec50" providerId="ADAL" clId="{61C5958E-B310-4538-A1EA-35FEF58E26D0}" dt="2022-03-21T21:37:12.853" v="156" actId="165"/>
          <ac:grpSpMkLst>
            <pc:docMk/>
            <pc:sldMk cId="3679344153" sldId="2144328218"/>
            <ac:grpSpMk id="3" creationId="{D70229AA-27FA-4C60-93DF-D5E5ED8770EF}"/>
          </ac:grpSpMkLst>
        </pc:grpChg>
        <pc:grpChg chg="del">
          <ac:chgData name="Karolina Guillen" userId="c1c08796-a0be-47c6-af52-5d31fd96ec50" providerId="ADAL" clId="{61C5958E-B310-4538-A1EA-35FEF58E26D0}" dt="2022-03-21T21:35:51.188" v="142" actId="165"/>
          <ac:grpSpMkLst>
            <pc:docMk/>
            <pc:sldMk cId="3679344153" sldId="2144328218"/>
            <ac:grpSpMk id="4" creationId="{971EFFBC-5F54-47B1-BE7B-883B2840D819}"/>
          </ac:grpSpMkLst>
        </pc:grpChg>
        <pc:grpChg chg="del">
          <ac:chgData name="Karolina Guillen" userId="c1c08796-a0be-47c6-af52-5d31fd96ec50" providerId="ADAL" clId="{61C5958E-B310-4538-A1EA-35FEF58E26D0}" dt="2022-03-21T21:37:12.853" v="156" actId="165"/>
          <ac:grpSpMkLst>
            <pc:docMk/>
            <pc:sldMk cId="3679344153" sldId="2144328218"/>
            <ac:grpSpMk id="9" creationId="{5DD08785-A056-4AB7-94A7-2DE578FB3E25}"/>
          </ac:grpSpMkLst>
        </pc:grpChg>
        <pc:grpChg chg="add del mod">
          <ac:chgData name="Karolina Guillen" userId="c1c08796-a0be-47c6-af52-5d31fd96ec50" providerId="ADAL" clId="{61C5958E-B310-4538-A1EA-35FEF58E26D0}" dt="2022-03-21T22:21:52.472" v="1716"/>
          <ac:grpSpMkLst>
            <pc:docMk/>
            <pc:sldMk cId="3679344153" sldId="2144328218"/>
            <ac:grpSpMk id="47" creationId="{195089C5-5479-4063-B7BB-557806FE6CE1}"/>
          </ac:grpSpMkLst>
        </pc:grpChg>
        <pc:grpChg chg="mod">
          <ac:chgData name="Karolina Guillen" userId="c1c08796-a0be-47c6-af52-5d31fd96ec50" providerId="ADAL" clId="{61C5958E-B310-4538-A1EA-35FEF58E26D0}" dt="2022-03-21T22:21:50.999" v="1715"/>
          <ac:grpSpMkLst>
            <pc:docMk/>
            <pc:sldMk cId="3679344153" sldId="2144328218"/>
            <ac:grpSpMk id="49" creationId="{4627C092-3CD9-46FE-B2EB-B476386D0B52}"/>
          </ac:grpSpMkLst>
        </pc:grpChg>
        <pc:picChg chg="add mod modCrop">
          <ac:chgData name="Karolina Guillen" userId="c1c08796-a0be-47c6-af52-5d31fd96ec50" providerId="ADAL" clId="{61C5958E-B310-4538-A1EA-35FEF58E26D0}" dt="2022-03-21T22:22:09.619" v="1722" actId="1076"/>
          <ac:picMkLst>
            <pc:docMk/>
            <pc:sldMk cId="3679344153" sldId="2144328218"/>
            <ac:picMk id="18" creationId="{5B3AB0ED-7F14-4850-A8A8-A59EEC2E7C33}"/>
          </ac:picMkLst>
        </pc:picChg>
        <pc:picChg chg="add mod">
          <ac:chgData name="Karolina Guillen" userId="c1c08796-a0be-47c6-af52-5d31fd96ec50" providerId="ADAL" clId="{61C5958E-B310-4538-A1EA-35FEF58E26D0}" dt="2022-03-21T21:33:52.393" v="119"/>
          <ac:picMkLst>
            <pc:docMk/>
            <pc:sldMk cId="3679344153" sldId="2144328218"/>
            <ac:picMk id="45" creationId="{1BE02325-CA96-491F-97A3-2DD36341C8EB}"/>
          </ac:picMkLst>
        </pc:picChg>
        <pc:picChg chg="add mod">
          <ac:chgData name="Karolina Guillen" userId="c1c08796-a0be-47c6-af52-5d31fd96ec50" providerId="ADAL" clId="{61C5958E-B310-4538-A1EA-35FEF58E26D0}" dt="2022-03-21T21:43:47.963" v="372"/>
          <ac:picMkLst>
            <pc:docMk/>
            <pc:sldMk cId="3679344153" sldId="2144328218"/>
            <ac:picMk id="46" creationId="{69271BC2-7C23-45B1-9368-79DBFD9AB807}"/>
          </ac:picMkLst>
        </pc:picChg>
        <pc:picChg chg="mod">
          <ac:chgData name="Karolina Guillen" userId="c1c08796-a0be-47c6-af52-5d31fd96ec50" providerId="ADAL" clId="{61C5958E-B310-4538-A1EA-35FEF58E26D0}" dt="2022-03-21T22:21:50.999" v="1715"/>
          <ac:picMkLst>
            <pc:docMk/>
            <pc:sldMk cId="3679344153" sldId="2144328218"/>
            <ac:picMk id="52" creationId="{D641E34A-472F-482A-90D4-DC880F3157E9}"/>
          </ac:picMkLst>
        </pc:picChg>
        <pc:cxnChg chg="add mod">
          <ac:chgData name="Karolina Guillen" userId="c1c08796-a0be-47c6-af52-5d31fd96ec50" providerId="ADAL" clId="{61C5958E-B310-4538-A1EA-35FEF58E26D0}" dt="2022-03-21T21:35:05.158" v="138" actId="1036"/>
          <ac:cxnSpMkLst>
            <pc:docMk/>
            <pc:sldMk cId="3679344153" sldId="2144328218"/>
            <ac:cxnSpMk id="16" creationId="{87DEB2F3-AE4F-4C07-A104-5BF7231DB62A}"/>
          </ac:cxnSpMkLst>
        </pc:cxnChg>
        <pc:cxnChg chg="mod">
          <ac:chgData name="Karolina Guillen" userId="c1c08796-a0be-47c6-af52-5d31fd96ec50" providerId="ADAL" clId="{61C5958E-B310-4538-A1EA-35FEF58E26D0}" dt="2022-03-21T22:21:50.999" v="1715"/>
          <ac:cxnSpMkLst>
            <pc:docMk/>
            <pc:sldMk cId="3679344153" sldId="2144328218"/>
            <ac:cxnSpMk id="50" creationId="{5EF9F54E-5611-4075-91CE-A9CB94C0C66B}"/>
          </ac:cxnSpMkLst>
        </pc:cxnChg>
      </pc:sldChg>
      <pc:sldChg chg="addSp delSp modSp mod">
        <pc:chgData name="Karolina Guillen" userId="c1c08796-a0be-47c6-af52-5d31fd96ec50" providerId="ADAL" clId="{61C5958E-B310-4538-A1EA-35FEF58E26D0}" dt="2022-03-22T21:46:36.477" v="2723" actId="1038"/>
        <pc:sldMkLst>
          <pc:docMk/>
          <pc:sldMk cId="2344359341" sldId="2144328227"/>
        </pc:sldMkLst>
        <pc:spChg chg="mod">
          <ac:chgData name="Karolina Guillen" userId="c1c08796-a0be-47c6-af52-5d31fd96ec50" providerId="ADAL" clId="{61C5958E-B310-4538-A1EA-35FEF58E26D0}" dt="2022-03-22T21:46:36.477" v="2723" actId="1038"/>
          <ac:spMkLst>
            <pc:docMk/>
            <pc:sldMk cId="2344359341" sldId="2144328227"/>
            <ac:spMk id="10" creationId="{1F5544B4-64B7-4E00-A1B6-76422658B8ED}"/>
          </ac:spMkLst>
        </pc:spChg>
        <pc:spChg chg="del">
          <ac:chgData name="Karolina Guillen" userId="c1c08796-a0be-47c6-af52-5d31fd96ec50" providerId="ADAL" clId="{61C5958E-B310-4538-A1EA-35FEF58E26D0}" dt="2022-03-21T21:43:10.864" v="352" actId="478"/>
          <ac:spMkLst>
            <pc:docMk/>
            <pc:sldMk cId="2344359341" sldId="2144328227"/>
            <ac:spMk id="25" creationId="{256EFC29-4811-4C2C-96D0-112123C3F8D1}"/>
          </ac:spMkLst>
        </pc:spChg>
        <pc:spChg chg="del">
          <ac:chgData name="Karolina Guillen" userId="c1c08796-a0be-47c6-af52-5d31fd96ec50" providerId="ADAL" clId="{61C5958E-B310-4538-A1EA-35FEF58E26D0}" dt="2022-03-21T21:43:01.664" v="337" actId="478"/>
          <ac:spMkLst>
            <pc:docMk/>
            <pc:sldMk cId="2344359341" sldId="2144328227"/>
            <ac:spMk id="42" creationId="{D9E73EC2-5700-4624-87F3-9EA159102937}"/>
          </ac:spMkLst>
        </pc:spChg>
        <pc:spChg chg="add mod ord">
          <ac:chgData name="Karolina Guillen" userId="c1c08796-a0be-47c6-af52-5d31fd96ec50" providerId="ADAL" clId="{61C5958E-B310-4538-A1EA-35FEF58E26D0}" dt="2022-03-22T21:46:20.113" v="2721" actId="12789"/>
          <ac:spMkLst>
            <pc:docMk/>
            <pc:sldMk cId="2344359341" sldId="2144328227"/>
            <ac:spMk id="43" creationId="{0BAD9573-52BE-4B6F-B8D9-BB6FF57B91D9}"/>
          </ac:spMkLst>
        </pc:spChg>
        <pc:spChg chg="add mod ord">
          <ac:chgData name="Karolina Guillen" userId="c1c08796-a0be-47c6-af52-5d31fd96ec50" providerId="ADAL" clId="{61C5958E-B310-4538-A1EA-35FEF58E26D0}" dt="2022-03-21T21:47:50.415" v="530"/>
          <ac:spMkLst>
            <pc:docMk/>
            <pc:sldMk cId="2344359341" sldId="2144328227"/>
            <ac:spMk id="44" creationId="{4141A897-EA77-4BF5-8877-A594198EAF0D}"/>
          </ac:spMkLst>
        </pc:spChg>
        <pc:spChg chg="mod">
          <ac:chgData name="Karolina Guillen" userId="c1c08796-a0be-47c6-af52-5d31fd96ec50" providerId="ADAL" clId="{61C5958E-B310-4538-A1EA-35FEF58E26D0}" dt="2022-03-21T21:43:30.541" v="371" actId="1035"/>
          <ac:spMkLst>
            <pc:docMk/>
            <pc:sldMk cId="2344359341" sldId="2144328227"/>
            <ac:spMk id="87" creationId="{6B972BF5-12F2-4C4E-B197-818FC83DB440}"/>
          </ac:spMkLst>
        </pc:spChg>
        <pc:grpChg chg="mod">
          <ac:chgData name="Karolina Guillen" userId="c1c08796-a0be-47c6-af52-5d31fd96ec50" providerId="ADAL" clId="{61C5958E-B310-4538-A1EA-35FEF58E26D0}" dt="2022-03-21T21:43:25.478" v="367" actId="1037"/>
          <ac:grpSpMkLst>
            <pc:docMk/>
            <pc:sldMk cId="2344359341" sldId="2144328227"/>
            <ac:grpSpMk id="22" creationId="{8FB4FEB2-7B47-4F81-8D45-8F8442DAF555}"/>
          </ac:grpSpMkLst>
        </pc:grpChg>
        <pc:grpChg chg="mod">
          <ac:chgData name="Karolina Guillen" userId="c1c08796-a0be-47c6-af52-5d31fd96ec50" providerId="ADAL" clId="{61C5958E-B310-4538-A1EA-35FEF58E26D0}" dt="2022-03-21T21:43:25.478" v="367" actId="1037"/>
          <ac:grpSpMkLst>
            <pc:docMk/>
            <pc:sldMk cId="2344359341" sldId="2144328227"/>
            <ac:grpSpMk id="23" creationId="{07825902-B747-4A3B-B9DC-4EC9E9D368C4}"/>
          </ac:grpSpMkLst>
        </pc:grpChg>
        <pc:grpChg chg="mod">
          <ac:chgData name="Karolina Guillen" userId="c1c08796-a0be-47c6-af52-5d31fd96ec50" providerId="ADAL" clId="{61C5958E-B310-4538-A1EA-35FEF58E26D0}" dt="2022-03-21T21:43:25.478" v="367" actId="1037"/>
          <ac:grpSpMkLst>
            <pc:docMk/>
            <pc:sldMk cId="2344359341" sldId="2144328227"/>
            <ac:grpSpMk id="24" creationId="{6D8E9FAA-EE08-43A4-A013-F7A2412BC392}"/>
          </ac:grpSpMkLst>
        </pc:grpChg>
        <pc:grpChg chg="mod">
          <ac:chgData name="Karolina Guillen" userId="c1c08796-a0be-47c6-af52-5d31fd96ec50" providerId="ADAL" clId="{61C5958E-B310-4538-A1EA-35FEF58E26D0}" dt="2022-03-21T21:43:25.478" v="367" actId="1037"/>
          <ac:grpSpMkLst>
            <pc:docMk/>
            <pc:sldMk cId="2344359341" sldId="2144328227"/>
            <ac:grpSpMk id="26" creationId="{35D8F3FD-1475-4962-BEBD-16E9E68BDFB6}"/>
          </ac:grpSpMkLst>
        </pc:grpChg>
        <pc:grpChg chg="mod">
          <ac:chgData name="Karolina Guillen" userId="c1c08796-a0be-47c6-af52-5d31fd96ec50" providerId="ADAL" clId="{61C5958E-B310-4538-A1EA-35FEF58E26D0}" dt="2022-03-21T21:43:25.478" v="367" actId="1037"/>
          <ac:grpSpMkLst>
            <pc:docMk/>
            <pc:sldMk cId="2344359341" sldId="2144328227"/>
            <ac:grpSpMk id="27" creationId="{50868EE9-257C-406F-ADFC-8ADF8EB18C46}"/>
          </ac:grpSpMkLst>
        </pc:grpChg>
        <pc:picChg chg="add mod ord">
          <ac:chgData name="Karolina Guillen" userId="c1c08796-a0be-47c6-af52-5d31fd96ec50" providerId="ADAL" clId="{61C5958E-B310-4538-A1EA-35FEF58E26D0}" dt="2022-03-21T21:47:46.002" v="529"/>
          <ac:picMkLst>
            <pc:docMk/>
            <pc:sldMk cId="2344359341" sldId="2144328227"/>
            <ac:picMk id="48" creationId="{6212CD7D-1708-41E6-A012-57FF7DDB3472}"/>
          </ac:picMkLst>
        </pc:picChg>
        <pc:picChg chg="add mod">
          <ac:chgData name="Karolina Guillen" userId="c1c08796-a0be-47c6-af52-5d31fd96ec50" providerId="ADAL" clId="{61C5958E-B310-4538-A1EA-35FEF58E26D0}" dt="2022-03-21T21:43:55.417" v="375"/>
          <ac:picMkLst>
            <pc:docMk/>
            <pc:sldMk cId="2344359341" sldId="2144328227"/>
            <ac:picMk id="49" creationId="{B6846F16-528D-4E1F-8623-E7B46EBCD791}"/>
          </ac:picMkLst>
        </pc:picChg>
        <pc:picChg chg="add mod">
          <ac:chgData name="Karolina Guillen" userId="c1c08796-a0be-47c6-af52-5d31fd96ec50" providerId="ADAL" clId="{61C5958E-B310-4538-A1EA-35FEF58E26D0}" dt="2022-03-21T22:22:24.965" v="1736"/>
          <ac:picMkLst>
            <pc:docMk/>
            <pc:sldMk cId="2344359341" sldId="2144328227"/>
            <ac:picMk id="50" creationId="{6E099385-9B81-45C4-9B4C-F4765F3E3903}"/>
          </ac:picMkLst>
        </pc:picChg>
        <pc:cxnChg chg="mod">
          <ac:chgData name="Karolina Guillen" userId="c1c08796-a0be-47c6-af52-5d31fd96ec50" providerId="ADAL" clId="{61C5958E-B310-4538-A1EA-35FEF58E26D0}" dt="2022-03-21T21:43:25.478" v="367" actId="1037"/>
          <ac:cxnSpMkLst>
            <pc:docMk/>
            <pc:sldMk cId="2344359341" sldId="2144328227"/>
            <ac:cxnSpMk id="29" creationId="{AC535A3B-76DE-4B62-90BD-33968F165287}"/>
          </ac:cxnSpMkLst>
        </pc:cxnChg>
      </pc:sldChg>
      <pc:sldChg chg="addSp delSp modSp mod">
        <pc:chgData name="Karolina Guillen" userId="c1c08796-a0be-47c6-af52-5d31fd96ec50" providerId="ADAL" clId="{61C5958E-B310-4538-A1EA-35FEF58E26D0}" dt="2022-03-22T21:46:25.807" v="2722" actId="1037"/>
        <pc:sldMkLst>
          <pc:docMk/>
          <pc:sldMk cId="4055304107" sldId="2144328229"/>
        </pc:sldMkLst>
        <pc:spChg chg="del">
          <ac:chgData name="Karolina Guillen" userId="c1c08796-a0be-47c6-af52-5d31fd96ec50" providerId="ADAL" clId="{61C5958E-B310-4538-A1EA-35FEF58E26D0}" dt="2022-03-21T21:50:13.653" v="677" actId="478"/>
          <ac:spMkLst>
            <pc:docMk/>
            <pc:sldMk cId="4055304107" sldId="2144328229"/>
            <ac:spMk id="14" creationId="{EDF4F98B-D208-47AB-9CBB-7E944272F0BE}"/>
          </ac:spMkLst>
        </pc:spChg>
        <pc:spChg chg="add del">
          <ac:chgData name="Karolina Guillen" userId="c1c08796-a0be-47c6-af52-5d31fd96ec50" providerId="ADAL" clId="{61C5958E-B310-4538-A1EA-35FEF58E26D0}" dt="2022-03-21T21:51:00.275" v="687" actId="478"/>
          <ac:spMkLst>
            <pc:docMk/>
            <pc:sldMk cId="4055304107" sldId="2144328229"/>
            <ac:spMk id="15" creationId="{61112A39-5985-406F-A81E-E59910990B1A}"/>
          </ac:spMkLst>
        </pc:spChg>
        <pc:spChg chg="mod">
          <ac:chgData name="Karolina Guillen" userId="c1c08796-a0be-47c6-af52-5d31fd96ec50" providerId="ADAL" clId="{61C5958E-B310-4538-A1EA-35FEF58E26D0}" dt="2022-03-21T21:51:25.031" v="737" actId="1037"/>
          <ac:spMkLst>
            <pc:docMk/>
            <pc:sldMk cId="4055304107" sldId="2144328229"/>
            <ac:spMk id="17" creationId="{8CF67CFD-8FA1-4FD8-8229-37756B01C7C4}"/>
          </ac:spMkLst>
        </pc:spChg>
        <pc:spChg chg="mod">
          <ac:chgData name="Karolina Guillen" userId="c1c08796-a0be-47c6-af52-5d31fd96ec50" providerId="ADAL" clId="{61C5958E-B310-4538-A1EA-35FEF58E26D0}" dt="2022-03-21T21:51:06.109" v="699" actId="1038"/>
          <ac:spMkLst>
            <pc:docMk/>
            <pc:sldMk cId="4055304107" sldId="2144328229"/>
            <ac:spMk id="18" creationId="{70859537-1123-4C13-B697-F21D5D80BADA}"/>
          </ac:spMkLst>
        </pc:spChg>
        <pc:spChg chg="mod">
          <ac:chgData name="Karolina Guillen" userId="c1c08796-a0be-47c6-af52-5d31fd96ec50" providerId="ADAL" clId="{61C5958E-B310-4538-A1EA-35FEF58E26D0}" dt="2022-03-21T21:51:06.109" v="699" actId="1038"/>
          <ac:spMkLst>
            <pc:docMk/>
            <pc:sldMk cId="4055304107" sldId="2144328229"/>
            <ac:spMk id="19" creationId="{36E6BE98-02F4-439B-8349-004B3A184B5A}"/>
          </ac:spMkLst>
        </pc:spChg>
        <pc:spChg chg="mod">
          <ac:chgData name="Karolina Guillen" userId="c1c08796-a0be-47c6-af52-5d31fd96ec50" providerId="ADAL" clId="{61C5958E-B310-4538-A1EA-35FEF58E26D0}" dt="2022-03-21T21:51:06.109" v="699" actId="1038"/>
          <ac:spMkLst>
            <pc:docMk/>
            <pc:sldMk cId="4055304107" sldId="2144328229"/>
            <ac:spMk id="20" creationId="{D438CDBE-AB4F-4062-A032-A71C726D05F8}"/>
          </ac:spMkLst>
        </pc:spChg>
        <pc:spChg chg="mod">
          <ac:chgData name="Karolina Guillen" userId="c1c08796-a0be-47c6-af52-5d31fd96ec50" providerId="ADAL" clId="{61C5958E-B310-4538-A1EA-35FEF58E26D0}" dt="2022-03-22T21:46:25.807" v="2722" actId="1037"/>
          <ac:spMkLst>
            <pc:docMk/>
            <pc:sldMk cId="4055304107" sldId="2144328229"/>
            <ac:spMk id="22" creationId="{CF511AAE-61D1-4ED4-BBBA-E53DA57CC351}"/>
          </ac:spMkLst>
        </pc:spChg>
        <pc:spChg chg="del">
          <ac:chgData name="Karolina Guillen" userId="c1c08796-a0be-47c6-af52-5d31fd96ec50" providerId="ADAL" clId="{61C5958E-B310-4538-A1EA-35FEF58E26D0}" dt="2022-03-21T21:49:40.242" v="663" actId="478"/>
          <ac:spMkLst>
            <pc:docMk/>
            <pc:sldMk cId="4055304107" sldId="2144328229"/>
            <ac:spMk id="24" creationId="{1773BC30-1E73-4E4F-933E-4B95FBCBFBF0}"/>
          </ac:spMkLst>
        </pc:spChg>
        <pc:spChg chg="del">
          <ac:chgData name="Karolina Guillen" userId="c1c08796-a0be-47c6-af52-5d31fd96ec50" providerId="ADAL" clId="{61C5958E-B310-4538-A1EA-35FEF58E26D0}" dt="2022-03-21T21:50:03.939" v="674" actId="478"/>
          <ac:spMkLst>
            <pc:docMk/>
            <pc:sldMk cId="4055304107" sldId="2144328229"/>
            <ac:spMk id="28" creationId="{517DB85F-BBEC-40F3-9D7E-77987B4AF676}"/>
          </ac:spMkLst>
        </pc:spChg>
        <pc:spChg chg="add mod ord">
          <ac:chgData name="Karolina Guillen" userId="c1c08796-a0be-47c6-af52-5d31fd96ec50" providerId="ADAL" clId="{61C5958E-B310-4538-A1EA-35FEF58E26D0}" dt="2022-03-21T21:48:03.590" v="532" actId="167"/>
          <ac:spMkLst>
            <pc:docMk/>
            <pc:sldMk cId="4055304107" sldId="2144328229"/>
            <ac:spMk id="29" creationId="{35359945-D268-485E-8F5E-9C50C8D95865}"/>
          </ac:spMkLst>
        </pc:spChg>
        <pc:spChg chg="add mod ord">
          <ac:chgData name="Karolina Guillen" userId="c1c08796-a0be-47c6-af52-5d31fd96ec50" providerId="ADAL" clId="{61C5958E-B310-4538-A1EA-35FEF58E26D0}" dt="2022-03-21T21:48:03.590" v="532" actId="167"/>
          <ac:spMkLst>
            <pc:docMk/>
            <pc:sldMk cId="4055304107" sldId="2144328229"/>
            <ac:spMk id="30" creationId="{8358B962-F292-4406-9B9F-BA3E3BB23CC6}"/>
          </ac:spMkLst>
        </pc:spChg>
        <pc:picChg chg="del">
          <ac:chgData name="Karolina Guillen" userId="c1c08796-a0be-47c6-af52-5d31fd96ec50" providerId="ADAL" clId="{61C5958E-B310-4538-A1EA-35FEF58E26D0}" dt="2022-03-21T21:50:21.733" v="678" actId="478"/>
          <ac:picMkLst>
            <pc:docMk/>
            <pc:sldMk cId="4055304107" sldId="2144328229"/>
            <ac:picMk id="16" creationId="{197DBB19-D61B-4145-A912-CDEF33BA9FC5}"/>
          </ac:picMkLst>
        </pc:picChg>
        <pc:picChg chg="add mod ord">
          <ac:chgData name="Karolina Guillen" userId="c1c08796-a0be-47c6-af52-5d31fd96ec50" providerId="ADAL" clId="{61C5958E-B310-4538-A1EA-35FEF58E26D0}" dt="2022-03-21T21:48:03.590" v="532" actId="167"/>
          <ac:picMkLst>
            <pc:docMk/>
            <pc:sldMk cId="4055304107" sldId="2144328229"/>
            <ac:picMk id="31" creationId="{6F852E64-8C7A-4468-8C6D-6E2DD856235F}"/>
          </ac:picMkLst>
        </pc:picChg>
        <pc:picChg chg="add mod">
          <ac:chgData name="Karolina Guillen" userId="c1c08796-a0be-47c6-af52-5d31fd96ec50" providerId="ADAL" clId="{61C5958E-B310-4538-A1EA-35FEF58E26D0}" dt="2022-03-21T21:51:35.534" v="744"/>
          <ac:picMkLst>
            <pc:docMk/>
            <pc:sldMk cId="4055304107" sldId="2144328229"/>
            <ac:picMk id="33" creationId="{86F197F7-05B1-47FA-B3B8-F1980DDD7061}"/>
          </ac:picMkLst>
        </pc:picChg>
        <pc:picChg chg="add mod">
          <ac:chgData name="Karolina Guillen" userId="c1c08796-a0be-47c6-af52-5d31fd96ec50" providerId="ADAL" clId="{61C5958E-B310-4538-A1EA-35FEF58E26D0}" dt="2022-03-21T22:22:28.661" v="1737"/>
          <ac:picMkLst>
            <pc:docMk/>
            <pc:sldMk cId="4055304107" sldId="2144328229"/>
            <ac:picMk id="34" creationId="{79873599-C5BB-4BAE-BAB9-654008906BB1}"/>
          </ac:picMkLst>
        </pc:picChg>
        <pc:cxnChg chg="mod">
          <ac:chgData name="Karolina Guillen" userId="c1c08796-a0be-47c6-af52-5d31fd96ec50" providerId="ADAL" clId="{61C5958E-B310-4538-A1EA-35FEF58E26D0}" dt="2022-03-21T21:51:06.109" v="699" actId="1038"/>
          <ac:cxnSpMkLst>
            <pc:docMk/>
            <pc:sldMk cId="4055304107" sldId="2144328229"/>
            <ac:cxnSpMk id="21" creationId="{2F8546B2-8C5C-427F-A9FD-57FCB8684AE3}"/>
          </ac:cxnSpMkLst>
        </pc:cxnChg>
        <pc:cxnChg chg="add mod">
          <ac:chgData name="Karolina Guillen" userId="c1c08796-a0be-47c6-af52-5d31fd96ec50" providerId="ADAL" clId="{61C5958E-B310-4538-A1EA-35FEF58E26D0}" dt="2022-03-21T21:51:16.577" v="729" actId="1038"/>
          <ac:cxnSpMkLst>
            <pc:docMk/>
            <pc:sldMk cId="4055304107" sldId="2144328229"/>
            <ac:cxnSpMk id="32" creationId="{18EEB7EF-9E5F-490A-82AD-CCD9FA0932B8}"/>
          </ac:cxnSpMkLst>
        </pc:cxnChg>
      </pc:sldChg>
      <pc:sldChg chg="del">
        <pc:chgData name="Karolina Guillen" userId="c1c08796-a0be-47c6-af52-5d31fd96ec50" providerId="ADAL" clId="{61C5958E-B310-4538-A1EA-35FEF58E26D0}" dt="2022-03-21T21:25:44.719" v="0" actId="47"/>
        <pc:sldMkLst>
          <pc:docMk/>
          <pc:sldMk cId="1990952480" sldId="2144328234"/>
        </pc:sldMkLst>
      </pc:sldChg>
      <pc:sldChg chg="del">
        <pc:chgData name="Karolina Guillen" userId="c1c08796-a0be-47c6-af52-5d31fd96ec50" providerId="ADAL" clId="{61C5958E-B310-4538-A1EA-35FEF58E26D0}" dt="2022-03-21T21:25:44.719" v="0" actId="47"/>
        <pc:sldMkLst>
          <pc:docMk/>
          <pc:sldMk cId="543170812" sldId="2144328252"/>
        </pc:sldMkLst>
      </pc:sldChg>
      <pc:sldChg chg="del">
        <pc:chgData name="Karolina Guillen" userId="c1c08796-a0be-47c6-af52-5d31fd96ec50" providerId="ADAL" clId="{61C5958E-B310-4538-A1EA-35FEF58E26D0}" dt="2022-03-21T21:25:44.719" v="0" actId="47"/>
        <pc:sldMkLst>
          <pc:docMk/>
          <pc:sldMk cId="1212621173" sldId="2144328253"/>
        </pc:sldMkLst>
      </pc:sldChg>
      <pc:sldChg chg="del">
        <pc:chgData name="Karolina Guillen" userId="c1c08796-a0be-47c6-af52-5d31fd96ec50" providerId="ADAL" clId="{61C5958E-B310-4538-A1EA-35FEF58E26D0}" dt="2022-03-21T21:25:44.719" v="0" actId="47"/>
        <pc:sldMkLst>
          <pc:docMk/>
          <pc:sldMk cId="697352156" sldId="2144328254"/>
        </pc:sldMkLst>
      </pc:sldChg>
      <pc:sldChg chg="addSp delSp modSp del mod">
        <pc:chgData name="Karolina Guillen" userId="c1c08796-a0be-47c6-af52-5d31fd96ec50" providerId="ADAL" clId="{61C5958E-B310-4538-A1EA-35FEF58E26D0}" dt="2022-03-22T18:18:27.795" v="2613" actId="1076"/>
        <pc:sldMkLst>
          <pc:docMk/>
          <pc:sldMk cId="2576519596" sldId="2144328256"/>
        </pc:sldMkLst>
        <pc:spChg chg="del">
          <ac:chgData name="Karolina Guillen" userId="c1c08796-a0be-47c6-af52-5d31fd96ec50" providerId="ADAL" clId="{61C5958E-B310-4538-A1EA-35FEF58E26D0}" dt="2022-03-22T18:05:20.733" v="2521" actId="478"/>
          <ac:spMkLst>
            <pc:docMk/>
            <pc:sldMk cId="2576519596" sldId="2144328256"/>
            <ac:spMk id="2" creationId="{F7ACD808-0C8D-4868-B566-B05F4B703A09}"/>
          </ac:spMkLst>
        </pc:spChg>
        <pc:spChg chg="mod">
          <ac:chgData name="Karolina Guillen" userId="c1c08796-a0be-47c6-af52-5d31fd96ec50" providerId="ADAL" clId="{61C5958E-B310-4538-A1EA-35FEF58E26D0}" dt="2022-03-22T18:03:39.648" v="2514" actId="20577"/>
          <ac:spMkLst>
            <pc:docMk/>
            <pc:sldMk cId="2576519596" sldId="2144328256"/>
            <ac:spMk id="24" creationId="{FE51337C-7111-4FDD-BD9E-AAF8EAD4F674}"/>
          </ac:spMkLst>
        </pc:spChg>
        <pc:spChg chg="add mod">
          <ac:chgData name="Karolina Guillen" userId="c1c08796-a0be-47c6-af52-5d31fd96ec50" providerId="ADAL" clId="{61C5958E-B310-4538-A1EA-35FEF58E26D0}" dt="2022-03-22T18:05:21.050" v="2522"/>
          <ac:spMkLst>
            <pc:docMk/>
            <pc:sldMk cId="2576519596" sldId="2144328256"/>
            <ac:spMk id="26" creationId="{2DB858CB-B851-45CA-BB97-58FC9AD8693A}"/>
          </ac:spMkLst>
        </pc:spChg>
        <pc:spChg chg="del">
          <ac:chgData name="Karolina Guillen" userId="c1c08796-a0be-47c6-af52-5d31fd96ec50" providerId="ADAL" clId="{61C5958E-B310-4538-A1EA-35FEF58E26D0}" dt="2022-03-22T18:05:20.733" v="2521" actId="478"/>
          <ac:spMkLst>
            <pc:docMk/>
            <pc:sldMk cId="2576519596" sldId="2144328256"/>
            <ac:spMk id="31" creationId="{568D8840-B3D9-4FCD-AA9A-402B62F48C64}"/>
          </ac:spMkLst>
        </pc:spChg>
        <pc:spChg chg="mod">
          <ac:chgData name="Karolina Guillen" userId="c1c08796-a0be-47c6-af52-5d31fd96ec50" providerId="ADAL" clId="{61C5958E-B310-4538-A1EA-35FEF58E26D0}" dt="2022-03-22T18:14:17.106" v="2591" actId="20577"/>
          <ac:spMkLst>
            <pc:docMk/>
            <pc:sldMk cId="2576519596" sldId="2144328256"/>
            <ac:spMk id="38" creationId="{73851BD9-E902-4017-B780-F06865C6C84F}"/>
          </ac:spMkLst>
        </pc:spChg>
        <pc:picChg chg="add mod">
          <ac:chgData name="Karolina Guillen" userId="c1c08796-a0be-47c6-af52-5d31fd96ec50" providerId="ADAL" clId="{61C5958E-B310-4538-A1EA-35FEF58E26D0}" dt="2022-03-22T18:05:21.050" v="2522"/>
          <ac:picMkLst>
            <pc:docMk/>
            <pc:sldMk cId="2576519596" sldId="2144328256"/>
            <ac:picMk id="27" creationId="{5B6A00FC-0139-4C9F-AA46-58A768F70AC2}"/>
          </ac:picMkLst>
        </pc:picChg>
        <pc:picChg chg="del">
          <ac:chgData name="Karolina Guillen" userId="c1c08796-a0be-47c6-af52-5d31fd96ec50" providerId="ADAL" clId="{61C5958E-B310-4538-A1EA-35FEF58E26D0}" dt="2022-03-22T18:05:20.733" v="2521" actId="478"/>
          <ac:picMkLst>
            <pc:docMk/>
            <pc:sldMk cId="2576519596" sldId="2144328256"/>
            <ac:picMk id="37" creationId="{1F8E0DFF-D73F-41B3-B5B4-820020A7EACA}"/>
          </ac:picMkLst>
        </pc:picChg>
        <pc:picChg chg="mod">
          <ac:chgData name="Karolina Guillen" userId="c1c08796-a0be-47c6-af52-5d31fd96ec50" providerId="ADAL" clId="{61C5958E-B310-4538-A1EA-35FEF58E26D0}" dt="2022-03-22T18:18:27.795" v="2613" actId="1076"/>
          <ac:picMkLst>
            <pc:docMk/>
            <pc:sldMk cId="2576519596" sldId="2144328256"/>
            <ac:picMk id="39" creationId="{CAD0BA69-907B-46F9-BB8D-14522662942C}"/>
          </ac:picMkLst>
        </pc:picChg>
      </pc:sldChg>
      <pc:sldChg chg="modSp mod ord">
        <pc:chgData name="Karolina Guillen" userId="c1c08796-a0be-47c6-af52-5d31fd96ec50" providerId="ADAL" clId="{61C5958E-B310-4538-A1EA-35FEF58E26D0}" dt="2022-03-28T19:50:47.022" v="2727"/>
        <pc:sldMkLst>
          <pc:docMk/>
          <pc:sldMk cId="3557154419" sldId="2144328256"/>
        </pc:sldMkLst>
        <pc:spChg chg="mod">
          <ac:chgData name="Karolina Guillen" userId="c1c08796-a0be-47c6-af52-5d31fd96ec50" providerId="ADAL" clId="{61C5958E-B310-4538-A1EA-35FEF58E26D0}" dt="2022-03-22T21:44:28.524" v="2701" actId="1037"/>
          <ac:spMkLst>
            <pc:docMk/>
            <pc:sldMk cId="3557154419" sldId="2144328256"/>
            <ac:spMk id="24" creationId="{FE51337C-7111-4FDD-BD9E-AAF8EAD4F674}"/>
          </ac:spMkLst>
        </pc:spChg>
      </pc:sldChg>
      <pc:sldChg chg="del">
        <pc:chgData name="Karolina Guillen" userId="c1c08796-a0be-47c6-af52-5d31fd96ec50" providerId="ADAL" clId="{61C5958E-B310-4538-A1EA-35FEF58E26D0}" dt="2022-03-21T21:25:44.719" v="0" actId="47"/>
        <pc:sldMkLst>
          <pc:docMk/>
          <pc:sldMk cId="3466937242" sldId="2144328257"/>
        </pc:sldMkLst>
      </pc:sldChg>
      <pc:sldChg chg="del">
        <pc:chgData name="Karolina Guillen" userId="c1c08796-a0be-47c6-af52-5d31fd96ec50" providerId="ADAL" clId="{61C5958E-B310-4538-A1EA-35FEF58E26D0}" dt="2022-03-21T21:25:44.719" v="0" actId="47"/>
        <pc:sldMkLst>
          <pc:docMk/>
          <pc:sldMk cId="3402420758" sldId="2144328258"/>
        </pc:sldMkLst>
      </pc:sldChg>
      <pc:sldChg chg="del">
        <pc:chgData name="Karolina Guillen" userId="c1c08796-a0be-47c6-af52-5d31fd96ec50" providerId="ADAL" clId="{61C5958E-B310-4538-A1EA-35FEF58E26D0}" dt="2022-03-21T21:25:44.719" v="0" actId="47"/>
        <pc:sldMkLst>
          <pc:docMk/>
          <pc:sldMk cId="1655139508" sldId="2144328259"/>
        </pc:sldMkLst>
      </pc:sldChg>
      <pc:sldChg chg="del">
        <pc:chgData name="Karolina Guillen" userId="c1c08796-a0be-47c6-af52-5d31fd96ec50" providerId="ADAL" clId="{61C5958E-B310-4538-A1EA-35FEF58E26D0}" dt="2022-03-21T21:25:44.719" v="0" actId="47"/>
        <pc:sldMkLst>
          <pc:docMk/>
          <pc:sldMk cId="3186082037" sldId="2144328260"/>
        </pc:sldMkLst>
      </pc:sldChg>
      <pc:sldChg chg="del">
        <pc:chgData name="Karolina Guillen" userId="c1c08796-a0be-47c6-af52-5d31fd96ec50" providerId="ADAL" clId="{61C5958E-B310-4538-A1EA-35FEF58E26D0}" dt="2022-03-21T21:25:44.719" v="0" actId="47"/>
        <pc:sldMkLst>
          <pc:docMk/>
          <pc:sldMk cId="2603595652" sldId="2144328262"/>
        </pc:sldMkLst>
      </pc:sldChg>
      <pc:sldChg chg="addSp delSp modSp mod">
        <pc:chgData name="Karolina Guillen" userId="c1c08796-a0be-47c6-af52-5d31fd96ec50" providerId="ADAL" clId="{61C5958E-B310-4538-A1EA-35FEF58E26D0}" dt="2022-03-22T13:46:13.732" v="2062" actId="20577"/>
        <pc:sldMkLst>
          <pc:docMk/>
          <pc:sldMk cId="520152090" sldId="2144328263"/>
        </pc:sldMkLst>
        <pc:spChg chg="add mod ord">
          <ac:chgData name="Karolina Guillen" userId="c1c08796-a0be-47c6-af52-5d31fd96ec50" providerId="ADAL" clId="{61C5958E-B310-4538-A1EA-35FEF58E26D0}" dt="2022-03-21T21:57:27.771" v="893" actId="12789"/>
          <ac:spMkLst>
            <pc:docMk/>
            <pc:sldMk cId="520152090" sldId="2144328263"/>
            <ac:spMk id="2" creationId="{DFC9E9A6-570B-42E9-BC4F-597FCFACCBBE}"/>
          </ac:spMkLst>
        </pc:spChg>
        <pc:spChg chg="mod">
          <ac:chgData name="Karolina Guillen" userId="c1c08796-a0be-47c6-af52-5d31fd96ec50" providerId="ADAL" clId="{61C5958E-B310-4538-A1EA-35FEF58E26D0}" dt="2022-03-21T21:55:41.742" v="861" actId="1038"/>
          <ac:spMkLst>
            <pc:docMk/>
            <pc:sldMk cId="520152090" sldId="2144328263"/>
            <ac:spMk id="4" creationId="{BA8F07DC-1097-4757-B2EE-83EEF7A7A108}"/>
          </ac:spMkLst>
        </pc:spChg>
        <pc:spChg chg="del">
          <ac:chgData name="Karolina Guillen" userId="c1c08796-a0be-47c6-af52-5d31fd96ec50" providerId="ADAL" clId="{61C5958E-B310-4538-A1EA-35FEF58E26D0}" dt="2022-03-21T21:52:24.978" v="758" actId="478"/>
          <ac:spMkLst>
            <pc:docMk/>
            <pc:sldMk cId="520152090" sldId="2144328263"/>
            <ac:spMk id="14" creationId="{915B336A-E2AC-4CBF-91C1-B308D045F9E0}"/>
          </ac:spMkLst>
        </pc:spChg>
        <pc:spChg chg="add mod ord">
          <ac:chgData name="Karolina Guillen" userId="c1c08796-a0be-47c6-af52-5d31fd96ec50" providerId="ADAL" clId="{61C5958E-B310-4538-A1EA-35FEF58E26D0}" dt="2022-03-21T21:52:49.915" v="763" actId="167"/>
          <ac:spMkLst>
            <pc:docMk/>
            <pc:sldMk cId="520152090" sldId="2144328263"/>
            <ac:spMk id="15" creationId="{D0A29A18-CFDD-4C20-AD39-E88C7C63BBD5}"/>
          </ac:spMkLst>
        </pc:spChg>
        <pc:spChg chg="add mod">
          <ac:chgData name="Karolina Guillen" userId="c1c08796-a0be-47c6-af52-5d31fd96ec50" providerId="ADAL" clId="{61C5958E-B310-4538-A1EA-35FEF58E26D0}" dt="2022-03-21T21:58:27.083" v="898"/>
          <ac:spMkLst>
            <pc:docMk/>
            <pc:sldMk cId="520152090" sldId="2144328263"/>
            <ac:spMk id="16" creationId="{5985F0F6-8612-43EE-88FD-E70DB5135932}"/>
          </ac:spMkLst>
        </pc:spChg>
        <pc:spChg chg="mod">
          <ac:chgData name="Karolina Guillen" userId="c1c08796-a0be-47c6-af52-5d31fd96ec50" providerId="ADAL" clId="{61C5958E-B310-4538-A1EA-35FEF58E26D0}" dt="2022-03-21T21:57:27.771" v="893" actId="12789"/>
          <ac:spMkLst>
            <pc:docMk/>
            <pc:sldMk cId="520152090" sldId="2144328263"/>
            <ac:spMk id="19" creationId="{25F791AB-8706-45CD-9FAA-A487B61A71CC}"/>
          </ac:spMkLst>
        </pc:spChg>
        <pc:spChg chg="mod">
          <ac:chgData name="Karolina Guillen" userId="c1c08796-a0be-47c6-af52-5d31fd96ec50" providerId="ADAL" clId="{61C5958E-B310-4538-A1EA-35FEF58E26D0}" dt="2022-03-21T21:55:10.625" v="841" actId="12788"/>
          <ac:spMkLst>
            <pc:docMk/>
            <pc:sldMk cId="520152090" sldId="2144328263"/>
            <ac:spMk id="21" creationId="{AB77EFEB-56CD-4D1C-B279-D39BDE876330}"/>
          </ac:spMkLst>
        </pc:spChg>
        <pc:spChg chg="add mod">
          <ac:chgData name="Karolina Guillen" userId="c1c08796-a0be-47c6-af52-5d31fd96ec50" providerId="ADAL" clId="{61C5958E-B310-4538-A1EA-35FEF58E26D0}" dt="2022-03-22T13:46:13.732" v="2062" actId="20577"/>
          <ac:spMkLst>
            <pc:docMk/>
            <pc:sldMk cId="520152090" sldId="2144328263"/>
            <ac:spMk id="23" creationId="{DB5FBE90-B76F-4A35-94B8-15BCF9AE4630}"/>
          </ac:spMkLst>
        </pc:spChg>
        <pc:spChg chg="mod">
          <ac:chgData name="Karolina Guillen" userId="c1c08796-a0be-47c6-af52-5d31fd96ec50" providerId="ADAL" clId="{61C5958E-B310-4538-A1EA-35FEF58E26D0}" dt="2022-03-21T21:55:41.742" v="861" actId="1038"/>
          <ac:spMkLst>
            <pc:docMk/>
            <pc:sldMk cId="520152090" sldId="2144328263"/>
            <ac:spMk id="24" creationId="{4453364A-2FEE-429B-9DB3-2E2ADDFD6359}"/>
          </ac:spMkLst>
        </pc:spChg>
        <pc:spChg chg="del">
          <ac:chgData name="Karolina Guillen" userId="c1c08796-a0be-47c6-af52-5d31fd96ec50" providerId="ADAL" clId="{61C5958E-B310-4538-A1EA-35FEF58E26D0}" dt="2022-03-21T21:52:03.531" v="745" actId="478"/>
          <ac:spMkLst>
            <pc:docMk/>
            <pc:sldMk cId="520152090" sldId="2144328263"/>
            <ac:spMk id="28" creationId="{8131C753-3CF9-467C-A43F-7C108EE6CC30}"/>
          </ac:spMkLst>
        </pc:spChg>
        <pc:spChg chg="mod">
          <ac:chgData name="Karolina Guillen" userId="c1c08796-a0be-47c6-af52-5d31fd96ec50" providerId="ADAL" clId="{61C5958E-B310-4538-A1EA-35FEF58E26D0}" dt="2022-03-21T21:52:16.204" v="756" actId="1035"/>
          <ac:spMkLst>
            <pc:docMk/>
            <pc:sldMk cId="520152090" sldId="2144328263"/>
            <ac:spMk id="41" creationId="{D12779D7-DBB7-49A0-8ADA-FE48B46D2512}"/>
          </ac:spMkLst>
        </pc:spChg>
        <pc:spChg chg="mod">
          <ac:chgData name="Karolina Guillen" userId="c1c08796-a0be-47c6-af52-5d31fd96ec50" providerId="ADAL" clId="{61C5958E-B310-4538-A1EA-35FEF58E26D0}" dt="2022-03-21T21:55:45.256" v="862" actId="1076"/>
          <ac:spMkLst>
            <pc:docMk/>
            <pc:sldMk cId="520152090" sldId="2144328263"/>
            <ac:spMk id="44" creationId="{6190E329-3FE0-4FBA-81E9-B77F1AF5D465}"/>
          </ac:spMkLst>
        </pc:spChg>
        <pc:spChg chg="mod">
          <ac:chgData name="Karolina Guillen" userId="c1c08796-a0be-47c6-af52-5d31fd96ec50" providerId="ADAL" clId="{61C5958E-B310-4538-A1EA-35FEF58E26D0}" dt="2022-03-21T21:55:41.742" v="861" actId="1038"/>
          <ac:spMkLst>
            <pc:docMk/>
            <pc:sldMk cId="520152090" sldId="2144328263"/>
            <ac:spMk id="47" creationId="{22ADEE7E-0746-4369-B944-55956A21B3A0}"/>
          </ac:spMkLst>
        </pc:spChg>
        <pc:graphicFrameChg chg="mod modGraphic">
          <ac:chgData name="Karolina Guillen" userId="c1c08796-a0be-47c6-af52-5d31fd96ec50" providerId="ADAL" clId="{61C5958E-B310-4538-A1EA-35FEF58E26D0}" dt="2022-03-21T21:55:41.742" v="861" actId="1038"/>
          <ac:graphicFrameMkLst>
            <pc:docMk/>
            <pc:sldMk cId="520152090" sldId="2144328263"/>
            <ac:graphicFrameMk id="22" creationId="{1F2BBA46-C9CB-4AA9-90CE-914644E548E8}"/>
          </ac:graphicFrameMkLst>
        </pc:graphicFrameChg>
        <pc:graphicFrameChg chg="mod modGraphic">
          <ac:chgData name="Karolina Guillen" userId="c1c08796-a0be-47c6-af52-5d31fd96ec50" providerId="ADAL" clId="{61C5958E-B310-4538-A1EA-35FEF58E26D0}" dt="2022-03-21T21:55:41.742" v="861" actId="1038"/>
          <ac:graphicFrameMkLst>
            <pc:docMk/>
            <pc:sldMk cId="520152090" sldId="2144328263"/>
            <ac:graphicFrameMk id="42" creationId="{54649E6A-EC19-4E0E-BB78-F7157885656E}"/>
          </ac:graphicFrameMkLst>
        </pc:graphicFrameChg>
        <pc:picChg chg="add mod">
          <ac:chgData name="Karolina Guillen" userId="c1c08796-a0be-47c6-af52-5d31fd96ec50" providerId="ADAL" clId="{61C5958E-B310-4538-A1EA-35FEF58E26D0}" dt="2022-03-21T22:00:59.479" v="899" actId="14826"/>
          <ac:picMkLst>
            <pc:docMk/>
            <pc:sldMk cId="520152090" sldId="2144328263"/>
            <ac:picMk id="20" creationId="{BBFACC18-6BBF-499D-B143-7B4821A87D47}"/>
          </ac:picMkLst>
        </pc:picChg>
        <pc:picChg chg="add mod">
          <ac:chgData name="Karolina Guillen" userId="c1c08796-a0be-47c6-af52-5d31fd96ec50" providerId="ADAL" clId="{61C5958E-B310-4538-A1EA-35FEF58E26D0}" dt="2022-03-21T21:57:47.544" v="894"/>
          <ac:picMkLst>
            <pc:docMk/>
            <pc:sldMk cId="520152090" sldId="2144328263"/>
            <ac:picMk id="25" creationId="{8B212066-B43B-47B3-A50F-5D9D5C176F7F}"/>
          </ac:picMkLst>
        </pc:picChg>
        <pc:picChg chg="add mod">
          <ac:chgData name="Karolina Guillen" userId="c1c08796-a0be-47c6-af52-5d31fd96ec50" providerId="ADAL" clId="{61C5958E-B310-4538-A1EA-35FEF58E26D0}" dt="2022-03-21T21:57:47.544" v="894"/>
          <ac:picMkLst>
            <pc:docMk/>
            <pc:sldMk cId="520152090" sldId="2144328263"/>
            <ac:picMk id="26" creationId="{9B57564A-A73C-461F-BEB2-5E4015D85042}"/>
          </ac:picMkLst>
        </pc:picChg>
      </pc:sldChg>
      <pc:sldChg chg="addCm">
        <pc:chgData name="Karolina Guillen" userId="c1c08796-a0be-47c6-af52-5d31fd96ec50" providerId="ADAL" clId="{61C5958E-B310-4538-A1EA-35FEF58E26D0}" dt="2022-03-28T19:56:18.034" v="2729"/>
        <pc:sldMkLst>
          <pc:docMk/>
          <pc:sldMk cId="3457515328" sldId="2144328263"/>
        </pc:sldMkLst>
      </pc:sldChg>
      <pc:sldChg chg="del ord">
        <pc:chgData name="Karolina Guillen" userId="c1c08796-a0be-47c6-af52-5d31fd96ec50" providerId="ADAL" clId="{61C5958E-B310-4538-A1EA-35FEF58E26D0}" dt="2022-03-22T18:15:10.969" v="2592" actId="47"/>
        <pc:sldMkLst>
          <pc:docMk/>
          <pc:sldMk cId="245357489" sldId="2144328276"/>
        </pc:sldMkLst>
      </pc:sldChg>
      <pc:sldChg chg="addSp delSp modSp mod">
        <pc:chgData name="Karolina Guillen" userId="c1c08796-a0be-47c6-af52-5d31fd96ec50" providerId="ADAL" clId="{61C5958E-B310-4538-A1EA-35FEF58E26D0}" dt="2022-03-22T18:22:58.037" v="2678" actId="27107"/>
        <pc:sldMkLst>
          <pc:docMk/>
          <pc:sldMk cId="479110058" sldId="2144328279"/>
        </pc:sldMkLst>
        <pc:spChg chg="del">
          <ac:chgData name="Karolina Guillen" userId="c1c08796-a0be-47c6-af52-5d31fd96ec50" providerId="ADAL" clId="{61C5958E-B310-4538-A1EA-35FEF58E26D0}" dt="2022-03-21T22:06:33.018" v="1009" actId="478"/>
          <ac:spMkLst>
            <pc:docMk/>
            <pc:sldMk cId="479110058" sldId="2144328279"/>
            <ac:spMk id="8" creationId="{08C4E99B-4990-4E2F-9C1B-CA1E8F9A23A8}"/>
          </ac:spMkLst>
        </pc:spChg>
        <pc:spChg chg="del">
          <ac:chgData name="Karolina Guillen" userId="c1c08796-a0be-47c6-af52-5d31fd96ec50" providerId="ADAL" clId="{61C5958E-B310-4538-A1EA-35FEF58E26D0}" dt="2022-03-21T22:06:33.018" v="1009" actId="478"/>
          <ac:spMkLst>
            <pc:docMk/>
            <pc:sldMk cId="479110058" sldId="2144328279"/>
            <ac:spMk id="16" creationId="{F9C6FA2F-D696-4041-833A-730FF2A81B24}"/>
          </ac:spMkLst>
        </pc:spChg>
        <pc:spChg chg="del">
          <ac:chgData name="Karolina Guillen" userId="c1c08796-a0be-47c6-af52-5d31fd96ec50" providerId="ADAL" clId="{61C5958E-B310-4538-A1EA-35FEF58E26D0}" dt="2022-03-21T22:06:33.018" v="1009" actId="478"/>
          <ac:spMkLst>
            <pc:docMk/>
            <pc:sldMk cId="479110058" sldId="2144328279"/>
            <ac:spMk id="17" creationId="{708406DB-B710-40FB-9054-3E5763D88E76}"/>
          </ac:spMkLst>
        </pc:spChg>
        <pc:spChg chg="mod">
          <ac:chgData name="Karolina Guillen" userId="c1c08796-a0be-47c6-af52-5d31fd96ec50" providerId="ADAL" clId="{61C5958E-B310-4538-A1EA-35FEF58E26D0}" dt="2022-03-22T18:22:58.037" v="2678" actId="27107"/>
          <ac:spMkLst>
            <pc:docMk/>
            <pc:sldMk cId="479110058" sldId="2144328279"/>
            <ac:spMk id="20" creationId="{F5290E3C-D913-4324-9F7C-7AB204FAA4D7}"/>
          </ac:spMkLst>
        </pc:spChg>
        <pc:spChg chg="del">
          <ac:chgData name="Karolina Guillen" userId="c1c08796-a0be-47c6-af52-5d31fd96ec50" providerId="ADAL" clId="{61C5958E-B310-4538-A1EA-35FEF58E26D0}" dt="2022-03-21T22:04:07.275" v="991" actId="478"/>
          <ac:spMkLst>
            <pc:docMk/>
            <pc:sldMk cId="479110058" sldId="2144328279"/>
            <ac:spMk id="45" creationId="{8B17C891-EAAE-4949-AB37-34E05D577116}"/>
          </ac:spMkLst>
        </pc:spChg>
        <pc:spChg chg="del">
          <ac:chgData name="Karolina Guillen" userId="c1c08796-a0be-47c6-af52-5d31fd96ec50" providerId="ADAL" clId="{61C5958E-B310-4538-A1EA-35FEF58E26D0}" dt="2022-03-21T22:06:33.018" v="1009" actId="478"/>
          <ac:spMkLst>
            <pc:docMk/>
            <pc:sldMk cId="479110058" sldId="2144328279"/>
            <ac:spMk id="86" creationId="{FC69097F-FE20-404F-A596-C097837DC58D}"/>
          </ac:spMkLst>
        </pc:spChg>
        <pc:spChg chg="del">
          <ac:chgData name="Karolina Guillen" userId="c1c08796-a0be-47c6-af52-5d31fd96ec50" providerId="ADAL" clId="{61C5958E-B310-4538-A1EA-35FEF58E26D0}" dt="2022-03-21T22:06:33.018" v="1009" actId="478"/>
          <ac:spMkLst>
            <pc:docMk/>
            <pc:sldMk cId="479110058" sldId="2144328279"/>
            <ac:spMk id="87" creationId="{377749E5-F543-4ECD-B4F6-60E580E7D1D0}"/>
          </ac:spMkLst>
        </pc:spChg>
        <pc:spChg chg="del">
          <ac:chgData name="Karolina Guillen" userId="c1c08796-a0be-47c6-af52-5d31fd96ec50" providerId="ADAL" clId="{61C5958E-B310-4538-A1EA-35FEF58E26D0}" dt="2022-03-21T22:06:33.018" v="1009" actId="478"/>
          <ac:spMkLst>
            <pc:docMk/>
            <pc:sldMk cId="479110058" sldId="2144328279"/>
            <ac:spMk id="88" creationId="{9343B3C1-1A97-44A0-B7AF-658680FD4614}"/>
          </ac:spMkLst>
        </pc:spChg>
        <pc:spChg chg="del">
          <ac:chgData name="Karolina Guillen" userId="c1c08796-a0be-47c6-af52-5d31fd96ec50" providerId="ADAL" clId="{61C5958E-B310-4538-A1EA-35FEF58E26D0}" dt="2022-03-21T22:06:33.018" v="1009" actId="478"/>
          <ac:spMkLst>
            <pc:docMk/>
            <pc:sldMk cId="479110058" sldId="2144328279"/>
            <ac:spMk id="89" creationId="{465390A4-8710-4392-9A49-33B0AADCE59E}"/>
          </ac:spMkLst>
        </pc:spChg>
        <pc:spChg chg="del">
          <ac:chgData name="Karolina Guillen" userId="c1c08796-a0be-47c6-af52-5d31fd96ec50" providerId="ADAL" clId="{61C5958E-B310-4538-A1EA-35FEF58E26D0}" dt="2022-03-21T22:06:33.018" v="1009" actId="478"/>
          <ac:spMkLst>
            <pc:docMk/>
            <pc:sldMk cId="479110058" sldId="2144328279"/>
            <ac:spMk id="90" creationId="{7D9B6CEB-6173-47FE-98E3-E9179BCFCD06}"/>
          </ac:spMkLst>
        </pc:spChg>
        <pc:spChg chg="del">
          <ac:chgData name="Karolina Guillen" userId="c1c08796-a0be-47c6-af52-5d31fd96ec50" providerId="ADAL" clId="{61C5958E-B310-4538-A1EA-35FEF58E26D0}" dt="2022-03-21T22:06:33.018" v="1009" actId="478"/>
          <ac:spMkLst>
            <pc:docMk/>
            <pc:sldMk cId="479110058" sldId="2144328279"/>
            <ac:spMk id="91" creationId="{42F8FE2B-268A-4833-BC54-223567BED040}"/>
          </ac:spMkLst>
        </pc:spChg>
        <pc:spChg chg="del">
          <ac:chgData name="Karolina Guillen" userId="c1c08796-a0be-47c6-af52-5d31fd96ec50" providerId="ADAL" clId="{61C5958E-B310-4538-A1EA-35FEF58E26D0}" dt="2022-03-21T22:04:12.350" v="994" actId="478"/>
          <ac:spMkLst>
            <pc:docMk/>
            <pc:sldMk cId="479110058" sldId="2144328279"/>
            <ac:spMk id="94" creationId="{542427BE-A113-4287-8209-938BE0E0EE5F}"/>
          </ac:spMkLst>
        </pc:spChg>
        <pc:spChg chg="del">
          <ac:chgData name="Karolina Guillen" userId="c1c08796-a0be-47c6-af52-5d31fd96ec50" providerId="ADAL" clId="{61C5958E-B310-4538-A1EA-35FEF58E26D0}" dt="2022-03-21T22:06:33.018" v="1009" actId="478"/>
          <ac:spMkLst>
            <pc:docMk/>
            <pc:sldMk cId="479110058" sldId="2144328279"/>
            <ac:spMk id="95" creationId="{D7B97E7C-9321-411B-9A1C-6EA52075580F}"/>
          </ac:spMkLst>
        </pc:spChg>
        <pc:spChg chg="del">
          <ac:chgData name="Karolina Guillen" userId="c1c08796-a0be-47c6-af52-5d31fd96ec50" providerId="ADAL" clId="{61C5958E-B310-4538-A1EA-35FEF58E26D0}" dt="2022-03-21T22:06:33.018" v="1009" actId="478"/>
          <ac:spMkLst>
            <pc:docMk/>
            <pc:sldMk cId="479110058" sldId="2144328279"/>
            <ac:spMk id="96" creationId="{83D38C92-A38F-4F50-8A8C-AB19B7CE6BAC}"/>
          </ac:spMkLst>
        </pc:spChg>
        <pc:spChg chg="del">
          <ac:chgData name="Karolina Guillen" userId="c1c08796-a0be-47c6-af52-5d31fd96ec50" providerId="ADAL" clId="{61C5958E-B310-4538-A1EA-35FEF58E26D0}" dt="2022-03-21T22:06:33.018" v="1009" actId="478"/>
          <ac:spMkLst>
            <pc:docMk/>
            <pc:sldMk cId="479110058" sldId="2144328279"/>
            <ac:spMk id="98" creationId="{4CFC2BF7-31B1-4033-82DE-DE0ED69D128A}"/>
          </ac:spMkLst>
        </pc:spChg>
        <pc:spChg chg="add mod ord">
          <ac:chgData name="Karolina Guillen" userId="c1c08796-a0be-47c6-af52-5d31fd96ec50" providerId="ADAL" clId="{61C5958E-B310-4538-A1EA-35FEF58E26D0}" dt="2022-03-21T22:04:09.323" v="993" actId="167"/>
          <ac:spMkLst>
            <pc:docMk/>
            <pc:sldMk cId="479110058" sldId="2144328279"/>
            <ac:spMk id="99" creationId="{C3AF1C00-4CD9-4211-B079-7B3EC1A85AF7}"/>
          </ac:spMkLst>
        </pc:spChg>
        <pc:spChg chg="add mod ord">
          <ac:chgData name="Karolina Guillen" userId="c1c08796-a0be-47c6-af52-5d31fd96ec50" providerId="ADAL" clId="{61C5958E-B310-4538-A1EA-35FEF58E26D0}" dt="2022-03-21T22:04:58.545" v="1006"/>
          <ac:spMkLst>
            <pc:docMk/>
            <pc:sldMk cId="479110058" sldId="2144328279"/>
            <ac:spMk id="100" creationId="{39FA2B98-684B-4710-876B-354541CC806A}"/>
          </ac:spMkLst>
        </pc:spChg>
        <pc:spChg chg="del">
          <ac:chgData name="Karolina Guillen" userId="c1c08796-a0be-47c6-af52-5d31fd96ec50" providerId="ADAL" clId="{61C5958E-B310-4538-A1EA-35FEF58E26D0}" dt="2022-03-21T22:06:33.018" v="1009" actId="478"/>
          <ac:spMkLst>
            <pc:docMk/>
            <pc:sldMk cId="479110058" sldId="2144328279"/>
            <ac:spMk id="102" creationId="{76289385-6914-49BA-B2A2-B6CBB19F7D37}"/>
          </ac:spMkLst>
        </pc:spChg>
        <pc:spChg chg="del">
          <ac:chgData name="Karolina Guillen" userId="c1c08796-a0be-47c6-af52-5d31fd96ec50" providerId="ADAL" clId="{61C5958E-B310-4538-A1EA-35FEF58E26D0}" dt="2022-03-21T22:06:33.018" v="1009" actId="478"/>
          <ac:spMkLst>
            <pc:docMk/>
            <pc:sldMk cId="479110058" sldId="2144328279"/>
            <ac:spMk id="103" creationId="{AB484800-A23D-48A4-AE8B-C078CD7CA89A}"/>
          </ac:spMkLst>
        </pc:spChg>
        <pc:spChg chg="del">
          <ac:chgData name="Karolina Guillen" userId="c1c08796-a0be-47c6-af52-5d31fd96ec50" providerId="ADAL" clId="{61C5958E-B310-4538-A1EA-35FEF58E26D0}" dt="2022-03-21T22:06:33.018" v="1009" actId="478"/>
          <ac:spMkLst>
            <pc:docMk/>
            <pc:sldMk cId="479110058" sldId="2144328279"/>
            <ac:spMk id="104" creationId="{4A26E0F4-8495-40FC-AD06-DAA355D2E2A0}"/>
          </ac:spMkLst>
        </pc:spChg>
        <pc:spChg chg="del">
          <ac:chgData name="Karolina Guillen" userId="c1c08796-a0be-47c6-af52-5d31fd96ec50" providerId="ADAL" clId="{61C5958E-B310-4538-A1EA-35FEF58E26D0}" dt="2022-03-21T22:06:33.018" v="1009" actId="478"/>
          <ac:spMkLst>
            <pc:docMk/>
            <pc:sldMk cId="479110058" sldId="2144328279"/>
            <ac:spMk id="105" creationId="{3FB7B7BB-6029-4415-B467-69027A9A8340}"/>
          </ac:spMkLst>
        </pc:spChg>
        <pc:spChg chg="del">
          <ac:chgData name="Karolina Guillen" userId="c1c08796-a0be-47c6-af52-5d31fd96ec50" providerId="ADAL" clId="{61C5958E-B310-4538-A1EA-35FEF58E26D0}" dt="2022-03-21T22:06:33.018" v="1009" actId="478"/>
          <ac:spMkLst>
            <pc:docMk/>
            <pc:sldMk cId="479110058" sldId="2144328279"/>
            <ac:spMk id="106" creationId="{C7C517E0-A22E-491B-B137-21A8386267EA}"/>
          </ac:spMkLst>
        </pc:spChg>
        <pc:picChg chg="del">
          <ac:chgData name="Karolina Guillen" userId="c1c08796-a0be-47c6-af52-5d31fd96ec50" providerId="ADAL" clId="{61C5958E-B310-4538-A1EA-35FEF58E26D0}" dt="2022-03-21T22:06:33.018" v="1009" actId="478"/>
          <ac:picMkLst>
            <pc:docMk/>
            <pc:sldMk cId="479110058" sldId="2144328279"/>
            <ac:picMk id="2" creationId="{B5F5F5E6-57A6-45DD-87AC-4E6C50533081}"/>
          </ac:picMkLst>
        </pc:picChg>
        <pc:picChg chg="add mod modCrop">
          <ac:chgData name="Karolina Guillen" userId="c1c08796-a0be-47c6-af52-5d31fd96ec50" providerId="ADAL" clId="{61C5958E-B310-4538-A1EA-35FEF58E26D0}" dt="2022-03-21T22:06:53.873" v="1016" actId="12788"/>
          <ac:picMkLst>
            <pc:docMk/>
            <pc:sldMk cId="479110058" sldId="2144328279"/>
            <ac:picMk id="4" creationId="{BDC38380-090D-4E81-9413-E88AF15EDECE}"/>
          </ac:picMkLst>
        </pc:picChg>
        <pc:picChg chg="del">
          <ac:chgData name="Karolina Guillen" userId="c1c08796-a0be-47c6-af52-5d31fd96ec50" providerId="ADAL" clId="{61C5958E-B310-4538-A1EA-35FEF58E26D0}" dt="2022-03-21T22:06:33.018" v="1009" actId="478"/>
          <ac:picMkLst>
            <pc:docMk/>
            <pc:sldMk cId="479110058" sldId="2144328279"/>
            <ac:picMk id="14" creationId="{ECB2DC05-7A81-4FF1-84F4-03B268D799C5}"/>
          </ac:picMkLst>
        </pc:picChg>
        <pc:picChg chg="del">
          <ac:chgData name="Karolina Guillen" userId="c1c08796-a0be-47c6-af52-5d31fd96ec50" providerId="ADAL" clId="{61C5958E-B310-4538-A1EA-35FEF58E26D0}" dt="2022-03-21T22:06:33.018" v="1009" actId="478"/>
          <ac:picMkLst>
            <pc:docMk/>
            <pc:sldMk cId="479110058" sldId="2144328279"/>
            <ac:picMk id="15" creationId="{4F7CB379-8A83-4B4E-9C97-EC3E5D8C415C}"/>
          </ac:picMkLst>
        </pc:picChg>
        <pc:picChg chg="add mod ord">
          <ac:chgData name="Karolina Guillen" userId="c1c08796-a0be-47c6-af52-5d31fd96ec50" providerId="ADAL" clId="{61C5958E-B310-4538-A1EA-35FEF58E26D0}" dt="2022-03-21T22:05:21.073" v="1007" actId="14826"/>
          <ac:picMkLst>
            <pc:docMk/>
            <pc:sldMk cId="479110058" sldId="2144328279"/>
            <ac:picMk id="101" creationId="{9DA43C3B-8E20-444B-AFDB-6A712ADB4434}"/>
          </ac:picMkLst>
        </pc:picChg>
        <pc:picChg chg="add mod">
          <ac:chgData name="Karolina Guillen" userId="c1c08796-a0be-47c6-af52-5d31fd96ec50" providerId="ADAL" clId="{61C5958E-B310-4538-A1EA-35FEF58E26D0}" dt="2022-03-21T22:05:47.330" v="1008"/>
          <ac:picMkLst>
            <pc:docMk/>
            <pc:sldMk cId="479110058" sldId="2144328279"/>
            <ac:picMk id="107" creationId="{89743354-5BAB-40B1-BB56-0B256F7AFCD7}"/>
          </ac:picMkLst>
        </pc:picChg>
        <pc:picChg chg="add mod">
          <ac:chgData name="Karolina Guillen" userId="c1c08796-a0be-47c6-af52-5d31fd96ec50" providerId="ADAL" clId="{61C5958E-B310-4538-A1EA-35FEF58E26D0}" dt="2022-03-21T22:05:47.330" v="1008"/>
          <ac:picMkLst>
            <pc:docMk/>
            <pc:sldMk cId="479110058" sldId="2144328279"/>
            <ac:picMk id="108" creationId="{2553F0D1-25F0-44A1-95A3-FB0C59BB8776}"/>
          </ac:picMkLst>
        </pc:picChg>
        <pc:picChg chg="del">
          <ac:chgData name="Karolina Guillen" userId="c1c08796-a0be-47c6-af52-5d31fd96ec50" providerId="ADAL" clId="{61C5958E-B310-4538-A1EA-35FEF58E26D0}" dt="2022-03-21T22:06:33.018" v="1009" actId="478"/>
          <ac:picMkLst>
            <pc:docMk/>
            <pc:sldMk cId="479110058" sldId="2144328279"/>
            <ac:picMk id="109" creationId="{6333AF11-C607-4FB3-A9AE-CD759648F4D1}"/>
          </ac:picMkLst>
        </pc:picChg>
        <pc:picChg chg="del">
          <ac:chgData name="Karolina Guillen" userId="c1c08796-a0be-47c6-af52-5d31fd96ec50" providerId="ADAL" clId="{61C5958E-B310-4538-A1EA-35FEF58E26D0}" dt="2022-03-21T22:06:33.018" v="1009" actId="478"/>
          <ac:picMkLst>
            <pc:docMk/>
            <pc:sldMk cId="479110058" sldId="2144328279"/>
            <ac:picMk id="110" creationId="{583328EA-EC0D-42D1-9AE5-DA413641DA74}"/>
          </ac:picMkLst>
        </pc:picChg>
        <pc:picChg chg="del">
          <ac:chgData name="Karolina Guillen" userId="c1c08796-a0be-47c6-af52-5d31fd96ec50" providerId="ADAL" clId="{61C5958E-B310-4538-A1EA-35FEF58E26D0}" dt="2022-03-21T22:06:33.018" v="1009" actId="478"/>
          <ac:picMkLst>
            <pc:docMk/>
            <pc:sldMk cId="479110058" sldId="2144328279"/>
            <ac:picMk id="111" creationId="{112B7895-F8DF-4F45-8C1E-1B93335366B6}"/>
          </ac:picMkLst>
        </pc:picChg>
        <pc:picChg chg="del">
          <ac:chgData name="Karolina Guillen" userId="c1c08796-a0be-47c6-af52-5d31fd96ec50" providerId="ADAL" clId="{61C5958E-B310-4538-A1EA-35FEF58E26D0}" dt="2022-03-21T22:06:33.018" v="1009" actId="478"/>
          <ac:picMkLst>
            <pc:docMk/>
            <pc:sldMk cId="479110058" sldId="2144328279"/>
            <ac:picMk id="112" creationId="{6E24B31F-C64C-4288-A95A-EFE77E9AFBF4}"/>
          </ac:picMkLst>
        </pc:picChg>
        <pc:picChg chg="del">
          <ac:chgData name="Karolina Guillen" userId="c1c08796-a0be-47c6-af52-5d31fd96ec50" providerId="ADAL" clId="{61C5958E-B310-4538-A1EA-35FEF58E26D0}" dt="2022-03-21T22:06:33.018" v="1009" actId="478"/>
          <ac:picMkLst>
            <pc:docMk/>
            <pc:sldMk cId="479110058" sldId="2144328279"/>
            <ac:picMk id="113" creationId="{4B8C1FC5-0E90-486F-A287-A298EA753225}"/>
          </ac:picMkLst>
        </pc:picChg>
        <pc:picChg chg="del">
          <ac:chgData name="Karolina Guillen" userId="c1c08796-a0be-47c6-af52-5d31fd96ec50" providerId="ADAL" clId="{61C5958E-B310-4538-A1EA-35FEF58E26D0}" dt="2022-03-21T22:06:33.018" v="1009" actId="478"/>
          <ac:picMkLst>
            <pc:docMk/>
            <pc:sldMk cId="479110058" sldId="2144328279"/>
            <ac:picMk id="114" creationId="{1ED6CF2E-9687-4D6B-BFD5-033358ADB368}"/>
          </ac:picMkLst>
        </pc:picChg>
        <pc:picChg chg="del">
          <ac:chgData name="Karolina Guillen" userId="c1c08796-a0be-47c6-af52-5d31fd96ec50" providerId="ADAL" clId="{61C5958E-B310-4538-A1EA-35FEF58E26D0}" dt="2022-03-21T22:06:33.018" v="1009" actId="478"/>
          <ac:picMkLst>
            <pc:docMk/>
            <pc:sldMk cId="479110058" sldId="2144328279"/>
            <ac:picMk id="115" creationId="{4C9A3FD4-F872-419A-8ADF-6401F20D6687}"/>
          </ac:picMkLst>
        </pc:picChg>
        <pc:picChg chg="del">
          <ac:chgData name="Karolina Guillen" userId="c1c08796-a0be-47c6-af52-5d31fd96ec50" providerId="ADAL" clId="{61C5958E-B310-4538-A1EA-35FEF58E26D0}" dt="2022-03-21T22:06:33.018" v="1009" actId="478"/>
          <ac:picMkLst>
            <pc:docMk/>
            <pc:sldMk cId="479110058" sldId="2144328279"/>
            <ac:picMk id="116" creationId="{B2DC88D6-97B0-413A-A3D0-753DE053253C}"/>
          </ac:picMkLst>
        </pc:picChg>
        <pc:picChg chg="del">
          <ac:chgData name="Karolina Guillen" userId="c1c08796-a0be-47c6-af52-5d31fd96ec50" providerId="ADAL" clId="{61C5958E-B310-4538-A1EA-35FEF58E26D0}" dt="2022-03-21T22:06:33.018" v="1009" actId="478"/>
          <ac:picMkLst>
            <pc:docMk/>
            <pc:sldMk cId="479110058" sldId="2144328279"/>
            <ac:picMk id="117" creationId="{A162B33B-2DFC-4408-B372-89BCA3EF03AB}"/>
          </ac:picMkLst>
        </pc:picChg>
        <pc:picChg chg="del">
          <ac:chgData name="Karolina Guillen" userId="c1c08796-a0be-47c6-af52-5d31fd96ec50" providerId="ADAL" clId="{61C5958E-B310-4538-A1EA-35FEF58E26D0}" dt="2022-03-21T22:06:33.018" v="1009" actId="478"/>
          <ac:picMkLst>
            <pc:docMk/>
            <pc:sldMk cId="479110058" sldId="2144328279"/>
            <ac:picMk id="118" creationId="{973014CB-914F-48D5-928E-4990E552FFBC}"/>
          </ac:picMkLst>
        </pc:picChg>
        <pc:picChg chg="del">
          <ac:chgData name="Karolina Guillen" userId="c1c08796-a0be-47c6-af52-5d31fd96ec50" providerId="ADAL" clId="{61C5958E-B310-4538-A1EA-35FEF58E26D0}" dt="2022-03-21T22:06:33.018" v="1009" actId="478"/>
          <ac:picMkLst>
            <pc:docMk/>
            <pc:sldMk cId="479110058" sldId="2144328279"/>
            <ac:picMk id="119" creationId="{1D1C28D3-677F-43E7-850C-5812A0019AF1}"/>
          </ac:picMkLst>
        </pc:picChg>
        <pc:picChg chg="del">
          <ac:chgData name="Karolina Guillen" userId="c1c08796-a0be-47c6-af52-5d31fd96ec50" providerId="ADAL" clId="{61C5958E-B310-4538-A1EA-35FEF58E26D0}" dt="2022-03-21T22:06:33.018" v="1009" actId="478"/>
          <ac:picMkLst>
            <pc:docMk/>
            <pc:sldMk cId="479110058" sldId="2144328279"/>
            <ac:picMk id="120" creationId="{561569EB-A728-46C5-B568-D6A82A0F2521}"/>
          </ac:picMkLst>
        </pc:picChg>
        <pc:picChg chg="del">
          <ac:chgData name="Karolina Guillen" userId="c1c08796-a0be-47c6-af52-5d31fd96ec50" providerId="ADAL" clId="{61C5958E-B310-4538-A1EA-35FEF58E26D0}" dt="2022-03-21T22:06:33.018" v="1009" actId="478"/>
          <ac:picMkLst>
            <pc:docMk/>
            <pc:sldMk cId="479110058" sldId="2144328279"/>
            <ac:picMk id="121" creationId="{4EA73E91-E1C5-438C-A061-E2862CD49775}"/>
          </ac:picMkLst>
        </pc:picChg>
        <pc:picChg chg="del">
          <ac:chgData name="Karolina Guillen" userId="c1c08796-a0be-47c6-af52-5d31fd96ec50" providerId="ADAL" clId="{61C5958E-B310-4538-A1EA-35FEF58E26D0}" dt="2022-03-21T22:06:33.018" v="1009" actId="478"/>
          <ac:picMkLst>
            <pc:docMk/>
            <pc:sldMk cId="479110058" sldId="2144328279"/>
            <ac:picMk id="122" creationId="{B8215052-6B7B-44DB-A299-C9B30B65C914}"/>
          </ac:picMkLst>
        </pc:picChg>
        <pc:picChg chg="del">
          <ac:chgData name="Karolina Guillen" userId="c1c08796-a0be-47c6-af52-5d31fd96ec50" providerId="ADAL" clId="{61C5958E-B310-4538-A1EA-35FEF58E26D0}" dt="2022-03-21T22:06:33.018" v="1009" actId="478"/>
          <ac:picMkLst>
            <pc:docMk/>
            <pc:sldMk cId="479110058" sldId="2144328279"/>
            <ac:picMk id="123" creationId="{BCEFC0F1-3801-48DE-AE2F-B1D98B8A87F8}"/>
          </ac:picMkLst>
        </pc:picChg>
        <pc:picChg chg="del">
          <ac:chgData name="Karolina Guillen" userId="c1c08796-a0be-47c6-af52-5d31fd96ec50" providerId="ADAL" clId="{61C5958E-B310-4538-A1EA-35FEF58E26D0}" dt="2022-03-21T22:06:33.018" v="1009" actId="478"/>
          <ac:picMkLst>
            <pc:docMk/>
            <pc:sldMk cId="479110058" sldId="2144328279"/>
            <ac:picMk id="124" creationId="{D8A0964D-E744-4B50-8309-7D1F0E14B2E8}"/>
          </ac:picMkLst>
        </pc:picChg>
        <pc:picChg chg="del">
          <ac:chgData name="Karolina Guillen" userId="c1c08796-a0be-47c6-af52-5d31fd96ec50" providerId="ADAL" clId="{61C5958E-B310-4538-A1EA-35FEF58E26D0}" dt="2022-03-21T22:06:33.018" v="1009" actId="478"/>
          <ac:picMkLst>
            <pc:docMk/>
            <pc:sldMk cId="479110058" sldId="2144328279"/>
            <ac:picMk id="125" creationId="{004C4AE0-867D-4B1B-B30A-2F132FB2F9E2}"/>
          </ac:picMkLst>
        </pc:picChg>
        <pc:picChg chg="del">
          <ac:chgData name="Karolina Guillen" userId="c1c08796-a0be-47c6-af52-5d31fd96ec50" providerId="ADAL" clId="{61C5958E-B310-4538-A1EA-35FEF58E26D0}" dt="2022-03-21T22:06:33.018" v="1009" actId="478"/>
          <ac:picMkLst>
            <pc:docMk/>
            <pc:sldMk cId="479110058" sldId="2144328279"/>
            <ac:picMk id="126" creationId="{97E4DF85-BC9A-448B-BD79-51B2A8D0E85F}"/>
          </ac:picMkLst>
        </pc:picChg>
        <pc:picChg chg="del">
          <ac:chgData name="Karolina Guillen" userId="c1c08796-a0be-47c6-af52-5d31fd96ec50" providerId="ADAL" clId="{61C5958E-B310-4538-A1EA-35FEF58E26D0}" dt="2022-03-21T22:06:33.018" v="1009" actId="478"/>
          <ac:picMkLst>
            <pc:docMk/>
            <pc:sldMk cId="479110058" sldId="2144328279"/>
            <ac:picMk id="127" creationId="{1B07EFD4-5D56-4A86-84F3-444168FCF9D0}"/>
          </ac:picMkLst>
        </pc:picChg>
        <pc:picChg chg="del">
          <ac:chgData name="Karolina Guillen" userId="c1c08796-a0be-47c6-af52-5d31fd96ec50" providerId="ADAL" clId="{61C5958E-B310-4538-A1EA-35FEF58E26D0}" dt="2022-03-21T22:06:33.018" v="1009" actId="478"/>
          <ac:picMkLst>
            <pc:docMk/>
            <pc:sldMk cId="479110058" sldId="2144328279"/>
            <ac:picMk id="128" creationId="{93886503-605D-461D-850E-76E502ED73E1}"/>
          </ac:picMkLst>
        </pc:picChg>
        <pc:picChg chg="del">
          <ac:chgData name="Karolina Guillen" userId="c1c08796-a0be-47c6-af52-5d31fd96ec50" providerId="ADAL" clId="{61C5958E-B310-4538-A1EA-35FEF58E26D0}" dt="2022-03-21T22:06:33.018" v="1009" actId="478"/>
          <ac:picMkLst>
            <pc:docMk/>
            <pc:sldMk cId="479110058" sldId="2144328279"/>
            <ac:picMk id="129" creationId="{9AA2FD81-41FA-4061-8E06-A724C02A727C}"/>
          </ac:picMkLst>
        </pc:picChg>
        <pc:picChg chg="del">
          <ac:chgData name="Karolina Guillen" userId="c1c08796-a0be-47c6-af52-5d31fd96ec50" providerId="ADAL" clId="{61C5958E-B310-4538-A1EA-35FEF58E26D0}" dt="2022-03-21T22:06:33.018" v="1009" actId="478"/>
          <ac:picMkLst>
            <pc:docMk/>
            <pc:sldMk cId="479110058" sldId="2144328279"/>
            <ac:picMk id="130" creationId="{A03B5214-D270-4FC4-B8DB-053BC83438A8}"/>
          </ac:picMkLst>
        </pc:picChg>
        <pc:picChg chg="del">
          <ac:chgData name="Karolina Guillen" userId="c1c08796-a0be-47c6-af52-5d31fd96ec50" providerId="ADAL" clId="{61C5958E-B310-4538-A1EA-35FEF58E26D0}" dt="2022-03-21T22:06:33.018" v="1009" actId="478"/>
          <ac:picMkLst>
            <pc:docMk/>
            <pc:sldMk cId="479110058" sldId="2144328279"/>
            <ac:picMk id="131" creationId="{71FBC4D9-4D05-4B5A-8C7A-8C8EE9595BC8}"/>
          </ac:picMkLst>
        </pc:picChg>
        <pc:picChg chg="del">
          <ac:chgData name="Karolina Guillen" userId="c1c08796-a0be-47c6-af52-5d31fd96ec50" providerId="ADAL" clId="{61C5958E-B310-4538-A1EA-35FEF58E26D0}" dt="2022-03-21T22:06:33.018" v="1009" actId="478"/>
          <ac:picMkLst>
            <pc:docMk/>
            <pc:sldMk cId="479110058" sldId="2144328279"/>
            <ac:picMk id="132" creationId="{3912C19C-09E7-4891-95D2-521815AE5295}"/>
          </ac:picMkLst>
        </pc:picChg>
        <pc:picChg chg="del">
          <ac:chgData name="Karolina Guillen" userId="c1c08796-a0be-47c6-af52-5d31fd96ec50" providerId="ADAL" clId="{61C5958E-B310-4538-A1EA-35FEF58E26D0}" dt="2022-03-21T22:06:33.018" v="1009" actId="478"/>
          <ac:picMkLst>
            <pc:docMk/>
            <pc:sldMk cId="479110058" sldId="2144328279"/>
            <ac:picMk id="133" creationId="{06228737-AA40-4817-8DCD-E00AB5A45930}"/>
          </ac:picMkLst>
        </pc:picChg>
        <pc:picChg chg="del">
          <ac:chgData name="Karolina Guillen" userId="c1c08796-a0be-47c6-af52-5d31fd96ec50" providerId="ADAL" clId="{61C5958E-B310-4538-A1EA-35FEF58E26D0}" dt="2022-03-21T22:06:33.018" v="1009" actId="478"/>
          <ac:picMkLst>
            <pc:docMk/>
            <pc:sldMk cId="479110058" sldId="2144328279"/>
            <ac:picMk id="134" creationId="{7D66020F-F089-4C4F-A6B4-DB9FA43C49EB}"/>
          </ac:picMkLst>
        </pc:picChg>
        <pc:picChg chg="del">
          <ac:chgData name="Karolina Guillen" userId="c1c08796-a0be-47c6-af52-5d31fd96ec50" providerId="ADAL" clId="{61C5958E-B310-4538-A1EA-35FEF58E26D0}" dt="2022-03-21T22:06:33.018" v="1009" actId="478"/>
          <ac:picMkLst>
            <pc:docMk/>
            <pc:sldMk cId="479110058" sldId="2144328279"/>
            <ac:picMk id="135" creationId="{3C0F61DE-BE5A-4914-964E-097257544236}"/>
          </ac:picMkLst>
        </pc:picChg>
        <pc:picChg chg="del">
          <ac:chgData name="Karolina Guillen" userId="c1c08796-a0be-47c6-af52-5d31fd96ec50" providerId="ADAL" clId="{61C5958E-B310-4538-A1EA-35FEF58E26D0}" dt="2022-03-21T22:06:33.018" v="1009" actId="478"/>
          <ac:picMkLst>
            <pc:docMk/>
            <pc:sldMk cId="479110058" sldId="2144328279"/>
            <ac:picMk id="136" creationId="{15DDC96D-BF2E-48A2-863B-2B46B7EACC25}"/>
          </ac:picMkLst>
        </pc:picChg>
        <pc:picChg chg="del">
          <ac:chgData name="Karolina Guillen" userId="c1c08796-a0be-47c6-af52-5d31fd96ec50" providerId="ADAL" clId="{61C5958E-B310-4538-A1EA-35FEF58E26D0}" dt="2022-03-21T22:06:33.018" v="1009" actId="478"/>
          <ac:picMkLst>
            <pc:docMk/>
            <pc:sldMk cId="479110058" sldId="2144328279"/>
            <ac:picMk id="137" creationId="{D348CF77-2EA8-48C7-B87C-5D39728FDAE2}"/>
          </ac:picMkLst>
        </pc:picChg>
        <pc:picChg chg="del">
          <ac:chgData name="Karolina Guillen" userId="c1c08796-a0be-47c6-af52-5d31fd96ec50" providerId="ADAL" clId="{61C5958E-B310-4538-A1EA-35FEF58E26D0}" dt="2022-03-21T22:06:33.018" v="1009" actId="478"/>
          <ac:picMkLst>
            <pc:docMk/>
            <pc:sldMk cId="479110058" sldId="2144328279"/>
            <ac:picMk id="138" creationId="{2599FD5E-1DBB-474C-B004-A93C1FB1883E}"/>
          </ac:picMkLst>
        </pc:picChg>
        <pc:picChg chg="del">
          <ac:chgData name="Karolina Guillen" userId="c1c08796-a0be-47c6-af52-5d31fd96ec50" providerId="ADAL" clId="{61C5958E-B310-4538-A1EA-35FEF58E26D0}" dt="2022-03-21T22:06:33.018" v="1009" actId="478"/>
          <ac:picMkLst>
            <pc:docMk/>
            <pc:sldMk cId="479110058" sldId="2144328279"/>
            <ac:picMk id="139" creationId="{2E80F4C3-9B6B-447D-A06C-F247D99824EC}"/>
          </ac:picMkLst>
        </pc:picChg>
        <pc:picChg chg="del">
          <ac:chgData name="Karolina Guillen" userId="c1c08796-a0be-47c6-af52-5d31fd96ec50" providerId="ADAL" clId="{61C5958E-B310-4538-A1EA-35FEF58E26D0}" dt="2022-03-21T22:06:33.018" v="1009" actId="478"/>
          <ac:picMkLst>
            <pc:docMk/>
            <pc:sldMk cId="479110058" sldId="2144328279"/>
            <ac:picMk id="140" creationId="{B9696C29-CA8A-4101-9344-372A29773CE2}"/>
          </ac:picMkLst>
        </pc:picChg>
        <pc:picChg chg="del">
          <ac:chgData name="Karolina Guillen" userId="c1c08796-a0be-47c6-af52-5d31fd96ec50" providerId="ADAL" clId="{61C5958E-B310-4538-A1EA-35FEF58E26D0}" dt="2022-03-21T22:06:33.018" v="1009" actId="478"/>
          <ac:picMkLst>
            <pc:docMk/>
            <pc:sldMk cId="479110058" sldId="2144328279"/>
            <ac:picMk id="173" creationId="{883E865F-BCAA-4D13-9D4C-0D4F82067AA2}"/>
          </ac:picMkLst>
        </pc:picChg>
        <pc:picChg chg="del">
          <ac:chgData name="Karolina Guillen" userId="c1c08796-a0be-47c6-af52-5d31fd96ec50" providerId="ADAL" clId="{61C5958E-B310-4538-A1EA-35FEF58E26D0}" dt="2022-03-21T22:06:33.018" v="1009" actId="478"/>
          <ac:picMkLst>
            <pc:docMk/>
            <pc:sldMk cId="479110058" sldId="2144328279"/>
            <ac:picMk id="174" creationId="{23188BC0-ED8F-4207-84AA-3398EC9EE0FB}"/>
          </ac:picMkLst>
        </pc:picChg>
        <pc:picChg chg="del">
          <ac:chgData name="Karolina Guillen" userId="c1c08796-a0be-47c6-af52-5d31fd96ec50" providerId="ADAL" clId="{61C5958E-B310-4538-A1EA-35FEF58E26D0}" dt="2022-03-21T22:06:33.018" v="1009" actId="478"/>
          <ac:picMkLst>
            <pc:docMk/>
            <pc:sldMk cId="479110058" sldId="2144328279"/>
            <ac:picMk id="175" creationId="{1FB928D6-0EAD-4CCF-A3F7-ED4E0A4A0A2D}"/>
          </ac:picMkLst>
        </pc:picChg>
        <pc:picChg chg="del">
          <ac:chgData name="Karolina Guillen" userId="c1c08796-a0be-47c6-af52-5d31fd96ec50" providerId="ADAL" clId="{61C5958E-B310-4538-A1EA-35FEF58E26D0}" dt="2022-03-21T22:06:33.018" v="1009" actId="478"/>
          <ac:picMkLst>
            <pc:docMk/>
            <pc:sldMk cId="479110058" sldId="2144328279"/>
            <ac:picMk id="176" creationId="{C17EB35A-9A84-4D26-B909-33E387CA5B1F}"/>
          </ac:picMkLst>
        </pc:picChg>
        <pc:picChg chg="del">
          <ac:chgData name="Karolina Guillen" userId="c1c08796-a0be-47c6-af52-5d31fd96ec50" providerId="ADAL" clId="{61C5958E-B310-4538-A1EA-35FEF58E26D0}" dt="2022-03-21T22:06:33.018" v="1009" actId="478"/>
          <ac:picMkLst>
            <pc:docMk/>
            <pc:sldMk cId="479110058" sldId="2144328279"/>
            <ac:picMk id="177" creationId="{1BCA7913-8F1E-4EAE-A9C8-AC6A34BEF2EF}"/>
          </ac:picMkLst>
        </pc:picChg>
        <pc:picChg chg="del">
          <ac:chgData name="Karolina Guillen" userId="c1c08796-a0be-47c6-af52-5d31fd96ec50" providerId="ADAL" clId="{61C5958E-B310-4538-A1EA-35FEF58E26D0}" dt="2022-03-21T22:06:33.018" v="1009" actId="478"/>
          <ac:picMkLst>
            <pc:docMk/>
            <pc:sldMk cId="479110058" sldId="2144328279"/>
            <ac:picMk id="178" creationId="{0C38D596-9073-44DB-BC29-67C461D8B67E}"/>
          </ac:picMkLst>
        </pc:picChg>
        <pc:picChg chg="del">
          <ac:chgData name="Karolina Guillen" userId="c1c08796-a0be-47c6-af52-5d31fd96ec50" providerId="ADAL" clId="{61C5958E-B310-4538-A1EA-35FEF58E26D0}" dt="2022-03-21T22:06:33.018" v="1009" actId="478"/>
          <ac:picMkLst>
            <pc:docMk/>
            <pc:sldMk cId="479110058" sldId="2144328279"/>
            <ac:picMk id="179" creationId="{5C166337-9F13-4DFF-ADC6-8FFD704B34FD}"/>
          </ac:picMkLst>
        </pc:picChg>
        <pc:picChg chg="del">
          <ac:chgData name="Karolina Guillen" userId="c1c08796-a0be-47c6-af52-5d31fd96ec50" providerId="ADAL" clId="{61C5958E-B310-4538-A1EA-35FEF58E26D0}" dt="2022-03-21T22:06:33.018" v="1009" actId="478"/>
          <ac:picMkLst>
            <pc:docMk/>
            <pc:sldMk cId="479110058" sldId="2144328279"/>
            <ac:picMk id="180" creationId="{6A40F4FF-FEED-4EEE-A586-996C5963D4F4}"/>
          </ac:picMkLst>
        </pc:picChg>
        <pc:picChg chg="del">
          <ac:chgData name="Karolina Guillen" userId="c1c08796-a0be-47c6-af52-5d31fd96ec50" providerId="ADAL" clId="{61C5958E-B310-4538-A1EA-35FEF58E26D0}" dt="2022-03-21T22:06:33.018" v="1009" actId="478"/>
          <ac:picMkLst>
            <pc:docMk/>
            <pc:sldMk cId="479110058" sldId="2144328279"/>
            <ac:picMk id="189" creationId="{49357901-F33E-40A9-A416-81D97D47B9C4}"/>
          </ac:picMkLst>
        </pc:picChg>
        <pc:picChg chg="del">
          <ac:chgData name="Karolina Guillen" userId="c1c08796-a0be-47c6-af52-5d31fd96ec50" providerId="ADAL" clId="{61C5958E-B310-4538-A1EA-35FEF58E26D0}" dt="2022-03-21T22:06:33.018" v="1009" actId="478"/>
          <ac:picMkLst>
            <pc:docMk/>
            <pc:sldMk cId="479110058" sldId="2144328279"/>
            <ac:picMk id="190" creationId="{FD0E5F46-5DC3-4C4E-9AE3-B00E82277944}"/>
          </ac:picMkLst>
        </pc:picChg>
        <pc:picChg chg="del">
          <ac:chgData name="Karolina Guillen" userId="c1c08796-a0be-47c6-af52-5d31fd96ec50" providerId="ADAL" clId="{61C5958E-B310-4538-A1EA-35FEF58E26D0}" dt="2022-03-21T22:06:33.018" v="1009" actId="478"/>
          <ac:picMkLst>
            <pc:docMk/>
            <pc:sldMk cId="479110058" sldId="2144328279"/>
            <ac:picMk id="191" creationId="{00EF88DB-7D67-4519-89AB-B1E4B58AA047}"/>
          </ac:picMkLst>
        </pc:picChg>
        <pc:picChg chg="del">
          <ac:chgData name="Karolina Guillen" userId="c1c08796-a0be-47c6-af52-5d31fd96ec50" providerId="ADAL" clId="{61C5958E-B310-4538-A1EA-35FEF58E26D0}" dt="2022-03-21T22:06:33.018" v="1009" actId="478"/>
          <ac:picMkLst>
            <pc:docMk/>
            <pc:sldMk cId="479110058" sldId="2144328279"/>
            <ac:picMk id="193" creationId="{2A1720CD-8D63-4DFA-A840-6A44FE041186}"/>
          </ac:picMkLst>
        </pc:picChg>
        <pc:picChg chg="del">
          <ac:chgData name="Karolina Guillen" userId="c1c08796-a0be-47c6-af52-5d31fd96ec50" providerId="ADAL" clId="{61C5958E-B310-4538-A1EA-35FEF58E26D0}" dt="2022-03-21T22:06:33.018" v="1009" actId="478"/>
          <ac:picMkLst>
            <pc:docMk/>
            <pc:sldMk cId="479110058" sldId="2144328279"/>
            <ac:picMk id="194" creationId="{7EC125AF-70B4-4D9D-ABAB-7636A7DD4F39}"/>
          </ac:picMkLst>
        </pc:picChg>
        <pc:picChg chg="del">
          <ac:chgData name="Karolina Guillen" userId="c1c08796-a0be-47c6-af52-5d31fd96ec50" providerId="ADAL" clId="{61C5958E-B310-4538-A1EA-35FEF58E26D0}" dt="2022-03-21T22:06:33.018" v="1009" actId="478"/>
          <ac:picMkLst>
            <pc:docMk/>
            <pc:sldMk cId="479110058" sldId="2144328279"/>
            <ac:picMk id="195" creationId="{33E52D12-BB14-4330-BCF7-E71BC76D8FBD}"/>
          </ac:picMkLst>
        </pc:picChg>
        <pc:picChg chg="del">
          <ac:chgData name="Karolina Guillen" userId="c1c08796-a0be-47c6-af52-5d31fd96ec50" providerId="ADAL" clId="{61C5958E-B310-4538-A1EA-35FEF58E26D0}" dt="2022-03-21T22:06:33.018" v="1009" actId="478"/>
          <ac:picMkLst>
            <pc:docMk/>
            <pc:sldMk cId="479110058" sldId="2144328279"/>
            <ac:picMk id="196" creationId="{86935FF4-2401-414D-9354-EF1CA828EDC2}"/>
          </ac:picMkLst>
        </pc:picChg>
        <pc:picChg chg="del">
          <ac:chgData name="Karolina Guillen" userId="c1c08796-a0be-47c6-af52-5d31fd96ec50" providerId="ADAL" clId="{61C5958E-B310-4538-A1EA-35FEF58E26D0}" dt="2022-03-21T22:06:33.018" v="1009" actId="478"/>
          <ac:picMkLst>
            <pc:docMk/>
            <pc:sldMk cId="479110058" sldId="2144328279"/>
            <ac:picMk id="197" creationId="{0F38E81F-EBEF-40F5-8560-4BAF405433DA}"/>
          </ac:picMkLst>
        </pc:picChg>
        <pc:picChg chg="del">
          <ac:chgData name="Karolina Guillen" userId="c1c08796-a0be-47c6-af52-5d31fd96ec50" providerId="ADAL" clId="{61C5958E-B310-4538-A1EA-35FEF58E26D0}" dt="2022-03-21T22:06:33.018" v="1009" actId="478"/>
          <ac:picMkLst>
            <pc:docMk/>
            <pc:sldMk cId="479110058" sldId="2144328279"/>
            <ac:picMk id="198" creationId="{3629914D-20D3-4AC7-B991-600CD3CDA182}"/>
          </ac:picMkLst>
        </pc:picChg>
        <pc:picChg chg="del">
          <ac:chgData name="Karolina Guillen" userId="c1c08796-a0be-47c6-af52-5d31fd96ec50" providerId="ADAL" clId="{61C5958E-B310-4538-A1EA-35FEF58E26D0}" dt="2022-03-21T22:06:33.018" v="1009" actId="478"/>
          <ac:picMkLst>
            <pc:docMk/>
            <pc:sldMk cId="479110058" sldId="2144328279"/>
            <ac:picMk id="199" creationId="{2C4970FF-68C8-42E0-A94A-888BA2BF42B7}"/>
          </ac:picMkLst>
        </pc:picChg>
        <pc:picChg chg="del">
          <ac:chgData name="Karolina Guillen" userId="c1c08796-a0be-47c6-af52-5d31fd96ec50" providerId="ADAL" clId="{61C5958E-B310-4538-A1EA-35FEF58E26D0}" dt="2022-03-21T22:06:33.018" v="1009" actId="478"/>
          <ac:picMkLst>
            <pc:docMk/>
            <pc:sldMk cId="479110058" sldId="2144328279"/>
            <ac:picMk id="200" creationId="{99E36AF0-F52A-4810-A1B7-193F946703FE}"/>
          </ac:picMkLst>
        </pc:picChg>
        <pc:picChg chg="del">
          <ac:chgData name="Karolina Guillen" userId="c1c08796-a0be-47c6-af52-5d31fd96ec50" providerId="ADAL" clId="{61C5958E-B310-4538-A1EA-35FEF58E26D0}" dt="2022-03-21T22:06:33.018" v="1009" actId="478"/>
          <ac:picMkLst>
            <pc:docMk/>
            <pc:sldMk cId="479110058" sldId="2144328279"/>
            <ac:picMk id="201" creationId="{E7EDC80C-908E-4CFA-931D-B43825354380}"/>
          </ac:picMkLst>
        </pc:picChg>
        <pc:picChg chg="del">
          <ac:chgData name="Karolina Guillen" userId="c1c08796-a0be-47c6-af52-5d31fd96ec50" providerId="ADAL" clId="{61C5958E-B310-4538-A1EA-35FEF58E26D0}" dt="2022-03-21T22:06:33.018" v="1009" actId="478"/>
          <ac:picMkLst>
            <pc:docMk/>
            <pc:sldMk cId="479110058" sldId="2144328279"/>
            <ac:picMk id="202" creationId="{207DB922-83FD-4418-B52A-02A81EFCBB4F}"/>
          </ac:picMkLst>
        </pc:picChg>
        <pc:picChg chg="del">
          <ac:chgData name="Karolina Guillen" userId="c1c08796-a0be-47c6-af52-5d31fd96ec50" providerId="ADAL" clId="{61C5958E-B310-4538-A1EA-35FEF58E26D0}" dt="2022-03-21T22:06:33.018" v="1009" actId="478"/>
          <ac:picMkLst>
            <pc:docMk/>
            <pc:sldMk cId="479110058" sldId="2144328279"/>
            <ac:picMk id="203" creationId="{89FE2F9B-9DC9-4EB1-91CF-0C7C612C28A2}"/>
          </ac:picMkLst>
        </pc:picChg>
        <pc:picChg chg="del">
          <ac:chgData name="Karolina Guillen" userId="c1c08796-a0be-47c6-af52-5d31fd96ec50" providerId="ADAL" clId="{61C5958E-B310-4538-A1EA-35FEF58E26D0}" dt="2022-03-21T22:06:33.018" v="1009" actId="478"/>
          <ac:picMkLst>
            <pc:docMk/>
            <pc:sldMk cId="479110058" sldId="2144328279"/>
            <ac:picMk id="204" creationId="{D0123A40-20DB-40E3-9C45-0303E7408D4D}"/>
          </ac:picMkLst>
        </pc:picChg>
        <pc:picChg chg="del">
          <ac:chgData name="Karolina Guillen" userId="c1c08796-a0be-47c6-af52-5d31fd96ec50" providerId="ADAL" clId="{61C5958E-B310-4538-A1EA-35FEF58E26D0}" dt="2022-03-21T22:06:33.018" v="1009" actId="478"/>
          <ac:picMkLst>
            <pc:docMk/>
            <pc:sldMk cId="479110058" sldId="2144328279"/>
            <ac:picMk id="205" creationId="{E6A3CDC7-AF26-4263-9732-ABED260C8A17}"/>
          </ac:picMkLst>
        </pc:picChg>
        <pc:picChg chg="del">
          <ac:chgData name="Karolina Guillen" userId="c1c08796-a0be-47c6-af52-5d31fd96ec50" providerId="ADAL" clId="{61C5958E-B310-4538-A1EA-35FEF58E26D0}" dt="2022-03-21T22:06:33.018" v="1009" actId="478"/>
          <ac:picMkLst>
            <pc:docMk/>
            <pc:sldMk cId="479110058" sldId="2144328279"/>
            <ac:picMk id="206" creationId="{8F294EAA-D90A-49E8-A775-DB31C1DF0D1E}"/>
          </ac:picMkLst>
        </pc:picChg>
        <pc:picChg chg="del">
          <ac:chgData name="Karolina Guillen" userId="c1c08796-a0be-47c6-af52-5d31fd96ec50" providerId="ADAL" clId="{61C5958E-B310-4538-A1EA-35FEF58E26D0}" dt="2022-03-21T22:06:33.018" v="1009" actId="478"/>
          <ac:picMkLst>
            <pc:docMk/>
            <pc:sldMk cId="479110058" sldId="2144328279"/>
            <ac:picMk id="207" creationId="{B157E190-1943-466E-A49E-6CEF81DAC124}"/>
          </ac:picMkLst>
        </pc:picChg>
        <pc:picChg chg="del">
          <ac:chgData name="Karolina Guillen" userId="c1c08796-a0be-47c6-af52-5d31fd96ec50" providerId="ADAL" clId="{61C5958E-B310-4538-A1EA-35FEF58E26D0}" dt="2022-03-21T22:06:33.018" v="1009" actId="478"/>
          <ac:picMkLst>
            <pc:docMk/>
            <pc:sldMk cId="479110058" sldId="2144328279"/>
            <ac:picMk id="208" creationId="{25CC395F-A32A-439A-A0B6-743BC6080634}"/>
          </ac:picMkLst>
        </pc:picChg>
        <pc:picChg chg="del">
          <ac:chgData name="Karolina Guillen" userId="c1c08796-a0be-47c6-af52-5d31fd96ec50" providerId="ADAL" clId="{61C5958E-B310-4538-A1EA-35FEF58E26D0}" dt="2022-03-21T22:06:33.018" v="1009" actId="478"/>
          <ac:picMkLst>
            <pc:docMk/>
            <pc:sldMk cId="479110058" sldId="2144328279"/>
            <ac:picMk id="209" creationId="{32AE69E3-B227-4210-A19D-945B8B520865}"/>
          </ac:picMkLst>
        </pc:picChg>
        <pc:picChg chg="del">
          <ac:chgData name="Karolina Guillen" userId="c1c08796-a0be-47c6-af52-5d31fd96ec50" providerId="ADAL" clId="{61C5958E-B310-4538-A1EA-35FEF58E26D0}" dt="2022-03-21T22:06:33.018" v="1009" actId="478"/>
          <ac:picMkLst>
            <pc:docMk/>
            <pc:sldMk cId="479110058" sldId="2144328279"/>
            <ac:picMk id="212" creationId="{2B71A83A-E880-4DE1-A3C0-ECE4A3321D49}"/>
          </ac:picMkLst>
        </pc:picChg>
        <pc:cxnChg chg="del">
          <ac:chgData name="Karolina Guillen" userId="c1c08796-a0be-47c6-af52-5d31fd96ec50" providerId="ADAL" clId="{61C5958E-B310-4538-A1EA-35FEF58E26D0}" dt="2022-03-21T22:06:33.018" v="1009" actId="478"/>
          <ac:cxnSpMkLst>
            <pc:docMk/>
            <pc:sldMk cId="479110058" sldId="2144328279"/>
            <ac:cxnSpMk id="11" creationId="{39461F18-1EA7-4001-B805-0205E228D82C}"/>
          </ac:cxnSpMkLst>
        </pc:cxnChg>
        <pc:cxnChg chg="del">
          <ac:chgData name="Karolina Guillen" userId="c1c08796-a0be-47c6-af52-5d31fd96ec50" providerId="ADAL" clId="{61C5958E-B310-4538-A1EA-35FEF58E26D0}" dt="2022-03-21T22:06:33.018" v="1009" actId="478"/>
          <ac:cxnSpMkLst>
            <pc:docMk/>
            <pc:sldMk cId="479110058" sldId="2144328279"/>
            <ac:cxnSpMk id="92" creationId="{A9EF0359-7F48-46C6-9499-DAEFEDD3D262}"/>
          </ac:cxnSpMkLst>
        </pc:cxnChg>
        <pc:cxnChg chg="del">
          <ac:chgData name="Karolina Guillen" userId="c1c08796-a0be-47c6-af52-5d31fd96ec50" providerId="ADAL" clId="{61C5958E-B310-4538-A1EA-35FEF58E26D0}" dt="2022-03-21T22:06:33.018" v="1009" actId="478"/>
          <ac:cxnSpMkLst>
            <pc:docMk/>
            <pc:sldMk cId="479110058" sldId="2144328279"/>
            <ac:cxnSpMk id="93" creationId="{AFD0DCFD-6C8C-49D1-A47E-141553C364B1}"/>
          </ac:cxnSpMkLst>
        </pc:cxnChg>
        <pc:cxnChg chg="del">
          <ac:chgData name="Karolina Guillen" userId="c1c08796-a0be-47c6-af52-5d31fd96ec50" providerId="ADAL" clId="{61C5958E-B310-4538-A1EA-35FEF58E26D0}" dt="2022-03-21T22:06:33.018" v="1009" actId="478"/>
          <ac:cxnSpMkLst>
            <pc:docMk/>
            <pc:sldMk cId="479110058" sldId="2144328279"/>
            <ac:cxnSpMk id="97" creationId="{B3204F42-B010-4291-901D-039781F3045C}"/>
          </ac:cxnSpMkLst>
        </pc:cxnChg>
      </pc:sldChg>
      <pc:sldChg chg="ord">
        <pc:chgData name="Karolina Guillen" userId="c1c08796-a0be-47c6-af52-5d31fd96ec50" providerId="ADAL" clId="{61C5958E-B310-4538-A1EA-35FEF58E26D0}" dt="2022-03-28T19:50:41.708" v="2725"/>
        <pc:sldMkLst>
          <pc:docMk/>
          <pc:sldMk cId="1712875105" sldId="2144328279"/>
        </pc:sldMkLst>
      </pc:sldChg>
      <pc:sldChg chg="del ord">
        <pc:chgData name="Karolina Guillen" userId="c1c08796-a0be-47c6-af52-5d31fd96ec50" providerId="ADAL" clId="{61C5958E-B310-4538-A1EA-35FEF58E26D0}" dt="2022-03-22T18:21:31.391" v="2667" actId="47"/>
        <pc:sldMkLst>
          <pc:docMk/>
          <pc:sldMk cId="4234212713" sldId="2144328294"/>
        </pc:sldMkLst>
      </pc:sldChg>
      <pc:sldChg chg="modSp del mod">
        <pc:chgData name="Karolina Guillen" userId="c1c08796-a0be-47c6-af52-5d31fd96ec50" providerId="ADAL" clId="{61C5958E-B310-4538-A1EA-35FEF58E26D0}" dt="2022-03-21T22:03:42.835" v="990" actId="47"/>
        <pc:sldMkLst>
          <pc:docMk/>
          <pc:sldMk cId="3824181921" sldId="2144328296"/>
        </pc:sldMkLst>
        <pc:spChg chg="mod">
          <ac:chgData name="Karolina Guillen" userId="c1c08796-a0be-47c6-af52-5d31fd96ec50" providerId="ADAL" clId="{61C5958E-B310-4538-A1EA-35FEF58E26D0}" dt="2022-03-21T21:57:58.733" v="895" actId="404"/>
          <ac:spMkLst>
            <pc:docMk/>
            <pc:sldMk cId="3824181921" sldId="2144328296"/>
            <ac:spMk id="2" creationId="{33996365-9B17-4C07-A927-6281BAE45B2F}"/>
          </ac:spMkLst>
        </pc:spChg>
        <pc:spChg chg="mod">
          <ac:chgData name="Karolina Guillen" userId="c1c08796-a0be-47c6-af52-5d31fd96ec50" providerId="ADAL" clId="{61C5958E-B310-4538-A1EA-35FEF58E26D0}" dt="2022-03-21T21:57:58.733" v="895" actId="404"/>
          <ac:spMkLst>
            <pc:docMk/>
            <pc:sldMk cId="3824181921" sldId="2144328296"/>
            <ac:spMk id="21" creationId="{663310D4-7BE3-4B58-A4BB-16BD90E1B836}"/>
          </ac:spMkLst>
        </pc:spChg>
        <pc:spChg chg="mod">
          <ac:chgData name="Karolina Guillen" userId="c1c08796-a0be-47c6-af52-5d31fd96ec50" providerId="ADAL" clId="{61C5958E-B310-4538-A1EA-35FEF58E26D0}" dt="2022-03-21T21:57:58.733" v="895" actId="404"/>
          <ac:spMkLst>
            <pc:docMk/>
            <pc:sldMk cId="3824181921" sldId="2144328296"/>
            <ac:spMk id="23" creationId="{17EABB9A-A2E7-4EA2-8EB6-1DCFA123F8F4}"/>
          </ac:spMkLst>
        </pc:spChg>
        <pc:spChg chg="mod">
          <ac:chgData name="Karolina Guillen" userId="c1c08796-a0be-47c6-af52-5d31fd96ec50" providerId="ADAL" clId="{61C5958E-B310-4538-A1EA-35FEF58E26D0}" dt="2022-03-21T21:57:58.733" v="895" actId="404"/>
          <ac:spMkLst>
            <pc:docMk/>
            <pc:sldMk cId="3824181921" sldId="2144328296"/>
            <ac:spMk id="26" creationId="{1360B7D6-0A1C-4BA8-AEAD-4B6F68032A82}"/>
          </ac:spMkLst>
        </pc:spChg>
        <pc:spChg chg="mod">
          <ac:chgData name="Karolina Guillen" userId="c1c08796-a0be-47c6-af52-5d31fd96ec50" providerId="ADAL" clId="{61C5958E-B310-4538-A1EA-35FEF58E26D0}" dt="2022-03-21T21:57:58.733" v="895" actId="404"/>
          <ac:spMkLst>
            <pc:docMk/>
            <pc:sldMk cId="3824181921" sldId="2144328296"/>
            <ac:spMk id="27" creationId="{3F5BFB48-C959-4DE4-83B8-180E3A1D5F78}"/>
          </ac:spMkLst>
        </pc:spChg>
        <pc:spChg chg="mod">
          <ac:chgData name="Karolina Guillen" userId="c1c08796-a0be-47c6-af52-5d31fd96ec50" providerId="ADAL" clId="{61C5958E-B310-4538-A1EA-35FEF58E26D0}" dt="2022-03-21T21:57:58.733" v="895" actId="404"/>
          <ac:spMkLst>
            <pc:docMk/>
            <pc:sldMk cId="3824181921" sldId="2144328296"/>
            <ac:spMk id="35" creationId="{1D8170E3-25EF-4226-A938-55C6B6E903F0}"/>
          </ac:spMkLst>
        </pc:spChg>
        <pc:spChg chg="mod">
          <ac:chgData name="Karolina Guillen" userId="c1c08796-a0be-47c6-af52-5d31fd96ec50" providerId="ADAL" clId="{61C5958E-B310-4538-A1EA-35FEF58E26D0}" dt="2022-03-21T21:57:58.733" v="895" actId="404"/>
          <ac:spMkLst>
            <pc:docMk/>
            <pc:sldMk cId="3824181921" sldId="2144328296"/>
            <ac:spMk id="36" creationId="{147A0BD0-1303-49C1-8C81-ABB6FE043DFB}"/>
          </ac:spMkLst>
        </pc:spChg>
        <pc:spChg chg="mod">
          <ac:chgData name="Karolina Guillen" userId="c1c08796-a0be-47c6-af52-5d31fd96ec50" providerId="ADAL" clId="{61C5958E-B310-4538-A1EA-35FEF58E26D0}" dt="2022-03-21T21:57:58.733" v="895" actId="404"/>
          <ac:spMkLst>
            <pc:docMk/>
            <pc:sldMk cId="3824181921" sldId="2144328296"/>
            <ac:spMk id="37" creationId="{C25F7DBE-D5FA-4B47-8486-480E12A710C3}"/>
          </ac:spMkLst>
        </pc:spChg>
        <pc:graphicFrameChg chg="modGraphic">
          <ac:chgData name="Karolina Guillen" userId="c1c08796-a0be-47c6-af52-5d31fd96ec50" providerId="ADAL" clId="{61C5958E-B310-4538-A1EA-35FEF58E26D0}" dt="2022-03-21T21:58:03.416" v="896" actId="404"/>
          <ac:graphicFrameMkLst>
            <pc:docMk/>
            <pc:sldMk cId="3824181921" sldId="2144328296"/>
            <ac:graphicFrameMk id="20" creationId="{5D04968E-8BF7-4883-BC8C-4A4CCF3419FE}"/>
          </ac:graphicFrameMkLst>
        </pc:graphicFrameChg>
      </pc:sldChg>
      <pc:sldChg chg="modSp mod">
        <pc:chgData name="Karolina Guillen" userId="c1c08796-a0be-47c6-af52-5d31fd96ec50" providerId="ADAL" clId="{61C5958E-B310-4538-A1EA-35FEF58E26D0}" dt="2022-03-22T21:43:32.765" v="2696" actId="27107"/>
        <pc:sldMkLst>
          <pc:docMk/>
          <pc:sldMk cId="808450144" sldId="2144328297"/>
        </pc:sldMkLst>
        <pc:spChg chg="mod">
          <ac:chgData name="Karolina Guillen" userId="c1c08796-a0be-47c6-af52-5d31fd96ec50" providerId="ADAL" clId="{61C5958E-B310-4538-A1EA-35FEF58E26D0}" dt="2022-03-22T21:43:32.765" v="2696" actId="27107"/>
          <ac:spMkLst>
            <pc:docMk/>
            <pc:sldMk cId="808450144" sldId="2144328297"/>
            <ac:spMk id="23" creationId="{DB5FBE90-B76F-4A35-94B8-15BCF9AE4630}"/>
          </ac:spMkLst>
        </pc:spChg>
      </pc:sldChg>
      <pc:sldChg chg="addSp delSp modSp add mod">
        <pc:chgData name="Karolina Guillen" userId="c1c08796-a0be-47c6-af52-5d31fd96ec50" providerId="ADAL" clId="{61C5958E-B310-4538-A1EA-35FEF58E26D0}" dt="2022-03-22T13:54:43.018" v="2236" actId="1038"/>
        <pc:sldMkLst>
          <pc:docMk/>
          <pc:sldMk cId="2005759645" sldId="2144328297"/>
        </pc:sldMkLst>
        <pc:spChg chg="del">
          <ac:chgData name="Karolina Guillen" userId="c1c08796-a0be-47c6-af52-5d31fd96ec50" providerId="ADAL" clId="{61C5958E-B310-4538-A1EA-35FEF58E26D0}" dt="2022-03-21T22:01:23.151" v="901" actId="478"/>
          <ac:spMkLst>
            <pc:docMk/>
            <pc:sldMk cId="2005759645" sldId="2144328297"/>
            <ac:spMk id="2" creationId="{DFC9E9A6-570B-42E9-BC4F-597FCFACCBBE}"/>
          </ac:spMkLst>
        </pc:spChg>
        <pc:spChg chg="del">
          <ac:chgData name="Karolina Guillen" userId="c1c08796-a0be-47c6-af52-5d31fd96ec50" providerId="ADAL" clId="{61C5958E-B310-4538-A1EA-35FEF58E26D0}" dt="2022-03-21T22:01:23.151" v="901" actId="478"/>
          <ac:spMkLst>
            <pc:docMk/>
            <pc:sldMk cId="2005759645" sldId="2144328297"/>
            <ac:spMk id="4" creationId="{BA8F07DC-1097-4757-B2EE-83EEF7A7A108}"/>
          </ac:spMkLst>
        </pc:spChg>
        <pc:spChg chg="del">
          <ac:chgData name="Karolina Guillen" userId="c1c08796-a0be-47c6-af52-5d31fd96ec50" providerId="ADAL" clId="{61C5958E-B310-4538-A1EA-35FEF58E26D0}" dt="2022-03-21T22:01:23.151" v="901" actId="478"/>
          <ac:spMkLst>
            <pc:docMk/>
            <pc:sldMk cId="2005759645" sldId="2144328297"/>
            <ac:spMk id="19" creationId="{25F791AB-8706-45CD-9FAA-A487B61A71CC}"/>
          </ac:spMkLst>
        </pc:spChg>
        <pc:spChg chg="del">
          <ac:chgData name="Karolina Guillen" userId="c1c08796-a0be-47c6-af52-5d31fd96ec50" providerId="ADAL" clId="{61C5958E-B310-4538-A1EA-35FEF58E26D0}" dt="2022-03-21T22:01:23.151" v="901" actId="478"/>
          <ac:spMkLst>
            <pc:docMk/>
            <pc:sldMk cId="2005759645" sldId="2144328297"/>
            <ac:spMk id="21" creationId="{AB77EFEB-56CD-4D1C-B279-D39BDE876330}"/>
          </ac:spMkLst>
        </pc:spChg>
        <pc:spChg chg="mod">
          <ac:chgData name="Karolina Guillen" userId="c1c08796-a0be-47c6-af52-5d31fd96ec50" providerId="ADAL" clId="{61C5958E-B310-4538-A1EA-35FEF58E26D0}" dt="2022-03-22T13:54:43.018" v="2236" actId="1038"/>
          <ac:spMkLst>
            <pc:docMk/>
            <pc:sldMk cId="2005759645" sldId="2144328297"/>
            <ac:spMk id="23" creationId="{DB5FBE90-B76F-4A35-94B8-15BCF9AE4630}"/>
          </ac:spMkLst>
        </pc:spChg>
        <pc:spChg chg="del">
          <ac:chgData name="Karolina Guillen" userId="c1c08796-a0be-47c6-af52-5d31fd96ec50" providerId="ADAL" clId="{61C5958E-B310-4538-A1EA-35FEF58E26D0}" dt="2022-03-21T22:01:23.151" v="901" actId="478"/>
          <ac:spMkLst>
            <pc:docMk/>
            <pc:sldMk cId="2005759645" sldId="2144328297"/>
            <ac:spMk id="24" creationId="{4453364A-2FEE-429B-9DB3-2E2ADDFD6359}"/>
          </ac:spMkLst>
        </pc:spChg>
        <pc:spChg chg="add mod">
          <ac:chgData name="Karolina Guillen" userId="c1c08796-a0be-47c6-af52-5d31fd96ec50" providerId="ADAL" clId="{61C5958E-B310-4538-A1EA-35FEF58E26D0}" dt="2022-03-22T13:51:34.773" v="2187" actId="20577"/>
          <ac:spMkLst>
            <pc:docMk/>
            <pc:sldMk cId="2005759645" sldId="2144328297"/>
            <ac:spMk id="27" creationId="{1E57A039-F641-4515-A1B4-0A82B8DDE210}"/>
          </ac:spMkLst>
        </pc:spChg>
        <pc:spChg chg="add mod">
          <ac:chgData name="Karolina Guillen" userId="c1c08796-a0be-47c6-af52-5d31fd96ec50" providerId="ADAL" clId="{61C5958E-B310-4538-A1EA-35FEF58E26D0}" dt="2022-03-21T22:03:19.331" v="983" actId="1038"/>
          <ac:spMkLst>
            <pc:docMk/>
            <pc:sldMk cId="2005759645" sldId="2144328297"/>
            <ac:spMk id="29" creationId="{8AA86CDA-DA0B-491A-9DB9-74935700AE4E}"/>
          </ac:spMkLst>
        </pc:spChg>
        <pc:spChg chg="add mod">
          <ac:chgData name="Karolina Guillen" userId="c1c08796-a0be-47c6-af52-5d31fd96ec50" providerId="ADAL" clId="{61C5958E-B310-4538-A1EA-35FEF58E26D0}" dt="2022-03-21T22:03:19.331" v="983" actId="1038"/>
          <ac:spMkLst>
            <pc:docMk/>
            <pc:sldMk cId="2005759645" sldId="2144328297"/>
            <ac:spMk id="30" creationId="{4A131CA9-BEDF-43ED-9310-F16FA11808A6}"/>
          </ac:spMkLst>
        </pc:spChg>
        <pc:spChg chg="add mod">
          <ac:chgData name="Karolina Guillen" userId="c1c08796-a0be-47c6-af52-5d31fd96ec50" providerId="ADAL" clId="{61C5958E-B310-4538-A1EA-35FEF58E26D0}" dt="2022-03-21T22:03:19.331" v="983" actId="1038"/>
          <ac:spMkLst>
            <pc:docMk/>
            <pc:sldMk cId="2005759645" sldId="2144328297"/>
            <ac:spMk id="31" creationId="{E19652B4-2745-4190-81DC-5056EF538563}"/>
          </ac:spMkLst>
        </pc:spChg>
        <pc:spChg chg="add mod">
          <ac:chgData name="Karolina Guillen" userId="c1c08796-a0be-47c6-af52-5d31fd96ec50" providerId="ADAL" clId="{61C5958E-B310-4538-A1EA-35FEF58E26D0}" dt="2022-03-21T22:03:29.363" v="987" actId="1036"/>
          <ac:spMkLst>
            <pc:docMk/>
            <pc:sldMk cId="2005759645" sldId="2144328297"/>
            <ac:spMk id="32" creationId="{C497E2FD-D3C9-41D6-967A-479CC4C1BEBB}"/>
          </ac:spMkLst>
        </pc:spChg>
        <pc:spChg chg="add mod">
          <ac:chgData name="Karolina Guillen" userId="c1c08796-a0be-47c6-af52-5d31fd96ec50" providerId="ADAL" clId="{61C5958E-B310-4538-A1EA-35FEF58E26D0}" dt="2022-03-21T22:03:19.331" v="983" actId="1038"/>
          <ac:spMkLst>
            <pc:docMk/>
            <pc:sldMk cId="2005759645" sldId="2144328297"/>
            <ac:spMk id="33" creationId="{99E1C62F-BBCA-4609-832D-AF75585C4061}"/>
          </ac:spMkLst>
        </pc:spChg>
        <pc:spChg chg="add mod">
          <ac:chgData name="Karolina Guillen" userId="c1c08796-a0be-47c6-af52-5d31fd96ec50" providerId="ADAL" clId="{61C5958E-B310-4538-A1EA-35FEF58E26D0}" dt="2022-03-21T22:03:19.331" v="983" actId="1038"/>
          <ac:spMkLst>
            <pc:docMk/>
            <pc:sldMk cId="2005759645" sldId="2144328297"/>
            <ac:spMk id="34" creationId="{06EDA0D9-89C0-4F0E-B501-849AB3B665B8}"/>
          </ac:spMkLst>
        </pc:spChg>
        <pc:spChg chg="add mod">
          <ac:chgData name="Karolina Guillen" userId="c1c08796-a0be-47c6-af52-5d31fd96ec50" providerId="ADAL" clId="{61C5958E-B310-4538-A1EA-35FEF58E26D0}" dt="2022-03-21T22:03:19.331" v="983" actId="1038"/>
          <ac:spMkLst>
            <pc:docMk/>
            <pc:sldMk cId="2005759645" sldId="2144328297"/>
            <ac:spMk id="35" creationId="{273AE458-7357-49D3-B752-22C54FCED37A}"/>
          </ac:spMkLst>
        </pc:spChg>
        <pc:spChg chg="add mod">
          <ac:chgData name="Karolina Guillen" userId="c1c08796-a0be-47c6-af52-5d31fd96ec50" providerId="ADAL" clId="{61C5958E-B310-4538-A1EA-35FEF58E26D0}" dt="2022-03-21T22:03:19.331" v="983" actId="1038"/>
          <ac:spMkLst>
            <pc:docMk/>
            <pc:sldMk cId="2005759645" sldId="2144328297"/>
            <ac:spMk id="36" creationId="{0FBFABD4-6312-430F-BD15-7C9FA0958BCD}"/>
          </ac:spMkLst>
        </pc:spChg>
        <pc:spChg chg="add mod">
          <ac:chgData name="Karolina Guillen" userId="c1c08796-a0be-47c6-af52-5d31fd96ec50" providerId="ADAL" clId="{61C5958E-B310-4538-A1EA-35FEF58E26D0}" dt="2022-03-21T22:03:22.240" v="984" actId="1076"/>
          <ac:spMkLst>
            <pc:docMk/>
            <pc:sldMk cId="2005759645" sldId="2144328297"/>
            <ac:spMk id="37" creationId="{437B64F9-2CEA-4C53-8B33-005C99318F0E}"/>
          </ac:spMkLst>
        </pc:spChg>
        <pc:spChg chg="del">
          <ac:chgData name="Karolina Guillen" userId="c1c08796-a0be-47c6-af52-5d31fd96ec50" providerId="ADAL" clId="{61C5958E-B310-4538-A1EA-35FEF58E26D0}" dt="2022-03-21T22:01:23.151" v="901" actId="478"/>
          <ac:spMkLst>
            <pc:docMk/>
            <pc:sldMk cId="2005759645" sldId="2144328297"/>
            <ac:spMk id="41" creationId="{D12779D7-DBB7-49A0-8ADA-FE48B46D2512}"/>
          </ac:spMkLst>
        </pc:spChg>
        <pc:spChg chg="del">
          <ac:chgData name="Karolina Guillen" userId="c1c08796-a0be-47c6-af52-5d31fd96ec50" providerId="ADAL" clId="{61C5958E-B310-4538-A1EA-35FEF58E26D0}" dt="2022-03-21T22:01:23.151" v="901" actId="478"/>
          <ac:spMkLst>
            <pc:docMk/>
            <pc:sldMk cId="2005759645" sldId="2144328297"/>
            <ac:spMk id="44" creationId="{6190E329-3FE0-4FBA-81E9-B77F1AF5D465}"/>
          </ac:spMkLst>
        </pc:spChg>
        <pc:spChg chg="del">
          <ac:chgData name="Karolina Guillen" userId="c1c08796-a0be-47c6-af52-5d31fd96ec50" providerId="ADAL" clId="{61C5958E-B310-4538-A1EA-35FEF58E26D0}" dt="2022-03-21T22:01:23.151" v="901" actId="478"/>
          <ac:spMkLst>
            <pc:docMk/>
            <pc:sldMk cId="2005759645" sldId="2144328297"/>
            <ac:spMk id="47" creationId="{22ADEE7E-0746-4369-B944-55956A21B3A0}"/>
          </ac:spMkLst>
        </pc:spChg>
        <pc:graphicFrameChg chg="del">
          <ac:chgData name="Karolina Guillen" userId="c1c08796-a0be-47c6-af52-5d31fd96ec50" providerId="ADAL" clId="{61C5958E-B310-4538-A1EA-35FEF58E26D0}" dt="2022-03-21T22:01:23.151" v="901" actId="478"/>
          <ac:graphicFrameMkLst>
            <pc:docMk/>
            <pc:sldMk cId="2005759645" sldId="2144328297"/>
            <ac:graphicFrameMk id="22" creationId="{1F2BBA46-C9CB-4AA9-90CE-914644E548E8}"/>
          </ac:graphicFrameMkLst>
        </pc:graphicFrameChg>
        <pc:graphicFrameChg chg="add mod">
          <ac:chgData name="Karolina Guillen" userId="c1c08796-a0be-47c6-af52-5d31fd96ec50" providerId="ADAL" clId="{61C5958E-B310-4538-A1EA-35FEF58E26D0}" dt="2022-03-21T22:03:19.331" v="983" actId="1038"/>
          <ac:graphicFrameMkLst>
            <pc:docMk/>
            <pc:sldMk cId="2005759645" sldId="2144328297"/>
            <ac:graphicFrameMk id="28" creationId="{20046899-E0DA-47BA-ABF8-71780912639F}"/>
          </ac:graphicFrameMkLst>
        </pc:graphicFrameChg>
        <pc:graphicFrameChg chg="del">
          <ac:chgData name="Karolina Guillen" userId="c1c08796-a0be-47c6-af52-5d31fd96ec50" providerId="ADAL" clId="{61C5958E-B310-4538-A1EA-35FEF58E26D0}" dt="2022-03-21T22:01:23.151" v="901" actId="478"/>
          <ac:graphicFrameMkLst>
            <pc:docMk/>
            <pc:sldMk cId="2005759645" sldId="2144328297"/>
            <ac:graphicFrameMk id="42" creationId="{54649E6A-EC19-4E0E-BB78-F7157885656E}"/>
          </ac:graphicFrameMkLst>
        </pc:graphicFrameChg>
      </pc:sldChg>
      <pc:sldChg chg="modSp mod ord">
        <pc:chgData name="Karolina Guillen" userId="c1c08796-a0be-47c6-af52-5d31fd96ec50" providerId="ADAL" clId="{61C5958E-B310-4538-A1EA-35FEF58E26D0}" dt="2022-03-28T19:50:47.022" v="2727"/>
        <pc:sldMkLst>
          <pc:docMk/>
          <pc:sldMk cId="2177344345" sldId="2144328298"/>
        </pc:sldMkLst>
        <pc:spChg chg="mod">
          <ac:chgData name="Karolina Guillen" userId="c1c08796-a0be-47c6-af52-5d31fd96ec50" providerId="ADAL" clId="{61C5958E-B310-4538-A1EA-35FEF58E26D0}" dt="2022-03-22T21:44:34.224" v="2706" actId="1037"/>
          <ac:spMkLst>
            <pc:docMk/>
            <pc:sldMk cId="2177344345" sldId="2144328298"/>
            <ac:spMk id="24" creationId="{FE51337C-7111-4FDD-BD9E-AAF8EAD4F674}"/>
          </ac:spMkLst>
        </pc:spChg>
      </pc:sldChg>
      <pc:sldChg chg="addSp delSp modSp mod">
        <pc:chgData name="Karolina Guillen" userId="c1c08796-a0be-47c6-af52-5d31fd96ec50" providerId="ADAL" clId="{61C5958E-B310-4538-A1EA-35FEF58E26D0}" dt="2022-03-22T18:21:47.155" v="2668" actId="14100"/>
        <pc:sldMkLst>
          <pc:docMk/>
          <pc:sldMk cId="2326283701" sldId="2144328298"/>
        </pc:sldMkLst>
        <pc:spChg chg="del">
          <ac:chgData name="Karolina Guillen" userId="c1c08796-a0be-47c6-af52-5d31fd96ec50" providerId="ADAL" clId="{61C5958E-B310-4538-A1EA-35FEF58E26D0}" dt="2022-03-22T18:05:12.311" v="2520" actId="478"/>
          <ac:spMkLst>
            <pc:docMk/>
            <pc:sldMk cId="2326283701" sldId="2144328298"/>
            <ac:spMk id="2" creationId="{F7ACD808-0C8D-4868-B566-B05F4B703A09}"/>
          </ac:spMkLst>
        </pc:spChg>
        <pc:spChg chg="mod">
          <ac:chgData name="Karolina Guillen" userId="c1c08796-a0be-47c6-af52-5d31fd96ec50" providerId="ADAL" clId="{61C5958E-B310-4538-A1EA-35FEF58E26D0}" dt="2022-03-22T18:20:50.022" v="2666" actId="20577"/>
          <ac:spMkLst>
            <pc:docMk/>
            <pc:sldMk cId="2326283701" sldId="2144328298"/>
            <ac:spMk id="24" creationId="{FE51337C-7111-4FDD-BD9E-AAF8EAD4F674}"/>
          </ac:spMkLst>
        </pc:spChg>
        <pc:spChg chg="mod">
          <ac:chgData name="Karolina Guillen" userId="c1c08796-a0be-47c6-af52-5d31fd96ec50" providerId="ADAL" clId="{61C5958E-B310-4538-A1EA-35FEF58E26D0}" dt="2022-03-22T18:16:24.623" v="2605" actId="404"/>
          <ac:spMkLst>
            <pc:docMk/>
            <pc:sldMk cId="2326283701" sldId="2144328298"/>
            <ac:spMk id="27" creationId="{810E5FD5-3B43-4CE8-864D-5F2D0E26ECD3}"/>
          </ac:spMkLst>
        </pc:spChg>
        <pc:spChg chg="mod">
          <ac:chgData name="Karolina Guillen" userId="c1c08796-a0be-47c6-af52-5d31fd96ec50" providerId="ADAL" clId="{61C5958E-B310-4538-A1EA-35FEF58E26D0}" dt="2022-03-22T18:21:47.155" v="2668" actId="14100"/>
          <ac:spMkLst>
            <pc:docMk/>
            <pc:sldMk cId="2326283701" sldId="2144328298"/>
            <ac:spMk id="28" creationId="{A6D0AE49-219A-4174-B1A2-6CD9C14927CD}"/>
          </ac:spMkLst>
        </pc:spChg>
        <pc:spChg chg="mod">
          <ac:chgData name="Karolina Guillen" userId="c1c08796-a0be-47c6-af52-5d31fd96ec50" providerId="ADAL" clId="{61C5958E-B310-4538-A1EA-35FEF58E26D0}" dt="2022-03-22T18:05:10.512" v="2519"/>
          <ac:spMkLst>
            <pc:docMk/>
            <pc:sldMk cId="2326283701" sldId="2144328298"/>
            <ac:spMk id="31" creationId="{568D8840-B3D9-4FCD-AA9A-402B62F48C64}"/>
          </ac:spMkLst>
        </pc:spChg>
        <pc:spChg chg="add mod">
          <ac:chgData name="Karolina Guillen" userId="c1c08796-a0be-47c6-af52-5d31fd96ec50" providerId="ADAL" clId="{61C5958E-B310-4538-A1EA-35FEF58E26D0}" dt="2022-03-22T18:17:50.312" v="2609" actId="14100"/>
          <ac:spMkLst>
            <pc:docMk/>
            <pc:sldMk cId="2326283701" sldId="2144328298"/>
            <ac:spMk id="35" creationId="{09BE57A2-6E43-447F-962A-30596A8F6491}"/>
          </ac:spMkLst>
        </pc:spChg>
        <pc:picChg chg="mod">
          <ac:chgData name="Karolina Guillen" userId="c1c08796-a0be-47c6-af52-5d31fd96ec50" providerId="ADAL" clId="{61C5958E-B310-4538-A1EA-35FEF58E26D0}" dt="2022-03-22T18:05:01.492" v="2518"/>
          <ac:picMkLst>
            <pc:docMk/>
            <pc:sldMk cId="2326283701" sldId="2144328298"/>
            <ac:picMk id="37" creationId="{1F8E0DFF-D73F-41B3-B5B4-820020A7EACA}"/>
          </ac:picMkLst>
        </pc:picChg>
      </pc:sldChg>
    </pc:docChg>
  </pc:docChgLst>
  <pc:docChgLst>
    <pc:chgData name="Jason Wiese" userId="4bff8d5b-7de6-4655-b397-69b0afc81113" providerId="ADAL" clId="{2B815FD5-CB23-4FAB-B336-A0A3F348F696}"/>
    <pc:docChg chg="">
      <pc:chgData name="Jason Wiese" userId="4bff8d5b-7de6-4655-b397-69b0afc81113" providerId="ADAL" clId="{2B815FD5-CB23-4FAB-B336-A0A3F348F696}" dt="2022-03-22T22:04:27.707" v="1"/>
      <pc:docMkLst>
        <pc:docMk/>
      </pc:docMkLst>
      <pc:sldChg chg="addCm">
        <pc:chgData name="Jason Wiese" userId="4bff8d5b-7de6-4655-b397-69b0afc81113" providerId="ADAL" clId="{2B815FD5-CB23-4FAB-B336-A0A3F348F696}" dt="2022-03-22T22:04:04.352" v="0"/>
        <pc:sldMkLst>
          <pc:docMk/>
          <pc:sldMk cId="3557154419" sldId="2144328256"/>
        </pc:sldMkLst>
      </pc:sldChg>
      <pc:sldChg chg="addCm">
        <pc:chgData name="Jason Wiese" userId="4bff8d5b-7de6-4655-b397-69b0afc81113" providerId="ADAL" clId="{2B815FD5-CB23-4FAB-B336-A0A3F348F696}" dt="2022-03-22T22:04:27.707" v="1"/>
        <pc:sldMkLst>
          <pc:docMk/>
          <pc:sldMk cId="2177344345" sldId="2144328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462A27E-0BE5-4A46-A6C5-B0B0D1464A88}" type="datetimeFigureOut">
              <a:rPr lang="en-US" smtClean="0"/>
              <a:t>4/6/2022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F04EFE2-3D8F-4FA9-AF11-29E6306303C0}" type="slidenum">
              <a:rPr lang="en-US" smtClean="0"/>
              <a:t>‹#›</a:t>
            </a:fld>
            <a:endParaRPr lang="en-US"/>
          </a:p>
        </p:txBody>
      </p:sp>
    </p:spTree>
    <p:extLst>
      <p:ext uri="{BB962C8B-B14F-4D97-AF65-F5344CB8AC3E}">
        <p14:creationId xmlns:p14="http://schemas.microsoft.com/office/powerpoint/2010/main" val="38585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sz="1100"/>
          </a:p>
        </p:txBody>
      </p:sp>
      <p:sp>
        <p:nvSpPr>
          <p:cNvPr id="4" name="Slide Number Placeholder 3"/>
          <p:cNvSpPr>
            <a:spLocks noGrp="1"/>
          </p:cNvSpPr>
          <p:nvPr>
            <p:ph type="sldNum" sz="quarter" idx="5"/>
          </p:nvPr>
        </p:nvSpPr>
        <p:spPr/>
        <p:txBody>
          <a:bodyPr/>
          <a:lstStyle/>
          <a:p>
            <a:pPr defTabSz="1194674">
              <a:defRPr/>
            </a:pPr>
            <a:fld id="{03E44481-CC7E-F441-937B-548163903822}" type="slidenum">
              <a:rPr lang="en-US">
                <a:solidFill>
                  <a:prstClr val="black"/>
                </a:solidFill>
                <a:latin typeface="Calibri"/>
              </a:rPr>
              <a:pPr defTabSz="1194674">
                <a:defRPr/>
              </a:pPr>
              <a:t>1</a:t>
            </a:fld>
            <a:endParaRPr lang="en-US">
              <a:solidFill>
                <a:prstClr val="black"/>
              </a:solidFill>
              <a:latin typeface="Calibri"/>
            </a:endParaRPr>
          </a:p>
        </p:txBody>
      </p:sp>
    </p:spTree>
    <p:extLst>
      <p:ext uri="{BB962C8B-B14F-4D97-AF65-F5344CB8AC3E}">
        <p14:creationId xmlns:p14="http://schemas.microsoft.com/office/powerpoint/2010/main" val="4059386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818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00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8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687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123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78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00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519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984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59C-AE60-461D-8811-5E4C3153E8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C7BF6-3B29-4719-9BA1-930DB933D3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6859D3-171D-421F-83CE-4BBCF99EDA2C}"/>
              </a:ext>
            </a:extLst>
          </p:cNvPr>
          <p:cNvSpPr>
            <a:spLocks noGrp="1"/>
          </p:cNvSpPr>
          <p:nvPr>
            <p:ph type="dt" sz="half" idx="10"/>
          </p:nvPr>
        </p:nvSpPr>
        <p:spPr/>
        <p:txBody>
          <a:bodyPr/>
          <a:lstStyle/>
          <a:p>
            <a:fld id="{766511BC-F834-417A-AFA8-8C825A696C41}" type="datetimeFigureOut">
              <a:rPr lang="en-US" smtClean="0"/>
              <a:t>4/6/2022</a:t>
            </a:fld>
            <a:endParaRPr lang="en-US"/>
          </a:p>
        </p:txBody>
      </p:sp>
      <p:sp>
        <p:nvSpPr>
          <p:cNvPr id="5" name="Footer Placeholder 4">
            <a:extLst>
              <a:ext uri="{FF2B5EF4-FFF2-40B4-BE49-F238E27FC236}">
                <a16:creationId xmlns:a16="http://schemas.microsoft.com/office/drawing/2014/main" id="{B96946F0-2D25-4064-8A42-9A817595C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0C5EF-A2BA-4DB0-A6ED-A972EB6BF494}"/>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3623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2532-8303-456B-82CC-84D53CFE6D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60B2C7-AD07-458B-8B9A-72E255DB2B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F5FF-0B1F-4297-85CE-248EBB698EE7}"/>
              </a:ext>
            </a:extLst>
          </p:cNvPr>
          <p:cNvSpPr>
            <a:spLocks noGrp="1"/>
          </p:cNvSpPr>
          <p:nvPr>
            <p:ph type="dt" sz="half" idx="10"/>
          </p:nvPr>
        </p:nvSpPr>
        <p:spPr/>
        <p:txBody>
          <a:bodyPr/>
          <a:lstStyle/>
          <a:p>
            <a:fld id="{766511BC-F834-417A-AFA8-8C825A696C41}" type="datetimeFigureOut">
              <a:rPr lang="en-US" smtClean="0"/>
              <a:t>4/6/2022</a:t>
            </a:fld>
            <a:endParaRPr lang="en-US"/>
          </a:p>
        </p:txBody>
      </p:sp>
      <p:sp>
        <p:nvSpPr>
          <p:cNvPr id="5" name="Footer Placeholder 4">
            <a:extLst>
              <a:ext uri="{FF2B5EF4-FFF2-40B4-BE49-F238E27FC236}">
                <a16:creationId xmlns:a16="http://schemas.microsoft.com/office/drawing/2014/main" id="{B4CF09FC-029E-4361-9748-C5715BB67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29A3D-E500-4210-ABE5-AFDB888635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27632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046B52-D2A6-4240-AD1F-7480237E77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7A2DF-6F5D-4013-A50F-432D477F5E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0D0F7-BFFE-418F-B666-4B2B0CCA2697}"/>
              </a:ext>
            </a:extLst>
          </p:cNvPr>
          <p:cNvSpPr>
            <a:spLocks noGrp="1"/>
          </p:cNvSpPr>
          <p:nvPr>
            <p:ph type="dt" sz="half" idx="10"/>
          </p:nvPr>
        </p:nvSpPr>
        <p:spPr/>
        <p:txBody>
          <a:bodyPr/>
          <a:lstStyle/>
          <a:p>
            <a:fld id="{766511BC-F834-417A-AFA8-8C825A696C41}" type="datetimeFigureOut">
              <a:rPr lang="en-US" smtClean="0"/>
              <a:t>4/6/2022</a:t>
            </a:fld>
            <a:endParaRPr lang="en-US"/>
          </a:p>
        </p:txBody>
      </p:sp>
      <p:sp>
        <p:nvSpPr>
          <p:cNvPr id="5" name="Footer Placeholder 4">
            <a:extLst>
              <a:ext uri="{FF2B5EF4-FFF2-40B4-BE49-F238E27FC236}">
                <a16:creationId xmlns:a16="http://schemas.microsoft.com/office/drawing/2014/main" id="{D5BACDD9-AAC7-4ACB-8850-03FEDE955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F62B3-CA98-42E8-B6E0-4EB3D23BCE3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73948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78EF-6415-42CA-9416-88761FDEF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FD409-CAE2-4E6B-B3CE-654B62B43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15737-BE0D-42CD-BEF4-650A80D2DEEF}"/>
              </a:ext>
            </a:extLst>
          </p:cNvPr>
          <p:cNvSpPr>
            <a:spLocks noGrp="1"/>
          </p:cNvSpPr>
          <p:nvPr>
            <p:ph type="dt" sz="half" idx="10"/>
          </p:nvPr>
        </p:nvSpPr>
        <p:spPr/>
        <p:txBody>
          <a:bodyPr/>
          <a:lstStyle/>
          <a:p>
            <a:fld id="{766511BC-F834-417A-AFA8-8C825A696C41}" type="datetimeFigureOut">
              <a:rPr lang="en-US" smtClean="0"/>
              <a:t>4/6/2022</a:t>
            </a:fld>
            <a:endParaRPr lang="en-US"/>
          </a:p>
        </p:txBody>
      </p:sp>
      <p:sp>
        <p:nvSpPr>
          <p:cNvPr id="5" name="Footer Placeholder 4">
            <a:extLst>
              <a:ext uri="{FF2B5EF4-FFF2-40B4-BE49-F238E27FC236}">
                <a16:creationId xmlns:a16="http://schemas.microsoft.com/office/drawing/2014/main" id="{CCE6BE45-3D39-41B9-8D60-DCDFE915C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2EFF5-6AF8-4F7B-B690-575CBDDB865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4039999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5983-F4E0-4313-AEC9-53002BBE6B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0B2FBE-F83E-4D35-AF63-92DDB301B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C558D2-59C5-45F4-8615-8781D86F7E37}"/>
              </a:ext>
            </a:extLst>
          </p:cNvPr>
          <p:cNvSpPr>
            <a:spLocks noGrp="1"/>
          </p:cNvSpPr>
          <p:nvPr>
            <p:ph type="dt" sz="half" idx="10"/>
          </p:nvPr>
        </p:nvSpPr>
        <p:spPr/>
        <p:txBody>
          <a:bodyPr/>
          <a:lstStyle/>
          <a:p>
            <a:fld id="{766511BC-F834-417A-AFA8-8C825A696C41}" type="datetimeFigureOut">
              <a:rPr lang="en-US" smtClean="0"/>
              <a:t>4/6/2022</a:t>
            </a:fld>
            <a:endParaRPr lang="en-US"/>
          </a:p>
        </p:txBody>
      </p:sp>
      <p:sp>
        <p:nvSpPr>
          <p:cNvPr id="5" name="Footer Placeholder 4">
            <a:extLst>
              <a:ext uri="{FF2B5EF4-FFF2-40B4-BE49-F238E27FC236}">
                <a16:creationId xmlns:a16="http://schemas.microsoft.com/office/drawing/2014/main" id="{9C1133E2-F431-41E7-A2DC-25026DDC7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B64C6-B3D7-4B60-9DA7-FBEEDB916A8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42451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11F2-9A0E-4372-BD7C-C57B80D28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8B8825-B325-4AE6-92CC-4356E20886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419600-7103-4B7A-A434-A1B341B658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0F0B99-F0DD-4E79-9424-55F777EAD4D4}"/>
              </a:ext>
            </a:extLst>
          </p:cNvPr>
          <p:cNvSpPr>
            <a:spLocks noGrp="1"/>
          </p:cNvSpPr>
          <p:nvPr>
            <p:ph type="dt" sz="half" idx="10"/>
          </p:nvPr>
        </p:nvSpPr>
        <p:spPr/>
        <p:txBody>
          <a:bodyPr/>
          <a:lstStyle/>
          <a:p>
            <a:fld id="{766511BC-F834-417A-AFA8-8C825A696C41}" type="datetimeFigureOut">
              <a:rPr lang="en-US" smtClean="0"/>
              <a:t>4/6/2022</a:t>
            </a:fld>
            <a:endParaRPr lang="en-US"/>
          </a:p>
        </p:txBody>
      </p:sp>
      <p:sp>
        <p:nvSpPr>
          <p:cNvPr id="6" name="Footer Placeholder 5">
            <a:extLst>
              <a:ext uri="{FF2B5EF4-FFF2-40B4-BE49-F238E27FC236}">
                <a16:creationId xmlns:a16="http://schemas.microsoft.com/office/drawing/2014/main" id="{13BECC44-19BA-4FEA-A38F-DAFC566B1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CD2E6-A57A-4819-BFCE-21E027FDE58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412503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52D6-7B10-4CCF-96E4-3F2F5A76B3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BC73CE-7906-4959-AB4C-6FBDC4F6A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571B28-C285-4485-87F0-AEF40FCF1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F33933-8AF4-4258-A90D-0A0D72E73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82A2D-BD5A-4AFA-A982-5C0B00A62C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B53CC9-5F5E-474C-91F2-BE690C1B242F}"/>
              </a:ext>
            </a:extLst>
          </p:cNvPr>
          <p:cNvSpPr>
            <a:spLocks noGrp="1"/>
          </p:cNvSpPr>
          <p:nvPr>
            <p:ph type="dt" sz="half" idx="10"/>
          </p:nvPr>
        </p:nvSpPr>
        <p:spPr/>
        <p:txBody>
          <a:bodyPr/>
          <a:lstStyle/>
          <a:p>
            <a:fld id="{766511BC-F834-417A-AFA8-8C825A696C41}" type="datetimeFigureOut">
              <a:rPr lang="en-US" smtClean="0"/>
              <a:t>4/6/2022</a:t>
            </a:fld>
            <a:endParaRPr lang="en-US"/>
          </a:p>
        </p:txBody>
      </p:sp>
      <p:sp>
        <p:nvSpPr>
          <p:cNvPr id="8" name="Footer Placeholder 7">
            <a:extLst>
              <a:ext uri="{FF2B5EF4-FFF2-40B4-BE49-F238E27FC236}">
                <a16:creationId xmlns:a16="http://schemas.microsoft.com/office/drawing/2014/main" id="{74E8E4B5-80E9-4583-93D7-722803F518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F2F92B-119C-49D1-A192-DC1C88BAE6BA}"/>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96388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62E1-2F63-4688-B74E-C00A4A54D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1B16C4-BF71-499F-A9E0-F45665040282}"/>
              </a:ext>
            </a:extLst>
          </p:cNvPr>
          <p:cNvSpPr>
            <a:spLocks noGrp="1"/>
          </p:cNvSpPr>
          <p:nvPr>
            <p:ph type="dt" sz="half" idx="10"/>
          </p:nvPr>
        </p:nvSpPr>
        <p:spPr/>
        <p:txBody>
          <a:bodyPr/>
          <a:lstStyle/>
          <a:p>
            <a:fld id="{766511BC-F834-417A-AFA8-8C825A696C41}" type="datetimeFigureOut">
              <a:rPr lang="en-US" smtClean="0"/>
              <a:t>4/6/2022</a:t>
            </a:fld>
            <a:endParaRPr lang="en-US"/>
          </a:p>
        </p:txBody>
      </p:sp>
      <p:sp>
        <p:nvSpPr>
          <p:cNvPr id="4" name="Footer Placeholder 3">
            <a:extLst>
              <a:ext uri="{FF2B5EF4-FFF2-40B4-BE49-F238E27FC236}">
                <a16:creationId xmlns:a16="http://schemas.microsoft.com/office/drawing/2014/main" id="{AB5950A5-BA76-4796-A9F8-27CB1D2714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76271F-BCCD-4FDA-89C3-2AC1014A88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6218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1CE4EB-60FB-47BB-A13D-B1155705F9D8}"/>
              </a:ext>
            </a:extLst>
          </p:cNvPr>
          <p:cNvSpPr>
            <a:spLocks noGrp="1"/>
          </p:cNvSpPr>
          <p:nvPr>
            <p:ph type="dt" sz="half" idx="10"/>
          </p:nvPr>
        </p:nvSpPr>
        <p:spPr/>
        <p:txBody>
          <a:bodyPr/>
          <a:lstStyle/>
          <a:p>
            <a:fld id="{766511BC-F834-417A-AFA8-8C825A696C41}" type="datetimeFigureOut">
              <a:rPr lang="en-US" smtClean="0"/>
              <a:t>4/6/2022</a:t>
            </a:fld>
            <a:endParaRPr lang="en-US"/>
          </a:p>
        </p:txBody>
      </p:sp>
      <p:sp>
        <p:nvSpPr>
          <p:cNvPr id="3" name="Footer Placeholder 2">
            <a:extLst>
              <a:ext uri="{FF2B5EF4-FFF2-40B4-BE49-F238E27FC236}">
                <a16:creationId xmlns:a16="http://schemas.microsoft.com/office/drawing/2014/main" id="{6BECB9FE-594A-4CC5-A04D-D5939EC55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6855B4-5524-4540-9CC7-F21109E37848}"/>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12472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8403-F5FB-4FA9-8D49-C407FF23D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72AB56-164B-41EB-AB4D-5814E31487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367BB-69C0-4437-BC56-A14C577DB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4F966-1838-4E0C-9750-5DFC8BD4169B}"/>
              </a:ext>
            </a:extLst>
          </p:cNvPr>
          <p:cNvSpPr>
            <a:spLocks noGrp="1"/>
          </p:cNvSpPr>
          <p:nvPr>
            <p:ph type="dt" sz="half" idx="10"/>
          </p:nvPr>
        </p:nvSpPr>
        <p:spPr/>
        <p:txBody>
          <a:bodyPr/>
          <a:lstStyle/>
          <a:p>
            <a:fld id="{766511BC-F834-417A-AFA8-8C825A696C41}" type="datetimeFigureOut">
              <a:rPr lang="en-US" smtClean="0"/>
              <a:t>4/6/2022</a:t>
            </a:fld>
            <a:endParaRPr lang="en-US"/>
          </a:p>
        </p:txBody>
      </p:sp>
      <p:sp>
        <p:nvSpPr>
          <p:cNvPr id="6" name="Footer Placeholder 5">
            <a:extLst>
              <a:ext uri="{FF2B5EF4-FFF2-40B4-BE49-F238E27FC236}">
                <a16:creationId xmlns:a16="http://schemas.microsoft.com/office/drawing/2014/main" id="{FF6734D7-D843-4C76-9A15-0FE4152CE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F429F-0ABC-42B1-8FC1-E0D59575B8D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424660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7AFF-A6A6-482D-90CE-E8B20FE17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63C451-C617-4FEC-A1EB-BD2262517F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B2B36-BFBA-47A2-920F-DAD250CAC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898E9-0101-4108-BA45-ECAFDD7A7272}"/>
              </a:ext>
            </a:extLst>
          </p:cNvPr>
          <p:cNvSpPr>
            <a:spLocks noGrp="1"/>
          </p:cNvSpPr>
          <p:nvPr>
            <p:ph type="dt" sz="half" idx="10"/>
          </p:nvPr>
        </p:nvSpPr>
        <p:spPr/>
        <p:txBody>
          <a:bodyPr/>
          <a:lstStyle/>
          <a:p>
            <a:fld id="{766511BC-F834-417A-AFA8-8C825A696C41}" type="datetimeFigureOut">
              <a:rPr lang="en-US" smtClean="0"/>
              <a:t>4/6/2022</a:t>
            </a:fld>
            <a:endParaRPr lang="en-US"/>
          </a:p>
        </p:txBody>
      </p:sp>
      <p:sp>
        <p:nvSpPr>
          <p:cNvPr id="6" name="Footer Placeholder 5">
            <a:extLst>
              <a:ext uri="{FF2B5EF4-FFF2-40B4-BE49-F238E27FC236}">
                <a16:creationId xmlns:a16="http://schemas.microsoft.com/office/drawing/2014/main" id="{667F0477-29FE-4E42-9B7A-069E62AF6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72B04-6F8C-44A6-91CF-E9E461E1F07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69193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FC53CF-8FD6-4E07-8532-53BCE1E00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5A89F3-AC18-4106-A985-6BDE10A9F1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B351A-3434-4149-BA37-9CE96A4E5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511BC-F834-417A-AFA8-8C825A696C41}" type="datetimeFigureOut">
              <a:rPr lang="en-US" smtClean="0"/>
              <a:t>4/6/2022</a:t>
            </a:fld>
            <a:endParaRPr lang="en-US"/>
          </a:p>
        </p:txBody>
      </p:sp>
      <p:sp>
        <p:nvSpPr>
          <p:cNvPr id="5" name="Footer Placeholder 4">
            <a:extLst>
              <a:ext uri="{FF2B5EF4-FFF2-40B4-BE49-F238E27FC236}">
                <a16:creationId xmlns:a16="http://schemas.microsoft.com/office/drawing/2014/main" id="{B99A1CAC-750E-4E20-BFE3-511DE4899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40810B-18EB-42B8-B645-D792FACA6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D027C-25C8-4773-BB18-3036C59EB1C2}" type="slidenum">
              <a:rPr lang="en-US" smtClean="0"/>
              <a:t>‹#›</a:t>
            </a:fld>
            <a:endParaRPr lang="en-US"/>
          </a:p>
        </p:txBody>
      </p:sp>
    </p:spTree>
    <p:extLst>
      <p:ext uri="{BB962C8B-B14F-4D97-AF65-F5344CB8AC3E}">
        <p14:creationId xmlns:p14="http://schemas.microsoft.com/office/powerpoint/2010/main" val="262457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thevab.com/insight/content-diverse-audiences-stream" TargetMode="External"/><Relationship Id="rId7" Type="http://schemas.openxmlformats.org/officeDocument/2006/relationships/image" Target="../media/image31.png"/><Relationship Id="rId12"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1.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8.png"/><Relationship Id="rId2" Type="http://schemas.openxmlformats.org/officeDocument/2006/relationships/hyperlink" Target="https://thevab.com/insight/marketer-FAQ-rising-latina-consumer" TargetMode="Externa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hyperlink" Target="https://thevab.com/insight/marketer-FAQ-rising-latina-consumer" TargetMode="External"/><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hyperlink" Target="https://thevab.com/insight/black-on-screen-representation-engagement" TargetMode="External"/><Relationship Id="rId13" Type="http://schemas.openxmlformats.org/officeDocument/2006/relationships/image" Target="../media/image35.png"/><Relationship Id="rId18" Type="http://schemas.openxmlformats.org/officeDocument/2006/relationships/hyperlink" Target="https://thevab.com/insight/simplifying-common-video-measurement-terminology" TargetMode="External"/><Relationship Id="rId3" Type="http://schemas.openxmlformats.org/officeDocument/2006/relationships/image" Target="../media/image26.png"/><Relationship Id="rId21" Type="http://schemas.openxmlformats.org/officeDocument/2006/relationships/image" Target="../media/image48.png"/><Relationship Id="rId7" Type="http://schemas.openxmlformats.org/officeDocument/2006/relationships/hyperlink" Target="https://thevab.com/team-board" TargetMode="External"/><Relationship Id="rId12" Type="http://schemas.openxmlformats.org/officeDocument/2006/relationships/hyperlink" Target="https://thevab.com/insight/marketer-FAQ-rising-latina-consumer" TargetMode="External"/><Relationship Id="rId17" Type="http://schemas.openxmlformats.org/officeDocument/2006/relationships/image" Target="../media/image46.png"/><Relationship Id="rId25" Type="http://schemas.openxmlformats.org/officeDocument/2006/relationships/image" Target="../media/image49.png"/><Relationship Id="rId2" Type="http://schemas.openxmlformats.org/officeDocument/2006/relationships/hyperlink" Target="https://thevab.com/insight/behind-billions-lost-tv-impressions-updated" TargetMode="External"/><Relationship Id="rId16" Type="http://schemas.openxmlformats.org/officeDocument/2006/relationships/hyperlink" Target="https://thevab.com/vab-happenings/multicultural-marketing-resource-center" TargetMode="External"/><Relationship Id="rId20" Type="http://schemas.openxmlformats.org/officeDocument/2006/relationships/hyperlink" Target="https://thevab.com/insight/streaming-video-brand-case-studies" TargetMode="External"/><Relationship Id="rId1" Type="http://schemas.openxmlformats.org/officeDocument/2006/relationships/slideLayout" Target="../slideLayouts/slideLayout7.xml"/><Relationship Id="rId6" Type="http://schemas.openxmlformats.org/officeDocument/2006/relationships/hyperlink" Target="https://thevab.com/" TargetMode="External"/><Relationship Id="rId11" Type="http://schemas.openxmlformats.org/officeDocument/2006/relationships/image" Target="../media/image29.png"/><Relationship Id="rId24" Type="http://schemas.openxmlformats.org/officeDocument/2006/relationships/hyperlink" Target="https://thevab.com/vab-happenings/vab-measurement-innovations-series" TargetMode="External"/><Relationship Id="rId5" Type="http://schemas.openxmlformats.org/officeDocument/2006/relationships/image" Target="../media/image45.png"/><Relationship Id="rId15" Type="http://schemas.openxmlformats.org/officeDocument/2006/relationships/image" Target="../media/image9.png"/><Relationship Id="rId23" Type="http://schemas.openxmlformats.org/officeDocument/2006/relationships/image" Target="../media/image23.png"/><Relationship Id="rId10" Type="http://schemas.openxmlformats.org/officeDocument/2006/relationships/hyperlink" Target="https://thevab.com/insight/content-diverse-audiences-stream" TargetMode="External"/><Relationship Id="rId19"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image" Target="../media/image27.png"/><Relationship Id="rId14" Type="http://schemas.openxmlformats.org/officeDocument/2006/relationships/hyperlink" Target="https://thevab.com/insight/setting-stage-2022" TargetMode="External"/><Relationship Id="rId22" Type="http://schemas.openxmlformats.org/officeDocument/2006/relationships/hyperlink" Target="https://thevab.com/insight/todays-innovations-measurement-q1-2022"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hevab.com/vab-happenings/vab-brand-video"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thevab.com/insight/setting-stage-2022" TargetMode="Externa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hyperlink" Target="https://thevab.com/insight/todays-innovations-measurement-q1-2022"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hyperlink" Target="https://thevab.com/vab-happenings/vab-measurement-innovations-serie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hyperlink" Target="https://thevab.com/vab-happenings/vab-measurement-innovations-series" TargetMode="External"/><Relationship Id="rId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hyperlink" Target="https://thevab.com/insight/todays-innovations-measurement-q1-2022" TargetMode="Externa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hyperlink" Target="https://thevab.com/insight/behind-billions-lost-tv-impressions-updated" TargetMode="External"/><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thevab.com/insight/behind-billions-lost-tv-impressions-updat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7.png"/><Relationship Id="rId4" Type="http://schemas.openxmlformats.org/officeDocument/2006/relationships/hyperlink" Target="https://thevab.com/insight/black-on-screen-representation-engagemen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hevab.com/insight/black-on-screen-representation-engagement" TargetMode="External"/><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rawing, table&#10;&#10;Description automatically generated">
            <a:extLst>
              <a:ext uri="{FF2B5EF4-FFF2-40B4-BE49-F238E27FC236}">
                <a16:creationId xmlns:a16="http://schemas.microsoft.com/office/drawing/2014/main" id="{C3C3D991-4E11-5346-8736-765CFE7D6D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 y="893"/>
            <a:ext cx="12188952" cy="6857107"/>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398958" y="3020373"/>
            <a:ext cx="2298058" cy="323165"/>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2022 – 1</a:t>
            </a:r>
            <a:r>
              <a:rPr kumimoji="0" lang="en-US" sz="1500" b="1" i="0" u="none" strike="noStrike" kern="1200" cap="none" spc="0" normalizeH="0" baseline="30000" noProof="0">
                <a:ln>
                  <a:noFill/>
                </a:ln>
                <a:solidFill>
                  <a:srgbClr val="1F1A62"/>
                </a:solidFill>
                <a:effectLst/>
                <a:uLnTx/>
                <a:uFillTx/>
                <a:latin typeface="Helvetica" pitchFamily="2" charset="0"/>
                <a:ea typeface="+mn-ea"/>
                <a:cs typeface="+mn-cs"/>
              </a:rPr>
              <a:t>st</a:t>
            </a: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 Quarter</a:t>
            </a:r>
          </a:p>
        </p:txBody>
      </p:sp>
      <p:cxnSp>
        <p:nvCxnSpPr>
          <p:cNvPr id="11" name="Straight Connector 10">
            <a:extLst>
              <a:ext uri="{FF2B5EF4-FFF2-40B4-BE49-F238E27FC236}">
                <a16:creationId xmlns:a16="http://schemas.microsoft.com/office/drawing/2014/main" id="{098A06ED-9D12-3B4C-B59C-10A0964513FE}"/>
              </a:ext>
            </a:extLst>
          </p:cNvPr>
          <p:cNvCxnSpPr/>
          <p:nvPr/>
        </p:nvCxnSpPr>
        <p:spPr>
          <a:xfrm>
            <a:off x="494572" y="2940104"/>
            <a:ext cx="521140"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594222F3-ED4C-8C46-BA4B-CD5D3A99259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4572" y="5745044"/>
            <a:ext cx="2202443" cy="728188"/>
          </a:xfrm>
          <a:prstGeom prst="rect">
            <a:avLst/>
          </a:prstGeom>
        </p:spPr>
      </p:pic>
      <p:pic>
        <p:nvPicPr>
          <p:cNvPr id="5" name="Picture 4" descr="A close up of sunglasses&#10;&#10;Description automatically generated">
            <a:extLst>
              <a:ext uri="{FF2B5EF4-FFF2-40B4-BE49-F238E27FC236}">
                <a16:creationId xmlns:a16="http://schemas.microsoft.com/office/drawing/2014/main" id="{E4B658CB-7EC7-4266-8976-AFE90405028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600058" y="1608918"/>
            <a:ext cx="4780575" cy="1820082"/>
          </a:xfrm>
          <a:prstGeom prst="rect">
            <a:avLst/>
          </a:prstGeom>
        </p:spPr>
      </p:pic>
      <p:pic>
        <p:nvPicPr>
          <p:cNvPr id="9" name="Picture 8">
            <a:extLst>
              <a:ext uri="{FF2B5EF4-FFF2-40B4-BE49-F238E27FC236}">
                <a16:creationId xmlns:a16="http://schemas.microsoft.com/office/drawing/2014/main" id="{45F15B9F-5264-AE47-BBD3-053C6C2957C2}"/>
              </a:ext>
            </a:extLst>
          </p:cNvPr>
          <p:cNvPicPr>
            <a:picLocks noChangeAspect="1"/>
          </p:cNvPicPr>
          <p:nvPr/>
        </p:nvPicPr>
        <p:blipFill rotWithShape="1">
          <a:blip r:embed="rId6"/>
          <a:srcRect b="18735"/>
          <a:stretch/>
        </p:blipFill>
        <p:spPr>
          <a:xfrm>
            <a:off x="398958" y="4140064"/>
            <a:ext cx="5991929" cy="1304296"/>
          </a:xfrm>
          <a:prstGeom prst="rect">
            <a:avLst/>
          </a:prstGeom>
        </p:spPr>
      </p:pic>
      <p:pic>
        <p:nvPicPr>
          <p:cNvPr id="10" name="Picture 9">
            <a:extLst>
              <a:ext uri="{FF2B5EF4-FFF2-40B4-BE49-F238E27FC236}">
                <a16:creationId xmlns:a16="http://schemas.microsoft.com/office/drawing/2014/main" id="{AD7F04B0-CA61-694B-BE44-2ACCEC3B3267}"/>
              </a:ext>
            </a:extLst>
          </p:cNvPr>
          <p:cNvPicPr>
            <a:picLocks noChangeAspect="1"/>
          </p:cNvPicPr>
          <p:nvPr/>
        </p:nvPicPr>
        <p:blipFill>
          <a:blip r:embed="rId7"/>
          <a:stretch>
            <a:fillRect/>
          </a:stretch>
        </p:blipFill>
        <p:spPr>
          <a:xfrm>
            <a:off x="324945" y="382614"/>
            <a:ext cx="2692400" cy="698500"/>
          </a:xfrm>
          <a:prstGeom prst="rect">
            <a:avLst/>
          </a:prstGeom>
        </p:spPr>
      </p:pic>
    </p:spTree>
    <p:extLst>
      <p:ext uri="{BB962C8B-B14F-4D97-AF65-F5344CB8AC3E}">
        <p14:creationId xmlns:p14="http://schemas.microsoft.com/office/powerpoint/2010/main" val="408648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13F32CA-FB99-4AC8-9992-4C471B3D0741}"/>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hlinkClick r:id="rId3"/>
            <a:extLst>
              <a:ext uri="{FF2B5EF4-FFF2-40B4-BE49-F238E27FC236}">
                <a16:creationId xmlns:a16="http://schemas.microsoft.com/office/drawing/2014/main" id="{27AC168B-BD2B-46AF-B282-1D7FDFB8BB21}"/>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35" name="Picture 34">
            <a:hlinkClick r:id="rId3"/>
            <a:extLst>
              <a:ext uri="{FF2B5EF4-FFF2-40B4-BE49-F238E27FC236}">
                <a16:creationId xmlns:a16="http://schemas.microsoft.com/office/drawing/2014/main" id="{7146340A-4BC2-49EC-884C-F3E06F09409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24443" y="155484"/>
            <a:ext cx="1736194" cy="976609"/>
          </a:xfrm>
          <a:prstGeom prst="rect">
            <a:avLst/>
          </a:prstGeom>
          <a:ln>
            <a:solidFill>
              <a:srgbClr val="1F1A62"/>
            </a:solidFill>
          </a:ln>
        </p:spPr>
      </p:pic>
      <p:sp>
        <p:nvSpPr>
          <p:cNvPr id="64" name="Rectangle 63">
            <a:extLst>
              <a:ext uri="{FF2B5EF4-FFF2-40B4-BE49-F238E27FC236}">
                <a16:creationId xmlns:a16="http://schemas.microsoft.com/office/drawing/2014/main" id="{D052FE13-A37F-4019-A29D-50AE3EBE4327}"/>
              </a:ext>
            </a:extLst>
          </p:cNvPr>
          <p:cNvSpPr/>
          <p:nvPr/>
        </p:nvSpPr>
        <p:spPr>
          <a:xfrm>
            <a:off x="193449" y="2497433"/>
            <a:ext cx="2325750" cy="3621676"/>
          </a:xfrm>
          <a:prstGeom prst="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37BAF790-387A-48E7-92AD-34BD7ACD0645}"/>
              </a:ext>
            </a:extLst>
          </p:cNvPr>
          <p:cNvSpPr/>
          <p:nvPr/>
        </p:nvSpPr>
        <p:spPr>
          <a:xfrm>
            <a:off x="2579576" y="2497433"/>
            <a:ext cx="2325750" cy="3621676"/>
          </a:xfrm>
          <a:prstGeom prst="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4E0051BD-A127-4496-BA6E-49D61A2F3C20}"/>
              </a:ext>
            </a:extLst>
          </p:cNvPr>
          <p:cNvSpPr/>
          <p:nvPr/>
        </p:nvSpPr>
        <p:spPr>
          <a:xfrm>
            <a:off x="4956523" y="2497433"/>
            <a:ext cx="2325750" cy="3621676"/>
          </a:xfrm>
          <a:prstGeom prst="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0E27DC9F-EAE9-41A6-AB52-BD47C0352690}"/>
              </a:ext>
            </a:extLst>
          </p:cNvPr>
          <p:cNvSpPr/>
          <p:nvPr/>
        </p:nvSpPr>
        <p:spPr>
          <a:xfrm>
            <a:off x="7343330" y="2497433"/>
            <a:ext cx="2325750" cy="3621676"/>
          </a:xfrm>
          <a:prstGeom prst="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A8DB206B-D165-4121-B785-172E77182002}"/>
              </a:ext>
            </a:extLst>
          </p:cNvPr>
          <p:cNvSpPr/>
          <p:nvPr/>
        </p:nvSpPr>
        <p:spPr>
          <a:xfrm>
            <a:off x="9716447" y="2497433"/>
            <a:ext cx="2325750" cy="3621676"/>
          </a:xfrm>
          <a:prstGeom prst="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32" name="TextBox 31">
            <a:extLst>
              <a:ext uri="{FF2B5EF4-FFF2-40B4-BE49-F238E27FC236}">
                <a16:creationId xmlns:a16="http://schemas.microsoft.com/office/drawing/2014/main" id="{68ED7A75-1695-47B5-B6CC-FEE5BE0CC92E}"/>
              </a:ext>
            </a:extLst>
          </p:cNvPr>
          <p:cNvSpPr txBox="1"/>
          <p:nvPr/>
        </p:nvSpPr>
        <p:spPr>
          <a:xfrm>
            <a:off x="64950" y="106330"/>
            <a:ext cx="1043767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ED3C8D"/>
                </a:solidFill>
                <a:latin typeface="Helvetica" panose="020B0604020202020204" pitchFamily="34" charset="0"/>
                <a:cs typeface="Helvetica" panose="020B0604020202020204" pitchFamily="34" charset="0"/>
              </a:rPr>
              <a:t>Streaming programming that attracts Native American viewers: </a:t>
            </a:r>
            <a:r>
              <a:rPr lang="en-US" sz="2400" b="1">
                <a:solidFill>
                  <a:srgbClr val="1B1464"/>
                </a:solidFill>
                <a:latin typeface="Helvetica" panose="020B0604020202020204" pitchFamily="34" charset="0"/>
                <a:cs typeface="Helvetica" panose="020B0604020202020204" pitchFamily="34" charset="0"/>
              </a:rPr>
              <a:t>Family</a:t>
            </a: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-friendly, sports and other premium </a:t>
            </a: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content are popular within their communal viewing experience</a:t>
            </a:r>
          </a:p>
        </p:txBody>
      </p:sp>
      <p:sp>
        <p:nvSpPr>
          <p:cNvPr id="72" name="TextBox 71">
            <a:extLst>
              <a:ext uri="{FF2B5EF4-FFF2-40B4-BE49-F238E27FC236}">
                <a16:creationId xmlns:a16="http://schemas.microsoft.com/office/drawing/2014/main" id="{B2CCEBBB-5E0F-49EC-8D18-66C98B17CF46}"/>
              </a:ext>
            </a:extLst>
          </p:cNvPr>
          <p:cNvSpPr txBox="1"/>
          <p:nvPr/>
        </p:nvSpPr>
        <p:spPr>
          <a:xfrm>
            <a:off x="1" y="1837333"/>
            <a:ext cx="12191999"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Type of TV content streamed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American Indian or Alaska Native A18+ Index vs. non-Hispanic White A18+ respondents</a:t>
            </a:r>
          </a:p>
        </p:txBody>
      </p:sp>
      <p:sp>
        <p:nvSpPr>
          <p:cNvPr id="29" name="TextBox 28">
            <a:extLst>
              <a:ext uri="{FF2B5EF4-FFF2-40B4-BE49-F238E27FC236}">
                <a16:creationId xmlns:a16="http://schemas.microsoft.com/office/drawing/2014/main" id="{7ECA3EE6-6DE2-49A4-A440-0912A46AE858}"/>
              </a:ext>
            </a:extLst>
          </p:cNvPr>
          <p:cNvSpPr txBox="1"/>
          <p:nvPr/>
        </p:nvSpPr>
        <p:spPr>
          <a:xfrm>
            <a:off x="526244" y="6288211"/>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November 2021; P18+. Base = ‘Used any streaming services in the past 12 months’.</a:t>
            </a:r>
          </a:p>
        </p:txBody>
      </p:sp>
      <p:pic>
        <p:nvPicPr>
          <p:cNvPr id="9" name="Picture 8" descr="Icon&#10;&#10;Description automatically generated">
            <a:extLst>
              <a:ext uri="{FF2B5EF4-FFF2-40B4-BE49-F238E27FC236}">
                <a16:creationId xmlns:a16="http://schemas.microsoft.com/office/drawing/2014/main" id="{940F325A-95E2-497F-A742-E7139BE2290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304652" y="2627185"/>
            <a:ext cx="1146068" cy="1146068"/>
          </a:xfrm>
          <a:prstGeom prst="rect">
            <a:avLst/>
          </a:prstGeom>
        </p:spPr>
      </p:pic>
      <p:pic>
        <p:nvPicPr>
          <p:cNvPr id="4" name="Picture 3" descr="A picture containing text, sign&#10;&#10;Description automatically generated">
            <a:extLst>
              <a:ext uri="{FF2B5EF4-FFF2-40B4-BE49-F238E27FC236}">
                <a16:creationId xmlns:a16="http://schemas.microsoft.com/office/drawing/2014/main" id="{6B48EABD-8F61-44B9-902C-F923B40EC18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58803" y="2816572"/>
            <a:ext cx="767295" cy="767295"/>
          </a:xfrm>
          <a:prstGeom prst="rect">
            <a:avLst/>
          </a:prstGeom>
        </p:spPr>
      </p:pic>
      <p:sp>
        <p:nvSpPr>
          <p:cNvPr id="37" name="Rectangle 36">
            <a:extLst>
              <a:ext uri="{FF2B5EF4-FFF2-40B4-BE49-F238E27FC236}">
                <a16:creationId xmlns:a16="http://schemas.microsoft.com/office/drawing/2014/main" id="{B140B69A-4091-4A4C-846C-C6A618F2E3C9}"/>
              </a:ext>
            </a:extLst>
          </p:cNvPr>
          <p:cNvSpPr/>
          <p:nvPr/>
        </p:nvSpPr>
        <p:spPr>
          <a:xfrm>
            <a:off x="288571" y="5739081"/>
            <a:ext cx="2135507" cy="323398"/>
          </a:xfrm>
          <a:prstGeom prst="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15%</a:t>
            </a:r>
            <a:r>
              <a:rPr kumimoji="0" lang="en-US" sz="9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Native Americans </a:t>
            </a:r>
            <a:b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a:t>
            </a:r>
            <a:r>
              <a:rPr kumimoji="0" lang="en-US" sz="9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10% </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NH White adults</a:t>
            </a:r>
            <a:endParaRPr kumimoji="0" lang="en-US" sz="900" b="1" i="0" u="none" strike="noStrike" kern="1200" cap="none" spc="0" normalizeH="0" baseline="0" noProof="0">
              <a:ln>
                <a:noFill/>
              </a:ln>
              <a:solidFill>
                <a:srgbClr val="7030A0"/>
              </a:solidFill>
              <a:effectLst/>
              <a:uLnTx/>
              <a:uFillTx/>
              <a:latin typeface="Helvetica" panose="020B0604020202020204" pitchFamily="34" charset="0"/>
              <a:ea typeface="+mn-ea"/>
              <a:cs typeface="Helvetica" panose="020B0604020202020204" pitchFamily="34" charset="0"/>
            </a:endParaRPr>
          </a:p>
        </p:txBody>
      </p:sp>
      <p:sp>
        <p:nvSpPr>
          <p:cNvPr id="38" name="TextBox 37">
            <a:extLst>
              <a:ext uri="{FF2B5EF4-FFF2-40B4-BE49-F238E27FC236}">
                <a16:creationId xmlns:a16="http://schemas.microsoft.com/office/drawing/2014/main" id="{B44692B0-6636-42F6-947B-B972CA3E3B0F}"/>
              </a:ext>
            </a:extLst>
          </p:cNvPr>
          <p:cNvSpPr txBox="1"/>
          <p:nvPr/>
        </p:nvSpPr>
        <p:spPr>
          <a:xfrm>
            <a:off x="191256" y="3863214"/>
            <a:ext cx="2330137" cy="1308050"/>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more likely to watch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Foreign language programming</a:t>
            </a:r>
          </a:p>
        </p:txBody>
      </p:sp>
      <p:sp>
        <p:nvSpPr>
          <p:cNvPr id="39" name="Rectangle 38">
            <a:extLst>
              <a:ext uri="{FF2B5EF4-FFF2-40B4-BE49-F238E27FC236}">
                <a16:creationId xmlns:a16="http://schemas.microsoft.com/office/drawing/2014/main" id="{2B216104-4C1C-4AAC-9C73-5277ACBF3E13}"/>
              </a:ext>
            </a:extLst>
          </p:cNvPr>
          <p:cNvSpPr/>
          <p:nvPr/>
        </p:nvSpPr>
        <p:spPr>
          <a:xfrm>
            <a:off x="2679094" y="5739081"/>
            <a:ext cx="2126712" cy="323398"/>
          </a:xfrm>
          <a:prstGeom prst="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25%</a:t>
            </a:r>
            <a:r>
              <a:rPr kumimoji="0" lang="en-US" sz="9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Native Americans </a:t>
            </a:r>
            <a:b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a:t>
            </a:r>
            <a:r>
              <a:rPr kumimoji="0" lang="en-US" sz="9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17% </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NH White adults</a:t>
            </a:r>
            <a:endParaRPr kumimoji="0" lang="en-US" sz="900" b="1" i="0" u="none" strike="noStrike" kern="1200" cap="none" spc="0" normalizeH="0" baseline="0" noProof="0">
              <a:ln>
                <a:noFill/>
              </a:ln>
              <a:solidFill>
                <a:srgbClr val="7030A0"/>
              </a:solidFill>
              <a:effectLst/>
              <a:uLnTx/>
              <a:uFillTx/>
              <a:latin typeface="Helvetica" panose="020B0604020202020204" pitchFamily="34" charset="0"/>
              <a:ea typeface="+mn-ea"/>
              <a:cs typeface="Helvetica" panose="020B0604020202020204" pitchFamily="34" charset="0"/>
            </a:endParaRPr>
          </a:p>
        </p:txBody>
      </p:sp>
      <p:sp>
        <p:nvSpPr>
          <p:cNvPr id="40" name="TextBox 39">
            <a:extLst>
              <a:ext uri="{FF2B5EF4-FFF2-40B4-BE49-F238E27FC236}">
                <a16:creationId xmlns:a16="http://schemas.microsoft.com/office/drawing/2014/main" id="{BAB70B9D-F268-403F-9B5D-26B2C1591886}"/>
              </a:ext>
            </a:extLst>
          </p:cNvPr>
          <p:cNvSpPr txBox="1"/>
          <p:nvPr/>
        </p:nvSpPr>
        <p:spPr>
          <a:xfrm>
            <a:off x="2582180" y="3863214"/>
            <a:ext cx="2320540" cy="1308050"/>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more likely to watch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Kids programming</a:t>
            </a:r>
            <a:endParaRPr kumimoji="0" lang="en-US" sz="900" b="0" i="0"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42" name="Rectangle 41">
            <a:extLst>
              <a:ext uri="{FF2B5EF4-FFF2-40B4-BE49-F238E27FC236}">
                <a16:creationId xmlns:a16="http://schemas.microsoft.com/office/drawing/2014/main" id="{2D066515-F41B-46EB-B6CB-E7901443CA70}"/>
              </a:ext>
            </a:extLst>
          </p:cNvPr>
          <p:cNvSpPr/>
          <p:nvPr/>
        </p:nvSpPr>
        <p:spPr>
          <a:xfrm>
            <a:off x="5051645" y="5739081"/>
            <a:ext cx="2135507" cy="323398"/>
          </a:xfrm>
          <a:prstGeom prst="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9%</a:t>
            </a:r>
            <a:r>
              <a:rPr kumimoji="0" lang="en-US" sz="9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Native Americans </a:t>
            </a:r>
            <a:b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a:t>
            </a:r>
            <a:r>
              <a:rPr kumimoji="0" lang="en-US" sz="9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8% </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NH White adults</a:t>
            </a:r>
            <a:endParaRPr kumimoji="0" lang="en-US" sz="900" b="1" i="0" u="none" strike="noStrike" kern="1200" cap="none" spc="0" normalizeH="0" baseline="0" noProof="0">
              <a:ln>
                <a:noFill/>
              </a:ln>
              <a:solidFill>
                <a:srgbClr val="7030A0"/>
              </a:solidFill>
              <a:effectLst/>
              <a:uLnTx/>
              <a:uFillTx/>
              <a:latin typeface="Helvetica" panose="020B0604020202020204" pitchFamily="34" charset="0"/>
              <a:ea typeface="+mn-ea"/>
              <a:cs typeface="Helvetica" panose="020B0604020202020204" pitchFamily="34" charset="0"/>
            </a:endParaRPr>
          </a:p>
        </p:txBody>
      </p:sp>
      <p:sp>
        <p:nvSpPr>
          <p:cNvPr id="43" name="TextBox 42">
            <a:extLst>
              <a:ext uri="{FF2B5EF4-FFF2-40B4-BE49-F238E27FC236}">
                <a16:creationId xmlns:a16="http://schemas.microsoft.com/office/drawing/2014/main" id="{6D872557-08F9-478E-8062-BFA22304FA46}"/>
              </a:ext>
            </a:extLst>
          </p:cNvPr>
          <p:cNvSpPr txBox="1"/>
          <p:nvPr/>
        </p:nvSpPr>
        <p:spPr>
          <a:xfrm>
            <a:off x="4963303" y="3863214"/>
            <a:ext cx="2312190" cy="1446550"/>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more likely to watch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Sports talk / debate shows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(e.g., First Take, Undisputed, The Herd)</a:t>
            </a:r>
            <a:endParaRPr kumimoji="0" lang="en-US" sz="900" b="0" i="0"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endParaRPr>
          </a:p>
        </p:txBody>
      </p:sp>
      <p:sp>
        <p:nvSpPr>
          <p:cNvPr id="44" name="Rectangle 43">
            <a:extLst>
              <a:ext uri="{FF2B5EF4-FFF2-40B4-BE49-F238E27FC236}">
                <a16:creationId xmlns:a16="http://schemas.microsoft.com/office/drawing/2014/main" id="{CC2788B2-82EC-49E5-9292-1C89687AA69C}"/>
              </a:ext>
            </a:extLst>
          </p:cNvPr>
          <p:cNvSpPr/>
          <p:nvPr/>
        </p:nvSpPr>
        <p:spPr>
          <a:xfrm>
            <a:off x="7442849" y="5739081"/>
            <a:ext cx="2126712" cy="323398"/>
          </a:xfrm>
          <a:prstGeom prst="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27%</a:t>
            </a:r>
            <a:r>
              <a:rPr kumimoji="0" lang="en-US" sz="9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Native Americans </a:t>
            </a:r>
            <a:b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a:t>
            </a:r>
            <a:r>
              <a:rPr kumimoji="0" lang="en-US" sz="9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23% </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NH White adults</a:t>
            </a:r>
            <a:endParaRPr kumimoji="0" lang="en-US" sz="900" b="1" i="0" u="none" strike="noStrike" kern="1200" cap="none" spc="0" normalizeH="0" baseline="0" noProof="0">
              <a:ln>
                <a:noFill/>
              </a:ln>
              <a:solidFill>
                <a:srgbClr val="7030A0"/>
              </a:solidFill>
              <a:effectLst/>
              <a:uLnTx/>
              <a:uFillTx/>
              <a:latin typeface="Helvetica" panose="020B0604020202020204" pitchFamily="34" charset="0"/>
              <a:ea typeface="+mn-ea"/>
              <a:cs typeface="Helvetica" panose="020B0604020202020204" pitchFamily="34" charset="0"/>
            </a:endParaRPr>
          </a:p>
        </p:txBody>
      </p:sp>
      <p:sp>
        <p:nvSpPr>
          <p:cNvPr id="53" name="TextBox 52">
            <a:extLst>
              <a:ext uri="{FF2B5EF4-FFF2-40B4-BE49-F238E27FC236}">
                <a16:creationId xmlns:a16="http://schemas.microsoft.com/office/drawing/2014/main" id="{DCDEA384-BA55-48D9-B50E-9C605DBA18C1}"/>
              </a:ext>
            </a:extLst>
          </p:cNvPr>
          <p:cNvSpPr txBox="1"/>
          <p:nvPr/>
        </p:nvSpPr>
        <p:spPr>
          <a:xfrm>
            <a:off x="7347374" y="3863214"/>
            <a:ext cx="2317663" cy="1231106"/>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more likely to watch</a:t>
            </a:r>
            <a:endPar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Sports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(e.g., Football, soccer, baseball games)</a:t>
            </a:r>
          </a:p>
        </p:txBody>
      </p:sp>
      <p:sp>
        <p:nvSpPr>
          <p:cNvPr id="54" name="Rectangle 53">
            <a:extLst>
              <a:ext uri="{FF2B5EF4-FFF2-40B4-BE49-F238E27FC236}">
                <a16:creationId xmlns:a16="http://schemas.microsoft.com/office/drawing/2014/main" id="{43189688-6C8F-43B2-B4AA-6E8878C9DF18}"/>
              </a:ext>
            </a:extLst>
          </p:cNvPr>
          <p:cNvSpPr/>
          <p:nvPr/>
        </p:nvSpPr>
        <p:spPr>
          <a:xfrm>
            <a:off x="9811569" y="5739081"/>
            <a:ext cx="2135507" cy="323398"/>
          </a:xfrm>
          <a:prstGeom prst="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43%</a:t>
            </a:r>
            <a:r>
              <a:rPr kumimoji="0" lang="en-US" sz="9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Native Americans </a:t>
            </a:r>
            <a:b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a:t>
            </a:r>
            <a:r>
              <a:rPr kumimoji="0" lang="en-US" sz="9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38% </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NH White adults</a:t>
            </a:r>
            <a:endParaRPr kumimoji="0" lang="en-US" sz="900" b="1" i="0" u="none" strike="noStrike" kern="1200" cap="none" spc="0" normalizeH="0" baseline="0" noProof="0">
              <a:ln>
                <a:noFill/>
              </a:ln>
              <a:solidFill>
                <a:srgbClr val="7030A0"/>
              </a:solidFill>
              <a:effectLst/>
              <a:uLnTx/>
              <a:uFillTx/>
              <a:latin typeface="Helvetica" panose="020B0604020202020204" pitchFamily="34" charset="0"/>
              <a:ea typeface="+mn-ea"/>
              <a:cs typeface="Helvetica" panose="020B0604020202020204" pitchFamily="34" charset="0"/>
            </a:endParaRPr>
          </a:p>
        </p:txBody>
      </p:sp>
      <p:sp>
        <p:nvSpPr>
          <p:cNvPr id="55" name="TextBox 54">
            <a:extLst>
              <a:ext uri="{FF2B5EF4-FFF2-40B4-BE49-F238E27FC236}">
                <a16:creationId xmlns:a16="http://schemas.microsoft.com/office/drawing/2014/main" id="{01CCAFD2-44D1-47B3-94C2-98C04466FD01}"/>
              </a:ext>
            </a:extLst>
          </p:cNvPr>
          <p:cNvSpPr txBox="1"/>
          <p:nvPr/>
        </p:nvSpPr>
        <p:spPr>
          <a:xfrm>
            <a:off x="9712618" y="3863214"/>
            <a:ext cx="2330137" cy="1800493"/>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more likely to watch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Series that are currently airing on traditional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TV networks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(e.g., The Walking Dead, The Good Place, This Is Us, etc.)</a:t>
            </a:r>
          </a:p>
        </p:txBody>
      </p:sp>
      <p:pic>
        <p:nvPicPr>
          <p:cNvPr id="3" name="Picture 2" descr="Icon&#10;&#10;Description automatically generated">
            <a:extLst>
              <a:ext uri="{FF2B5EF4-FFF2-40B4-BE49-F238E27FC236}">
                <a16:creationId xmlns:a16="http://schemas.microsoft.com/office/drawing/2014/main" id="{C54D1C3C-78C3-4730-A32B-1F661BFA97B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651521" y="2732342"/>
            <a:ext cx="935755" cy="935755"/>
          </a:xfrm>
          <a:prstGeom prst="rect">
            <a:avLst/>
          </a:prstGeom>
        </p:spPr>
      </p:pic>
      <p:pic>
        <p:nvPicPr>
          <p:cNvPr id="11" name="Picture 10" descr="Icon&#10;&#10;Description automatically generated">
            <a:extLst>
              <a:ext uri="{FF2B5EF4-FFF2-40B4-BE49-F238E27FC236}">
                <a16:creationId xmlns:a16="http://schemas.microsoft.com/office/drawing/2014/main" id="{B8C38344-8D5E-458B-9C2F-08C63BB858D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29303" y="2773198"/>
            <a:ext cx="854043" cy="854043"/>
          </a:xfrm>
          <a:prstGeom prst="rect">
            <a:avLst/>
          </a:prstGeom>
        </p:spPr>
      </p:pic>
      <p:pic>
        <p:nvPicPr>
          <p:cNvPr id="13" name="Picture 12" descr="Logo&#10;&#10;Description automatically generated">
            <a:extLst>
              <a:ext uri="{FF2B5EF4-FFF2-40B4-BE49-F238E27FC236}">
                <a16:creationId xmlns:a16="http://schemas.microsoft.com/office/drawing/2014/main" id="{A839D2C0-F3F7-4AA7-ACDD-C1B8554E25A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084480" y="2778494"/>
            <a:ext cx="843451" cy="843451"/>
          </a:xfrm>
          <a:prstGeom prst="rect">
            <a:avLst/>
          </a:prstGeom>
        </p:spPr>
      </p:pic>
      <p:pic>
        <p:nvPicPr>
          <p:cNvPr id="36" name="Picture 35" descr="Logo&#10;&#10;Description automatically generated with low confidence">
            <a:extLst>
              <a:ext uri="{FF2B5EF4-FFF2-40B4-BE49-F238E27FC236}">
                <a16:creationId xmlns:a16="http://schemas.microsoft.com/office/drawing/2014/main" id="{2D8A3052-0490-4464-994F-848F0570DBE3}"/>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8248" y="1490863"/>
            <a:ext cx="1410542" cy="491984"/>
          </a:xfrm>
          <a:prstGeom prst="rect">
            <a:avLst/>
          </a:prstGeom>
        </p:spPr>
      </p:pic>
      <p:pic>
        <p:nvPicPr>
          <p:cNvPr id="41" name="Picture 40">
            <a:extLst>
              <a:ext uri="{FF2B5EF4-FFF2-40B4-BE49-F238E27FC236}">
                <a16:creationId xmlns:a16="http://schemas.microsoft.com/office/drawing/2014/main" id="{91345B29-545C-4B22-9DD6-5FA86513E48E}"/>
              </a:ext>
            </a:extLst>
          </p:cNvPr>
          <p:cNvPicPr>
            <a:picLocks noChangeAspect="1"/>
          </p:cNvPicPr>
          <p:nvPr/>
        </p:nvPicPr>
        <p:blipFill rotWithShape="1">
          <a:blip r:embed="rId12"/>
          <a:srcRect r="33073"/>
          <a:stretch/>
        </p:blipFill>
        <p:spPr>
          <a:xfrm>
            <a:off x="1538790" y="1512824"/>
            <a:ext cx="1589516" cy="374871"/>
          </a:xfrm>
          <a:prstGeom prst="rect">
            <a:avLst/>
          </a:prstGeom>
        </p:spPr>
      </p:pic>
      <p:grpSp>
        <p:nvGrpSpPr>
          <p:cNvPr id="12" name="Group 11">
            <a:extLst>
              <a:ext uri="{FF2B5EF4-FFF2-40B4-BE49-F238E27FC236}">
                <a16:creationId xmlns:a16="http://schemas.microsoft.com/office/drawing/2014/main" id="{D291772B-024E-42AB-BDA1-0D7FC9C7EE94}"/>
              </a:ext>
            </a:extLst>
          </p:cNvPr>
          <p:cNvGrpSpPr/>
          <p:nvPr/>
        </p:nvGrpSpPr>
        <p:grpSpPr>
          <a:xfrm>
            <a:off x="9206267" y="1506539"/>
            <a:ext cx="2895736" cy="682796"/>
            <a:chOff x="9206267" y="1506539"/>
            <a:chExt cx="2895736" cy="682796"/>
          </a:xfrm>
        </p:grpSpPr>
        <p:sp>
          <p:nvSpPr>
            <p:cNvPr id="10" name="Rectangle: Rounded Corners 9">
              <a:extLst>
                <a:ext uri="{FF2B5EF4-FFF2-40B4-BE49-F238E27FC236}">
                  <a16:creationId xmlns:a16="http://schemas.microsoft.com/office/drawing/2014/main" id="{DDA692E0-4D5C-4E9F-B3EF-223743D09000}"/>
                </a:ext>
              </a:extLst>
            </p:cNvPr>
            <p:cNvSpPr/>
            <p:nvPr/>
          </p:nvSpPr>
          <p:spPr>
            <a:xfrm>
              <a:off x="9206267" y="1506539"/>
              <a:ext cx="2895736" cy="682796"/>
            </a:xfrm>
            <a:prstGeom prst="roundRect">
              <a:avLst/>
            </a:prstGeom>
            <a:solidFill>
              <a:srgbClr val="ED3C8D"/>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a:hlinkClick r:id="rId3"/>
              <a:extLst>
                <a:ext uri="{FF2B5EF4-FFF2-40B4-BE49-F238E27FC236}">
                  <a16:creationId xmlns:a16="http://schemas.microsoft.com/office/drawing/2014/main" id="{CF1A2449-F807-49F2-BB8D-022EC691AD5B}"/>
                </a:ext>
              </a:extLst>
            </p:cNvPr>
            <p:cNvSpPr txBox="1"/>
            <p:nvPr/>
          </p:nvSpPr>
          <p:spPr>
            <a:xfrm>
              <a:off x="9211927" y="1547855"/>
              <a:ext cx="2884416" cy="577081"/>
            </a:xfrm>
            <a:prstGeom prst="rect">
              <a:avLst/>
            </a:prstGeom>
            <a:noFill/>
          </p:spPr>
          <p:txBody>
            <a:bodyPr wrap="square" rtlCol="0">
              <a:spAutoFit/>
            </a:bodyPr>
            <a:lstStyle/>
            <a:p>
              <a:r>
                <a:rPr lang="en-US" sz="1050">
                  <a:solidFill>
                    <a:schemeClr val="bg1"/>
                  </a:solidFill>
                  <a:latin typeface="Helvetica" panose="020B0604020202020204" pitchFamily="34" charset="0"/>
                  <a:cs typeface="Helvetica" panose="020B0604020202020204" pitchFamily="34" charset="0"/>
                </a:rPr>
                <a:t>Download the report to learn more about the types of TV content also streamed by </a:t>
              </a:r>
              <a:r>
                <a:rPr lang="en-US" sz="1050" b="1">
                  <a:solidFill>
                    <a:schemeClr val="bg1"/>
                  </a:solidFill>
                  <a:latin typeface="Helvetica" panose="020B0604020202020204" pitchFamily="34" charset="0"/>
                  <a:cs typeface="Helvetica" panose="020B0604020202020204" pitchFamily="34" charset="0"/>
                </a:rPr>
                <a:t>Black</a:t>
              </a:r>
              <a:r>
                <a:rPr lang="en-US" sz="1050">
                  <a:solidFill>
                    <a:schemeClr val="bg1"/>
                  </a:solidFill>
                  <a:latin typeface="Helvetica" panose="020B0604020202020204" pitchFamily="34" charset="0"/>
                  <a:cs typeface="Helvetica" panose="020B0604020202020204" pitchFamily="34" charset="0"/>
                </a:rPr>
                <a:t>, </a:t>
              </a:r>
              <a:r>
                <a:rPr lang="en-US" sz="1050" b="1">
                  <a:solidFill>
                    <a:schemeClr val="bg1"/>
                  </a:solidFill>
                  <a:latin typeface="Helvetica" panose="020B0604020202020204" pitchFamily="34" charset="0"/>
                  <a:cs typeface="Helvetica" panose="020B0604020202020204" pitchFamily="34" charset="0"/>
                </a:rPr>
                <a:t>Hispanic</a:t>
              </a:r>
              <a:r>
                <a:rPr lang="en-US" sz="1050">
                  <a:solidFill>
                    <a:schemeClr val="bg1"/>
                  </a:solidFill>
                  <a:latin typeface="Helvetica" panose="020B0604020202020204" pitchFamily="34" charset="0"/>
                  <a:cs typeface="Helvetica" panose="020B0604020202020204" pitchFamily="34" charset="0"/>
                </a:rPr>
                <a:t>, </a:t>
              </a:r>
              <a:r>
                <a:rPr lang="en-US" sz="1050" b="1">
                  <a:solidFill>
                    <a:schemeClr val="bg1"/>
                  </a:solidFill>
                  <a:latin typeface="Helvetica" panose="020B0604020202020204" pitchFamily="34" charset="0"/>
                  <a:cs typeface="Helvetica" panose="020B0604020202020204" pitchFamily="34" charset="0"/>
                </a:rPr>
                <a:t>Asian</a:t>
              </a:r>
              <a:r>
                <a:rPr lang="en-US" sz="1050">
                  <a:solidFill>
                    <a:schemeClr val="bg1"/>
                  </a:solidFill>
                  <a:latin typeface="Helvetica" panose="020B0604020202020204" pitchFamily="34" charset="0"/>
                  <a:cs typeface="Helvetica" panose="020B0604020202020204" pitchFamily="34" charset="0"/>
                </a:rPr>
                <a:t> and </a:t>
              </a:r>
              <a:r>
                <a:rPr lang="en-US" sz="1050" b="1">
                  <a:solidFill>
                    <a:schemeClr val="bg1"/>
                  </a:solidFill>
                  <a:latin typeface="Helvetica" panose="020B0604020202020204" pitchFamily="34" charset="0"/>
                  <a:cs typeface="Helvetica" panose="020B0604020202020204" pitchFamily="34" charset="0"/>
                </a:rPr>
                <a:t>LGBTQ</a:t>
              </a:r>
              <a:r>
                <a:rPr lang="en-US" sz="1050">
                  <a:solidFill>
                    <a:schemeClr val="bg1"/>
                  </a:solidFill>
                  <a:latin typeface="Helvetica" panose="020B0604020202020204" pitchFamily="34" charset="0"/>
                  <a:cs typeface="Helvetica" panose="020B0604020202020204" pitchFamily="34" charset="0"/>
                </a:rPr>
                <a:t> audiences.</a:t>
              </a:r>
            </a:p>
          </p:txBody>
        </p:sp>
      </p:grpSp>
    </p:spTree>
    <p:extLst>
      <p:ext uri="{BB962C8B-B14F-4D97-AF65-F5344CB8AC3E}">
        <p14:creationId xmlns:p14="http://schemas.microsoft.com/office/powerpoint/2010/main" val="845445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BAD9573-52BE-4B6F-B8D9-BB6FF57B91D9}"/>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hlinkClick r:id="rId2"/>
            <a:extLst>
              <a:ext uri="{FF2B5EF4-FFF2-40B4-BE49-F238E27FC236}">
                <a16:creationId xmlns:a16="http://schemas.microsoft.com/office/drawing/2014/main" id="{4141A897-EA77-4BF5-8877-A594198EAF0D}"/>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48" name="Picture 47">
            <a:hlinkClick r:id="rId2"/>
            <a:extLst>
              <a:ext uri="{FF2B5EF4-FFF2-40B4-BE49-F238E27FC236}">
                <a16:creationId xmlns:a16="http://schemas.microsoft.com/office/drawing/2014/main" id="{6212CD7D-1708-41E6-A012-57FF7DDB34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24443" y="155484"/>
            <a:ext cx="1736193" cy="976609"/>
          </a:xfrm>
          <a:prstGeom prst="rect">
            <a:avLst/>
          </a:prstGeom>
          <a:ln>
            <a:solidFill>
              <a:srgbClr val="1F1A62"/>
            </a:solidFill>
          </a:ln>
        </p:spPr>
      </p:pic>
      <p:sp>
        <p:nvSpPr>
          <p:cNvPr id="10" name="Rectangle 9">
            <a:extLst>
              <a:ext uri="{FF2B5EF4-FFF2-40B4-BE49-F238E27FC236}">
                <a16:creationId xmlns:a16="http://schemas.microsoft.com/office/drawing/2014/main" id="{1F5544B4-64B7-4E00-A1B6-76422658B8ED}"/>
              </a:ext>
            </a:extLst>
          </p:cNvPr>
          <p:cNvSpPr/>
          <p:nvPr/>
        </p:nvSpPr>
        <p:spPr>
          <a:xfrm>
            <a:off x="81036" y="106330"/>
            <a:ext cx="1030677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ED3C8D"/>
                </a:solidFill>
                <a:latin typeface="Helvetica" panose="020B0604020202020204" pitchFamily="34" charset="0"/>
                <a:cs typeface="Helvetica" panose="020B0604020202020204" pitchFamily="34" charset="0"/>
              </a:rPr>
              <a:t>Latina influence on household consumption: </a:t>
            </a:r>
            <a:r>
              <a:rPr lang="en-US" sz="2400" b="1">
                <a:solidFill>
                  <a:srgbClr val="1B1464"/>
                </a:solidFill>
                <a:latin typeface="Helvetica" pitchFamily="2" charset="0"/>
              </a:rPr>
              <a:t>Latinas are more</a:t>
            </a: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 likely to act as decision-makers and live in larger households than non-Hispanic women, presenting an outsized opportunity for marketers</a:t>
            </a:r>
          </a:p>
        </p:txBody>
      </p:sp>
      <p:sp>
        <p:nvSpPr>
          <p:cNvPr id="87" name="TextBox 86">
            <a:extLst>
              <a:ext uri="{FF2B5EF4-FFF2-40B4-BE49-F238E27FC236}">
                <a16:creationId xmlns:a16="http://schemas.microsoft.com/office/drawing/2014/main" id="{6B972BF5-12F2-4C4E-B197-818FC83DB440}"/>
              </a:ext>
            </a:extLst>
          </p:cNvPr>
          <p:cNvSpPr txBox="1"/>
          <p:nvPr/>
        </p:nvSpPr>
        <p:spPr>
          <a:xfrm>
            <a:off x="5335980" y="1653608"/>
            <a:ext cx="389422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Latina buyer growth by category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2018 vs. 2014</a:t>
            </a:r>
          </a:p>
        </p:txBody>
      </p:sp>
      <p:sp>
        <p:nvSpPr>
          <p:cNvPr id="114" name="TextBox 113">
            <a:extLst>
              <a:ext uri="{FF2B5EF4-FFF2-40B4-BE49-F238E27FC236}">
                <a16:creationId xmlns:a16="http://schemas.microsoft.com/office/drawing/2014/main" id="{808F33F0-8FE8-4CA3-ADCC-DF78506D3A79}"/>
              </a:ext>
            </a:extLst>
          </p:cNvPr>
          <p:cNvSpPr txBox="1"/>
          <p:nvPr/>
        </p:nvSpPr>
        <p:spPr>
          <a:xfrm>
            <a:off x="516372" y="6297566"/>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Fall 2021 Doublebase (average household size). Telemundo, </a:t>
            </a:r>
            <a:r>
              <a:rPr kumimoji="0" lang="en-US" sz="9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Latinas Powering Forward</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2019 (buyer growth by category). </a:t>
            </a:r>
            <a:endParaRPr kumimoji="0" lang="fr-FR"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pSp>
        <p:nvGrpSpPr>
          <p:cNvPr id="27" name="Group 26">
            <a:extLst>
              <a:ext uri="{FF2B5EF4-FFF2-40B4-BE49-F238E27FC236}">
                <a16:creationId xmlns:a16="http://schemas.microsoft.com/office/drawing/2014/main" id="{50868EE9-257C-406F-ADFC-8ADF8EB18C46}"/>
              </a:ext>
            </a:extLst>
          </p:cNvPr>
          <p:cNvGrpSpPr/>
          <p:nvPr/>
        </p:nvGrpSpPr>
        <p:grpSpPr>
          <a:xfrm>
            <a:off x="2619870" y="2375166"/>
            <a:ext cx="2103596" cy="3453900"/>
            <a:chOff x="2679692" y="2411907"/>
            <a:chExt cx="2103596" cy="3453900"/>
          </a:xfrm>
        </p:grpSpPr>
        <p:sp>
          <p:nvSpPr>
            <p:cNvPr id="30" name="TextBox 29">
              <a:extLst>
                <a:ext uri="{FF2B5EF4-FFF2-40B4-BE49-F238E27FC236}">
                  <a16:creationId xmlns:a16="http://schemas.microsoft.com/office/drawing/2014/main" id="{B9F53B2B-67F5-4B13-AD17-DB35E3B53FFF}"/>
                </a:ext>
              </a:extLst>
            </p:cNvPr>
            <p:cNvSpPr txBox="1"/>
            <p:nvPr/>
          </p:nvSpPr>
          <p:spPr>
            <a:xfrm>
              <a:off x="2679692" y="3035146"/>
              <a:ext cx="2103596" cy="8925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1F1A62"/>
                  </a:solidFill>
                  <a:effectLst/>
                  <a:uLnTx/>
                  <a:uFillTx/>
                  <a:latin typeface="Helvetica"/>
                  <a:ea typeface="+mn-ea"/>
                  <a:cs typeface="Calibri" panose="020F0502020204030204" pitchFamily="34" charset="0"/>
                </a:rPr>
                <a:t>Investments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+247%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a:ea typeface="+mn-ea"/>
                  <a:cs typeface="Calibri" panose="020F0502020204030204" pitchFamily="34" charset="0"/>
                </a:rPr>
                <a:t>vs. +78% of NH women</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A2415324-0C5C-4412-A301-00FB93FCC0E5}"/>
                </a:ext>
              </a:extLst>
            </p:cNvPr>
            <p:cNvSpPr txBox="1"/>
            <p:nvPr/>
          </p:nvSpPr>
          <p:spPr>
            <a:xfrm>
              <a:off x="2679692" y="4973255"/>
              <a:ext cx="2103596" cy="8925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1F1A62"/>
                  </a:solidFill>
                  <a:effectLst/>
                  <a:uLnTx/>
                  <a:uFillTx/>
                  <a:latin typeface="Helvetica"/>
                  <a:ea typeface="+mn-ea"/>
                  <a:cs typeface="Calibri" panose="020F0502020204030204" pitchFamily="34" charset="0"/>
                </a:rPr>
                <a:t>Automotive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a:ea typeface="+mn-ea"/>
                  <a:cs typeface="Calibri" panose="020F0502020204030204" pitchFamily="34" charset="0"/>
                </a:rPr>
                <a:t>vs. +1% of NH women</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descr="Icon&#10;&#10;Description automatically generated">
              <a:extLst>
                <a:ext uri="{FF2B5EF4-FFF2-40B4-BE49-F238E27FC236}">
                  <a16:creationId xmlns:a16="http://schemas.microsoft.com/office/drawing/2014/main" id="{18313008-DB58-4CF3-87BF-1BB185B04B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3612" y="2411907"/>
              <a:ext cx="615757" cy="615757"/>
            </a:xfrm>
            <a:prstGeom prst="rect">
              <a:avLst/>
            </a:prstGeom>
          </p:spPr>
        </p:pic>
        <p:pic>
          <p:nvPicPr>
            <p:cNvPr id="13" name="Picture 12" descr="Icon&#10;&#10;Description automatically generated">
              <a:extLst>
                <a:ext uri="{FF2B5EF4-FFF2-40B4-BE49-F238E27FC236}">
                  <a16:creationId xmlns:a16="http://schemas.microsoft.com/office/drawing/2014/main" id="{9A80C3E4-6598-4B73-B8CB-B2FBA5B25E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28252" y="4345398"/>
              <a:ext cx="606477" cy="606477"/>
            </a:xfrm>
            <a:prstGeom prst="rect">
              <a:avLst/>
            </a:prstGeom>
          </p:spPr>
        </p:pic>
      </p:grpSp>
      <p:grpSp>
        <p:nvGrpSpPr>
          <p:cNvPr id="26" name="Group 25">
            <a:extLst>
              <a:ext uri="{FF2B5EF4-FFF2-40B4-BE49-F238E27FC236}">
                <a16:creationId xmlns:a16="http://schemas.microsoft.com/office/drawing/2014/main" id="{35D8F3FD-1475-4962-BEBD-16E9E68BDFB6}"/>
              </a:ext>
            </a:extLst>
          </p:cNvPr>
          <p:cNvGrpSpPr/>
          <p:nvPr/>
        </p:nvGrpSpPr>
        <p:grpSpPr>
          <a:xfrm>
            <a:off x="4995656" y="2375166"/>
            <a:ext cx="2200655" cy="3432548"/>
            <a:chOff x="5055478" y="2402481"/>
            <a:chExt cx="2200655" cy="3432548"/>
          </a:xfrm>
        </p:grpSpPr>
        <p:sp>
          <p:nvSpPr>
            <p:cNvPr id="34" name="TextBox 33">
              <a:extLst>
                <a:ext uri="{FF2B5EF4-FFF2-40B4-BE49-F238E27FC236}">
                  <a16:creationId xmlns:a16="http://schemas.microsoft.com/office/drawing/2014/main" id="{1C344E78-F39B-4058-8522-BB18009BEF20}"/>
                </a:ext>
              </a:extLst>
            </p:cNvPr>
            <p:cNvSpPr txBox="1"/>
            <p:nvPr/>
          </p:nvSpPr>
          <p:spPr>
            <a:xfrm>
              <a:off x="5055478" y="3035146"/>
              <a:ext cx="2200655"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1F1A62"/>
                  </a:solidFill>
                  <a:effectLst/>
                  <a:uLnTx/>
                  <a:uFillTx/>
                  <a:latin typeface="Helvetica"/>
                  <a:ea typeface="+mn-ea"/>
                  <a:cs typeface="Calibri" panose="020F0502020204030204" pitchFamily="34" charset="0"/>
                </a:rPr>
                <a:t>Alcoholic Beverages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a:ea typeface="+mn-ea"/>
                  <a:cs typeface="Calibri" panose="020F0502020204030204" pitchFamily="34" charset="0"/>
                </a:rPr>
                <a:t>vs. +6% of NH women</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2CF9E986-3127-4F2E-B9DA-A6BC3C419063}"/>
                </a:ext>
              </a:extLst>
            </p:cNvPr>
            <p:cNvSpPr txBox="1"/>
            <p:nvPr/>
          </p:nvSpPr>
          <p:spPr>
            <a:xfrm>
              <a:off x="5055478" y="4973255"/>
              <a:ext cx="2200655"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1F1A62"/>
                  </a:solidFill>
                  <a:effectLst/>
                  <a:uLnTx/>
                  <a:uFillTx/>
                  <a:latin typeface="Helvetica"/>
                  <a:ea typeface="+mn-ea"/>
                  <a:cs typeface="Calibri" panose="020F0502020204030204" pitchFamily="34" charset="0"/>
                </a:rPr>
                <a:t>Casual Dining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a:ea typeface="+mn-ea"/>
                  <a:cs typeface="Calibri" panose="020F0502020204030204" pitchFamily="34" charset="0"/>
                </a:rPr>
                <a:t>vs. +3% of NH women</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descr="Icon&#10;&#10;Description automatically generated">
              <a:extLst>
                <a:ext uri="{FF2B5EF4-FFF2-40B4-BE49-F238E27FC236}">
                  <a16:creationId xmlns:a16="http://schemas.microsoft.com/office/drawing/2014/main" id="{15AB2EBD-5C26-45EC-84FD-7C38507B99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20455" y="2402481"/>
              <a:ext cx="670700" cy="670700"/>
            </a:xfrm>
            <a:prstGeom prst="rect">
              <a:avLst/>
            </a:prstGeom>
          </p:spPr>
        </p:pic>
        <p:pic>
          <p:nvPicPr>
            <p:cNvPr id="15" name="Picture 14" descr="Icon&#10;&#10;Description automatically generated">
              <a:extLst>
                <a:ext uri="{FF2B5EF4-FFF2-40B4-BE49-F238E27FC236}">
                  <a16:creationId xmlns:a16="http://schemas.microsoft.com/office/drawing/2014/main" id="{F065CAC9-415E-4534-AECB-2F4B12EE842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91087" y="4260143"/>
              <a:ext cx="729436" cy="729436"/>
            </a:xfrm>
            <a:prstGeom prst="rect">
              <a:avLst/>
            </a:prstGeom>
          </p:spPr>
        </p:pic>
      </p:grpSp>
      <p:grpSp>
        <p:nvGrpSpPr>
          <p:cNvPr id="23" name="Group 22">
            <a:extLst>
              <a:ext uri="{FF2B5EF4-FFF2-40B4-BE49-F238E27FC236}">
                <a16:creationId xmlns:a16="http://schemas.microsoft.com/office/drawing/2014/main" id="{07825902-B747-4A3B-B9DC-4EC9E9D368C4}"/>
              </a:ext>
            </a:extLst>
          </p:cNvPr>
          <p:cNvGrpSpPr/>
          <p:nvPr/>
        </p:nvGrpSpPr>
        <p:grpSpPr>
          <a:xfrm>
            <a:off x="7468501" y="2375166"/>
            <a:ext cx="2200655" cy="3469179"/>
            <a:chOff x="7528323" y="2365850"/>
            <a:chExt cx="2200655" cy="3469179"/>
          </a:xfrm>
        </p:grpSpPr>
        <p:sp>
          <p:nvSpPr>
            <p:cNvPr id="35" name="TextBox 34">
              <a:extLst>
                <a:ext uri="{FF2B5EF4-FFF2-40B4-BE49-F238E27FC236}">
                  <a16:creationId xmlns:a16="http://schemas.microsoft.com/office/drawing/2014/main" id="{82C4A0E9-A51D-49B0-86BD-2BDB8C7CDC01}"/>
                </a:ext>
              </a:extLst>
            </p:cNvPr>
            <p:cNvSpPr txBox="1"/>
            <p:nvPr/>
          </p:nvSpPr>
          <p:spPr>
            <a:xfrm>
              <a:off x="7528323" y="3035146"/>
              <a:ext cx="2200655"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1F1A62"/>
                  </a:solidFill>
                  <a:effectLst/>
                  <a:uLnTx/>
                  <a:uFillTx/>
                  <a:latin typeface="Helvetica"/>
                  <a:ea typeface="+mn-ea"/>
                  <a:cs typeface="Calibri" panose="020F0502020204030204" pitchFamily="34" charset="0"/>
                </a:rPr>
                <a:t>Bottled Water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a:ea typeface="+mn-ea"/>
                  <a:cs typeface="Calibri" panose="020F0502020204030204" pitchFamily="34" charset="0"/>
                </a:rPr>
                <a:t>vs. +9% of NH women</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A9CFC085-FC1B-41C1-B1DD-EB0F394EB199}"/>
                </a:ext>
              </a:extLst>
            </p:cNvPr>
            <p:cNvSpPr txBox="1"/>
            <p:nvPr/>
          </p:nvSpPr>
          <p:spPr>
            <a:xfrm>
              <a:off x="7528323" y="4973255"/>
              <a:ext cx="2200655"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1F1A62"/>
                  </a:solidFill>
                  <a:effectLst/>
                  <a:uLnTx/>
                  <a:uFillTx/>
                  <a:latin typeface="Helvetica"/>
                  <a:ea typeface="+mn-ea"/>
                  <a:cs typeface="Calibri" panose="020F0502020204030204" pitchFamily="34" charset="0"/>
                </a:rPr>
                <a:t>Makeup</a:t>
              </a:r>
              <a:endParaRPr kumimoji="0" lang="en-US" sz="1600" b="0" i="0" u="sng" strike="noStrike" kern="1200" cap="none" spc="0" normalizeH="0" baseline="0" noProof="0">
                <a:ln>
                  <a:noFill/>
                </a:ln>
                <a:solidFill>
                  <a:srgbClr val="1F1A62"/>
                </a:solidFill>
                <a:effectLst/>
                <a:uLnTx/>
                <a:uFillTx/>
                <a:latin typeface="Helvetica"/>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a:ea typeface="+mn-ea"/>
                  <a:cs typeface="Calibri" panose="020F0502020204030204" pitchFamily="34" charset="0"/>
                </a:rPr>
                <a:t>vs. +4% of NH women</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descr="Icon&#10;&#10;Description automatically generated">
              <a:extLst>
                <a:ext uri="{FF2B5EF4-FFF2-40B4-BE49-F238E27FC236}">
                  <a16:creationId xmlns:a16="http://schemas.microsoft.com/office/drawing/2014/main" id="{B74B6122-FA58-4C5B-960C-E69CE62A99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93300" y="2365850"/>
              <a:ext cx="670700" cy="670700"/>
            </a:xfrm>
            <a:prstGeom prst="rect">
              <a:avLst/>
            </a:prstGeom>
          </p:spPr>
        </p:pic>
        <p:pic>
          <p:nvPicPr>
            <p:cNvPr id="17" name="Picture 16" descr="Icon&#10;&#10;Description automatically generated">
              <a:extLst>
                <a:ext uri="{FF2B5EF4-FFF2-40B4-BE49-F238E27FC236}">
                  <a16:creationId xmlns:a16="http://schemas.microsoft.com/office/drawing/2014/main" id="{B8C6E1B8-6F2F-4BEF-83DF-A5C8FBCF948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63932" y="4191759"/>
              <a:ext cx="729437" cy="729437"/>
            </a:xfrm>
            <a:prstGeom prst="rect">
              <a:avLst/>
            </a:prstGeom>
          </p:spPr>
        </p:pic>
      </p:grpSp>
      <p:grpSp>
        <p:nvGrpSpPr>
          <p:cNvPr id="22" name="Group 21">
            <a:extLst>
              <a:ext uri="{FF2B5EF4-FFF2-40B4-BE49-F238E27FC236}">
                <a16:creationId xmlns:a16="http://schemas.microsoft.com/office/drawing/2014/main" id="{8FB4FEB2-7B47-4F81-8D45-8F8442DAF555}"/>
              </a:ext>
            </a:extLst>
          </p:cNvPr>
          <p:cNvGrpSpPr/>
          <p:nvPr/>
        </p:nvGrpSpPr>
        <p:grpSpPr>
          <a:xfrm>
            <a:off x="9941346" y="2375166"/>
            <a:ext cx="2200655" cy="3436034"/>
            <a:chOff x="10001168" y="2398995"/>
            <a:chExt cx="2200655" cy="3436034"/>
          </a:xfrm>
        </p:grpSpPr>
        <p:sp>
          <p:nvSpPr>
            <p:cNvPr id="36" name="TextBox 35">
              <a:extLst>
                <a:ext uri="{FF2B5EF4-FFF2-40B4-BE49-F238E27FC236}">
                  <a16:creationId xmlns:a16="http://schemas.microsoft.com/office/drawing/2014/main" id="{EC8FB12A-3E39-4772-825B-68919D944C0B}"/>
                </a:ext>
              </a:extLst>
            </p:cNvPr>
            <p:cNvSpPr txBox="1"/>
            <p:nvPr/>
          </p:nvSpPr>
          <p:spPr>
            <a:xfrm>
              <a:off x="10001168" y="3035146"/>
              <a:ext cx="2200655"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1F1A62"/>
                  </a:solidFill>
                  <a:effectLst/>
                  <a:uLnTx/>
                  <a:uFillTx/>
                  <a:latin typeface="Helvetica"/>
                  <a:ea typeface="+mn-ea"/>
                  <a:cs typeface="Calibri" panose="020F0502020204030204" pitchFamily="34" charset="0"/>
                </a:rPr>
                <a:t>Mobile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a:ea typeface="+mn-ea"/>
                  <a:cs typeface="Calibri" panose="020F0502020204030204" pitchFamily="34" charset="0"/>
                </a:rPr>
                <a:t>vs. +13% of NH women</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96527C04-7D3E-44F9-8C63-18A6E6C6BE44}"/>
                </a:ext>
              </a:extLst>
            </p:cNvPr>
            <p:cNvSpPr txBox="1"/>
            <p:nvPr/>
          </p:nvSpPr>
          <p:spPr>
            <a:xfrm>
              <a:off x="10001168" y="4973255"/>
              <a:ext cx="2200655"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1F1A62"/>
                  </a:solidFill>
                  <a:effectLst/>
                  <a:uLnTx/>
                  <a:uFillTx/>
                  <a:latin typeface="Helvetica"/>
                  <a:ea typeface="+mn-ea"/>
                  <a:cs typeface="Calibri" panose="020F0502020204030204" pitchFamily="34" charset="0"/>
                </a:rPr>
                <a:t>Department Store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a:ea typeface="+mn-ea"/>
                  <a:cs typeface="Calibri" panose="020F0502020204030204" pitchFamily="34" charset="0"/>
                </a:rPr>
                <a:t>vs. +1% of NH women</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Picture 18" descr="Icon&#10;&#10;Description automatically generated">
              <a:extLst>
                <a:ext uri="{FF2B5EF4-FFF2-40B4-BE49-F238E27FC236}">
                  <a16:creationId xmlns:a16="http://schemas.microsoft.com/office/drawing/2014/main" id="{44CF2FBD-766C-486D-86AC-BE03AE6BA2E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809227" y="2398995"/>
              <a:ext cx="584536" cy="584536"/>
            </a:xfrm>
            <a:prstGeom prst="rect">
              <a:avLst/>
            </a:prstGeom>
          </p:spPr>
        </p:pic>
        <p:pic>
          <p:nvPicPr>
            <p:cNvPr id="21" name="Picture 20" descr="Icon&#10;&#10;Description automatically generated">
              <a:extLst>
                <a:ext uri="{FF2B5EF4-FFF2-40B4-BE49-F238E27FC236}">
                  <a16:creationId xmlns:a16="http://schemas.microsoft.com/office/drawing/2014/main" id="{7C6F8B0E-36A2-4A63-B849-DC340AB4AC5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736777" y="4129913"/>
              <a:ext cx="729437" cy="729437"/>
            </a:xfrm>
            <a:prstGeom prst="rect">
              <a:avLst/>
            </a:prstGeom>
          </p:spPr>
        </p:pic>
      </p:grpSp>
      <p:grpSp>
        <p:nvGrpSpPr>
          <p:cNvPr id="24" name="Group 23">
            <a:extLst>
              <a:ext uri="{FF2B5EF4-FFF2-40B4-BE49-F238E27FC236}">
                <a16:creationId xmlns:a16="http://schemas.microsoft.com/office/drawing/2014/main" id="{6D8E9FAA-EE08-43A4-A013-F7A2412BC392}"/>
              </a:ext>
            </a:extLst>
          </p:cNvPr>
          <p:cNvGrpSpPr/>
          <p:nvPr/>
        </p:nvGrpSpPr>
        <p:grpSpPr>
          <a:xfrm>
            <a:off x="183958" y="2660254"/>
            <a:ext cx="2243033" cy="2512198"/>
            <a:chOff x="148530" y="3290863"/>
            <a:chExt cx="2243033" cy="2063512"/>
          </a:xfrm>
        </p:grpSpPr>
        <p:sp>
          <p:nvSpPr>
            <p:cNvPr id="41" name="Rounded Rectangle 80">
              <a:extLst>
                <a:ext uri="{FF2B5EF4-FFF2-40B4-BE49-F238E27FC236}">
                  <a16:creationId xmlns:a16="http://schemas.microsoft.com/office/drawing/2014/main" id="{254C8800-FB44-4A8B-8680-A7ABE78DCC60}"/>
                </a:ext>
              </a:extLst>
            </p:cNvPr>
            <p:cNvSpPr/>
            <p:nvPr/>
          </p:nvSpPr>
          <p:spPr>
            <a:xfrm>
              <a:off x="148530" y="3290863"/>
              <a:ext cx="2243033" cy="2063512"/>
            </a:xfrm>
            <a:prstGeom prst="roundRect">
              <a:avLst>
                <a:gd name="adj" fmla="val 6650"/>
              </a:avLst>
            </a:prstGeom>
            <a:solidFill>
              <a:schemeClr val="bg1"/>
            </a:solidFill>
            <a:ln w="19050">
              <a:solidFill>
                <a:srgbClr val="1B146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grpSp>
          <p:nvGrpSpPr>
            <p:cNvPr id="2" name="Group 1">
              <a:extLst>
                <a:ext uri="{FF2B5EF4-FFF2-40B4-BE49-F238E27FC236}">
                  <a16:creationId xmlns:a16="http://schemas.microsoft.com/office/drawing/2014/main" id="{3EC01627-C460-4D40-A2BB-936B69A3D1BF}"/>
                </a:ext>
              </a:extLst>
            </p:cNvPr>
            <p:cNvGrpSpPr/>
            <p:nvPr/>
          </p:nvGrpSpPr>
          <p:grpSpPr>
            <a:xfrm>
              <a:off x="313866" y="3533578"/>
              <a:ext cx="1912360" cy="1790178"/>
              <a:chOff x="312098" y="3495781"/>
              <a:chExt cx="1912360" cy="1790178"/>
            </a:xfrm>
          </p:grpSpPr>
          <p:sp>
            <p:nvSpPr>
              <p:cNvPr id="80" name="TextBox 79">
                <a:extLst>
                  <a:ext uri="{FF2B5EF4-FFF2-40B4-BE49-F238E27FC236}">
                    <a16:creationId xmlns:a16="http://schemas.microsoft.com/office/drawing/2014/main" id="{D55DE0E7-B39C-45C2-9E03-542692D5B3AB}"/>
                  </a:ext>
                </a:extLst>
              </p:cNvPr>
              <p:cNvSpPr txBox="1"/>
              <p:nvPr/>
            </p:nvSpPr>
            <p:spPr>
              <a:xfrm>
                <a:off x="312098" y="3996645"/>
                <a:ext cx="1912360" cy="128931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a:ea typeface="+mn-ea"/>
                    <a:cs typeface="Calibri" panose="020F0502020204030204" pitchFamily="34" charset="0"/>
                  </a:rPr>
                  <a:t>Average household size among Hispanic women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1F1A62"/>
                  </a:solidFill>
                  <a:effectLst/>
                  <a:uLnTx/>
                  <a:uFillTx/>
                  <a:latin typeface="Helvetica"/>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a:ea typeface="+mn-ea"/>
                    <a:cs typeface="Calibri" panose="020F0502020204030204" pitchFamily="34" charset="0"/>
                  </a:rPr>
                  <a:t>(vs. 2.8 among </a:t>
                </a:r>
                <a:br>
                  <a:rPr kumimoji="0" lang="en-US" sz="1200" b="0" i="0" u="none" strike="noStrike" kern="1200" cap="none" spc="0" normalizeH="0" baseline="0" noProof="0">
                    <a:ln>
                      <a:noFill/>
                    </a:ln>
                    <a:solidFill>
                      <a:srgbClr val="1F1A62"/>
                    </a:solidFill>
                    <a:effectLst/>
                    <a:uLnTx/>
                    <a:uFillTx/>
                    <a:latin typeface="Helvetica"/>
                    <a:ea typeface="+mn-ea"/>
                    <a:cs typeface="Calibri" panose="020F0502020204030204" pitchFamily="34" charset="0"/>
                  </a:rPr>
                </a:br>
                <a:r>
                  <a:rPr kumimoji="0" lang="en-US" sz="1200" b="0" i="0" u="none" strike="noStrike" kern="1200" cap="none" spc="0" normalizeH="0" baseline="0" noProof="0">
                    <a:ln>
                      <a:noFill/>
                    </a:ln>
                    <a:solidFill>
                      <a:srgbClr val="1F1A62"/>
                    </a:solidFill>
                    <a:effectLst/>
                    <a:uLnTx/>
                    <a:uFillTx/>
                    <a:latin typeface="Helvetica"/>
                    <a:ea typeface="+mn-ea"/>
                    <a:cs typeface="Calibri" panose="020F0502020204030204" pitchFamily="34" charset="0"/>
                  </a:rPr>
                  <a:t>non-Hispanic women)</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8ACAC760-F67C-4262-835D-0FFCA34768B3}"/>
                  </a:ext>
                </a:extLst>
              </p:cNvPr>
              <p:cNvSpPr txBox="1"/>
              <p:nvPr/>
            </p:nvSpPr>
            <p:spPr>
              <a:xfrm>
                <a:off x="376441" y="3495781"/>
                <a:ext cx="1783675" cy="53089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3.8</a:t>
                </a:r>
                <a:endParaRPr kumimoji="0" lang="en-US" sz="5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cxnSp>
        <p:nvCxnSpPr>
          <p:cNvPr id="29" name="Straight Connector 28">
            <a:extLst>
              <a:ext uri="{FF2B5EF4-FFF2-40B4-BE49-F238E27FC236}">
                <a16:creationId xmlns:a16="http://schemas.microsoft.com/office/drawing/2014/main" id="{AC535A3B-76DE-4B62-90BD-33968F165287}"/>
              </a:ext>
            </a:extLst>
          </p:cNvPr>
          <p:cNvCxnSpPr/>
          <p:nvPr/>
        </p:nvCxnSpPr>
        <p:spPr>
          <a:xfrm>
            <a:off x="2600828" y="2085766"/>
            <a:ext cx="0" cy="3733179"/>
          </a:xfrm>
          <a:prstGeom prst="line">
            <a:avLst/>
          </a:prstGeom>
          <a:ln w="12700">
            <a:solidFill>
              <a:srgbClr val="1B1464"/>
            </a:solidFill>
            <a:prstDash val="lgDash"/>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9867BFF0-A3EA-4BEB-9FAF-5DCE7110DD00}"/>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6" name="Slide Number Placeholder 5">
            <a:extLst>
              <a:ext uri="{FF2B5EF4-FFF2-40B4-BE49-F238E27FC236}">
                <a16:creationId xmlns:a16="http://schemas.microsoft.com/office/drawing/2014/main" id="{C721ED71-F164-442E-87BA-B5BAC8A787D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7" name="Rectangle 46">
            <a:extLst>
              <a:ext uri="{FF2B5EF4-FFF2-40B4-BE49-F238E27FC236}">
                <a16:creationId xmlns:a16="http://schemas.microsoft.com/office/drawing/2014/main" id="{9E997B83-E1F2-47E0-8B33-FF70C1DA6F8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49" name="Picture 48" descr="Logo&#10;&#10;Description automatically generated with low confidence">
            <a:extLst>
              <a:ext uri="{FF2B5EF4-FFF2-40B4-BE49-F238E27FC236}">
                <a16:creationId xmlns:a16="http://schemas.microsoft.com/office/drawing/2014/main" id="{B6846F16-528D-4E1F-8623-E7B46EBCD791}"/>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8248" y="1490863"/>
            <a:ext cx="1410542" cy="491984"/>
          </a:xfrm>
          <a:prstGeom prst="rect">
            <a:avLst/>
          </a:prstGeom>
        </p:spPr>
      </p:pic>
      <p:pic>
        <p:nvPicPr>
          <p:cNvPr id="50" name="Picture 49">
            <a:extLst>
              <a:ext uri="{FF2B5EF4-FFF2-40B4-BE49-F238E27FC236}">
                <a16:creationId xmlns:a16="http://schemas.microsoft.com/office/drawing/2014/main" id="{6E099385-9B81-45C4-9B4C-F4765F3E3903}"/>
              </a:ext>
            </a:extLst>
          </p:cNvPr>
          <p:cNvPicPr>
            <a:picLocks noChangeAspect="1"/>
          </p:cNvPicPr>
          <p:nvPr/>
        </p:nvPicPr>
        <p:blipFill rotWithShape="1">
          <a:blip r:embed="rId14"/>
          <a:srcRect r="33073"/>
          <a:stretch/>
        </p:blipFill>
        <p:spPr>
          <a:xfrm>
            <a:off x="1538790" y="1512824"/>
            <a:ext cx="1589516" cy="374871"/>
          </a:xfrm>
          <a:prstGeom prst="rect">
            <a:avLst/>
          </a:prstGeom>
        </p:spPr>
      </p:pic>
    </p:spTree>
    <p:extLst>
      <p:ext uri="{BB962C8B-B14F-4D97-AF65-F5344CB8AC3E}">
        <p14:creationId xmlns:p14="http://schemas.microsoft.com/office/powerpoint/2010/main" val="2344359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5359945-D268-485E-8F5E-9C50C8D95865}"/>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hlinkClick r:id="rId3"/>
            <a:extLst>
              <a:ext uri="{FF2B5EF4-FFF2-40B4-BE49-F238E27FC236}">
                <a16:creationId xmlns:a16="http://schemas.microsoft.com/office/drawing/2014/main" id="{8358B962-F292-4406-9B9F-BA3E3BB23CC6}"/>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31" name="Picture 30">
            <a:hlinkClick r:id="rId3"/>
            <a:extLst>
              <a:ext uri="{FF2B5EF4-FFF2-40B4-BE49-F238E27FC236}">
                <a16:creationId xmlns:a16="http://schemas.microsoft.com/office/drawing/2014/main" id="{6F852E64-8C7A-4468-8C6D-6E2DD85623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24443" y="155484"/>
            <a:ext cx="1736193" cy="976609"/>
          </a:xfrm>
          <a:prstGeom prst="rect">
            <a:avLst/>
          </a:prstGeom>
          <a:ln>
            <a:solidFill>
              <a:srgbClr val="1F1A62"/>
            </a:solidFill>
          </a:ln>
        </p:spPr>
      </p:pic>
      <p:sp>
        <p:nvSpPr>
          <p:cNvPr id="17" name="TextBox 16">
            <a:extLst>
              <a:ext uri="{FF2B5EF4-FFF2-40B4-BE49-F238E27FC236}">
                <a16:creationId xmlns:a16="http://schemas.microsoft.com/office/drawing/2014/main" id="{8CF67CFD-8FA1-4FD8-8229-37756B01C7C4}"/>
              </a:ext>
            </a:extLst>
          </p:cNvPr>
          <p:cNvSpPr txBox="1"/>
          <p:nvPr/>
        </p:nvSpPr>
        <p:spPr>
          <a:xfrm>
            <a:off x="186387" y="2740226"/>
            <a:ext cx="5199800"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403020202020204" pitchFamily="34" charset="0"/>
                <a:ea typeface="+mn-ea"/>
                <a:cs typeface="Helvetica" panose="020B0604020202020204" pitchFamily="34" charset="0"/>
              </a:rPr>
              <a:t>Hispanic women spend </a:t>
            </a: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n-ea"/>
                <a:cs typeface="Helvetica" panose="020B0604020202020204" pitchFamily="34" charset="0"/>
              </a:rPr>
              <a:t>30+ hours </a:t>
            </a:r>
            <a:r>
              <a:rPr kumimoji="0" lang="en-US" sz="2400" b="1" i="0" u="none" strike="noStrike" kern="1200" cap="none" spc="0" normalizeH="0" baseline="0" noProof="0">
                <a:ln>
                  <a:noFill/>
                </a:ln>
                <a:solidFill>
                  <a:srgbClr val="1B1464"/>
                </a:solidFill>
                <a:effectLst/>
                <a:uLnTx/>
                <a:uFillTx/>
                <a:latin typeface="Helvetica" panose="020B0403020202020204" pitchFamily="34" charset="0"/>
                <a:ea typeface="+mn-ea"/>
                <a:cs typeface="Helvetica" panose="020B0604020202020204" pitchFamily="34" charset="0"/>
              </a:rPr>
              <a:t>watching TV and </a:t>
            </a: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n-ea"/>
                <a:cs typeface="Helvetica" panose="020B0604020202020204" pitchFamily="34" charset="0"/>
              </a:rPr>
              <a:t>22 hours </a:t>
            </a:r>
            <a:r>
              <a:rPr kumimoji="0" lang="en-US" sz="2400" b="1" i="0" u="none" strike="noStrike" kern="1200" cap="none" spc="0" normalizeH="0" baseline="0" noProof="0">
                <a:ln>
                  <a:noFill/>
                </a:ln>
                <a:solidFill>
                  <a:srgbClr val="1B1464"/>
                </a:solidFill>
                <a:effectLst/>
                <a:uLnTx/>
                <a:uFillTx/>
                <a:latin typeface="Helvetica" panose="020B0403020202020204" pitchFamily="34" charset="0"/>
                <a:ea typeface="+mn-ea"/>
                <a:cs typeface="Helvetica" panose="020B0604020202020204" pitchFamily="34" charset="0"/>
              </a:rPr>
              <a:t>viewing videos, using apps or surfing the internet on smartphones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white"/>
              </a:solidFill>
              <a:effectLst/>
              <a:uLnTx/>
              <a:uFillTx/>
              <a:latin typeface="Helvetica" panose="020B0403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88% </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Hispanic women have streamed in the past 12 months</a:t>
            </a:r>
          </a:p>
        </p:txBody>
      </p:sp>
      <p:sp>
        <p:nvSpPr>
          <p:cNvPr id="18" name="TextBox 17">
            <a:extLst>
              <a:ext uri="{FF2B5EF4-FFF2-40B4-BE49-F238E27FC236}">
                <a16:creationId xmlns:a16="http://schemas.microsoft.com/office/drawing/2014/main" id="{70859537-1123-4C13-B697-F21D5D80BADA}"/>
              </a:ext>
            </a:extLst>
          </p:cNvPr>
          <p:cNvSpPr txBox="1"/>
          <p:nvPr/>
        </p:nvSpPr>
        <p:spPr>
          <a:xfrm>
            <a:off x="5580126" y="1960500"/>
            <a:ext cx="658581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Hispanic women who agree with the following statements</a:t>
            </a:r>
          </a:p>
        </p:txBody>
      </p:sp>
      <p:sp>
        <p:nvSpPr>
          <p:cNvPr id="19" name="TextBox 18">
            <a:extLst>
              <a:ext uri="{FF2B5EF4-FFF2-40B4-BE49-F238E27FC236}">
                <a16:creationId xmlns:a16="http://schemas.microsoft.com/office/drawing/2014/main" id="{36E6BE98-02F4-439B-8349-004B3A184B5A}"/>
              </a:ext>
            </a:extLst>
          </p:cNvPr>
          <p:cNvSpPr txBox="1"/>
          <p:nvPr/>
        </p:nvSpPr>
        <p:spPr>
          <a:xfrm>
            <a:off x="5747983" y="4602735"/>
            <a:ext cx="6250098" cy="10926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52%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Calibri" panose="020F0502020204030204" pitchFamily="34" charset="0"/>
              </a:rPr>
              <a:t>‘I wish there was more Spanish-language content to stream’</a:t>
            </a:r>
          </a:p>
        </p:txBody>
      </p:sp>
      <p:sp>
        <p:nvSpPr>
          <p:cNvPr id="20" name="TextBox 19">
            <a:extLst>
              <a:ext uri="{FF2B5EF4-FFF2-40B4-BE49-F238E27FC236}">
                <a16:creationId xmlns:a16="http://schemas.microsoft.com/office/drawing/2014/main" id="{D438CDBE-AB4F-4062-A032-A71C726D05F8}"/>
              </a:ext>
            </a:extLst>
          </p:cNvPr>
          <p:cNvSpPr txBox="1"/>
          <p:nvPr/>
        </p:nvSpPr>
        <p:spPr>
          <a:xfrm>
            <a:off x="5676514" y="2550453"/>
            <a:ext cx="6393037" cy="152349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65%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Calibri" panose="020F0502020204030204" pitchFamily="34" charset="0"/>
              </a:rPr>
              <a:t>‘Having shows that highlight issues / stories that are important to racial diverse communities available on a streaming service makes it more valuable to me’</a:t>
            </a:r>
          </a:p>
        </p:txBody>
      </p:sp>
      <p:sp>
        <p:nvSpPr>
          <p:cNvPr id="22" name="Rectangle 21">
            <a:extLst>
              <a:ext uri="{FF2B5EF4-FFF2-40B4-BE49-F238E27FC236}">
                <a16:creationId xmlns:a16="http://schemas.microsoft.com/office/drawing/2014/main" id="{CF511AAE-61D1-4ED4-BBBA-E53DA57CC351}"/>
              </a:ext>
            </a:extLst>
          </p:cNvPr>
          <p:cNvSpPr/>
          <p:nvPr/>
        </p:nvSpPr>
        <p:spPr>
          <a:xfrm>
            <a:off x="79269" y="114472"/>
            <a:ext cx="10185657"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Latinas are voracious video viewers in search of authenticity: </a:t>
            </a:r>
            <a:b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They seek content that appeals to their values and traits of family, hard work, language, faith and ‘cultural bothness’</a:t>
            </a:r>
          </a:p>
        </p:txBody>
      </p:sp>
      <p:sp>
        <p:nvSpPr>
          <p:cNvPr id="25" name="TextBox 24">
            <a:extLst>
              <a:ext uri="{FF2B5EF4-FFF2-40B4-BE49-F238E27FC236}">
                <a16:creationId xmlns:a16="http://schemas.microsoft.com/office/drawing/2014/main" id="{ECC49809-AB00-48B9-A925-D37219737DCB}"/>
              </a:ext>
            </a:extLst>
          </p:cNvPr>
          <p:cNvSpPr txBox="1"/>
          <p:nvPr/>
        </p:nvSpPr>
        <p:spPr>
          <a:xfrm>
            <a:off x="459666" y="6210834"/>
            <a:ext cx="116014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Telemundo, </a:t>
            </a:r>
            <a:r>
              <a:rPr kumimoji="0" lang="en-US" sz="9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Latinas Powering Forward</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2019. VAB analysis of MRI-Simmons November 2021 Cord Evolution Study. Base = Any agree. ‘Cultural </a:t>
            </a:r>
            <a:r>
              <a:rPr kumimoji="0" lang="en-US" sz="900" b="0" i="0"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bothness</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refers to the equal integration of two cultures and languages into one.</a:t>
            </a:r>
            <a:endParaRPr kumimoji="0" lang="fr-FR"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cxnSp>
        <p:nvCxnSpPr>
          <p:cNvPr id="21" name="Straight Connector 20">
            <a:extLst>
              <a:ext uri="{FF2B5EF4-FFF2-40B4-BE49-F238E27FC236}">
                <a16:creationId xmlns:a16="http://schemas.microsoft.com/office/drawing/2014/main" id="{2F8546B2-8C5C-427F-A9FD-57FCB8684AE3}"/>
              </a:ext>
            </a:extLst>
          </p:cNvPr>
          <p:cNvCxnSpPr>
            <a:cxnSpLocks/>
          </p:cNvCxnSpPr>
          <p:nvPr/>
        </p:nvCxnSpPr>
        <p:spPr>
          <a:xfrm>
            <a:off x="6910076" y="4291380"/>
            <a:ext cx="3925913" cy="0"/>
          </a:xfrm>
          <a:prstGeom prst="line">
            <a:avLst/>
          </a:prstGeom>
          <a:ln w="12700">
            <a:solidFill>
              <a:srgbClr val="ED3C8D"/>
            </a:solidFill>
            <a:prstDash val="lgDash"/>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36453FF0-4447-40BF-99F7-80635EAFC77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E1F74C5A-97BD-49E7-8D41-71F842D1DDF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1EE55349-EC8E-47F3-A553-1A130B2F3B9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cxnSp>
        <p:nvCxnSpPr>
          <p:cNvPr id="32" name="Straight Connector 31">
            <a:extLst>
              <a:ext uri="{FF2B5EF4-FFF2-40B4-BE49-F238E27FC236}">
                <a16:creationId xmlns:a16="http://schemas.microsoft.com/office/drawing/2014/main" id="{18EEB7EF-9E5F-490A-82AD-CCD9FA0932B8}"/>
              </a:ext>
            </a:extLst>
          </p:cNvPr>
          <p:cNvCxnSpPr/>
          <p:nvPr/>
        </p:nvCxnSpPr>
        <p:spPr>
          <a:xfrm>
            <a:off x="5604886" y="1692069"/>
            <a:ext cx="0" cy="4401084"/>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pic>
        <p:nvPicPr>
          <p:cNvPr id="33" name="Picture 32" descr="Logo&#10;&#10;Description automatically generated with low confidence">
            <a:extLst>
              <a:ext uri="{FF2B5EF4-FFF2-40B4-BE49-F238E27FC236}">
                <a16:creationId xmlns:a16="http://schemas.microsoft.com/office/drawing/2014/main" id="{86F197F7-05B1-47FA-B3B8-F1980DDD706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8248" y="1490863"/>
            <a:ext cx="1410542" cy="491984"/>
          </a:xfrm>
          <a:prstGeom prst="rect">
            <a:avLst/>
          </a:prstGeom>
        </p:spPr>
      </p:pic>
      <p:pic>
        <p:nvPicPr>
          <p:cNvPr id="34" name="Picture 33">
            <a:extLst>
              <a:ext uri="{FF2B5EF4-FFF2-40B4-BE49-F238E27FC236}">
                <a16:creationId xmlns:a16="http://schemas.microsoft.com/office/drawing/2014/main" id="{79873599-C5BB-4BAE-BAB9-654008906BB1}"/>
              </a:ext>
            </a:extLst>
          </p:cNvPr>
          <p:cNvPicPr>
            <a:picLocks noChangeAspect="1"/>
          </p:cNvPicPr>
          <p:nvPr/>
        </p:nvPicPr>
        <p:blipFill rotWithShape="1">
          <a:blip r:embed="rId7"/>
          <a:srcRect r="33073"/>
          <a:stretch/>
        </p:blipFill>
        <p:spPr>
          <a:xfrm>
            <a:off x="1538790" y="1512824"/>
            <a:ext cx="1589516" cy="374871"/>
          </a:xfrm>
          <a:prstGeom prst="rect">
            <a:avLst/>
          </a:prstGeom>
        </p:spPr>
      </p:pic>
      <p:sp>
        <p:nvSpPr>
          <p:cNvPr id="2" name="Rectangle: Rounded Corners 1">
            <a:extLst>
              <a:ext uri="{FF2B5EF4-FFF2-40B4-BE49-F238E27FC236}">
                <a16:creationId xmlns:a16="http://schemas.microsoft.com/office/drawing/2014/main" id="{AF93BF52-BE0E-4A27-90DD-7BBC337B1CBF}"/>
              </a:ext>
            </a:extLst>
          </p:cNvPr>
          <p:cNvSpPr/>
          <p:nvPr/>
        </p:nvSpPr>
        <p:spPr>
          <a:xfrm>
            <a:off x="5747983" y="2419209"/>
            <a:ext cx="6250092" cy="1735911"/>
          </a:xfrm>
          <a:prstGeom prst="roundRect">
            <a:avLst/>
          </a:prstGeom>
          <a:no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C284CCEA-9A1C-4EAE-8BB6-702BBB476B41}"/>
              </a:ext>
            </a:extLst>
          </p:cNvPr>
          <p:cNvSpPr/>
          <p:nvPr/>
        </p:nvSpPr>
        <p:spPr>
          <a:xfrm>
            <a:off x="5744740" y="4410141"/>
            <a:ext cx="6250092" cy="1510746"/>
          </a:xfrm>
          <a:prstGeom prst="roundRect">
            <a:avLst/>
          </a:prstGeom>
          <a:no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B2618DF0-6ECF-4DE7-9EA2-BFB6BF07C7A7}"/>
              </a:ext>
            </a:extLst>
          </p:cNvPr>
          <p:cNvSpPr/>
          <p:nvPr/>
        </p:nvSpPr>
        <p:spPr>
          <a:xfrm>
            <a:off x="122449" y="2654077"/>
            <a:ext cx="5339340" cy="3031538"/>
          </a:xfrm>
          <a:prstGeom prst="roundRect">
            <a:avLst/>
          </a:prstGeom>
          <a:no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530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hlinkClick r:id="rId2"/>
            <a:extLst>
              <a:ext uri="{FF2B5EF4-FFF2-40B4-BE49-F238E27FC236}">
                <a16:creationId xmlns:a16="http://schemas.microsoft.com/office/drawing/2014/main" id="{77F640E9-57D9-4BEF-AC5A-76EF7BCE0D3E}"/>
              </a:ext>
            </a:extLst>
          </p:cNvPr>
          <p:cNvPicPr>
            <a:picLocks noChangeAspect="1"/>
          </p:cNvPicPr>
          <p:nvPr/>
        </p:nvPicPr>
        <p:blipFill>
          <a:blip r:embed="rId3"/>
          <a:stretch>
            <a:fillRect/>
          </a:stretch>
        </p:blipFill>
        <p:spPr>
          <a:xfrm>
            <a:off x="9857186" y="1672482"/>
            <a:ext cx="2046482" cy="1177913"/>
          </a:xfrm>
          <a:prstGeom prst="rect">
            <a:avLst/>
          </a:prstGeom>
          <a:ln>
            <a:solidFill>
              <a:srgbClr val="1F1A62"/>
            </a:solidFill>
          </a:ln>
        </p:spPr>
      </p:pic>
      <p:pic>
        <p:nvPicPr>
          <p:cNvPr id="38" name="Picture 37">
            <a:extLst>
              <a:ext uri="{FF2B5EF4-FFF2-40B4-BE49-F238E27FC236}">
                <a16:creationId xmlns:a16="http://schemas.microsoft.com/office/drawing/2014/main" id="{08D3A7C3-9423-4DEA-8167-5DB6C292661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717180" y="0"/>
            <a:ext cx="2474819" cy="1441082"/>
          </a:xfrm>
          <a:prstGeom prst="rect">
            <a:avLst/>
          </a:prstGeom>
        </p:spPr>
      </p:pic>
      <p:sp>
        <p:nvSpPr>
          <p:cNvPr id="2" name="Rectangle 1">
            <a:extLst>
              <a:ext uri="{FF2B5EF4-FFF2-40B4-BE49-F238E27FC236}">
                <a16:creationId xmlns:a16="http://schemas.microsoft.com/office/drawing/2014/main" id="{892812D1-C2E7-6145-8C2A-95A25EFCD80C}"/>
              </a:ext>
            </a:extLst>
          </p:cNvPr>
          <p:cNvSpPr/>
          <p:nvPr/>
        </p:nvSpPr>
        <p:spPr>
          <a:xfrm>
            <a:off x="0" y="0"/>
            <a:ext cx="5241303"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155150" y="2188364"/>
            <a:ext cx="508615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E60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E600"/>
                </a:solidFill>
                <a:effectLst/>
                <a:uLnTx/>
                <a:uFillTx/>
                <a:latin typeface="Helvetica-Normal" pitchFamily="2" charset="0"/>
                <a:ea typeface="+mn-ea"/>
                <a:cs typeface="+mn-cs"/>
              </a:rPr>
              <a:t>Looking for more data, insights and takeaways? Check out this related VAB content</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7" name="Rectangle 16">
            <a:extLst>
              <a:ext uri="{FF2B5EF4-FFF2-40B4-BE49-F238E27FC236}">
                <a16:creationId xmlns:a16="http://schemas.microsoft.com/office/drawing/2014/main" id="{233B3C66-BB54-4899-9837-0457B0BFA117}"/>
              </a:ext>
            </a:extLst>
          </p:cNvPr>
          <p:cNvSpPr/>
          <p:nvPr/>
        </p:nvSpPr>
        <p:spPr>
          <a:xfrm>
            <a:off x="5885319" y="6089303"/>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6"/>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B973AC1-8E1F-406F-B2A6-A7902FA37173}"/>
              </a:ext>
            </a:extLst>
          </p:cNvPr>
          <p:cNvSpPr/>
          <p:nvPr/>
        </p:nvSpPr>
        <p:spPr>
          <a:xfrm>
            <a:off x="544398" y="6586958"/>
            <a:ext cx="11669120" cy="2523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Slide Number Placeholder 5">
            <a:extLst>
              <a:ext uri="{FF2B5EF4-FFF2-40B4-BE49-F238E27FC236}">
                <a16:creationId xmlns:a16="http://schemas.microsoft.com/office/drawing/2014/main" id="{3832B338-C18C-445E-BC27-61C8789B93D7}"/>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grpSp>
        <p:nvGrpSpPr>
          <p:cNvPr id="6" name="Group 5">
            <a:extLst>
              <a:ext uri="{FF2B5EF4-FFF2-40B4-BE49-F238E27FC236}">
                <a16:creationId xmlns:a16="http://schemas.microsoft.com/office/drawing/2014/main" id="{CFD45E7E-C500-43A2-8120-8ED21E2A2C7B}"/>
              </a:ext>
            </a:extLst>
          </p:cNvPr>
          <p:cNvGrpSpPr/>
          <p:nvPr/>
        </p:nvGrpSpPr>
        <p:grpSpPr>
          <a:xfrm>
            <a:off x="2408580" y="404520"/>
            <a:ext cx="1880099" cy="914270"/>
            <a:chOff x="198561" y="542425"/>
            <a:chExt cx="1453627" cy="914270"/>
          </a:xfrm>
        </p:grpSpPr>
        <p:sp>
          <p:nvSpPr>
            <p:cNvPr id="21" name="TextBox 20">
              <a:extLst>
                <a:ext uri="{FF2B5EF4-FFF2-40B4-BE49-F238E27FC236}">
                  <a16:creationId xmlns:a16="http://schemas.microsoft.com/office/drawing/2014/main" id="{DE4170BE-0D5F-4F59-B2ED-D07DFD84BE95}"/>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7">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2" name="TextBox 21">
              <a:extLst>
                <a:ext uri="{FF2B5EF4-FFF2-40B4-BE49-F238E27FC236}">
                  <a16:creationId xmlns:a16="http://schemas.microsoft.com/office/drawing/2014/main" id="{97F9895F-B2CF-4F6E-A124-87D6BB078209}"/>
                </a:ext>
              </a:extLst>
            </p:cNvPr>
            <p:cNvSpPr txBox="1"/>
            <p:nvPr/>
          </p:nvSpPr>
          <p:spPr>
            <a:xfrm>
              <a:off x="198562" y="856531"/>
              <a:ext cx="1453626"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reedk@thevab.com</a:t>
              </a:r>
            </a:p>
          </p:txBody>
        </p:sp>
      </p:grpSp>
      <p:grpSp>
        <p:nvGrpSpPr>
          <p:cNvPr id="7" name="Group 6">
            <a:extLst>
              <a:ext uri="{FF2B5EF4-FFF2-40B4-BE49-F238E27FC236}">
                <a16:creationId xmlns:a16="http://schemas.microsoft.com/office/drawing/2014/main" id="{EC736EE8-AB58-4D19-A9C8-A0FEE809FAA8}"/>
              </a:ext>
            </a:extLst>
          </p:cNvPr>
          <p:cNvGrpSpPr/>
          <p:nvPr/>
        </p:nvGrpSpPr>
        <p:grpSpPr>
          <a:xfrm>
            <a:off x="249927" y="404520"/>
            <a:ext cx="1951735" cy="914270"/>
            <a:chOff x="2529808" y="542425"/>
            <a:chExt cx="1573920" cy="914270"/>
          </a:xfrm>
        </p:grpSpPr>
        <p:sp>
          <p:nvSpPr>
            <p:cNvPr id="33" name="TextBox 32">
              <a:extLst>
                <a:ext uri="{FF2B5EF4-FFF2-40B4-BE49-F238E27FC236}">
                  <a16:creationId xmlns:a16="http://schemas.microsoft.com/office/drawing/2014/main" id="{01472BB9-452F-4CF4-A8C5-463CE801978E}"/>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7">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34" name="TextBox 33">
              <a:extLst>
                <a:ext uri="{FF2B5EF4-FFF2-40B4-BE49-F238E27FC236}">
                  <a16:creationId xmlns:a16="http://schemas.microsoft.com/office/drawing/2014/main" id="{1C6BDDA2-DAD0-4175-8F77-77A09826BDCD}"/>
                </a:ext>
              </a:extLst>
            </p:cNvPr>
            <p:cNvSpPr txBox="1"/>
            <p:nvPr/>
          </p:nvSpPr>
          <p:spPr>
            <a:xfrm>
              <a:off x="2529808" y="856531"/>
              <a:ext cx="157392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leahm@thevab.com</a:t>
              </a:r>
            </a:p>
          </p:txBody>
        </p:sp>
      </p:grpSp>
      <p:grpSp>
        <p:nvGrpSpPr>
          <p:cNvPr id="8" name="Group 7">
            <a:extLst>
              <a:ext uri="{FF2B5EF4-FFF2-40B4-BE49-F238E27FC236}">
                <a16:creationId xmlns:a16="http://schemas.microsoft.com/office/drawing/2014/main" id="{E2254169-E83C-4230-8068-0511F6A21E42}"/>
              </a:ext>
            </a:extLst>
          </p:cNvPr>
          <p:cNvGrpSpPr/>
          <p:nvPr/>
        </p:nvGrpSpPr>
        <p:grpSpPr>
          <a:xfrm>
            <a:off x="227068" y="1278940"/>
            <a:ext cx="1714453" cy="744993"/>
            <a:chOff x="4357874" y="542425"/>
            <a:chExt cx="1714453" cy="744993"/>
          </a:xfrm>
        </p:grpSpPr>
        <p:sp>
          <p:nvSpPr>
            <p:cNvPr id="35" name="TextBox 34">
              <a:hlinkClick r:id="rId7"/>
              <a:extLst>
                <a:ext uri="{FF2B5EF4-FFF2-40B4-BE49-F238E27FC236}">
                  <a16:creationId xmlns:a16="http://schemas.microsoft.com/office/drawing/2014/main" id="{6EDD71D5-BD13-4184-A7FC-C00FC3DA7ACD}"/>
                </a:ext>
              </a:extLst>
            </p:cNvPr>
            <p:cNvSpPr txBox="1"/>
            <p:nvPr/>
          </p:nvSpPr>
          <p:spPr>
            <a:xfrm>
              <a:off x="4357874" y="542425"/>
              <a:ext cx="1353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7">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7">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7">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6" name="TextBox 35">
              <a:extLst>
                <a:ext uri="{FF2B5EF4-FFF2-40B4-BE49-F238E27FC236}">
                  <a16:creationId xmlns:a16="http://schemas.microsoft.com/office/drawing/2014/main" id="{1623445B-7C75-4A2A-8C53-AD691BEBA31B}"/>
                </a:ext>
              </a:extLst>
            </p:cNvPr>
            <p:cNvSpPr txBox="1"/>
            <p:nvPr/>
          </p:nvSpPr>
          <p:spPr>
            <a:xfrm>
              <a:off x="4357874" y="856531"/>
              <a:ext cx="171445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karolinag@thevab.com</a:t>
              </a:r>
            </a:p>
          </p:txBody>
        </p:sp>
      </p:grpSp>
      <p:pic>
        <p:nvPicPr>
          <p:cNvPr id="28" name="Picture 27">
            <a:hlinkClick r:id="rId8"/>
            <a:extLst>
              <a:ext uri="{FF2B5EF4-FFF2-40B4-BE49-F238E27FC236}">
                <a16:creationId xmlns:a16="http://schemas.microsoft.com/office/drawing/2014/main" id="{2E2CC72C-E48B-4C54-91C3-AEC9AACA51DA}"/>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862415" y="2984846"/>
            <a:ext cx="2046483" cy="1168094"/>
          </a:xfrm>
          <a:prstGeom prst="rect">
            <a:avLst/>
          </a:prstGeom>
          <a:ln>
            <a:solidFill>
              <a:srgbClr val="1F1A62"/>
            </a:solidFill>
          </a:ln>
        </p:spPr>
      </p:pic>
      <p:pic>
        <p:nvPicPr>
          <p:cNvPr id="31" name="Picture 30">
            <a:hlinkClick r:id="rId10"/>
            <a:extLst>
              <a:ext uri="{FF2B5EF4-FFF2-40B4-BE49-F238E27FC236}">
                <a16:creationId xmlns:a16="http://schemas.microsoft.com/office/drawing/2014/main" id="{77818BBA-B41B-49B8-A276-4F0F9C0BC00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439635" y="4306635"/>
            <a:ext cx="2046483" cy="1168094"/>
          </a:xfrm>
          <a:prstGeom prst="rect">
            <a:avLst/>
          </a:prstGeom>
          <a:ln>
            <a:solidFill>
              <a:srgbClr val="1F1A62"/>
            </a:solidFill>
          </a:ln>
        </p:spPr>
      </p:pic>
      <p:pic>
        <p:nvPicPr>
          <p:cNvPr id="39" name="Picture 38">
            <a:hlinkClick r:id="rId12"/>
            <a:extLst>
              <a:ext uri="{FF2B5EF4-FFF2-40B4-BE49-F238E27FC236}">
                <a16:creationId xmlns:a16="http://schemas.microsoft.com/office/drawing/2014/main" id="{D3A13932-7917-4852-88F8-CC56D5D0F3B3}"/>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7660310" y="2984846"/>
            <a:ext cx="2046482" cy="1168094"/>
          </a:xfrm>
          <a:prstGeom prst="rect">
            <a:avLst/>
          </a:prstGeom>
          <a:ln>
            <a:solidFill>
              <a:srgbClr val="1F1A62"/>
            </a:solidFill>
          </a:ln>
        </p:spPr>
      </p:pic>
      <p:pic>
        <p:nvPicPr>
          <p:cNvPr id="42" name="Picture 41">
            <a:hlinkClick r:id="rId14"/>
            <a:extLst>
              <a:ext uri="{FF2B5EF4-FFF2-40B4-BE49-F238E27FC236}">
                <a16:creationId xmlns:a16="http://schemas.microsoft.com/office/drawing/2014/main" id="{EC29F6C3-F4D9-4979-BBE8-D9D9520C537B}"/>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5448686" y="2984846"/>
            <a:ext cx="2046483" cy="1168092"/>
          </a:xfrm>
          <a:prstGeom prst="rect">
            <a:avLst/>
          </a:prstGeom>
          <a:ln>
            <a:solidFill>
              <a:srgbClr val="1F1A62"/>
            </a:solidFill>
          </a:ln>
        </p:spPr>
      </p:pic>
      <p:sp>
        <p:nvSpPr>
          <p:cNvPr id="29" name="TextBox 28">
            <a:extLst>
              <a:ext uri="{FF2B5EF4-FFF2-40B4-BE49-F238E27FC236}">
                <a16:creationId xmlns:a16="http://schemas.microsoft.com/office/drawing/2014/main" id="{441D61E8-BE7A-4358-8F86-5E6AE4F90469}"/>
              </a:ext>
            </a:extLst>
          </p:cNvPr>
          <p:cNvSpPr txBox="1"/>
          <p:nvPr/>
        </p:nvSpPr>
        <p:spPr>
          <a:xfrm>
            <a:off x="1069392" y="3980370"/>
            <a:ext cx="4231733"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chemeClr val="bg1"/>
                </a:solidFill>
                <a:effectLst/>
                <a:uLnTx/>
                <a:uFillTx/>
                <a:latin typeface="Helvetica" pitchFamily="2" charset="0"/>
                <a:ea typeface="+mn-ea"/>
                <a:cs typeface="+mn-cs"/>
              </a:rPr>
              <a:t>We are committed to providing marketers with the data and insights they need to develop thoughtful, inclusive campaigns &amp; strategies. To find out more on the unique media consumption behaviors and cultural trends of multicultural consumers</a:t>
            </a:r>
            <a:r>
              <a:rPr lang="en-US" sz="1600">
                <a:solidFill>
                  <a:schemeClr val="bg1"/>
                </a:solidFill>
                <a:latin typeface="Helvetica" pitchFamily="2" charset="0"/>
              </a:rPr>
              <a:t>, visit the VAB’s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hlinkClick r:id="rId16">
                  <a:extLst>
                    <a:ext uri="{A12FA001-AC4F-418D-AE19-62706E023703}">
                      <ahyp:hlinkClr xmlns:ahyp="http://schemas.microsoft.com/office/drawing/2018/hyperlinkcolor" val="tx"/>
                    </a:ext>
                  </a:extLst>
                </a:hlinkClick>
              </a:rPr>
              <a:t>Multicultural Marketing Resource Center</a:t>
            </a:r>
            <a:r>
              <a:rPr kumimoji="0" lang="en-US" sz="1600" b="1" i="0" u="none" strike="noStrike" kern="1200" cap="none" spc="0" normalizeH="0" baseline="0" noProof="0">
                <a:ln>
                  <a:noFill/>
                </a:ln>
                <a:solidFill>
                  <a:schemeClr val="bg1"/>
                </a:solidFill>
                <a:effectLst/>
                <a:uLnTx/>
                <a:uFillTx/>
                <a:latin typeface="Helvetica" pitchFamily="2" charset="0"/>
                <a:ea typeface="+mn-ea"/>
                <a:cs typeface="+mn-cs"/>
              </a:rPr>
              <a:t>. </a:t>
            </a:r>
          </a:p>
        </p:txBody>
      </p:sp>
      <p:pic>
        <p:nvPicPr>
          <p:cNvPr id="30" name="Picture 29" descr="A circular object with text on it&#10;&#10;Description automatically generated with low confidence">
            <a:extLst>
              <a:ext uri="{FF2B5EF4-FFF2-40B4-BE49-F238E27FC236}">
                <a16:creationId xmlns:a16="http://schemas.microsoft.com/office/drawing/2014/main" id="{E3271492-FD4A-4086-8E02-C397DE1BF61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1374" y="3980370"/>
            <a:ext cx="959842" cy="959842"/>
          </a:xfrm>
          <a:prstGeom prst="rect">
            <a:avLst/>
          </a:prstGeom>
        </p:spPr>
      </p:pic>
      <p:pic>
        <p:nvPicPr>
          <p:cNvPr id="37" name="Picture 36">
            <a:hlinkClick r:id="rId18"/>
            <a:extLst>
              <a:ext uri="{FF2B5EF4-FFF2-40B4-BE49-F238E27FC236}">
                <a16:creationId xmlns:a16="http://schemas.microsoft.com/office/drawing/2014/main" id="{637B139A-A8F7-4301-9DAF-E88F5010DF65}"/>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9842378" y="4321287"/>
            <a:ext cx="2046482" cy="1168092"/>
          </a:xfrm>
          <a:prstGeom prst="rect">
            <a:avLst/>
          </a:prstGeom>
          <a:ln>
            <a:solidFill>
              <a:srgbClr val="1F1A62"/>
            </a:solidFill>
          </a:ln>
        </p:spPr>
      </p:pic>
      <p:pic>
        <p:nvPicPr>
          <p:cNvPr id="41" name="Picture 40">
            <a:hlinkClick r:id="rId20"/>
            <a:extLst>
              <a:ext uri="{FF2B5EF4-FFF2-40B4-BE49-F238E27FC236}">
                <a16:creationId xmlns:a16="http://schemas.microsoft.com/office/drawing/2014/main" id="{A522EA89-633F-4BF3-81D5-2B2E12388A36}"/>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7642730" y="4308443"/>
            <a:ext cx="2046482" cy="1151146"/>
          </a:xfrm>
          <a:prstGeom prst="rect">
            <a:avLst/>
          </a:prstGeom>
          <a:ln>
            <a:solidFill>
              <a:srgbClr val="1F1A62"/>
            </a:solidFill>
          </a:ln>
        </p:spPr>
      </p:pic>
      <p:pic>
        <p:nvPicPr>
          <p:cNvPr id="50" name="Picture 49">
            <a:hlinkClick r:id="rId22"/>
            <a:extLst>
              <a:ext uri="{FF2B5EF4-FFF2-40B4-BE49-F238E27FC236}">
                <a16:creationId xmlns:a16="http://schemas.microsoft.com/office/drawing/2014/main" id="{DBDC50CF-6D51-4CE6-B100-4F5C9B70896E}"/>
              </a:ext>
            </a:extLst>
          </p:cNvPr>
          <p:cNvPicPr>
            <a:picLocks noChangeAspect="1"/>
          </p:cNvPicPr>
          <p:nvPr/>
        </p:nvPicPr>
        <p:blipFill>
          <a:blip r:embed="rId23">
            <a:extLst>
              <a:ext uri="{28A0092B-C50C-407E-A947-70E740481C1C}">
                <a14:useLocalDpi xmlns:a14="http://schemas.microsoft.com/office/drawing/2010/main" val="0"/>
              </a:ext>
            </a:extLst>
          </a:blip>
          <a:srcRect/>
          <a:stretch/>
        </p:blipFill>
        <p:spPr>
          <a:xfrm>
            <a:off x="5439636" y="1665354"/>
            <a:ext cx="2046482" cy="1168093"/>
          </a:xfrm>
          <a:prstGeom prst="rect">
            <a:avLst/>
          </a:prstGeom>
          <a:ln>
            <a:solidFill>
              <a:srgbClr val="1F1A62"/>
            </a:solidFill>
          </a:ln>
        </p:spPr>
      </p:pic>
      <p:pic>
        <p:nvPicPr>
          <p:cNvPr id="40" name="Picture 39">
            <a:hlinkClick r:id="rId24"/>
            <a:extLst>
              <a:ext uri="{FF2B5EF4-FFF2-40B4-BE49-F238E27FC236}">
                <a16:creationId xmlns:a16="http://schemas.microsoft.com/office/drawing/2014/main" id="{541C2DF9-3AEA-43EF-838C-F33CE05A58C5}"/>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7642730" y="1661250"/>
            <a:ext cx="2074450" cy="1168093"/>
          </a:xfrm>
          <a:prstGeom prst="rect">
            <a:avLst/>
          </a:prstGeom>
          <a:ln>
            <a:solidFill>
              <a:srgbClr val="1F1A62"/>
            </a:solidFill>
          </a:ln>
        </p:spPr>
      </p:pic>
    </p:spTree>
    <p:extLst>
      <p:ext uri="{BB962C8B-B14F-4D97-AF65-F5344CB8AC3E}">
        <p14:creationId xmlns:p14="http://schemas.microsoft.com/office/powerpoint/2010/main" val="246968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sp>
        <p:nvSpPr>
          <p:cNvPr id="17" name="TextBox 15">
            <a:extLst>
              <a:ext uri="{FF2B5EF4-FFF2-40B4-BE49-F238E27FC236}">
                <a16:creationId xmlns:a16="http://schemas.microsoft.com/office/drawing/2014/main" id="{403F38AA-AAD1-410D-BCAB-2DE98701921E}"/>
              </a:ext>
            </a:extLst>
          </p:cNvPr>
          <p:cNvSpPr txBox="1"/>
          <p:nvPr/>
        </p:nvSpPr>
        <p:spPr>
          <a:xfrm>
            <a:off x="589946" y="5519837"/>
            <a:ext cx="1101210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Curious to learn more about VAB?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Check out this </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quick video</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rPr>
              <a:t>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to see what we do and how we can help you develop business-driving marketing strategies.</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14" name="Picture 13">
            <a:extLst>
              <a:ext uri="{FF2B5EF4-FFF2-40B4-BE49-F238E27FC236}">
                <a16:creationId xmlns:a16="http://schemas.microsoft.com/office/drawing/2014/main" id="{D9A28B62-97B6-4C38-8E52-A98F95F9D72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8" name="Slide Number Placeholder 5">
            <a:extLst>
              <a:ext uri="{FF2B5EF4-FFF2-40B4-BE49-F238E27FC236}">
                <a16:creationId xmlns:a16="http://schemas.microsoft.com/office/drawing/2014/main" id="{F8907401-1B16-455F-8BA3-ACA0D62CE52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D1338764-49E9-4E9A-9BC4-B05A1E89DA6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88591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3AF1C00-4CD9-4211-B079-7B3EC1A85AF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hlinkClick r:id="rId3"/>
            <a:extLst>
              <a:ext uri="{FF2B5EF4-FFF2-40B4-BE49-F238E27FC236}">
                <a16:creationId xmlns:a16="http://schemas.microsoft.com/office/drawing/2014/main" id="{39FA2B98-684B-4710-876B-354541CC806A}"/>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01" name="Picture 100">
            <a:hlinkClick r:id="rId3"/>
            <a:extLst>
              <a:ext uri="{FF2B5EF4-FFF2-40B4-BE49-F238E27FC236}">
                <a16:creationId xmlns:a16="http://schemas.microsoft.com/office/drawing/2014/main" id="{9DA43C3B-8E20-444B-AFDB-6A712ADB44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24443" y="155484"/>
            <a:ext cx="1736192" cy="976608"/>
          </a:xfrm>
          <a:prstGeom prst="rect">
            <a:avLst/>
          </a:prstGeom>
          <a:ln>
            <a:solidFill>
              <a:srgbClr val="1F1A62"/>
            </a:solidFill>
          </a:ln>
        </p:spPr>
      </p:pic>
      <p:sp>
        <p:nvSpPr>
          <p:cNvPr id="20" name="Rectangle 19">
            <a:extLst>
              <a:ext uri="{FF2B5EF4-FFF2-40B4-BE49-F238E27FC236}">
                <a16:creationId xmlns:a16="http://schemas.microsoft.com/office/drawing/2014/main" id="{F5290E3C-D913-4324-9F7C-7AB204FAA4D7}"/>
              </a:ext>
            </a:extLst>
          </p:cNvPr>
          <p:cNvSpPr/>
          <p:nvPr/>
        </p:nvSpPr>
        <p:spPr>
          <a:xfrm>
            <a:off x="63874" y="90133"/>
            <a:ext cx="1026056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Measurement solutions across the path to purchase: </a:t>
            </a: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Today, customized solutions are available for marketers to measure </a:t>
            </a:r>
            <a:b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the impact of their TV campaign across every stage of the funnel</a:t>
            </a:r>
          </a:p>
        </p:txBody>
      </p:sp>
      <p:pic>
        <p:nvPicPr>
          <p:cNvPr id="26" name="Picture 25">
            <a:extLst>
              <a:ext uri="{FF2B5EF4-FFF2-40B4-BE49-F238E27FC236}">
                <a16:creationId xmlns:a16="http://schemas.microsoft.com/office/drawing/2014/main" id="{44BE4B88-8BB0-4B12-9E1E-1C593B73C134}"/>
              </a:ext>
            </a:extLst>
          </p:cNvPr>
          <p:cNvPicPr>
            <a:picLocks noChangeAspect="1"/>
          </p:cNvPicPr>
          <p:nvPr/>
        </p:nvPicPr>
        <p:blipFill rotWithShape="1">
          <a:blip r:embed="rId5"/>
          <a:srcRect l="4181" t="95080" r="-1"/>
          <a:stretch/>
        </p:blipFill>
        <p:spPr>
          <a:xfrm>
            <a:off x="483207" y="6507893"/>
            <a:ext cx="11708793" cy="350107"/>
          </a:xfrm>
          <a:prstGeom prst="rect">
            <a:avLst/>
          </a:prstGeom>
        </p:spPr>
      </p:pic>
      <p:sp>
        <p:nvSpPr>
          <p:cNvPr id="27" name="Slide Number Placeholder 5">
            <a:extLst>
              <a:ext uri="{FF2B5EF4-FFF2-40B4-BE49-F238E27FC236}">
                <a16:creationId xmlns:a16="http://schemas.microsoft.com/office/drawing/2014/main" id="{1C65133A-83A9-4BB7-A593-F63AAC6197B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1CB0E71E-025E-45C5-BB02-34D3C02B602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3" name="TextBox 62">
            <a:extLst>
              <a:ext uri="{FF2B5EF4-FFF2-40B4-BE49-F238E27FC236}">
                <a16:creationId xmlns:a16="http://schemas.microsoft.com/office/drawing/2014/main" id="{2C3CB8C1-5C13-48E9-A793-1B34685FA4B2}"/>
              </a:ext>
            </a:extLst>
          </p:cNvPr>
          <p:cNvSpPr txBox="1"/>
          <p:nvPr/>
        </p:nvSpPr>
        <p:spPr>
          <a:xfrm>
            <a:off x="483206" y="6309255"/>
            <a:ext cx="1149446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Note: logos reflect a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sampling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companies that provide measurement solutions within each funnel stage and is not meant to be an exhaustive list of all companies with related solutions; companies’ solutions can also cross funnel stages as well.</a:t>
            </a:r>
          </a:p>
        </p:txBody>
      </p:sp>
      <p:pic>
        <p:nvPicPr>
          <p:cNvPr id="107" name="Picture 106" descr="Logo&#10;&#10;Description automatically generated with low confidence">
            <a:extLst>
              <a:ext uri="{FF2B5EF4-FFF2-40B4-BE49-F238E27FC236}">
                <a16:creationId xmlns:a16="http://schemas.microsoft.com/office/drawing/2014/main" id="{89743354-5BAB-40B1-BB56-0B256F7AFCD7}"/>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0303" y="1484300"/>
            <a:ext cx="1410542" cy="491984"/>
          </a:xfrm>
          <a:prstGeom prst="rect">
            <a:avLst/>
          </a:prstGeom>
        </p:spPr>
      </p:pic>
      <p:pic>
        <p:nvPicPr>
          <p:cNvPr id="108" name="Picture 107" descr="Text&#10;&#10;Description automatically generated with low confidence">
            <a:extLst>
              <a:ext uri="{FF2B5EF4-FFF2-40B4-BE49-F238E27FC236}">
                <a16:creationId xmlns:a16="http://schemas.microsoft.com/office/drawing/2014/main" id="{2553F0D1-25F0-44A1-95A3-FB0C59BB877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528503" y="1494322"/>
            <a:ext cx="1086629" cy="471940"/>
          </a:xfrm>
          <a:prstGeom prst="rect">
            <a:avLst/>
          </a:prstGeom>
        </p:spPr>
      </p:pic>
      <p:pic>
        <p:nvPicPr>
          <p:cNvPr id="3" name="Picture 2">
            <a:extLst>
              <a:ext uri="{FF2B5EF4-FFF2-40B4-BE49-F238E27FC236}">
                <a16:creationId xmlns:a16="http://schemas.microsoft.com/office/drawing/2014/main" id="{436774A4-56C5-4D17-829B-3980ABBD84A7}"/>
              </a:ext>
            </a:extLst>
          </p:cNvPr>
          <p:cNvPicPr>
            <a:picLocks noChangeAspect="1"/>
          </p:cNvPicPr>
          <p:nvPr/>
        </p:nvPicPr>
        <p:blipFill>
          <a:blip r:embed="rId8"/>
          <a:stretch>
            <a:fillRect/>
          </a:stretch>
        </p:blipFill>
        <p:spPr>
          <a:xfrm>
            <a:off x="1602470" y="2001909"/>
            <a:ext cx="9762309" cy="4280073"/>
          </a:xfrm>
          <a:prstGeom prst="rect">
            <a:avLst/>
          </a:prstGeom>
        </p:spPr>
      </p:pic>
    </p:spTree>
    <p:extLst>
      <p:ext uri="{BB962C8B-B14F-4D97-AF65-F5344CB8AC3E}">
        <p14:creationId xmlns:p14="http://schemas.microsoft.com/office/powerpoint/2010/main" val="1712875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BB9777B2-A132-41D5-B86C-9334A1A8EBF9}"/>
              </a:ext>
            </a:extLst>
          </p:cNvPr>
          <p:cNvSpPr/>
          <p:nvPr/>
        </p:nvSpPr>
        <p:spPr>
          <a:xfrm>
            <a:off x="3572" y="2143661"/>
            <a:ext cx="4543027" cy="4714339"/>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58" name="Rectangle 57">
            <a:extLst>
              <a:ext uri="{FF2B5EF4-FFF2-40B4-BE49-F238E27FC236}">
                <a16:creationId xmlns:a16="http://schemas.microsoft.com/office/drawing/2014/main" id="{BD1B8452-A97B-4AF7-B912-CC07C37EC174}"/>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4" name="Title 1">
            <a:extLst>
              <a:ext uri="{FF2B5EF4-FFF2-40B4-BE49-F238E27FC236}">
                <a16:creationId xmlns:a16="http://schemas.microsoft.com/office/drawing/2014/main" id="{FE51337C-7111-4FDD-BD9E-AAF8EAD4F674}"/>
              </a:ext>
            </a:extLst>
          </p:cNvPr>
          <p:cNvSpPr txBox="1">
            <a:spLocks/>
          </p:cNvSpPr>
          <p:nvPr/>
        </p:nvSpPr>
        <p:spPr>
          <a:xfrm>
            <a:off x="50325" y="52620"/>
            <a:ext cx="10195710" cy="1278371"/>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anose="020B0403020202020204" pitchFamily="34" charset="0"/>
                <a:ea typeface="+mj-ea"/>
                <a:cs typeface="+mj-cs"/>
              </a:rPr>
              <a:t>One of 13 case studies on measurement innovation</a:t>
            </a: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j-ea"/>
                <a:cs typeface="+mj-cs"/>
              </a:rPr>
              <a:t>:</a:t>
            </a:r>
            <a:r>
              <a:rPr kumimoji="0" lang="en-US" sz="2400" b="1" i="0" u="none" strike="noStrike" kern="1200" cap="none" spc="0" normalizeH="0" baseline="0" noProof="0">
                <a:ln>
                  <a:noFill/>
                </a:ln>
                <a:solidFill>
                  <a:srgbClr val="FF0000"/>
                </a:solidFill>
                <a:effectLst/>
                <a:uLnTx/>
                <a:uFillTx/>
                <a:latin typeface="Helvetica" panose="020B0403020202020204" pitchFamily="34" charset="0"/>
                <a:ea typeface="+mj-ea"/>
                <a:cs typeface="+mj-cs"/>
              </a:rPr>
              <a:t> </a:t>
            </a:r>
            <a:r>
              <a:rPr kumimoji="0" lang="en-US" sz="2400" b="1" i="0" u="none" strike="noStrike" kern="1200" cap="none" spc="0" normalizeH="0" baseline="0" noProof="0">
                <a:ln>
                  <a:noFill/>
                </a:ln>
                <a:solidFill>
                  <a:srgbClr val="1B1464"/>
                </a:solidFill>
                <a:effectLst/>
                <a:uLnTx/>
                <a:uFillTx/>
                <a:latin typeface="Helvetica" pitchFamily="2" charset="0"/>
                <a:ea typeface="+mj-ea"/>
                <a:cs typeface="+mj-cs"/>
              </a:rPr>
              <a:t>A QSR brand partnered with LiveRamp to optimize their converged TV campaign in order to drive incremental reach</a:t>
            </a:r>
          </a:p>
        </p:txBody>
      </p:sp>
      <p:pic>
        <p:nvPicPr>
          <p:cNvPr id="46" name="Picture 45">
            <a:extLst>
              <a:ext uri="{FF2B5EF4-FFF2-40B4-BE49-F238E27FC236}">
                <a16:creationId xmlns:a16="http://schemas.microsoft.com/office/drawing/2014/main" id="{314698F7-2ED1-4332-A839-4E1AA7CA734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59529" y="1527946"/>
            <a:ext cx="1654335" cy="403731"/>
          </a:xfrm>
          <a:prstGeom prst="rect">
            <a:avLst/>
          </a:prstGeom>
        </p:spPr>
      </p:pic>
      <p:pic>
        <p:nvPicPr>
          <p:cNvPr id="47" name="Picture 46">
            <a:extLst>
              <a:ext uri="{FF2B5EF4-FFF2-40B4-BE49-F238E27FC236}">
                <a16:creationId xmlns:a16="http://schemas.microsoft.com/office/drawing/2014/main" id="{AB3F4308-087F-4022-B12F-EC9CE6935B15}"/>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942" y="1490151"/>
            <a:ext cx="1389471" cy="443966"/>
          </a:xfrm>
          <a:prstGeom prst="rect">
            <a:avLst/>
          </a:prstGeom>
        </p:spPr>
      </p:pic>
      <p:sp>
        <p:nvSpPr>
          <p:cNvPr id="34" name="TextBox 33">
            <a:extLst>
              <a:ext uri="{FF2B5EF4-FFF2-40B4-BE49-F238E27FC236}">
                <a16:creationId xmlns:a16="http://schemas.microsoft.com/office/drawing/2014/main" id="{C86A1B5C-1444-45E2-98E7-3EE1057B7854}"/>
              </a:ext>
            </a:extLst>
          </p:cNvPr>
          <p:cNvSpPr txBox="1"/>
          <p:nvPr/>
        </p:nvSpPr>
        <p:spPr>
          <a:xfrm>
            <a:off x="4571442" y="5828809"/>
            <a:ext cx="57519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LiveRamp,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How a Major QSR Brand Revised their Linear Media Strategy Toward Driving Incremental Reach With CTV/OTT.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Campaign time period: 9/28/2020-11/8/2020 &amp; 11/9/2020-12/26/2020. Advanced TV Measurement: Data Plus Math. </a:t>
            </a:r>
            <a:r>
              <a:rPr kumimoji="0" lang="en-US" sz="800" b="0"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*Innovation Detail</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lang="en-US" sz="800">
                <a:solidFill>
                  <a:srgbClr val="1F1A62"/>
                </a:solidFill>
                <a:latin typeface="Helvetica"/>
                <a:cs typeface="Helvetica"/>
              </a:rPr>
              <a:t>Combining ad exposures from ACR data via Inscape partnership and D+M pixel integration with CTV/OTT publishers resolved to </a:t>
            </a:r>
            <a:r>
              <a:rPr lang="en-US" sz="800" b="1">
                <a:solidFill>
                  <a:srgbClr val="1F1A62"/>
                </a:solidFill>
                <a:latin typeface="Helvetica"/>
                <a:cs typeface="Helvetica"/>
              </a:rPr>
              <a:t>RampID</a:t>
            </a:r>
            <a:r>
              <a:rPr lang="en-US" sz="800">
                <a:solidFill>
                  <a:srgbClr val="1F1A62"/>
                </a:solidFill>
                <a:latin typeface="Helvetica"/>
                <a:cs typeface="Helvetica"/>
              </a:rPr>
              <a:t> &amp; </a:t>
            </a:r>
            <a:r>
              <a:rPr lang="en-US" sz="800" b="1">
                <a:solidFill>
                  <a:srgbClr val="1F1A62"/>
                </a:solidFill>
                <a:latin typeface="Helvetica"/>
                <a:cs typeface="Helvetica"/>
              </a:rPr>
              <a:t>HHID</a:t>
            </a:r>
            <a:r>
              <a:rPr lang="en-US" sz="800">
                <a:solidFill>
                  <a:srgbClr val="1F1A62"/>
                </a:solidFill>
                <a:latin typeface="Helvetica"/>
                <a:cs typeface="Helvetica"/>
              </a:rPr>
              <a:t>, x-screen projection scaling methodology, custom report views to support insights agenda.</a:t>
            </a:r>
            <a:endPar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35" name="Picture 2" descr="Jobs at LiveRamp">
            <a:extLst>
              <a:ext uri="{FF2B5EF4-FFF2-40B4-BE49-F238E27FC236}">
                <a16:creationId xmlns:a16="http://schemas.microsoft.com/office/drawing/2014/main" id="{048ADA3D-9C02-4EC5-B8E8-38C7956A15E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310878" y="5672074"/>
            <a:ext cx="1812264" cy="56751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Measurement &amp; Data Conference 2018 - Cynopsis Media">
            <a:extLst>
              <a:ext uri="{FF2B5EF4-FFF2-40B4-BE49-F238E27FC236}">
                <a16:creationId xmlns:a16="http://schemas.microsoft.com/office/drawing/2014/main" id="{ADA8BAD5-9E5D-414F-915F-D9249B04932D}"/>
              </a:ext>
            </a:extLst>
          </p:cNvPr>
          <p:cNvPicPr>
            <a:picLocks noChangeAspect="1" noChangeArrowheads="1"/>
          </p:cNvPicPr>
          <p:nvPr/>
        </p:nvPicPr>
        <p:blipFill>
          <a:blip r:embed="rId7" cstate="print">
            <a:clrChange>
              <a:clrFrom>
                <a:srgbClr val="FFFEFF"/>
              </a:clrFrom>
              <a:clrTo>
                <a:srgbClr val="FFFEFF">
                  <a:alpha val="0"/>
                </a:srgbClr>
              </a:clrTo>
            </a:clrChange>
            <a:extLst>
              <a:ext uri="{28A0092B-C50C-407E-A947-70E740481C1C}">
                <a14:useLocalDpi xmlns:a14="http://schemas.microsoft.com/office/drawing/2010/main"/>
              </a:ext>
            </a:extLst>
          </a:blip>
          <a:srcRect/>
          <a:stretch>
            <a:fillRect/>
          </a:stretch>
        </p:blipFill>
        <p:spPr bwMode="auto">
          <a:xfrm>
            <a:off x="10294643" y="6088303"/>
            <a:ext cx="1828499" cy="41887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73851BD9-E902-4017-B780-F06865C6C84F}"/>
              </a:ext>
            </a:extLst>
          </p:cNvPr>
          <p:cNvSpPr/>
          <p:nvPr/>
        </p:nvSpPr>
        <p:spPr>
          <a:xfrm>
            <a:off x="76121" y="2169203"/>
            <a:ext cx="4356179" cy="369331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8"/>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A major QSR brand needed to concretely identify how their key OTT/CTV partners overlapped with their linear TV buy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Audience Measurement Innovation</a:t>
            </a:r>
          </a:p>
          <a:p>
            <a:pPr marL="285750" marR="0" lvl="0" indent="-285750" algn="l" defTabSz="914400" rtl="0" eaLnBrk="1" fontAlgn="auto" latinLnBrk="0" hangingPunct="1">
              <a:lnSpc>
                <a:spcPct val="100000"/>
              </a:lnSpc>
              <a:spcBef>
                <a:spcPts val="0"/>
              </a:spcBef>
              <a:spcAft>
                <a:spcPts val="0"/>
              </a:spcAft>
              <a:buClrTx/>
              <a:buSzTx/>
              <a:buFontTx/>
              <a:buBlip>
                <a:blip r:embed="rId8"/>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LiveRamp helped the brand create a learning agenda based on their OTT/CTV partnerships (see footnote for more details*)</a:t>
            </a:r>
          </a:p>
          <a:p>
            <a:pPr marL="285750" marR="0" lvl="0" indent="-285750" algn="l" defTabSz="914400" rtl="0" eaLnBrk="1" fontAlgn="auto" latinLnBrk="0" hangingPunct="1">
              <a:lnSpc>
                <a:spcPct val="100000"/>
              </a:lnSpc>
              <a:spcBef>
                <a:spcPts val="0"/>
              </a:spcBef>
              <a:spcAft>
                <a:spcPts val="0"/>
              </a:spcAft>
              <a:buClrTx/>
              <a:buSzTx/>
              <a:buFontTx/>
              <a:buBlip>
                <a:blip r:embed="rId8"/>
              </a:buBlip>
              <a:tabLst/>
              <a:defRPr/>
            </a:pPr>
            <a:endParaRPr kumimoji="0" lang="en-US" sz="105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8"/>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Focused on the brand’s most desired partners, </a:t>
            </a:r>
            <a:br>
              <a:rPr kumimoji="0" lang="en-US" sz="1050" b="0" i="0" u="none" strike="noStrike" kern="1200" cap="none" spc="0" normalizeH="0" baseline="0" noProof="0">
                <a:ln>
                  <a:noFill/>
                </a:ln>
                <a:solidFill>
                  <a:srgbClr val="1F1A62"/>
                </a:solidFill>
                <a:effectLst/>
                <a:uLnTx/>
                <a:uFillTx/>
                <a:latin typeface="Helvetica"/>
                <a:ea typeface="+mn-ea"/>
                <a:cs typeface="Helvetica"/>
              </a:rPr>
            </a:br>
            <a:r>
              <a:rPr kumimoji="0" lang="en-US" sz="1050" b="0" i="0" u="none" strike="noStrike" kern="1200" cap="none" spc="0" normalizeH="0" baseline="0" noProof="0">
                <a:ln>
                  <a:noFill/>
                </a:ln>
                <a:solidFill>
                  <a:srgbClr val="1F1A62"/>
                </a:solidFill>
                <a:effectLst/>
                <a:uLnTx/>
                <a:uFillTx/>
                <a:latin typeface="Helvetica"/>
                <a:ea typeface="+mn-ea"/>
                <a:cs typeface="Helvetica"/>
              </a:rPr>
              <a:t>the plan centered on YOY comparisons on how well each OTT/CTV partner drove incremental reach relative to complement their linear TV buy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1F1A62"/>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8"/>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All households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8"/>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The brand gained the ability to better optimize toward incremental reach across OTT/CTV (see charts on the right side)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8"/>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LiveRamp, Data Plus Math (D+M)</a:t>
            </a:r>
            <a:r>
              <a:rPr kumimoji="0" lang="en-US" sz="1050" b="1" i="0" u="none" strike="noStrike" kern="1200" cap="none" spc="0" normalizeH="0" baseline="0" noProof="0">
                <a:ln>
                  <a:noFill/>
                </a:ln>
                <a:solidFill>
                  <a:srgbClr val="1F1A62"/>
                </a:solidFill>
                <a:effectLst/>
                <a:uLnTx/>
                <a:uFillTx/>
                <a:latin typeface="Helvetica"/>
                <a:ea typeface="+mn-ea"/>
                <a:cs typeface="Helvetica"/>
              </a:rPr>
              <a:t> / </a:t>
            </a:r>
            <a:r>
              <a:rPr kumimoji="0" lang="en-US" sz="1050" b="0" i="0" u="none" strike="noStrike" kern="1200" cap="none" spc="0" normalizeH="0" baseline="0" noProof="0">
                <a:ln>
                  <a:noFill/>
                </a:ln>
                <a:solidFill>
                  <a:srgbClr val="1F1A62"/>
                </a:solidFill>
                <a:effectLst/>
                <a:uLnTx/>
                <a:uFillTx/>
                <a:latin typeface="Helvetica"/>
                <a:ea typeface="+mn-ea"/>
                <a:cs typeface="Helvetica"/>
              </a:rPr>
              <a:t>ACR, Pixel Integration </a:t>
            </a:r>
            <a:r>
              <a:rPr kumimoji="0" lang="en-US" sz="1050" b="1" i="0" u="none" strike="noStrike" kern="1200" cap="none" spc="0" normalizeH="0" baseline="0" noProof="0">
                <a:ln>
                  <a:noFill/>
                </a:ln>
                <a:solidFill>
                  <a:srgbClr val="1F1A62"/>
                </a:solidFill>
                <a:effectLst/>
                <a:uLnTx/>
                <a:uFillTx/>
                <a:latin typeface="Helvetica"/>
                <a:ea typeface="+mn-ea"/>
                <a:cs typeface="Helvetica"/>
              </a:rPr>
              <a:t>/ </a:t>
            </a:r>
            <a:r>
              <a:rPr kumimoji="0" lang="en-US" sz="1050" b="0" i="0" u="none" strike="noStrike" kern="1200" cap="none" spc="0" normalizeH="0" baseline="0" noProof="0">
                <a:ln>
                  <a:noFill/>
                </a:ln>
                <a:solidFill>
                  <a:srgbClr val="1F1A62"/>
                </a:solidFill>
                <a:effectLst/>
                <a:uLnTx/>
                <a:uFillTx/>
                <a:latin typeface="Helvetica"/>
                <a:ea typeface="+mn-ea"/>
                <a:cs typeface="Helvetica"/>
              </a:rPr>
              <a:t>National Linear TV, CTV, OTT</a:t>
            </a:r>
          </a:p>
        </p:txBody>
      </p:sp>
      <p:grpSp>
        <p:nvGrpSpPr>
          <p:cNvPr id="3" name="Group 2">
            <a:extLst>
              <a:ext uri="{FF2B5EF4-FFF2-40B4-BE49-F238E27FC236}">
                <a16:creationId xmlns:a16="http://schemas.microsoft.com/office/drawing/2014/main" id="{94DA50AA-05A8-4D5C-9BAD-BC73E7941682}"/>
              </a:ext>
            </a:extLst>
          </p:cNvPr>
          <p:cNvGrpSpPr/>
          <p:nvPr/>
        </p:nvGrpSpPr>
        <p:grpSpPr>
          <a:xfrm>
            <a:off x="4546599" y="1488535"/>
            <a:ext cx="2152076" cy="652551"/>
            <a:chOff x="10102121" y="1508288"/>
            <a:chExt cx="2152076" cy="652551"/>
          </a:xfrm>
        </p:grpSpPr>
        <p:sp>
          <p:nvSpPr>
            <p:cNvPr id="91" name="Rectangle 90">
              <a:extLst>
                <a:ext uri="{FF2B5EF4-FFF2-40B4-BE49-F238E27FC236}">
                  <a16:creationId xmlns:a16="http://schemas.microsoft.com/office/drawing/2014/main" id="{2785D820-B170-45A2-B5A5-2AABF27FB549}"/>
                </a:ext>
              </a:extLst>
            </p:cNvPr>
            <p:cNvSpPr/>
            <p:nvPr/>
          </p:nvSpPr>
          <p:spPr>
            <a:xfrm>
              <a:off x="10102121" y="1508288"/>
              <a:ext cx="2152076" cy="652551"/>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mn-ea"/>
                  <a:cs typeface="+mn-cs"/>
                </a:rPr>
                <a:t>QSR</a:t>
              </a:r>
              <a:endParaRPr kumimoji="0" lang="en-US" sz="1400" b="0"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39" name="Picture 38" descr="Icon&#10;&#10;Description automatically generated">
              <a:extLst>
                <a:ext uri="{FF2B5EF4-FFF2-40B4-BE49-F238E27FC236}">
                  <a16:creationId xmlns:a16="http://schemas.microsoft.com/office/drawing/2014/main" id="{CAD0BA69-907B-46F9-BB8D-14522662942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059994" y="1589028"/>
              <a:ext cx="437486" cy="437486"/>
            </a:xfrm>
            <a:prstGeom prst="rect">
              <a:avLst/>
            </a:prstGeom>
          </p:spPr>
        </p:pic>
      </p:grpSp>
      <p:sp>
        <p:nvSpPr>
          <p:cNvPr id="41" name="TextBox 40">
            <a:extLst>
              <a:ext uri="{FF2B5EF4-FFF2-40B4-BE49-F238E27FC236}">
                <a16:creationId xmlns:a16="http://schemas.microsoft.com/office/drawing/2014/main" id="{38C642E3-9A61-4C74-B471-960D279200FD}"/>
              </a:ext>
            </a:extLst>
          </p:cNvPr>
          <p:cNvSpPr txBox="1"/>
          <p:nvPr/>
        </p:nvSpPr>
        <p:spPr>
          <a:xfrm>
            <a:off x="4642754" y="4343199"/>
            <a:ext cx="3698690" cy="1138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Incremental OTT/CTV campaign reach averaged a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5x increase</a:t>
            </a: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over the course of media flights, allowing the campaign to reach a wider audience</a:t>
            </a: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2" name="Rectangle 41">
            <a:extLst>
              <a:ext uri="{FF2B5EF4-FFF2-40B4-BE49-F238E27FC236}">
                <a16:creationId xmlns:a16="http://schemas.microsoft.com/office/drawing/2014/main" id="{AA0A8597-DF60-4917-B80D-632F806C028F}"/>
              </a:ext>
            </a:extLst>
          </p:cNvPr>
          <p:cNvSpPr/>
          <p:nvPr/>
        </p:nvSpPr>
        <p:spPr>
          <a:xfrm>
            <a:off x="4668443" y="2791466"/>
            <a:ext cx="3627832" cy="2855222"/>
          </a:xfrm>
          <a:prstGeom prst="rect">
            <a:avLst/>
          </a:prstGeom>
          <a:no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818EF930-8CF9-4EE4-9EB2-634923B0086F}"/>
              </a:ext>
            </a:extLst>
          </p:cNvPr>
          <p:cNvSpPr/>
          <p:nvPr/>
        </p:nvSpPr>
        <p:spPr>
          <a:xfrm>
            <a:off x="8459388" y="2791465"/>
            <a:ext cx="3627832" cy="2855222"/>
          </a:xfrm>
          <a:prstGeom prst="rect">
            <a:avLst/>
          </a:prstGeom>
          <a:no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2365AC0F-56BA-4029-A1EF-C63D7776B653}"/>
              </a:ext>
            </a:extLst>
          </p:cNvPr>
          <p:cNvSpPr txBox="1"/>
          <p:nvPr/>
        </p:nvSpPr>
        <p:spPr>
          <a:xfrm>
            <a:off x="5622321" y="2212045"/>
            <a:ext cx="548781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The brand gained the ability to evolve its linear media strategy </a:t>
            </a:r>
            <a:b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 maximize its incremental reach across OTT/CTV</a:t>
            </a:r>
          </a:p>
        </p:txBody>
      </p:sp>
      <p:sp>
        <p:nvSpPr>
          <p:cNvPr id="45" name="TextBox 44">
            <a:extLst>
              <a:ext uri="{FF2B5EF4-FFF2-40B4-BE49-F238E27FC236}">
                <a16:creationId xmlns:a16="http://schemas.microsoft.com/office/drawing/2014/main" id="{103A603A-996A-4770-997F-8B3AA061314D}"/>
              </a:ext>
            </a:extLst>
          </p:cNvPr>
          <p:cNvSpPr txBox="1"/>
          <p:nvPr/>
        </p:nvSpPr>
        <p:spPr>
          <a:xfrm>
            <a:off x="8563072" y="4343199"/>
            <a:ext cx="3439944" cy="1138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Eliminated wasted impressions going to HHs who had already</a:t>
            </a:r>
            <a:b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seen their benchmark of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&lt; 8 </a:t>
            </a: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linear impressions per month</a:t>
            </a:r>
          </a:p>
        </p:txBody>
      </p:sp>
      <p:pic>
        <p:nvPicPr>
          <p:cNvPr id="59" name="Picture 58" descr="A picture containing icon&#10;&#10;Description automatically generated">
            <a:extLst>
              <a:ext uri="{FF2B5EF4-FFF2-40B4-BE49-F238E27FC236}">
                <a16:creationId xmlns:a16="http://schemas.microsoft.com/office/drawing/2014/main" id="{18100848-C015-416A-958A-493A87BC46B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849992" y="3041399"/>
            <a:ext cx="1284214" cy="1284214"/>
          </a:xfrm>
          <a:prstGeom prst="rect">
            <a:avLst/>
          </a:prstGeom>
        </p:spPr>
      </p:pic>
      <p:pic>
        <p:nvPicPr>
          <p:cNvPr id="60" name="Picture 59" descr="Icon&#10;&#10;Description automatically generated">
            <a:extLst>
              <a:ext uri="{FF2B5EF4-FFF2-40B4-BE49-F238E27FC236}">
                <a16:creationId xmlns:a16="http://schemas.microsoft.com/office/drawing/2014/main" id="{2233874C-486A-4325-BA42-037A11230CD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506095" y="2829083"/>
            <a:ext cx="1553899" cy="1553899"/>
          </a:xfrm>
          <a:prstGeom prst="rect">
            <a:avLst/>
          </a:prstGeom>
        </p:spPr>
      </p:pic>
      <p:sp>
        <p:nvSpPr>
          <p:cNvPr id="26" name="TextBox 25">
            <a:hlinkClick r:id="rId12"/>
            <a:extLst>
              <a:ext uri="{FF2B5EF4-FFF2-40B4-BE49-F238E27FC236}">
                <a16:creationId xmlns:a16="http://schemas.microsoft.com/office/drawing/2014/main" id="{2DB858CB-B851-45CA-BB97-58FC9AD8693A}"/>
              </a:ext>
            </a:extLst>
          </p:cNvPr>
          <p:cNvSpPr txBox="1"/>
          <p:nvPr/>
        </p:nvSpPr>
        <p:spPr>
          <a:xfrm>
            <a:off x="10482763" y="115559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7" name="Picture 26">
            <a:hlinkClick r:id="rId12"/>
            <a:extLst>
              <a:ext uri="{FF2B5EF4-FFF2-40B4-BE49-F238E27FC236}">
                <a16:creationId xmlns:a16="http://schemas.microsoft.com/office/drawing/2014/main" id="{5B6A00FC-0139-4C9F-AA46-58A768F70AC2}"/>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323362" y="157570"/>
            <a:ext cx="1738357" cy="977825"/>
          </a:xfrm>
          <a:prstGeom prst="rect">
            <a:avLst/>
          </a:prstGeom>
          <a:ln>
            <a:solidFill>
              <a:srgbClr val="1F1A62"/>
            </a:solidFill>
          </a:ln>
        </p:spPr>
      </p:pic>
      <p:sp>
        <p:nvSpPr>
          <p:cNvPr id="2" name="Rectangle 1">
            <a:hlinkClick r:id="rId14"/>
            <a:extLst>
              <a:ext uri="{FF2B5EF4-FFF2-40B4-BE49-F238E27FC236}">
                <a16:creationId xmlns:a16="http://schemas.microsoft.com/office/drawing/2014/main" id="{828226B8-156D-423E-A30D-C5B3E563F0DC}"/>
              </a:ext>
            </a:extLst>
          </p:cNvPr>
          <p:cNvSpPr/>
          <p:nvPr/>
        </p:nvSpPr>
        <p:spPr>
          <a:xfrm>
            <a:off x="6453051" y="1515278"/>
            <a:ext cx="5634169" cy="491484"/>
          </a:xfrm>
          <a:prstGeom prst="rect">
            <a:avLst/>
          </a:prstGeom>
          <a:solidFill>
            <a:srgbClr val="ED3C8D"/>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Helvetica" panose="020B0604020202020204" pitchFamily="34" charset="0"/>
                <a:cs typeface="Helvetica" panose="020B0604020202020204" pitchFamily="34" charset="0"/>
              </a:rPr>
              <a:t>View the </a:t>
            </a:r>
            <a:r>
              <a:rPr lang="en-US" sz="1100" b="1" u="sng" dirty="0">
                <a:solidFill>
                  <a:schemeClr val="bg1"/>
                </a:solidFill>
                <a:latin typeface="Helvetica" panose="020B0604020202020204" pitchFamily="34" charset="0"/>
                <a:cs typeface="Helvetica" panose="020B0604020202020204" pitchFamily="34" charset="0"/>
              </a:rPr>
              <a:t>5 companion webinars </a:t>
            </a:r>
            <a:r>
              <a:rPr lang="en-US" sz="1100" dirty="0">
                <a:solidFill>
                  <a:schemeClr val="bg1"/>
                </a:solidFill>
                <a:latin typeface="Helvetica" panose="020B0604020202020204" pitchFamily="34" charset="0"/>
                <a:cs typeface="Helvetica" panose="020B0604020202020204" pitchFamily="34" charset="0"/>
              </a:rPr>
              <a:t>– hear directly from these measurement platforms as they explain their solutions and review how they were implemented on TV campaigns.</a:t>
            </a:r>
          </a:p>
        </p:txBody>
      </p:sp>
    </p:spTree>
    <p:extLst>
      <p:ext uri="{BB962C8B-B14F-4D97-AF65-F5344CB8AC3E}">
        <p14:creationId xmlns:p14="http://schemas.microsoft.com/office/powerpoint/2010/main" val="3557154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BB9777B2-A132-41D5-B86C-9334A1A8EBF9}"/>
              </a:ext>
            </a:extLst>
          </p:cNvPr>
          <p:cNvSpPr/>
          <p:nvPr/>
        </p:nvSpPr>
        <p:spPr>
          <a:xfrm>
            <a:off x="3572" y="2143661"/>
            <a:ext cx="4543027" cy="4714339"/>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58" name="Rectangle 57">
            <a:extLst>
              <a:ext uri="{FF2B5EF4-FFF2-40B4-BE49-F238E27FC236}">
                <a16:creationId xmlns:a16="http://schemas.microsoft.com/office/drawing/2014/main" id="{BD1B8452-A97B-4AF7-B912-CC07C37EC174}"/>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4" name="Title 1">
            <a:extLst>
              <a:ext uri="{FF2B5EF4-FFF2-40B4-BE49-F238E27FC236}">
                <a16:creationId xmlns:a16="http://schemas.microsoft.com/office/drawing/2014/main" id="{FE51337C-7111-4FDD-BD9E-AAF8EAD4F674}"/>
              </a:ext>
            </a:extLst>
          </p:cNvPr>
          <p:cNvSpPr txBox="1">
            <a:spLocks/>
          </p:cNvSpPr>
          <p:nvPr/>
        </p:nvSpPr>
        <p:spPr>
          <a:xfrm>
            <a:off x="50324" y="52620"/>
            <a:ext cx="10354515" cy="1278371"/>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anose="020B0403020202020204" pitchFamily="34" charset="0"/>
                <a:ea typeface="+mj-ea"/>
                <a:cs typeface="+mj-cs"/>
              </a:rPr>
              <a:t>One of 13 case studies on measurement </a:t>
            </a: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j-ea"/>
                <a:cs typeface="+mj-cs"/>
              </a:rPr>
              <a:t>innovation: </a:t>
            </a:r>
            <a:r>
              <a:rPr kumimoji="0" lang="en-US" sz="2400" b="1" i="0" u="none" strike="noStrike" kern="1200" cap="none" spc="0" normalizeH="0" baseline="0" noProof="0">
                <a:ln>
                  <a:noFill/>
                </a:ln>
                <a:solidFill>
                  <a:srgbClr val="1B1464"/>
                </a:solidFill>
                <a:effectLst/>
                <a:uLnTx/>
                <a:uFillTx/>
                <a:latin typeface="Helvetica" pitchFamily="2" charset="0"/>
                <a:ea typeface="+mj-ea"/>
                <a:cs typeface="+mj-cs"/>
              </a:rPr>
              <a:t>A cross-platform strategy with TVSquared allowed an online delivery service </a:t>
            </a:r>
            <a:br>
              <a:rPr kumimoji="0" lang="en-US" sz="2400" b="1" i="0" u="none" strike="noStrike" kern="1200" cap="none" spc="0" normalizeH="0" baseline="0" noProof="0">
                <a:ln>
                  <a:noFill/>
                </a:ln>
                <a:solidFill>
                  <a:srgbClr val="1B1464"/>
                </a:solidFill>
                <a:effectLst/>
                <a:uLnTx/>
                <a:uFillTx/>
                <a:latin typeface="Helvetica" pitchFamily="2" charset="0"/>
                <a:ea typeface="+mj-ea"/>
                <a:cs typeface="+mj-cs"/>
              </a:rPr>
            </a:br>
            <a:r>
              <a:rPr kumimoji="0" lang="en-US" sz="2400" b="1" i="0" u="none" strike="noStrike" kern="1200" cap="none" spc="0" normalizeH="0" baseline="0" noProof="0">
                <a:ln>
                  <a:noFill/>
                </a:ln>
                <a:solidFill>
                  <a:srgbClr val="1B1464"/>
                </a:solidFill>
                <a:effectLst/>
                <a:uLnTx/>
                <a:uFillTx/>
                <a:latin typeface="Helvetica" pitchFamily="2" charset="0"/>
                <a:ea typeface="+mj-ea"/>
                <a:cs typeface="+mj-cs"/>
              </a:rPr>
              <a:t>advertiser to extend reach and increase share of voice</a:t>
            </a:r>
          </a:p>
        </p:txBody>
      </p:sp>
      <p:sp>
        <p:nvSpPr>
          <p:cNvPr id="31" name="TextBox 30">
            <a:hlinkClick r:id="rId4"/>
            <a:extLst>
              <a:ext uri="{FF2B5EF4-FFF2-40B4-BE49-F238E27FC236}">
                <a16:creationId xmlns:a16="http://schemas.microsoft.com/office/drawing/2014/main" id="{568D8840-B3D9-4FCD-AA9A-402B62F48C64}"/>
              </a:ext>
            </a:extLst>
          </p:cNvPr>
          <p:cNvSpPr txBox="1"/>
          <p:nvPr/>
        </p:nvSpPr>
        <p:spPr>
          <a:xfrm>
            <a:off x="10482763" y="115559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37" name="Picture 36">
            <a:hlinkClick r:id="rId4"/>
            <a:extLst>
              <a:ext uri="{FF2B5EF4-FFF2-40B4-BE49-F238E27FC236}">
                <a16:creationId xmlns:a16="http://schemas.microsoft.com/office/drawing/2014/main" id="{1F8E0DFF-D73F-41B3-B5B4-820020A7EAC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23362" y="157570"/>
            <a:ext cx="1738357" cy="977826"/>
          </a:xfrm>
          <a:prstGeom prst="rect">
            <a:avLst/>
          </a:prstGeom>
          <a:ln>
            <a:solidFill>
              <a:srgbClr val="1F1A62"/>
            </a:solidFill>
          </a:ln>
        </p:spPr>
      </p:pic>
      <p:pic>
        <p:nvPicPr>
          <p:cNvPr id="46" name="Picture 45">
            <a:extLst>
              <a:ext uri="{FF2B5EF4-FFF2-40B4-BE49-F238E27FC236}">
                <a16:creationId xmlns:a16="http://schemas.microsoft.com/office/drawing/2014/main" id="{314698F7-2ED1-4332-A839-4E1AA7CA734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359529" y="1527946"/>
            <a:ext cx="1654335" cy="403731"/>
          </a:xfrm>
          <a:prstGeom prst="rect">
            <a:avLst/>
          </a:prstGeom>
        </p:spPr>
      </p:pic>
      <p:pic>
        <p:nvPicPr>
          <p:cNvPr id="47" name="Picture 46">
            <a:extLst>
              <a:ext uri="{FF2B5EF4-FFF2-40B4-BE49-F238E27FC236}">
                <a16:creationId xmlns:a16="http://schemas.microsoft.com/office/drawing/2014/main" id="{AB3F4308-087F-4022-B12F-EC9CE6935B1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942" y="1490151"/>
            <a:ext cx="1389471" cy="443966"/>
          </a:xfrm>
          <a:prstGeom prst="rect">
            <a:avLst/>
          </a:prstGeom>
        </p:spPr>
      </p:pic>
      <p:grpSp>
        <p:nvGrpSpPr>
          <p:cNvPr id="2" name="Group 1">
            <a:extLst>
              <a:ext uri="{FF2B5EF4-FFF2-40B4-BE49-F238E27FC236}">
                <a16:creationId xmlns:a16="http://schemas.microsoft.com/office/drawing/2014/main" id="{FE239D3C-7E77-46A1-BA5E-24FDDD8EC2FE}"/>
              </a:ext>
            </a:extLst>
          </p:cNvPr>
          <p:cNvGrpSpPr/>
          <p:nvPr/>
        </p:nvGrpSpPr>
        <p:grpSpPr>
          <a:xfrm>
            <a:off x="4546598" y="1461444"/>
            <a:ext cx="2249137" cy="1000537"/>
            <a:chOff x="10005060" y="1321884"/>
            <a:chExt cx="2249137" cy="1000537"/>
          </a:xfrm>
        </p:grpSpPr>
        <p:sp>
          <p:nvSpPr>
            <p:cNvPr id="91" name="Rectangle 90">
              <a:extLst>
                <a:ext uri="{FF2B5EF4-FFF2-40B4-BE49-F238E27FC236}">
                  <a16:creationId xmlns:a16="http://schemas.microsoft.com/office/drawing/2014/main" id="{2785D820-B170-45A2-B5A5-2AABF27FB549}"/>
                </a:ext>
              </a:extLst>
            </p:cNvPr>
            <p:cNvSpPr/>
            <p:nvPr/>
          </p:nvSpPr>
          <p:spPr>
            <a:xfrm>
              <a:off x="10005060" y="1346705"/>
              <a:ext cx="2249137" cy="975716"/>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itchFamily="2" charset="0"/>
                  <a:ea typeface="+mn-ea"/>
                  <a:cs typeface="+mn-cs"/>
                </a:rPr>
                <a:t>Online Delivery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itchFamily="2" charset="0"/>
                  <a:ea typeface="+mn-ea"/>
                  <a:cs typeface="+mn-cs"/>
                </a:rPr>
                <a:t>Service</a:t>
              </a:r>
              <a:endParaRPr kumimoji="0" lang="en-US" sz="1400" b="0" i="0" u="none" strike="noStrike" kern="1200" cap="none" spc="0" normalizeH="0" baseline="0" noProof="0" dirty="0">
                <a:ln>
                  <a:noFill/>
                </a:ln>
                <a:solidFill>
                  <a:srgbClr val="1B1464"/>
                </a:solidFill>
                <a:effectLst/>
                <a:uLnTx/>
                <a:uFillTx/>
                <a:latin typeface="Helvetica" pitchFamily="2" charset="0"/>
                <a:ea typeface="+mn-ea"/>
                <a:cs typeface="+mn-cs"/>
              </a:endParaRPr>
            </a:p>
          </p:txBody>
        </p:sp>
        <p:pic>
          <p:nvPicPr>
            <p:cNvPr id="26" name="Picture 25" descr="A picture containing text, sign&#10;&#10;Description automatically generated">
              <a:extLst>
                <a:ext uri="{FF2B5EF4-FFF2-40B4-BE49-F238E27FC236}">
                  <a16:creationId xmlns:a16="http://schemas.microsoft.com/office/drawing/2014/main" id="{EEA1E334-D18F-4EAF-AFB6-2F61D60D327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968435" y="1321884"/>
              <a:ext cx="353423" cy="353423"/>
            </a:xfrm>
            <a:prstGeom prst="rect">
              <a:avLst/>
            </a:prstGeom>
          </p:spPr>
        </p:pic>
      </p:grpSp>
      <p:sp>
        <p:nvSpPr>
          <p:cNvPr id="27" name="Rectangle 26">
            <a:extLst>
              <a:ext uri="{FF2B5EF4-FFF2-40B4-BE49-F238E27FC236}">
                <a16:creationId xmlns:a16="http://schemas.microsoft.com/office/drawing/2014/main" id="{810E5FD5-3B43-4CE8-864D-5F2D0E26ECD3}"/>
              </a:ext>
            </a:extLst>
          </p:cNvPr>
          <p:cNvSpPr/>
          <p:nvPr/>
        </p:nvSpPr>
        <p:spPr>
          <a:xfrm>
            <a:off x="76121" y="2183840"/>
            <a:ext cx="4470477" cy="424731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9"/>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With a partnership base that will soon exceed 5,000 retailers, an online delivery service needed a strategy that would get their message above the noise of their competitors and make it as far-reaching and effective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Audience Measurement Innovation</a:t>
            </a: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9"/>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Always-on, cross-platform insights from </a:t>
            </a:r>
            <a:r>
              <a:rPr kumimoji="0" lang="en-US" sz="1050" b="1" i="0" u="none" strike="noStrike" kern="1200" cap="none" spc="0" normalizeH="0" baseline="0" noProof="0">
                <a:ln>
                  <a:noFill/>
                </a:ln>
                <a:solidFill>
                  <a:srgbClr val="1F1A62"/>
                </a:solidFill>
                <a:effectLst/>
                <a:uLnTx/>
                <a:uFillTx/>
                <a:latin typeface="Helvetica"/>
                <a:ea typeface="+mn-ea"/>
                <a:cs typeface="Helvetica"/>
              </a:rPr>
              <a:t>TVSquared by Innovid </a:t>
            </a:r>
            <a:r>
              <a:rPr kumimoji="0" lang="en-US" sz="1050" b="0" i="0" u="none" strike="noStrike" kern="1200" cap="none" spc="0" normalizeH="0" baseline="0" noProof="0">
                <a:ln>
                  <a:noFill/>
                </a:ln>
                <a:solidFill>
                  <a:srgbClr val="1F1A62"/>
                </a:solidFill>
                <a:effectLst/>
                <a:uLnTx/>
                <a:uFillTx/>
                <a:latin typeface="Helvetica"/>
                <a:ea typeface="+mn-ea"/>
                <a:cs typeface="Helvetica"/>
              </a:rPr>
              <a:t>enabled the advertiser to track and act on its audience reach across platforms to maintain efficiencies and improve ROI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9"/>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Men 25-54</a:t>
            </a:r>
            <a:endParaRPr kumimoji="0" lang="en-US" sz="105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9"/>
              </a:buBlip>
              <a:tabLst/>
              <a:defRPr/>
            </a:pPr>
            <a:r>
              <a:rPr kumimoji="0" lang="en-US" sz="1000" b="0" i="0" u="none" strike="noStrike" kern="1200" cap="none" spc="0" normalizeH="0" baseline="0" noProof="0">
                <a:ln>
                  <a:noFill/>
                </a:ln>
                <a:solidFill>
                  <a:srgbClr val="1F1A62"/>
                </a:solidFill>
                <a:effectLst/>
                <a:uLnTx/>
                <a:uFillTx/>
                <a:latin typeface="Helvetica"/>
                <a:ea typeface="+mn-ea"/>
                <a:cs typeface="Helvetica"/>
              </a:rPr>
              <a:t>While CTV only represented </a:t>
            </a:r>
            <a:r>
              <a:rPr kumimoji="0" lang="en-US" sz="1000" b="1" i="0" u="none" strike="noStrike" kern="1200" cap="none" spc="0" normalizeH="0" baseline="0" noProof="0">
                <a:ln>
                  <a:noFill/>
                </a:ln>
                <a:solidFill>
                  <a:srgbClr val="1F1A62"/>
                </a:solidFill>
                <a:effectLst/>
                <a:uLnTx/>
                <a:uFillTx/>
                <a:latin typeface="Helvetica"/>
                <a:ea typeface="+mn-ea"/>
                <a:cs typeface="Helvetica"/>
              </a:rPr>
              <a:t>4%</a:t>
            </a:r>
            <a:r>
              <a:rPr kumimoji="0" lang="en-US" sz="1000" b="0" i="0" u="none" strike="noStrike" kern="1200" cap="none" spc="0" normalizeH="0" baseline="0" noProof="0">
                <a:ln>
                  <a:noFill/>
                </a:ln>
                <a:solidFill>
                  <a:srgbClr val="1F1A62"/>
                </a:solidFill>
                <a:effectLst/>
                <a:uLnTx/>
                <a:uFillTx/>
                <a:latin typeface="Helvetica"/>
                <a:ea typeface="+mn-ea"/>
                <a:cs typeface="Helvetica"/>
              </a:rPr>
              <a:t> of total impressions, and </a:t>
            </a:r>
            <a:r>
              <a:rPr kumimoji="0" lang="en-US" sz="1000" b="1" i="0" u="none" strike="noStrike" kern="1200" cap="none" spc="0" normalizeH="0" baseline="0" noProof="0">
                <a:ln>
                  <a:noFill/>
                </a:ln>
                <a:solidFill>
                  <a:srgbClr val="1F1A62"/>
                </a:solidFill>
                <a:effectLst/>
                <a:uLnTx/>
                <a:uFillTx/>
                <a:latin typeface="Helvetica"/>
                <a:ea typeface="+mn-ea"/>
                <a:cs typeface="Helvetica"/>
              </a:rPr>
              <a:t>5% </a:t>
            </a:r>
            <a:r>
              <a:rPr kumimoji="0" lang="en-US" sz="1000" b="0" i="0" u="none" strike="noStrike" kern="1200" cap="none" spc="0" normalizeH="0" baseline="0" noProof="0">
                <a:ln>
                  <a:noFill/>
                </a:ln>
                <a:solidFill>
                  <a:srgbClr val="1F1A62"/>
                </a:solidFill>
                <a:effectLst/>
                <a:uLnTx/>
                <a:uFillTx/>
                <a:latin typeface="Helvetica"/>
                <a:ea typeface="+mn-ea"/>
                <a:cs typeface="Helvetica"/>
              </a:rPr>
              <a:t>of reach, the audience reached across streaming was </a:t>
            </a:r>
            <a:r>
              <a:rPr kumimoji="0" lang="en-US" sz="1000" b="1" i="0" u="none" strike="noStrike" kern="1200" cap="none" spc="0" normalizeH="0" baseline="0" noProof="0">
                <a:ln>
                  <a:noFill/>
                </a:ln>
                <a:solidFill>
                  <a:srgbClr val="1F1A62"/>
                </a:solidFill>
                <a:effectLst/>
                <a:uLnTx/>
                <a:uFillTx/>
                <a:latin typeface="Helvetica"/>
                <a:ea typeface="+mn-ea"/>
                <a:cs typeface="Helvetica"/>
              </a:rPr>
              <a:t>87%</a:t>
            </a:r>
            <a:r>
              <a:rPr kumimoji="0" lang="en-US" sz="1000" b="0" i="0" u="none" strike="noStrike" kern="1200" cap="none" spc="0" normalizeH="0" baseline="0" noProof="0">
                <a:ln>
                  <a:noFill/>
                </a:ln>
                <a:solidFill>
                  <a:srgbClr val="1F1A62"/>
                </a:solidFill>
                <a:effectLst/>
                <a:uLnTx/>
                <a:uFillTx/>
                <a:latin typeface="Helvetica"/>
                <a:ea typeface="+mn-ea"/>
                <a:cs typeface="Helvetica"/>
              </a:rPr>
              <a:t> unique to linear, opening the doors to </a:t>
            </a:r>
            <a:r>
              <a:rPr kumimoji="0" lang="en-US" sz="1000" b="1" i="0" u="none" strike="noStrike" kern="1200" cap="none" spc="0" normalizeH="0" baseline="0" noProof="0">
                <a:ln>
                  <a:noFill/>
                </a:ln>
                <a:solidFill>
                  <a:srgbClr val="1F1A62"/>
                </a:solidFill>
                <a:effectLst/>
                <a:uLnTx/>
                <a:uFillTx/>
                <a:latin typeface="Helvetica"/>
                <a:ea typeface="+mn-ea"/>
                <a:cs typeface="Helvetica"/>
              </a:rPr>
              <a:t>nearly 30,000</a:t>
            </a:r>
            <a:r>
              <a:rPr kumimoji="0" lang="en-US" sz="1000" b="0" i="0" u="none" strike="noStrike" kern="1200" cap="none" spc="0" normalizeH="0" baseline="0" noProof="0">
                <a:ln>
                  <a:noFill/>
                </a:ln>
                <a:solidFill>
                  <a:srgbClr val="1F1A62"/>
                </a:solidFill>
                <a:effectLst/>
                <a:uLnTx/>
                <a:uFillTx/>
                <a:latin typeface="Helvetica"/>
                <a:ea typeface="+mn-ea"/>
                <a:cs typeface="Helvetica"/>
              </a:rPr>
              <a:t> first time customer purchases</a:t>
            </a:r>
          </a:p>
          <a:p>
            <a:pPr marL="285750" marR="0" lvl="0" indent="-285750" algn="l" defTabSz="914400" rtl="0" eaLnBrk="1" fontAlgn="auto" latinLnBrk="0" hangingPunct="1">
              <a:lnSpc>
                <a:spcPct val="100000"/>
              </a:lnSpc>
              <a:spcBef>
                <a:spcPts val="0"/>
              </a:spcBef>
              <a:spcAft>
                <a:spcPts val="0"/>
              </a:spcAft>
              <a:buClrTx/>
              <a:buSzTx/>
              <a:buFontTx/>
              <a:buBlip>
                <a:blip r:embed="rId9"/>
              </a:buBlip>
              <a:tabLst/>
              <a:defRPr/>
            </a:pP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9"/>
              </a:buBlip>
              <a:tabLst/>
              <a:defRPr/>
            </a:pPr>
            <a:r>
              <a:rPr kumimoji="0" lang="en-US" sz="1000" b="0" i="0" u="none" strike="noStrike" kern="1200" cap="none" spc="0" normalizeH="0" baseline="0" noProof="0">
                <a:ln>
                  <a:noFill/>
                </a:ln>
                <a:solidFill>
                  <a:srgbClr val="1F1A62"/>
                </a:solidFill>
                <a:effectLst/>
                <a:uLnTx/>
                <a:uFillTx/>
                <a:latin typeface="Helvetica"/>
                <a:ea typeface="+mn-ea"/>
                <a:cs typeface="Helvetica"/>
              </a:rPr>
              <a:t>Insights found that the level of app engagement was </a:t>
            </a:r>
            <a:r>
              <a:rPr kumimoji="0" lang="en-US" sz="1000" b="1" i="0" u="none" strike="noStrike" kern="1200" cap="none" spc="0" normalizeH="0" baseline="0" noProof="0">
                <a:ln>
                  <a:noFill/>
                </a:ln>
                <a:solidFill>
                  <a:srgbClr val="1F1A62"/>
                </a:solidFill>
                <a:effectLst/>
                <a:uLnTx/>
                <a:uFillTx/>
                <a:latin typeface="Helvetica"/>
                <a:ea typeface="+mn-ea"/>
                <a:cs typeface="Helvetica"/>
              </a:rPr>
              <a:t>over 60% </a:t>
            </a:r>
            <a:r>
              <a:rPr kumimoji="0" lang="en-US" sz="1000" b="0" i="0" u="none" strike="noStrike" kern="1200" cap="none" spc="0" normalizeH="0" baseline="0" noProof="0">
                <a:ln>
                  <a:noFill/>
                </a:ln>
                <a:solidFill>
                  <a:srgbClr val="1F1A62"/>
                </a:solidFill>
                <a:effectLst/>
                <a:uLnTx/>
                <a:uFillTx/>
                <a:latin typeface="Helvetica"/>
                <a:ea typeface="+mn-ea"/>
                <a:cs typeface="Helvetica"/>
              </a:rPr>
              <a:t>higher than web, and the media mix strategy resulted in a remarkably efficient cost per response (CPR). OTT’s CPR came in </a:t>
            </a:r>
            <a:r>
              <a:rPr kumimoji="0" lang="en-US" sz="1000" b="1" i="0" u="none" strike="noStrike" kern="1200" cap="none" spc="0" normalizeH="0" baseline="0" noProof="0">
                <a:ln>
                  <a:noFill/>
                </a:ln>
                <a:solidFill>
                  <a:srgbClr val="1F1A62"/>
                </a:solidFill>
                <a:effectLst/>
                <a:uLnTx/>
                <a:uFillTx/>
                <a:latin typeface="Helvetica"/>
                <a:ea typeface="+mn-ea"/>
                <a:cs typeface="Helvetica"/>
              </a:rPr>
              <a:t>25</a:t>
            </a:r>
            <a:r>
              <a:rPr kumimoji="0" lang="en-US" sz="1000" b="0" i="0" u="none" strike="noStrike" kern="1200" cap="none" spc="0" normalizeH="0" baseline="0" noProof="0">
                <a:ln>
                  <a:noFill/>
                </a:ln>
                <a:solidFill>
                  <a:srgbClr val="1F1A62"/>
                </a:solidFill>
                <a:effectLst/>
                <a:uLnTx/>
                <a:uFillTx/>
                <a:latin typeface="Helvetica"/>
                <a:ea typeface="+mn-ea"/>
                <a:cs typeface="Helvetica"/>
              </a:rPr>
              <a:t>% lower and contributed a </a:t>
            </a:r>
            <a:r>
              <a:rPr kumimoji="0" lang="en-US" sz="1000" b="1" i="0" u="none" strike="noStrike" kern="1200" cap="none" spc="0" normalizeH="0" baseline="0" noProof="0">
                <a:ln>
                  <a:noFill/>
                </a:ln>
                <a:solidFill>
                  <a:srgbClr val="1F1A62"/>
                </a:solidFill>
                <a:effectLst/>
                <a:uLnTx/>
                <a:uFillTx/>
                <a:latin typeface="Helvetica"/>
                <a:ea typeface="+mn-ea"/>
                <a:cs typeface="Helvetica"/>
              </a:rPr>
              <a:t>22% </a:t>
            </a:r>
            <a:r>
              <a:rPr kumimoji="0" lang="en-US" sz="1000" b="0" i="0" u="none" strike="noStrike" kern="1200" cap="none" spc="0" normalizeH="0" baseline="0" noProof="0">
                <a:ln>
                  <a:noFill/>
                </a:ln>
                <a:solidFill>
                  <a:srgbClr val="1F1A62"/>
                </a:solidFill>
                <a:effectLst/>
                <a:uLnTx/>
                <a:uFillTx/>
                <a:latin typeface="Helvetica"/>
                <a:ea typeface="+mn-ea"/>
                <a:cs typeface="Helvetica"/>
              </a:rPr>
              <a:t>increase in responses</a:t>
            </a:r>
          </a:p>
          <a:p>
            <a:pPr marL="285750" marR="0" lvl="0" indent="-285750" algn="l" defTabSz="914400" rtl="0" eaLnBrk="1" fontAlgn="auto" latinLnBrk="0" hangingPunct="1">
              <a:lnSpc>
                <a:spcPct val="100000"/>
              </a:lnSpc>
              <a:spcBef>
                <a:spcPts val="0"/>
              </a:spcBef>
              <a:spcAft>
                <a:spcPts val="0"/>
              </a:spcAft>
              <a:buClrTx/>
              <a:buSzTx/>
              <a:buFontTx/>
              <a:buBlip>
                <a:blip r:embed="rId9"/>
              </a:buBlip>
              <a:tabLst/>
              <a:defRPr/>
            </a:pP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9"/>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TVSquared by Innovid </a:t>
            </a:r>
            <a:r>
              <a:rPr kumimoji="0" lang="en-US" sz="1050" b="1" i="0" u="none" strike="noStrike" kern="1200" cap="none" spc="0" normalizeH="0" baseline="0" noProof="0">
                <a:ln>
                  <a:noFill/>
                </a:ln>
                <a:solidFill>
                  <a:srgbClr val="1F1A62"/>
                </a:solidFill>
                <a:effectLst/>
                <a:uLnTx/>
                <a:uFillTx/>
                <a:latin typeface="Helvetica"/>
                <a:ea typeface="+mn-ea"/>
                <a:cs typeface="Helvetica"/>
              </a:rPr>
              <a:t>/ </a:t>
            </a:r>
            <a:r>
              <a:rPr kumimoji="0" lang="en-US" sz="1050" b="0" i="0" u="none" strike="noStrike" kern="1200" cap="none" spc="0" normalizeH="0" baseline="0" noProof="0">
                <a:ln>
                  <a:noFill/>
                </a:ln>
                <a:solidFill>
                  <a:srgbClr val="1F1A62"/>
                </a:solidFill>
                <a:effectLst/>
                <a:uLnTx/>
                <a:uFillTx/>
                <a:latin typeface="Helvetica"/>
                <a:ea typeface="+mn-ea"/>
                <a:cs typeface="Helvetica"/>
              </a:rPr>
              <a:t>Smart TV, ACR</a:t>
            </a:r>
            <a:r>
              <a:rPr kumimoji="0" lang="en-US" sz="1050" b="0" i="0" u="none" strike="noStrike" kern="1200" cap="none" spc="0" normalizeH="0" baseline="0" noProof="0">
                <a:ln>
                  <a:noFill/>
                </a:ln>
                <a:solidFill>
                  <a:srgbClr val="FF0000"/>
                </a:solidFill>
                <a:effectLst/>
                <a:uLnTx/>
                <a:uFillTx/>
                <a:latin typeface="Helvetica"/>
                <a:ea typeface="+mn-ea"/>
                <a:cs typeface="Helvetica"/>
              </a:rPr>
              <a:t> </a:t>
            </a:r>
            <a:r>
              <a:rPr kumimoji="0" lang="en-US" sz="1050" b="1" i="0" u="none" strike="noStrike" kern="1200" cap="none" spc="0" normalizeH="0" baseline="0" noProof="0">
                <a:ln>
                  <a:noFill/>
                </a:ln>
                <a:solidFill>
                  <a:srgbClr val="1F1A62"/>
                </a:solidFill>
                <a:effectLst/>
                <a:uLnTx/>
                <a:uFillTx/>
                <a:latin typeface="Helvetica"/>
                <a:ea typeface="+mn-ea"/>
                <a:cs typeface="Helvetica"/>
              </a:rPr>
              <a:t>/ </a:t>
            </a:r>
            <a:r>
              <a:rPr kumimoji="0" lang="en-US" sz="1050" b="0" i="0" u="none" strike="noStrike" kern="1200" cap="none" spc="0" normalizeH="0" baseline="0" noProof="0">
                <a:ln>
                  <a:noFill/>
                </a:ln>
                <a:solidFill>
                  <a:srgbClr val="1F1A62"/>
                </a:solidFill>
                <a:effectLst/>
                <a:uLnTx/>
                <a:uFillTx/>
                <a:latin typeface="Helvetica"/>
                <a:ea typeface="+mn-ea"/>
                <a:cs typeface="Helvetica"/>
              </a:rPr>
              <a:t>Data-Driven Linear TV, CTV, OTT</a:t>
            </a:r>
          </a:p>
        </p:txBody>
      </p:sp>
      <p:sp>
        <p:nvSpPr>
          <p:cNvPr id="28" name="TextBox 27">
            <a:extLst>
              <a:ext uri="{FF2B5EF4-FFF2-40B4-BE49-F238E27FC236}">
                <a16:creationId xmlns:a16="http://schemas.microsoft.com/office/drawing/2014/main" id="{A6D0AE49-219A-4174-B1A2-6CD9C14927CD}"/>
              </a:ext>
            </a:extLst>
          </p:cNvPr>
          <p:cNvSpPr txBox="1"/>
          <p:nvPr/>
        </p:nvSpPr>
        <p:spPr>
          <a:xfrm>
            <a:off x="4546598" y="6198472"/>
            <a:ext cx="545846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TVSquared by Innovid,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Converged TV Campaign Extends Reach for Online Delivery Service.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Campaign time period: April – September 2021. SOV = Share of Voice.</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29" name="Picture 28" descr="Logo, company name&#10;&#10;Description automatically generated with medium confidence">
            <a:extLst>
              <a:ext uri="{FF2B5EF4-FFF2-40B4-BE49-F238E27FC236}">
                <a16:creationId xmlns:a16="http://schemas.microsoft.com/office/drawing/2014/main" id="{D4B383E3-E106-400C-9942-80FF24631A45}"/>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199095" y="5997815"/>
            <a:ext cx="1955132" cy="532995"/>
          </a:xfrm>
          <a:prstGeom prst="rect">
            <a:avLst/>
          </a:prstGeom>
        </p:spPr>
      </p:pic>
      <p:sp>
        <p:nvSpPr>
          <p:cNvPr id="32" name="Google Shape;82;p1">
            <a:extLst>
              <a:ext uri="{FF2B5EF4-FFF2-40B4-BE49-F238E27FC236}">
                <a16:creationId xmlns:a16="http://schemas.microsoft.com/office/drawing/2014/main" id="{CF5CD1BC-019E-4D32-8932-54A4C09D598B}"/>
              </a:ext>
            </a:extLst>
          </p:cNvPr>
          <p:cNvSpPr/>
          <p:nvPr/>
        </p:nvSpPr>
        <p:spPr>
          <a:xfrm>
            <a:off x="4682303" y="2974805"/>
            <a:ext cx="2753082" cy="1386064"/>
          </a:xfrm>
          <a:prstGeom prst="rect">
            <a:avLst/>
          </a:prstGeom>
          <a:noFill/>
          <a:ln w="19050">
            <a:solidFill>
              <a:srgbClr val="00BFF2"/>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33" name="Google Shape;86;p1">
            <a:extLst>
              <a:ext uri="{FF2B5EF4-FFF2-40B4-BE49-F238E27FC236}">
                <a16:creationId xmlns:a16="http://schemas.microsoft.com/office/drawing/2014/main" id="{BE575C1F-B871-460E-A5A8-EB87DDAA3A62}"/>
              </a:ext>
            </a:extLst>
          </p:cNvPr>
          <p:cNvSpPr txBox="1"/>
          <p:nvPr/>
        </p:nvSpPr>
        <p:spPr>
          <a:xfrm>
            <a:off x="4682303" y="3020502"/>
            <a:ext cx="2753082"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ontserrat"/>
                <a:cs typeface="Montserrat"/>
                <a:sym typeface="Montserrat"/>
              </a:rPr>
              <a:t>Total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sym typeface="Montserrat"/>
              </a:rPr>
              <a:t>Reach:</a:t>
            </a:r>
            <a:endParaRPr kumimoji="0"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0" name="Google Shape;87;p1">
            <a:extLst>
              <a:ext uri="{FF2B5EF4-FFF2-40B4-BE49-F238E27FC236}">
                <a16:creationId xmlns:a16="http://schemas.microsoft.com/office/drawing/2014/main" id="{FE387A39-63D2-40F6-8CB7-6C411603910B}"/>
              </a:ext>
            </a:extLst>
          </p:cNvPr>
          <p:cNvSpPr txBox="1"/>
          <p:nvPr/>
        </p:nvSpPr>
        <p:spPr>
          <a:xfrm>
            <a:off x="4472286" y="3435567"/>
            <a:ext cx="3173117"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anose="020B0403020202020204" pitchFamily="34" charset="0"/>
                <a:ea typeface="Montserrat"/>
                <a:cs typeface="Montserrat"/>
                <a:sym typeface="Montserrat"/>
              </a:rPr>
              <a:t>500MM+ Impressions </a:t>
            </a:r>
            <a:endParaRPr kumimoji="0" lang="en-US" sz="1800" b="1" i="0" u="none" strike="noStrike" kern="1200" cap="none" spc="0" normalizeH="0" baseline="0" noProof="0">
              <a:ln>
                <a:noFill/>
              </a:ln>
              <a:solidFill>
                <a:srgbClr val="00BFF2"/>
              </a:solidFill>
              <a:effectLst/>
              <a:uLnTx/>
              <a:uFillTx/>
              <a:latin typeface="Helvetica" panose="020B0403020202020204" pitchFamily="34" charset="0"/>
              <a:ea typeface="+mn-ea"/>
              <a:cs typeface="+mn-cs"/>
              <a:sym typeface="Montserra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anose="020B0403020202020204" pitchFamily="34" charset="0"/>
                <a:ea typeface="+mn-ea"/>
                <a:cs typeface="+mn-cs"/>
                <a:sym typeface="Montserrat"/>
              </a:rPr>
              <a:t>20MM+ HHs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1F1A62"/>
                </a:solidFill>
                <a:effectLst/>
                <a:uLnTx/>
                <a:uFillTx/>
                <a:latin typeface="Helvetica" panose="020B0403020202020204" pitchFamily="34" charset="0"/>
                <a:ea typeface="+mn-ea"/>
                <a:cs typeface="+mn-cs"/>
                <a:sym typeface="Montserrat"/>
              </a:rPr>
              <a:t>(average per month) </a:t>
            </a:r>
          </a:p>
        </p:txBody>
      </p:sp>
      <p:sp>
        <p:nvSpPr>
          <p:cNvPr id="49" name="TextBox 48">
            <a:extLst>
              <a:ext uri="{FF2B5EF4-FFF2-40B4-BE49-F238E27FC236}">
                <a16:creationId xmlns:a16="http://schemas.microsoft.com/office/drawing/2014/main" id="{423F8112-C214-4993-8C0F-77BC5ECDDA4A}"/>
              </a:ext>
            </a:extLst>
          </p:cNvPr>
          <p:cNvSpPr txBox="1"/>
          <p:nvPr/>
        </p:nvSpPr>
        <p:spPr>
          <a:xfrm>
            <a:off x="8676343" y="2962959"/>
            <a:ext cx="226998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ontserrat"/>
                <a:cs typeface="Montserrat"/>
                <a:sym typeface="Montserrat"/>
              </a:rPr>
              <a:t>Share of Reach</a:t>
            </a:r>
            <a:endPar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pSp>
        <p:nvGrpSpPr>
          <p:cNvPr id="50" name="Group 49">
            <a:extLst>
              <a:ext uri="{FF2B5EF4-FFF2-40B4-BE49-F238E27FC236}">
                <a16:creationId xmlns:a16="http://schemas.microsoft.com/office/drawing/2014/main" id="{486AF3BB-5CE0-4817-A82B-9B2853CA1341}"/>
              </a:ext>
            </a:extLst>
          </p:cNvPr>
          <p:cNvGrpSpPr/>
          <p:nvPr/>
        </p:nvGrpSpPr>
        <p:grpSpPr>
          <a:xfrm>
            <a:off x="7539820" y="5369634"/>
            <a:ext cx="4543027" cy="487001"/>
            <a:chOff x="5038172" y="5505708"/>
            <a:chExt cx="6146799" cy="615938"/>
          </a:xfrm>
        </p:grpSpPr>
        <p:sp>
          <p:nvSpPr>
            <p:cNvPr id="51" name="Google Shape;82;p1">
              <a:extLst>
                <a:ext uri="{FF2B5EF4-FFF2-40B4-BE49-F238E27FC236}">
                  <a16:creationId xmlns:a16="http://schemas.microsoft.com/office/drawing/2014/main" id="{E7C050C7-D3FD-4D79-BA39-32118BDF0D6F}"/>
                </a:ext>
              </a:extLst>
            </p:cNvPr>
            <p:cNvSpPr/>
            <p:nvPr/>
          </p:nvSpPr>
          <p:spPr>
            <a:xfrm>
              <a:off x="5038172" y="5505708"/>
              <a:ext cx="6146799" cy="615938"/>
            </a:xfrm>
            <a:prstGeom prst="rect">
              <a:avLst/>
            </a:prstGeom>
            <a:solidFill>
              <a:srgbClr val="66C5A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52" name="Google Shape;86;p1">
              <a:extLst>
                <a:ext uri="{FF2B5EF4-FFF2-40B4-BE49-F238E27FC236}">
                  <a16:creationId xmlns:a16="http://schemas.microsoft.com/office/drawing/2014/main" id="{EA31F624-1E67-4A65-A4D2-DEB68D0CD695}"/>
                </a:ext>
              </a:extLst>
            </p:cNvPr>
            <p:cNvSpPr txBox="1"/>
            <p:nvPr/>
          </p:nvSpPr>
          <p:spPr>
            <a:xfrm>
              <a:off x="5844576" y="5582862"/>
              <a:ext cx="4533989" cy="46903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ontserrat"/>
                  <a:cs typeface="Montserrat"/>
                  <a:sym typeface="Montserrat"/>
                </a:rPr>
                <a:t>CTV Unique Reach: </a:t>
              </a:r>
              <a:r>
                <a:rPr kumimoji="0" lang="en-US" sz="2000" b="1" i="0" u="none" strike="noStrike" kern="1200" cap="none" spc="0" normalizeH="0" baseline="0" noProof="0">
                  <a:ln>
                    <a:noFill/>
                  </a:ln>
                  <a:solidFill>
                    <a:srgbClr val="FFE900"/>
                  </a:solidFill>
                  <a:effectLst/>
                  <a:uLnTx/>
                  <a:uFillTx/>
                  <a:latin typeface="Helvetica" panose="020B0403020202020204" pitchFamily="34" charset="0"/>
                  <a:ea typeface="Montserrat"/>
                  <a:cs typeface="Montserrat"/>
                  <a:sym typeface="Montserrat"/>
                </a:rPr>
                <a:t>87%</a:t>
              </a:r>
              <a:endParaRPr kumimoji="0" lang="en-US" sz="2000" b="1" i="0" u="none" strike="noStrike" kern="1200" cap="none" spc="0" normalizeH="0" baseline="0" noProof="0">
                <a:ln>
                  <a:noFill/>
                </a:ln>
                <a:solidFill>
                  <a:srgbClr val="FFE900"/>
                </a:solidFill>
                <a:effectLst/>
                <a:uLnTx/>
                <a:uFillTx/>
                <a:latin typeface="Helvetica" panose="020B0403020202020204" pitchFamily="34" charset="0"/>
                <a:ea typeface="+mn-ea"/>
                <a:cs typeface="+mn-cs"/>
              </a:endParaRPr>
            </a:p>
          </p:txBody>
        </p:sp>
      </p:grpSp>
      <p:grpSp>
        <p:nvGrpSpPr>
          <p:cNvPr id="53" name="Group 52">
            <a:extLst>
              <a:ext uri="{FF2B5EF4-FFF2-40B4-BE49-F238E27FC236}">
                <a16:creationId xmlns:a16="http://schemas.microsoft.com/office/drawing/2014/main" id="{D871AAD5-A9D5-432A-AD66-5DB9EE70BC66}"/>
              </a:ext>
            </a:extLst>
          </p:cNvPr>
          <p:cNvGrpSpPr/>
          <p:nvPr/>
        </p:nvGrpSpPr>
        <p:grpSpPr>
          <a:xfrm>
            <a:off x="8659617" y="3314086"/>
            <a:ext cx="2303432" cy="1902699"/>
            <a:chOff x="6959855" y="3625451"/>
            <a:chExt cx="2303432" cy="1902699"/>
          </a:xfrm>
        </p:grpSpPr>
        <p:sp>
          <p:nvSpPr>
            <p:cNvPr id="54" name="Oval 53">
              <a:extLst>
                <a:ext uri="{FF2B5EF4-FFF2-40B4-BE49-F238E27FC236}">
                  <a16:creationId xmlns:a16="http://schemas.microsoft.com/office/drawing/2014/main" id="{0F4E0C33-92FC-4A2B-8517-9BD45A81A79F}"/>
                </a:ext>
              </a:extLst>
            </p:cNvPr>
            <p:cNvSpPr/>
            <p:nvPr/>
          </p:nvSpPr>
          <p:spPr>
            <a:xfrm>
              <a:off x="6959855" y="4152326"/>
              <a:ext cx="715815" cy="722723"/>
            </a:xfrm>
            <a:prstGeom prst="ellipse">
              <a:avLst/>
            </a:prstGeom>
            <a:solidFill>
              <a:srgbClr val="66C5AD">
                <a:alpha val="634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55" name="Oval 54">
              <a:extLst>
                <a:ext uri="{FF2B5EF4-FFF2-40B4-BE49-F238E27FC236}">
                  <a16:creationId xmlns:a16="http://schemas.microsoft.com/office/drawing/2014/main" id="{C4A769BE-5AB7-4813-9109-CDB75B2AAD3E}"/>
                </a:ext>
              </a:extLst>
            </p:cNvPr>
            <p:cNvSpPr/>
            <p:nvPr/>
          </p:nvSpPr>
          <p:spPr>
            <a:xfrm>
              <a:off x="7566946" y="3625451"/>
              <a:ext cx="1696341" cy="1696341"/>
            </a:xfrm>
            <a:prstGeom prst="ellipse">
              <a:avLst/>
            </a:prstGeom>
            <a:solidFill>
              <a:srgbClr val="00BFF2">
                <a:alpha val="6610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56" name="Rectangle 55">
              <a:extLst>
                <a:ext uri="{FF2B5EF4-FFF2-40B4-BE49-F238E27FC236}">
                  <a16:creationId xmlns:a16="http://schemas.microsoft.com/office/drawing/2014/main" id="{92EBCCC2-660B-472F-8EAF-D84A4982FF9C}"/>
                </a:ext>
              </a:extLst>
            </p:cNvPr>
            <p:cNvSpPr/>
            <p:nvPr/>
          </p:nvSpPr>
          <p:spPr>
            <a:xfrm>
              <a:off x="6986480" y="4329550"/>
              <a:ext cx="506870" cy="461665"/>
            </a:xfrm>
            <a:prstGeom prst="rect">
              <a:avLst/>
            </a:prstGeom>
          </p:spPr>
          <p:txBody>
            <a:bodyPr wrap="none">
              <a:spAutoFit/>
            </a:bodyPr>
            <a:lstStyle/>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CTV</a:t>
              </a:r>
            </a:p>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5%</a:t>
              </a:r>
            </a:p>
          </p:txBody>
        </p:sp>
        <p:sp>
          <p:nvSpPr>
            <p:cNvPr id="57" name="Rectangle 56">
              <a:extLst>
                <a:ext uri="{FF2B5EF4-FFF2-40B4-BE49-F238E27FC236}">
                  <a16:creationId xmlns:a16="http://schemas.microsoft.com/office/drawing/2014/main" id="{1A112DAC-EE25-4EF5-91CF-1669E0E4D902}"/>
                </a:ext>
              </a:extLst>
            </p:cNvPr>
            <p:cNvSpPr/>
            <p:nvPr/>
          </p:nvSpPr>
          <p:spPr>
            <a:xfrm>
              <a:off x="8049549" y="4329550"/>
              <a:ext cx="756937" cy="461665"/>
            </a:xfrm>
            <a:prstGeom prst="rect">
              <a:avLst/>
            </a:prstGeom>
          </p:spPr>
          <p:txBody>
            <a:bodyPr wrap="none">
              <a:spAutoFit/>
            </a:bodyPr>
            <a:lstStyle/>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LINEAR</a:t>
              </a:r>
            </a:p>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94%</a:t>
              </a:r>
            </a:p>
          </p:txBody>
        </p:sp>
        <p:sp>
          <p:nvSpPr>
            <p:cNvPr id="61" name="TextBox 60">
              <a:extLst>
                <a:ext uri="{FF2B5EF4-FFF2-40B4-BE49-F238E27FC236}">
                  <a16:creationId xmlns:a16="http://schemas.microsoft.com/office/drawing/2014/main" id="{9CC3FCC8-66E6-4B9E-99C0-19DEF1F6A478}"/>
                </a:ext>
              </a:extLst>
            </p:cNvPr>
            <p:cNvSpPr txBox="1"/>
            <p:nvPr/>
          </p:nvSpPr>
          <p:spPr>
            <a:xfrm>
              <a:off x="7014856" y="4997235"/>
              <a:ext cx="755683" cy="5309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 </a:t>
              </a:r>
              <a:r>
                <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overlap</a:t>
              </a: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cxnSp>
          <p:nvCxnSpPr>
            <p:cNvPr id="62" name="Straight Connector 61">
              <a:extLst>
                <a:ext uri="{FF2B5EF4-FFF2-40B4-BE49-F238E27FC236}">
                  <a16:creationId xmlns:a16="http://schemas.microsoft.com/office/drawing/2014/main" id="{CAC7071A-28DD-4B30-A435-8DD8CE458415}"/>
                </a:ext>
              </a:extLst>
            </p:cNvPr>
            <p:cNvCxnSpPr>
              <a:cxnSpLocks/>
            </p:cNvCxnSpPr>
            <p:nvPr/>
          </p:nvCxnSpPr>
          <p:spPr>
            <a:xfrm flipH="1">
              <a:off x="7482129" y="4560382"/>
              <a:ext cx="136898" cy="473180"/>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grpSp>
      <p:sp>
        <p:nvSpPr>
          <p:cNvPr id="65" name="Google Shape;82;p1">
            <a:extLst>
              <a:ext uri="{FF2B5EF4-FFF2-40B4-BE49-F238E27FC236}">
                <a16:creationId xmlns:a16="http://schemas.microsoft.com/office/drawing/2014/main" id="{270DD426-C6B6-4458-8E25-30E249400EEB}"/>
              </a:ext>
            </a:extLst>
          </p:cNvPr>
          <p:cNvSpPr/>
          <p:nvPr/>
        </p:nvSpPr>
        <p:spPr>
          <a:xfrm>
            <a:off x="4696881" y="4550259"/>
            <a:ext cx="2753082" cy="741263"/>
          </a:xfrm>
          <a:prstGeom prst="rect">
            <a:avLst/>
          </a:prstGeom>
          <a:noFill/>
          <a:ln w="19050">
            <a:solidFill>
              <a:srgbClr val="ED3C8D"/>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6" name="Google Shape;86;p1">
            <a:extLst>
              <a:ext uri="{FF2B5EF4-FFF2-40B4-BE49-F238E27FC236}">
                <a16:creationId xmlns:a16="http://schemas.microsoft.com/office/drawing/2014/main" id="{2E5343BA-2C60-46FC-8EBB-9D0B6C483D3B}"/>
              </a:ext>
            </a:extLst>
          </p:cNvPr>
          <p:cNvSpPr txBox="1"/>
          <p:nvPr/>
        </p:nvSpPr>
        <p:spPr>
          <a:xfrm>
            <a:off x="5087789" y="4591349"/>
            <a:ext cx="1971267"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ontserrat"/>
                <a:cs typeface="Montserrat"/>
                <a:sym typeface="Montserrat"/>
              </a:rPr>
              <a:t>Web &amp; App Visits:</a:t>
            </a:r>
            <a:endParaRPr kumimoji="0"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7" name="Google Shape;87;p1">
            <a:extLst>
              <a:ext uri="{FF2B5EF4-FFF2-40B4-BE49-F238E27FC236}">
                <a16:creationId xmlns:a16="http://schemas.microsoft.com/office/drawing/2014/main" id="{E4FACAC7-6239-4C31-A177-BC887EFACBC3}"/>
              </a:ext>
            </a:extLst>
          </p:cNvPr>
          <p:cNvSpPr txBox="1"/>
          <p:nvPr/>
        </p:nvSpPr>
        <p:spPr>
          <a:xfrm>
            <a:off x="5259267" y="4929863"/>
            <a:ext cx="1628311" cy="3692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D3C8D"/>
                </a:solidFill>
                <a:effectLst/>
                <a:uLnTx/>
                <a:uFillTx/>
                <a:latin typeface="Helvetica" panose="020B0403020202020204" pitchFamily="34" charset="0"/>
                <a:ea typeface="Montserrat"/>
                <a:cs typeface="Montserrat"/>
                <a:sym typeface="Montserrat"/>
              </a:rPr>
              <a:t>1.7MM+</a:t>
            </a:r>
            <a:endParaRPr kumimoji="0" lang="en-US" sz="1100" b="0" i="1" u="none" strike="noStrike" kern="1200" cap="none" spc="0" normalizeH="0" baseline="0" noProof="0">
              <a:ln>
                <a:noFill/>
              </a:ln>
              <a:solidFill>
                <a:srgbClr val="1F1A62"/>
              </a:solidFill>
              <a:effectLst/>
              <a:uLnTx/>
              <a:uFillTx/>
              <a:latin typeface="Helvetica" panose="020B0403020202020204" pitchFamily="34" charset="0"/>
              <a:ea typeface="+mn-ea"/>
              <a:cs typeface="+mn-cs"/>
              <a:sym typeface="Montserrat"/>
            </a:endParaRPr>
          </a:p>
        </p:txBody>
      </p:sp>
      <p:sp>
        <p:nvSpPr>
          <p:cNvPr id="35" name="TextBox 34">
            <a:extLst>
              <a:ext uri="{FF2B5EF4-FFF2-40B4-BE49-F238E27FC236}">
                <a16:creationId xmlns:a16="http://schemas.microsoft.com/office/drawing/2014/main" id="{09BE57A2-6E43-447F-962A-30596A8F6491}"/>
              </a:ext>
            </a:extLst>
          </p:cNvPr>
          <p:cNvSpPr txBox="1"/>
          <p:nvPr/>
        </p:nvSpPr>
        <p:spPr>
          <a:xfrm>
            <a:off x="4682303" y="2255156"/>
            <a:ext cx="7379416" cy="523220"/>
          </a:xfrm>
          <a:prstGeom prst="rect">
            <a:avLst/>
          </a:prstGeom>
          <a:noFill/>
        </p:spPr>
        <p:txBody>
          <a:bodyPr wrap="square">
            <a:spAutoFit/>
          </a:bodyPr>
          <a:lstStyle/>
          <a:p>
            <a:pPr marL="0" marR="0" lvl="0" indent="0" algn="ctr" defTabSz="38959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rPr>
              <a:t>Cross-platform strategy provided e-commerce advertiser </a:t>
            </a:r>
            <a:b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rPr>
            </a:b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rPr>
              <a:t>with the reach to stay on top of this competitive category </a:t>
            </a:r>
          </a:p>
        </p:txBody>
      </p:sp>
      <p:sp>
        <p:nvSpPr>
          <p:cNvPr id="39" name="Rectangle 38">
            <a:hlinkClick r:id="rId11"/>
            <a:extLst>
              <a:ext uri="{FF2B5EF4-FFF2-40B4-BE49-F238E27FC236}">
                <a16:creationId xmlns:a16="http://schemas.microsoft.com/office/drawing/2014/main" id="{28DC3D77-2099-43FB-8223-EAB91DA8A007}"/>
              </a:ext>
            </a:extLst>
          </p:cNvPr>
          <p:cNvSpPr/>
          <p:nvPr/>
        </p:nvSpPr>
        <p:spPr>
          <a:xfrm>
            <a:off x="6453051" y="1515278"/>
            <a:ext cx="5634169" cy="491484"/>
          </a:xfrm>
          <a:prstGeom prst="rect">
            <a:avLst/>
          </a:prstGeom>
          <a:solidFill>
            <a:srgbClr val="ED3C8D"/>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Helvetica" panose="020B0604020202020204" pitchFamily="34" charset="0"/>
                <a:cs typeface="Helvetica" panose="020B0604020202020204" pitchFamily="34" charset="0"/>
              </a:rPr>
              <a:t>View the </a:t>
            </a:r>
            <a:r>
              <a:rPr lang="en-US" sz="1100" b="1" u="sng" dirty="0">
                <a:solidFill>
                  <a:schemeClr val="bg1"/>
                </a:solidFill>
                <a:latin typeface="Helvetica" panose="020B0604020202020204" pitchFamily="34" charset="0"/>
                <a:cs typeface="Helvetica" panose="020B0604020202020204" pitchFamily="34" charset="0"/>
              </a:rPr>
              <a:t>5 companion webinars </a:t>
            </a:r>
            <a:r>
              <a:rPr lang="en-US" sz="1100" dirty="0">
                <a:solidFill>
                  <a:schemeClr val="bg1"/>
                </a:solidFill>
                <a:latin typeface="Helvetica" panose="020B0604020202020204" pitchFamily="34" charset="0"/>
                <a:cs typeface="Helvetica" panose="020B0604020202020204" pitchFamily="34" charset="0"/>
              </a:rPr>
              <a:t>– hear directly from these measurement platforms as they explain their solutions and review how they were implemented on TV campaigns.</a:t>
            </a:r>
          </a:p>
        </p:txBody>
      </p:sp>
    </p:spTree>
    <p:extLst>
      <p:ext uri="{BB962C8B-B14F-4D97-AF65-F5344CB8AC3E}">
        <p14:creationId xmlns:p14="http://schemas.microsoft.com/office/powerpoint/2010/main" val="217734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A29A18-CFDD-4C20-AD39-E88C7C63BBD5}"/>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3"/>
            <a:extLst>
              <a:ext uri="{FF2B5EF4-FFF2-40B4-BE49-F238E27FC236}">
                <a16:creationId xmlns:a16="http://schemas.microsoft.com/office/drawing/2014/main" id="{8C557A90-9B8F-4E4A-90ED-A4B2775209E5}"/>
              </a:ext>
            </a:extLst>
          </p:cNvPr>
          <p:cNvPicPr>
            <a:picLocks noChangeAspect="1"/>
          </p:cNvPicPr>
          <p:nvPr/>
        </p:nvPicPr>
        <p:blipFill>
          <a:blip r:embed="rId4"/>
          <a:stretch>
            <a:fillRect/>
          </a:stretch>
        </p:blipFill>
        <p:spPr>
          <a:xfrm>
            <a:off x="10324443" y="153880"/>
            <a:ext cx="1742893" cy="968606"/>
          </a:xfrm>
          <a:prstGeom prst="rect">
            <a:avLst/>
          </a:prstGeom>
          <a:ln>
            <a:solidFill>
              <a:srgbClr val="1F1A62"/>
            </a:solidFill>
          </a:ln>
        </p:spPr>
      </p:pic>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TextBox 15">
            <a:hlinkClick r:id="rId3"/>
            <a:extLst>
              <a:ext uri="{FF2B5EF4-FFF2-40B4-BE49-F238E27FC236}">
                <a16:creationId xmlns:a16="http://schemas.microsoft.com/office/drawing/2014/main" id="{5985F0F6-8612-43EE-88FD-E70DB5135932}"/>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5" name="Picture 24" descr="Logo&#10;&#10;Description automatically generated with low confidence">
            <a:extLst>
              <a:ext uri="{FF2B5EF4-FFF2-40B4-BE49-F238E27FC236}">
                <a16:creationId xmlns:a16="http://schemas.microsoft.com/office/drawing/2014/main" id="{8B212066-B43B-47B3-A50F-5D9D5C176F7F}"/>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8248" y="1454651"/>
            <a:ext cx="1410542" cy="491984"/>
          </a:xfrm>
          <a:prstGeom prst="rect">
            <a:avLst/>
          </a:prstGeom>
        </p:spPr>
      </p:pic>
      <p:pic>
        <p:nvPicPr>
          <p:cNvPr id="27" name="Picture 26" descr="Text&#10;&#10;Description automatically generated with low confidence">
            <a:extLst>
              <a:ext uri="{FF2B5EF4-FFF2-40B4-BE49-F238E27FC236}">
                <a16:creationId xmlns:a16="http://schemas.microsoft.com/office/drawing/2014/main" id="{F50E8FA0-8CE9-4FB8-9765-0D78E87D28F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538790" y="1456115"/>
            <a:ext cx="1410542" cy="612621"/>
          </a:xfrm>
          <a:prstGeom prst="rect">
            <a:avLst/>
          </a:prstGeom>
        </p:spPr>
      </p:pic>
      <p:sp>
        <p:nvSpPr>
          <p:cNvPr id="28" name="Rectangle 27">
            <a:extLst>
              <a:ext uri="{FF2B5EF4-FFF2-40B4-BE49-F238E27FC236}">
                <a16:creationId xmlns:a16="http://schemas.microsoft.com/office/drawing/2014/main" id="{9FF4A5AB-D7B9-441B-95EF-096EA87D0070}"/>
              </a:ext>
            </a:extLst>
          </p:cNvPr>
          <p:cNvSpPr/>
          <p:nvPr/>
        </p:nvSpPr>
        <p:spPr>
          <a:xfrm>
            <a:off x="2545133" y="2600952"/>
            <a:ext cx="2337391" cy="34672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99C67A77-664E-49E9-9EA3-D7B29258524B}"/>
              </a:ext>
            </a:extLst>
          </p:cNvPr>
          <p:cNvSpPr/>
          <p:nvPr/>
        </p:nvSpPr>
        <p:spPr>
          <a:xfrm>
            <a:off x="141524" y="2600952"/>
            <a:ext cx="2337391" cy="34672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9A6F5C1C-E3BE-4D4F-B414-F373DC2A4E85}"/>
              </a:ext>
            </a:extLst>
          </p:cNvPr>
          <p:cNvSpPr txBox="1"/>
          <p:nvPr/>
        </p:nvSpPr>
        <p:spPr>
          <a:xfrm>
            <a:off x="192836" y="2697675"/>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a:ln>
                  <a:noFill/>
                </a:ln>
                <a:solidFill>
                  <a:srgbClr val="E84A99"/>
                </a:solidFill>
                <a:effectLst/>
                <a:uLnTx/>
                <a:uFillTx/>
                <a:latin typeface="Helvetica" pitchFamily="2" charset="0"/>
                <a:ea typeface="+mn-ea"/>
                <a:cs typeface="+mn-cs"/>
              </a:rPr>
              <a:t>1</a:t>
            </a:r>
          </a:p>
        </p:txBody>
      </p:sp>
      <p:sp>
        <p:nvSpPr>
          <p:cNvPr id="31" name="Rectangle 30">
            <a:extLst>
              <a:ext uri="{FF2B5EF4-FFF2-40B4-BE49-F238E27FC236}">
                <a16:creationId xmlns:a16="http://schemas.microsoft.com/office/drawing/2014/main" id="{BEB0FC70-8527-4056-B6DF-8EE598FA16BF}"/>
              </a:ext>
            </a:extLst>
          </p:cNvPr>
          <p:cNvSpPr/>
          <p:nvPr/>
        </p:nvSpPr>
        <p:spPr>
          <a:xfrm>
            <a:off x="2596444" y="3484508"/>
            <a:ext cx="2310812" cy="2628412"/>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740" b="0" i="0" u="none" strike="noStrike" kern="1200" cap="none" spc="0" normalizeH="0" baseline="0" noProof="0">
                <a:ln>
                  <a:noFill/>
                </a:ln>
                <a:solidFill>
                  <a:srgbClr val="1F1A62"/>
                </a:solidFill>
                <a:effectLst/>
                <a:uLnTx/>
                <a:uFillTx/>
                <a:latin typeface="Helvetica" pitchFamily="2" charset="0"/>
                <a:ea typeface="+mn-ea"/>
                <a:cs typeface="+mn-cs"/>
              </a:rPr>
              <a:t>Over </a:t>
            </a:r>
            <a:r>
              <a:rPr kumimoji="0" lang="en-US" sz="1740" b="0" i="0" u="none" strike="noStrike" kern="1200" cap="none" spc="0" normalizeH="0" baseline="0" noProof="0">
                <a:ln>
                  <a:noFill/>
                </a:ln>
                <a:solidFill>
                  <a:srgbClr val="ED3C8D"/>
                </a:solidFill>
                <a:effectLst/>
                <a:uLnTx/>
                <a:uFillTx/>
                <a:latin typeface="Helvetica" pitchFamily="2" charset="0"/>
                <a:ea typeface="+mn-ea"/>
                <a:cs typeface="+mn-cs"/>
              </a:rPr>
              <a:t>$</a:t>
            </a:r>
            <a:r>
              <a:rPr lang="en-US" sz="1740">
                <a:solidFill>
                  <a:srgbClr val="ED3C8D"/>
                </a:solidFill>
                <a:latin typeface="Helvetica" pitchFamily="2" charset="0"/>
              </a:rPr>
              <a:t>690</a:t>
            </a:r>
            <a:r>
              <a:rPr kumimoji="0" lang="en-US" sz="1740" b="0" i="0" u="none" strike="noStrike" kern="1200" cap="none" spc="0" normalizeH="0" baseline="0" noProof="0">
                <a:ln>
                  <a:noFill/>
                </a:ln>
                <a:solidFill>
                  <a:srgbClr val="ED3C8D"/>
                </a:solidFill>
                <a:effectLst/>
                <a:uLnTx/>
                <a:uFillTx/>
                <a:latin typeface="Helvetica" pitchFamily="2" charset="0"/>
                <a:ea typeface="+mn-ea"/>
                <a:cs typeface="+mn-cs"/>
              </a:rPr>
              <a:t> million </a:t>
            </a:r>
            <a:br>
              <a:rPr kumimoji="0" lang="en-US" sz="1740" b="0"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1740" b="0" i="0" u="none" strike="noStrike" kern="1200" cap="none" spc="0" normalizeH="0" baseline="0" noProof="0">
                <a:ln>
                  <a:noFill/>
                </a:ln>
                <a:solidFill>
                  <a:srgbClr val="1F1A62"/>
                </a:solidFill>
                <a:effectLst/>
                <a:uLnTx/>
                <a:uFillTx/>
                <a:latin typeface="Helvetica" pitchFamily="2" charset="0"/>
                <a:ea typeface="+mn-ea"/>
                <a:cs typeface="+mn-cs"/>
              </a:rPr>
              <a:t>in TV ads could not be bought or sold between Sep ’20 – Dec ’21</a:t>
            </a:r>
          </a:p>
          <a:p>
            <a:pPr marL="0" marR="0" lvl="0" indent="0" algn="l" defTabSz="883768" rtl="0" eaLnBrk="1" fontAlgn="auto" latinLnBrk="0" hangingPunct="1">
              <a:lnSpc>
                <a:spcPct val="100000"/>
              </a:lnSpc>
              <a:spcBef>
                <a:spcPts val="0"/>
              </a:spcBef>
              <a:spcAft>
                <a:spcPts val="0"/>
              </a:spcAft>
              <a:buClrTx/>
              <a:buSzTx/>
              <a:buFontTx/>
              <a:buNone/>
              <a:tabLst/>
              <a:defRPr/>
            </a:pPr>
            <a:endParaRPr lang="en-US" sz="1740">
              <a:solidFill>
                <a:srgbClr val="1F1A62"/>
              </a:solidFill>
              <a:latin typeface="Helvetica" pitchFamily="2" charset="0"/>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lang="en-US" sz="1000">
              <a:solidFill>
                <a:srgbClr val="1F1A62"/>
              </a:solidFill>
              <a:latin typeface="Helvetica" pitchFamily="2" charset="0"/>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lang="en-US" sz="300">
              <a:solidFill>
                <a:srgbClr val="1F1A62"/>
              </a:solidFill>
              <a:latin typeface="Helvetica" pitchFamily="2" charset="0"/>
            </a:endParaRPr>
          </a:p>
          <a:p>
            <a:pPr marL="0" marR="0" lvl="0" indent="0" algn="l" defTabSz="883768" rtl="0" eaLnBrk="1" fontAlgn="auto" latinLnBrk="0" hangingPunct="1">
              <a:lnSpc>
                <a:spcPct val="100000"/>
              </a:lnSpc>
              <a:spcBef>
                <a:spcPts val="0"/>
              </a:spcBef>
              <a:spcAft>
                <a:spcPts val="0"/>
              </a:spcAft>
              <a:buClrTx/>
              <a:buSzTx/>
              <a:buFontTx/>
              <a:buNone/>
              <a:tabLst/>
              <a:defRPr/>
            </a:pPr>
            <a:r>
              <a:rPr lang="en-US" sz="1000">
                <a:solidFill>
                  <a:srgbClr val="1F1A62"/>
                </a:solidFill>
                <a:latin typeface="Helvetica" pitchFamily="2" charset="0"/>
              </a:rPr>
              <a:t>(NPower monthly audience lifts applied to Ad Intel $$$ across sports, entertainment, news, general genres) </a:t>
            </a:r>
          </a:p>
        </p:txBody>
      </p:sp>
      <p:cxnSp>
        <p:nvCxnSpPr>
          <p:cNvPr id="32" name="Straight Connector 31">
            <a:extLst>
              <a:ext uri="{FF2B5EF4-FFF2-40B4-BE49-F238E27FC236}">
                <a16:creationId xmlns:a16="http://schemas.microsoft.com/office/drawing/2014/main" id="{D755BC9C-3E86-4535-8B82-4CD25BF13670}"/>
              </a:ext>
            </a:extLst>
          </p:cNvPr>
          <p:cNvCxnSpPr/>
          <p:nvPr/>
        </p:nvCxnSpPr>
        <p:spPr>
          <a:xfrm>
            <a:off x="271242" y="3364656"/>
            <a:ext cx="491711"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33" name="TextBox 32">
            <a:extLst>
              <a:ext uri="{FF2B5EF4-FFF2-40B4-BE49-F238E27FC236}">
                <a16:creationId xmlns:a16="http://schemas.microsoft.com/office/drawing/2014/main" id="{E806FE2C-6E14-4D9E-BFCF-1F01358DE243}"/>
              </a:ext>
            </a:extLst>
          </p:cNvPr>
          <p:cNvSpPr txBox="1"/>
          <p:nvPr/>
        </p:nvSpPr>
        <p:spPr>
          <a:xfrm>
            <a:off x="2596445" y="2697675"/>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a:ln>
                  <a:noFill/>
                </a:ln>
                <a:solidFill>
                  <a:srgbClr val="E84A99"/>
                </a:solidFill>
                <a:effectLst/>
                <a:uLnTx/>
                <a:uFillTx/>
                <a:latin typeface="Helvetica" pitchFamily="2" charset="0"/>
                <a:ea typeface="+mn-ea"/>
                <a:cs typeface="+mn-cs"/>
              </a:rPr>
              <a:t>2</a:t>
            </a:r>
          </a:p>
        </p:txBody>
      </p:sp>
      <p:sp>
        <p:nvSpPr>
          <p:cNvPr id="34" name="Rectangle 33">
            <a:extLst>
              <a:ext uri="{FF2B5EF4-FFF2-40B4-BE49-F238E27FC236}">
                <a16:creationId xmlns:a16="http://schemas.microsoft.com/office/drawing/2014/main" id="{669496DF-4583-4BD5-93EF-C9205A275FF3}"/>
              </a:ext>
            </a:extLst>
          </p:cNvPr>
          <p:cNvSpPr/>
          <p:nvPr/>
        </p:nvSpPr>
        <p:spPr>
          <a:xfrm>
            <a:off x="217359" y="3478105"/>
            <a:ext cx="2261556" cy="2606867"/>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740" b="0" i="0" u="none" strike="noStrike" kern="1200" cap="none" spc="0" normalizeH="0" baseline="0" noProof="0">
                <a:ln>
                  <a:noFill/>
                </a:ln>
                <a:solidFill>
                  <a:srgbClr val="1F1A62"/>
                </a:solidFill>
                <a:effectLst/>
                <a:uLnTx/>
                <a:uFillTx/>
                <a:latin typeface="Helvetica" pitchFamily="2" charset="0"/>
                <a:ea typeface="+mn-ea"/>
                <a:cs typeface="+mn-cs"/>
              </a:rPr>
              <a:t>Almost </a:t>
            </a:r>
            <a:r>
              <a:rPr kumimoji="0" lang="en-US" sz="1740" b="0" i="0" u="none" strike="noStrike" kern="1200" cap="none" spc="0" normalizeH="0" baseline="0" noProof="0">
                <a:ln>
                  <a:noFill/>
                </a:ln>
                <a:solidFill>
                  <a:srgbClr val="ED3C8D"/>
                </a:solidFill>
                <a:effectLst/>
                <a:uLnTx/>
                <a:uFillTx/>
                <a:latin typeface="Helvetica" pitchFamily="2" charset="0"/>
                <a:ea typeface="+mn-ea"/>
                <a:cs typeface="+mn-cs"/>
              </a:rPr>
              <a:t>54 billion ad impressions </a:t>
            </a:r>
            <a:r>
              <a:rPr kumimoji="0" lang="en-US" sz="1740" b="0" i="0" u="none" strike="noStrike" kern="1200" cap="none" spc="0" normalizeH="0" baseline="0" noProof="0">
                <a:ln>
                  <a:noFill/>
                </a:ln>
                <a:solidFill>
                  <a:srgbClr val="1F1A62"/>
                </a:solidFill>
                <a:effectLst/>
                <a:uLnTx/>
                <a:uFillTx/>
                <a:latin typeface="Helvetica" pitchFamily="2" charset="0"/>
                <a:ea typeface="+mn-ea"/>
                <a:cs typeface="+mn-cs"/>
              </a:rPr>
              <a:t>went uncounted during the </a:t>
            </a:r>
            <a:r>
              <a:rPr lang="en-US" sz="1740">
                <a:solidFill>
                  <a:srgbClr val="1F1A62"/>
                </a:solidFill>
                <a:latin typeface="Helvetica" pitchFamily="2" charset="0"/>
              </a:rPr>
              <a:t>1</a:t>
            </a:r>
            <a:r>
              <a:rPr kumimoji="0" lang="en-US" sz="1740" b="0" i="0" u="none" strike="noStrike" kern="1200" cap="none" spc="0" normalizeH="0" baseline="0" noProof="0">
                <a:ln>
                  <a:noFill/>
                </a:ln>
                <a:solidFill>
                  <a:srgbClr val="1F1A62"/>
                </a:solidFill>
                <a:effectLst/>
                <a:uLnTx/>
                <a:uFillTx/>
                <a:latin typeface="Helvetica" pitchFamily="2" charset="0"/>
                <a:ea typeface="+mn-ea"/>
                <a:cs typeface="+mn-cs"/>
              </a:rPr>
              <a:t>6-month time period</a:t>
            </a: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ED3C8D"/>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lang="en-US" sz="1000">
              <a:solidFill>
                <a:srgbClr val="1F1A62"/>
              </a:solidFill>
              <a:latin typeface="Helvetica" pitchFamily="2" charset="0"/>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itchFamily="2" charset="0"/>
                <a:ea typeface="+mn-ea"/>
                <a:cs typeface="+mn-cs"/>
              </a:rPr>
              <a:t>(P2+ Total Day, Sep’20-Dec ‘21)</a:t>
            </a:r>
          </a:p>
        </p:txBody>
      </p:sp>
      <p:cxnSp>
        <p:nvCxnSpPr>
          <p:cNvPr id="35" name="Straight Connector 34">
            <a:extLst>
              <a:ext uri="{FF2B5EF4-FFF2-40B4-BE49-F238E27FC236}">
                <a16:creationId xmlns:a16="http://schemas.microsoft.com/office/drawing/2014/main" id="{C42FA401-BF3D-4644-9150-F6DD2EBD22A1}"/>
              </a:ext>
            </a:extLst>
          </p:cNvPr>
          <p:cNvCxnSpPr/>
          <p:nvPr/>
        </p:nvCxnSpPr>
        <p:spPr>
          <a:xfrm>
            <a:off x="2674851" y="3364656"/>
            <a:ext cx="491711"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36" name="Rectangle 35">
            <a:extLst>
              <a:ext uri="{FF2B5EF4-FFF2-40B4-BE49-F238E27FC236}">
                <a16:creationId xmlns:a16="http://schemas.microsoft.com/office/drawing/2014/main" id="{61B517AE-4FDA-4BD9-BD8F-DA0CDFEA350A}"/>
              </a:ext>
            </a:extLst>
          </p:cNvPr>
          <p:cNvSpPr/>
          <p:nvPr/>
        </p:nvSpPr>
        <p:spPr>
          <a:xfrm>
            <a:off x="4948158" y="2600952"/>
            <a:ext cx="2337391" cy="34672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D7054C12-5A3A-488D-8094-90848E3C28EC}"/>
              </a:ext>
            </a:extLst>
          </p:cNvPr>
          <p:cNvSpPr txBox="1"/>
          <p:nvPr/>
        </p:nvSpPr>
        <p:spPr>
          <a:xfrm>
            <a:off x="4999470" y="2697675"/>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a:ln>
                  <a:noFill/>
                </a:ln>
                <a:solidFill>
                  <a:srgbClr val="E84A99"/>
                </a:solidFill>
                <a:effectLst/>
                <a:uLnTx/>
                <a:uFillTx/>
                <a:latin typeface="Helvetica" pitchFamily="2" charset="0"/>
                <a:ea typeface="+mn-ea"/>
                <a:cs typeface="+mn-cs"/>
              </a:rPr>
              <a:t>3</a:t>
            </a:r>
          </a:p>
        </p:txBody>
      </p:sp>
      <p:sp>
        <p:nvSpPr>
          <p:cNvPr id="38" name="Rectangle 37">
            <a:extLst>
              <a:ext uri="{FF2B5EF4-FFF2-40B4-BE49-F238E27FC236}">
                <a16:creationId xmlns:a16="http://schemas.microsoft.com/office/drawing/2014/main" id="{7340D3FA-3C0F-48FC-A8AC-0393A9295DA6}"/>
              </a:ext>
            </a:extLst>
          </p:cNvPr>
          <p:cNvSpPr/>
          <p:nvPr/>
        </p:nvSpPr>
        <p:spPr>
          <a:xfrm>
            <a:off x="5013792" y="3448105"/>
            <a:ext cx="2165221" cy="2628412"/>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740" b="0" i="0" u="none" strike="noStrike" kern="1200" cap="none" spc="0" normalizeH="0" baseline="0" noProof="0">
                <a:ln>
                  <a:noFill/>
                </a:ln>
                <a:solidFill>
                  <a:srgbClr val="1F1A62"/>
                </a:solidFill>
                <a:effectLst/>
                <a:uLnTx/>
                <a:uFillTx/>
                <a:latin typeface="Helvetica" pitchFamily="2" charset="0"/>
                <a:ea typeface="+mn-ea"/>
                <a:cs typeface="+mn-cs"/>
              </a:rPr>
              <a:t>Nearly </a:t>
            </a:r>
            <a:r>
              <a:rPr kumimoji="0" lang="en-US" sz="1740" b="0" i="0" u="none" strike="noStrike" kern="1200" cap="none" spc="0" normalizeH="0" baseline="0" noProof="0">
                <a:ln>
                  <a:noFill/>
                </a:ln>
                <a:solidFill>
                  <a:srgbClr val="ED3C8D"/>
                </a:solidFill>
                <a:effectLst/>
                <a:uLnTx/>
                <a:uFillTx/>
                <a:latin typeface="Helvetica" pitchFamily="2" charset="0"/>
                <a:ea typeface="+mn-ea"/>
                <a:cs typeface="+mn-cs"/>
              </a:rPr>
              <a:t>350K</a:t>
            </a:r>
            <a:r>
              <a:rPr kumimoji="0" lang="en-US" sz="1740" b="0" i="0" u="none" strike="noStrike" kern="1200" cap="none" spc="0" normalizeH="0" baseline="0" noProof="0">
                <a:ln>
                  <a:noFill/>
                </a:ln>
                <a:solidFill>
                  <a:srgbClr val="1F1A62"/>
                </a:solidFill>
                <a:effectLst/>
                <a:uLnTx/>
                <a:uFillTx/>
                <a:latin typeface="Helvetica" pitchFamily="2" charset="0"/>
                <a:ea typeface="+mn-ea"/>
                <a:cs typeface="+mn-cs"/>
              </a:rPr>
              <a:t> </a:t>
            </a:r>
            <a:r>
              <a:rPr kumimoji="0" lang="en-US" sz="1740" b="0" i="0" u="none" strike="noStrike" kern="1200" cap="none" spc="0" normalizeH="0" baseline="0" noProof="0">
                <a:ln>
                  <a:noFill/>
                </a:ln>
                <a:solidFill>
                  <a:srgbClr val="ED3C8D"/>
                </a:solidFill>
                <a:effectLst/>
                <a:uLnTx/>
                <a:uFillTx/>
                <a:latin typeface="Helvetica" pitchFamily="2" charset="0"/>
                <a:ea typeface="+mn-ea"/>
                <a:cs typeface="+mn-cs"/>
              </a:rPr>
              <a:t>people </a:t>
            </a:r>
            <a:r>
              <a:rPr kumimoji="0" lang="en-US" sz="1740" b="0" i="0" u="none" strike="noStrike" kern="1200" cap="none" spc="0" normalizeH="0" baseline="0" noProof="0">
                <a:ln>
                  <a:noFill/>
                </a:ln>
                <a:solidFill>
                  <a:srgbClr val="1F1A62"/>
                </a:solidFill>
                <a:effectLst/>
                <a:uLnTx/>
                <a:uFillTx/>
                <a:latin typeface="Helvetica" pitchFamily="2" charset="0"/>
                <a:ea typeface="+mn-ea"/>
                <a:cs typeface="+mn-cs"/>
              </a:rPr>
              <a:t>were not counted in the Primetime ratings </a:t>
            </a:r>
            <a:r>
              <a:rPr kumimoji="0" lang="en-US" sz="1740" b="0" i="0" u="sng" strike="noStrike" kern="1200" cap="none" spc="0" normalizeH="0" baseline="0" noProof="0">
                <a:ln>
                  <a:noFill/>
                </a:ln>
                <a:solidFill>
                  <a:srgbClr val="ED3C8D"/>
                </a:solidFill>
                <a:effectLst/>
                <a:uLnTx/>
                <a:uFillTx/>
                <a:latin typeface="Helvetica" pitchFamily="2" charset="0"/>
                <a:ea typeface="+mn-ea"/>
                <a:cs typeface="+mn-cs"/>
              </a:rPr>
              <a:t>every night</a:t>
            </a:r>
            <a:r>
              <a:rPr kumimoji="0" lang="en-US" sz="1740" b="0"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1740" b="0" i="0" u="none" strike="noStrike" kern="1200" cap="none" spc="0" normalizeH="0" baseline="0" noProof="0">
                <a:ln>
                  <a:noFill/>
                </a:ln>
                <a:solidFill>
                  <a:srgbClr val="1F1A62"/>
                </a:solidFill>
                <a:effectLst/>
                <a:uLnTx/>
                <a:uFillTx/>
                <a:latin typeface="Helvetica" pitchFamily="2" charset="0"/>
                <a:ea typeface="+mn-ea"/>
                <a:cs typeface="+mn-cs"/>
              </a:rPr>
              <a:t>from Sep ‘20 – Dec ‘21 </a:t>
            </a: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lang="en-US" sz="1000">
              <a:solidFill>
                <a:srgbClr val="1F1A62"/>
              </a:solidFill>
              <a:latin typeface="Helvetica" pitchFamily="2" charset="0"/>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itchFamily="2" charset="0"/>
                <a:ea typeface="+mn-ea"/>
                <a:cs typeface="+mn-cs"/>
              </a:rPr>
              <a:t>(on average across broadcast &amp; cable, Sep’20-Dec’21)</a:t>
            </a:r>
          </a:p>
        </p:txBody>
      </p:sp>
      <p:cxnSp>
        <p:nvCxnSpPr>
          <p:cNvPr id="39" name="Straight Connector 38">
            <a:extLst>
              <a:ext uri="{FF2B5EF4-FFF2-40B4-BE49-F238E27FC236}">
                <a16:creationId xmlns:a16="http://schemas.microsoft.com/office/drawing/2014/main" id="{2C40E6E4-ECBE-431E-A301-55091DCA6C98}"/>
              </a:ext>
            </a:extLst>
          </p:cNvPr>
          <p:cNvCxnSpPr/>
          <p:nvPr/>
        </p:nvCxnSpPr>
        <p:spPr>
          <a:xfrm>
            <a:off x="5077876" y="3364656"/>
            <a:ext cx="491711"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40" name="Rectangle 39">
            <a:extLst>
              <a:ext uri="{FF2B5EF4-FFF2-40B4-BE49-F238E27FC236}">
                <a16:creationId xmlns:a16="http://schemas.microsoft.com/office/drawing/2014/main" id="{45637E81-6499-46B3-9B63-3DD514960894}"/>
              </a:ext>
            </a:extLst>
          </p:cNvPr>
          <p:cNvSpPr/>
          <p:nvPr/>
        </p:nvSpPr>
        <p:spPr>
          <a:xfrm>
            <a:off x="7337129" y="2600952"/>
            <a:ext cx="2337391" cy="34672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6CA645B2-B084-4960-A813-42775AD573B0}"/>
              </a:ext>
            </a:extLst>
          </p:cNvPr>
          <p:cNvSpPr txBox="1"/>
          <p:nvPr/>
        </p:nvSpPr>
        <p:spPr>
          <a:xfrm>
            <a:off x="7388441" y="2697675"/>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a:ln>
                  <a:noFill/>
                </a:ln>
                <a:solidFill>
                  <a:srgbClr val="E84A99"/>
                </a:solidFill>
                <a:effectLst/>
                <a:uLnTx/>
                <a:uFillTx/>
                <a:latin typeface="Helvetica" pitchFamily="2" charset="0"/>
                <a:ea typeface="+mn-ea"/>
                <a:cs typeface="+mn-cs"/>
              </a:rPr>
              <a:t>4</a:t>
            </a:r>
          </a:p>
        </p:txBody>
      </p:sp>
      <p:cxnSp>
        <p:nvCxnSpPr>
          <p:cNvPr id="45" name="Straight Connector 44">
            <a:extLst>
              <a:ext uri="{FF2B5EF4-FFF2-40B4-BE49-F238E27FC236}">
                <a16:creationId xmlns:a16="http://schemas.microsoft.com/office/drawing/2014/main" id="{41E0B26D-0CBB-495A-ADB1-AFC3A0D230FF}"/>
              </a:ext>
            </a:extLst>
          </p:cNvPr>
          <p:cNvCxnSpPr/>
          <p:nvPr/>
        </p:nvCxnSpPr>
        <p:spPr>
          <a:xfrm>
            <a:off x="7466847" y="3364656"/>
            <a:ext cx="491711"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46" name="Rectangle 45">
            <a:extLst>
              <a:ext uri="{FF2B5EF4-FFF2-40B4-BE49-F238E27FC236}">
                <a16:creationId xmlns:a16="http://schemas.microsoft.com/office/drawing/2014/main" id="{EDF3DE46-4056-4C90-B09E-9FDC3B005BD0}"/>
              </a:ext>
            </a:extLst>
          </p:cNvPr>
          <p:cNvSpPr/>
          <p:nvPr/>
        </p:nvSpPr>
        <p:spPr>
          <a:xfrm>
            <a:off x="9740154" y="2600952"/>
            <a:ext cx="2337391" cy="34672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5170AADB-9CBD-4156-B09B-AC829D3FDA84}"/>
              </a:ext>
            </a:extLst>
          </p:cNvPr>
          <p:cNvSpPr txBox="1"/>
          <p:nvPr/>
        </p:nvSpPr>
        <p:spPr>
          <a:xfrm>
            <a:off x="9791466" y="2697675"/>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a:ln>
                  <a:noFill/>
                </a:ln>
                <a:solidFill>
                  <a:srgbClr val="E84A99"/>
                </a:solidFill>
                <a:effectLst/>
                <a:uLnTx/>
                <a:uFillTx/>
                <a:latin typeface="Helvetica" pitchFamily="2" charset="0"/>
                <a:ea typeface="+mn-ea"/>
                <a:cs typeface="+mn-cs"/>
              </a:rPr>
              <a:t>5</a:t>
            </a:r>
          </a:p>
        </p:txBody>
      </p:sp>
      <p:cxnSp>
        <p:nvCxnSpPr>
          <p:cNvPr id="49" name="Straight Connector 48">
            <a:extLst>
              <a:ext uri="{FF2B5EF4-FFF2-40B4-BE49-F238E27FC236}">
                <a16:creationId xmlns:a16="http://schemas.microsoft.com/office/drawing/2014/main" id="{D0D46DB1-34AE-415B-BD94-12AA6AFD0C8A}"/>
              </a:ext>
            </a:extLst>
          </p:cNvPr>
          <p:cNvCxnSpPr/>
          <p:nvPr/>
        </p:nvCxnSpPr>
        <p:spPr>
          <a:xfrm>
            <a:off x="9869872" y="3364656"/>
            <a:ext cx="491711"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50" name="Rectangle 49">
            <a:extLst>
              <a:ext uri="{FF2B5EF4-FFF2-40B4-BE49-F238E27FC236}">
                <a16:creationId xmlns:a16="http://schemas.microsoft.com/office/drawing/2014/main" id="{DD642E3E-7894-4828-939A-03C32C19DC5F}"/>
              </a:ext>
            </a:extLst>
          </p:cNvPr>
          <p:cNvSpPr/>
          <p:nvPr/>
        </p:nvSpPr>
        <p:spPr>
          <a:xfrm>
            <a:off x="7383597" y="3448105"/>
            <a:ext cx="2337391" cy="2622256"/>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740" b="0" i="0" u="none" strike="noStrike" kern="1200" cap="none" spc="0" normalizeH="0" baseline="0" noProof="0">
                <a:ln>
                  <a:noFill/>
                </a:ln>
                <a:solidFill>
                  <a:srgbClr val="1F1A62"/>
                </a:solidFill>
                <a:effectLst/>
                <a:uLnTx/>
                <a:uFillTx/>
                <a:latin typeface="Helvetica" pitchFamily="2" charset="0"/>
                <a:ea typeface="+mn-ea"/>
                <a:cs typeface="+mn-cs"/>
              </a:rPr>
              <a:t>Almost </a:t>
            </a:r>
            <a:r>
              <a:rPr kumimoji="0" lang="en-US" sz="1740" b="0" i="0" u="none" strike="noStrike" kern="1200" cap="none" spc="0" normalizeH="0" baseline="0" noProof="0">
                <a:ln>
                  <a:noFill/>
                </a:ln>
                <a:solidFill>
                  <a:srgbClr val="ED3C8D"/>
                </a:solidFill>
                <a:effectLst/>
                <a:uLnTx/>
                <a:uFillTx/>
                <a:latin typeface="Helvetica" pitchFamily="2" charset="0"/>
                <a:ea typeface="+mn-ea"/>
                <a:cs typeface="+mn-cs"/>
              </a:rPr>
              <a:t>19.5 billion </a:t>
            </a:r>
            <a:br>
              <a:rPr kumimoji="0" lang="en-US" sz="1740" b="0"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1740" b="0" i="0" u="none" strike="noStrike" kern="1200" cap="none" spc="0" normalizeH="0" baseline="0" noProof="0">
                <a:ln>
                  <a:noFill/>
                </a:ln>
                <a:solidFill>
                  <a:srgbClr val="1F1A62"/>
                </a:solidFill>
                <a:effectLst/>
                <a:uLnTx/>
                <a:uFillTx/>
                <a:latin typeface="Helvetica" pitchFamily="2" charset="0"/>
                <a:ea typeface="+mn-ea"/>
                <a:cs typeface="+mn-cs"/>
              </a:rPr>
              <a:t>18-34 ad impressions disappeared </a:t>
            </a:r>
          </a:p>
          <a:p>
            <a:pPr marL="0" marR="0" lvl="0" indent="0" algn="l" defTabSz="883768" rtl="0" eaLnBrk="1" fontAlgn="auto" latinLnBrk="0" hangingPunct="1">
              <a:lnSpc>
                <a:spcPct val="100000"/>
              </a:lnSpc>
              <a:spcBef>
                <a:spcPts val="0"/>
              </a:spcBef>
              <a:spcAft>
                <a:spcPts val="0"/>
              </a:spcAft>
              <a:buClrTx/>
              <a:buSzTx/>
              <a:buFontTx/>
              <a:buNone/>
              <a:tabLst/>
              <a:defRPr/>
            </a:pPr>
            <a:r>
              <a:rPr lang="en-US" sz="1740">
                <a:solidFill>
                  <a:srgbClr val="1F1A62"/>
                </a:solidFill>
                <a:latin typeface="Helvetica" pitchFamily="2" charset="0"/>
              </a:rPr>
              <a:t> </a:t>
            </a: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740" b="0" i="0" u="none" strike="noStrike" kern="1200" cap="none" spc="0" normalizeH="0" baseline="0" noProof="0">
                <a:ln>
                  <a:noFill/>
                </a:ln>
                <a:solidFill>
                  <a:srgbClr val="1F1A62"/>
                </a:solidFill>
                <a:effectLst/>
                <a:uLnTx/>
                <a:uFillTx/>
                <a:latin typeface="Helvetica" pitchFamily="2" charset="0"/>
                <a:ea typeface="+mn-ea"/>
                <a:cs typeface="+mn-cs"/>
              </a:rPr>
              <a:t> </a:t>
            </a:r>
            <a:br>
              <a:rPr kumimoji="0" lang="en-US" sz="1740" b="0" i="0" u="none" strike="noStrike" kern="1200" cap="none" spc="0" normalizeH="0" baseline="0" noProof="0">
                <a:ln>
                  <a:noFill/>
                </a:ln>
                <a:solidFill>
                  <a:srgbClr val="1F1A62"/>
                </a:solidFill>
                <a:effectLst/>
                <a:uLnTx/>
                <a:uFillTx/>
                <a:latin typeface="Helvetica" pitchFamily="2" charset="0"/>
                <a:ea typeface="+mn-ea"/>
                <a:cs typeface="+mn-cs"/>
              </a:rPr>
            </a:br>
            <a:endParaRPr kumimoji="0" lang="en-US" sz="174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lang="en-US" sz="1000">
              <a:solidFill>
                <a:srgbClr val="1F1A62"/>
              </a:solidFill>
              <a:latin typeface="Helvetica" pitchFamily="2" charset="0"/>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lang="en-US" sz="1000">
              <a:solidFill>
                <a:srgbClr val="1F1A62"/>
              </a:solidFill>
              <a:latin typeface="Helvetica" pitchFamily="2" charset="0"/>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itchFamily="2" charset="0"/>
                <a:ea typeface="+mn-ea"/>
                <a:cs typeface="+mn-cs"/>
              </a:rPr>
              <a:t>(P18-34, Total Day, Sep’20-Dec ‘21)</a:t>
            </a:r>
          </a:p>
        </p:txBody>
      </p:sp>
      <p:sp>
        <p:nvSpPr>
          <p:cNvPr id="51" name="Rectangle 50">
            <a:extLst>
              <a:ext uri="{FF2B5EF4-FFF2-40B4-BE49-F238E27FC236}">
                <a16:creationId xmlns:a16="http://schemas.microsoft.com/office/drawing/2014/main" id="{D92E17E2-6B0E-437E-82BB-72920E39A463}"/>
              </a:ext>
            </a:extLst>
          </p:cNvPr>
          <p:cNvSpPr/>
          <p:nvPr/>
        </p:nvSpPr>
        <p:spPr>
          <a:xfrm>
            <a:off x="9756861" y="3448105"/>
            <a:ext cx="2378576" cy="2634567"/>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lang="en-US" sz="1740">
                <a:solidFill>
                  <a:srgbClr val="ED3C8D"/>
                </a:solidFill>
                <a:latin typeface="Helvetica" pitchFamily="2" charset="0"/>
              </a:rPr>
              <a:t>12.0 billion </a:t>
            </a:r>
            <a:r>
              <a:rPr lang="en-US" sz="1740">
                <a:solidFill>
                  <a:srgbClr val="1F1A62"/>
                </a:solidFill>
                <a:latin typeface="Helvetica" pitchFamily="2" charset="0"/>
              </a:rPr>
              <a:t>Black ad impressions and over </a:t>
            </a:r>
            <a:r>
              <a:rPr lang="en-US" sz="1740">
                <a:solidFill>
                  <a:srgbClr val="ED3C8D"/>
                </a:solidFill>
                <a:latin typeface="Helvetica" pitchFamily="2" charset="0"/>
              </a:rPr>
              <a:t>10.5 billion </a:t>
            </a:r>
            <a:r>
              <a:rPr lang="en-US" sz="1740">
                <a:solidFill>
                  <a:srgbClr val="1F1A62"/>
                </a:solidFill>
                <a:latin typeface="Helvetica" pitchFamily="2" charset="0"/>
              </a:rPr>
              <a:t>Hispanic ad impressions disappeared</a:t>
            </a:r>
          </a:p>
          <a:p>
            <a:pPr marL="0" marR="0" lvl="0" indent="0" algn="l" defTabSz="883768" rtl="0" eaLnBrk="1" fontAlgn="auto" latinLnBrk="0" hangingPunct="1">
              <a:lnSpc>
                <a:spcPct val="100000"/>
              </a:lnSpc>
              <a:spcBef>
                <a:spcPts val="0"/>
              </a:spcBef>
              <a:spcAft>
                <a:spcPts val="0"/>
              </a:spcAft>
              <a:buClrTx/>
              <a:buSzTx/>
              <a:buFontTx/>
              <a:buNone/>
              <a:tabLst/>
              <a:defRPr/>
            </a:pPr>
            <a:r>
              <a:rPr lang="en-US" sz="1740">
                <a:solidFill>
                  <a:srgbClr val="1F1A62"/>
                </a:solidFill>
                <a:latin typeface="Helvetica" pitchFamily="2" charset="0"/>
              </a:rPr>
              <a:t> </a:t>
            </a:r>
            <a:br>
              <a:rPr lang="en-US" sz="1740">
                <a:solidFill>
                  <a:srgbClr val="1F1A62"/>
                </a:solidFill>
                <a:latin typeface="Helvetica" pitchFamily="2" charset="0"/>
              </a:rPr>
            </a:br>
            <a:endParaRPr lang="en-US" sz="600">
              <a:solidFill>
                <a:srgbClr val="1F1A62"/>
              </a:solidFill>
              <a:latin typeface="Helvetica" pitchFamily="2" charset="0"/>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itchFamily="2" charset="0"/>
                <a:ea typeface="+mn-ea"/>
                <a:cs typeface="+mn-cs"/>
              </a:rPr>
              <a:t>(Black &amp; Hispanic P2+, Total Day,  </a:t>
            </a:r>
            <a:r>
              <a:rPr lang="en-US" sz="1000">
                <a:solidFill>
                  <a:srgbClr val="1F1A62"/>
                </a:solidFill>
                <a:latin typeface="Helvetica" pitchFamily="2" charset="0"/>
              </a:rPr>
              <a:t>Sep’20</a:t>
            </a:r>
            <a:r>
              <a:rPr kumimoji="0" lang="en-US" sz="1000" b="0" i="0" u="none" strike="noStrike" kern="1200" cap="none" spc="0" normalizeH="0" baseline="0" noProof="0">
                <a:ln>
                  <a:noFill/>
                </a:ln>
                <a:solidFill>
                  <a:srgbClr val="1F1A62"/>
                </a:solidFill>
                <a:effectLst/>
                <a:uLnTx/>
                <a:uFillTx/>
                <a:latin typeface="Helvetica" pitchFamily="2" charset="0"/>
                <a:ea typeface="+mn-ea"/>
                <a:cs typeface="+mn-cs"/>
              </a:rPr>
              <a:t>-Dec’21)</a:t>
            </a:r>
          </a:p>
        </p:txBody>
      </p:sp>
      <p:sp>
        <p:nvSpPr>
          <p:cNvPr id="52" name="TextBox 51">
            <a:extLst>
              <a:ext uri="{FF2B5EF4-FFF2-40B4-BE49-F238E27FC236}">
                <a16:creationId xmlns:a16="http://schemas.microsoft.com/office/drawing/2014/main" id="{7BA4F88E-57FF-4213-AFA0-A9C45845BF17}"/>
              </a:ext>
            </a:extLst>
          </p:cNvPr>
          <p:cNvSpPr txBox="1"/>
          <p:nvPr/>
        </p:nvSpPr>
        <p:spPr>
          <a:xfrm>
            <a:off x="141524" y="2160459"/>
            <a:ext cx="1188873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Quantifying the ‘Error’: Total 16-Month ‘Undercounting’ Time Period  </a:t>
            </a:r>
            <a:endParaRPr kumimoji="0" lang="en-US" sz="14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53" name="Rectangle 52">
            <a:extLst>
              <a:ext uri="{FF2B5EF4-FFF2-40B4-BE49-F238E27FC236}">
                <a16:creationId xmlns:a16="http://schemas.microsoft.com/office/drawing/2014/main" id="{9BFB04C3-A4EA-4769-8E13-7A597E31C757}"/>
              </a:ext>
            </a:extLst>
          </p:cNvPr>
          <p:cNvSpPr/>
          <p:nvPr/>
        </p:nvSpPr>
        <p:spPr>
          <a:xfrm>
            <a:off x="124664" y="278126"/>
            <a:ext cx="10236920" cy="830997"/>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lang="en-US" sz="2400" b="1">
                <a:solidFill>
                  <a:srgbClr val="ED3C8D"/>
                </a:solidFill>
                <a:latin typeface="Helvetica" pitchFamily="2" charset="0"/>
              </a:rPr>
              <a:t>Full 16-Month Update: </a:t>
            </a: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5 fast stats you should know about the Nielsen TV Out-of-Home ratings undercounting </a:t>
            </a:r>
          </a:p>
        </p:txBody>
      </p:sp>
    </p:spTree>
    <p:extLst>
      <p:ext uri="{BB962C8B-B14F-4D97-AF65-F5344CB8AC3E}">
        <p14:creationId xmlns:p14="http://schemas.microsoft.com/office/powerpoint/2010/main" val="3457515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A29A18-CFDD-4C20-AD39-E88C7C63BBD5}"/>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TextBox 15">
            <a:hlinkClick r:id="rId4"/>
            <a:extLst>
              <a:ext uri="{FF2B5EF4-FFF2-40B4-BE49-F238E27FC236}">
                <a16:creationId xmlns:a16="http://schemas.microsoft.com/office/drawing/2014/main" id="{5985F0F6-8612-43EE-88FD-E70DB5135932}"/>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23" name="Rectangle 22">
            <a:extLst>
              <a:ext uri="{FF2B5EF4-FFF2-40B4-BE49-F238E27FC236}">
                <a16:creationId xmlns:a16="http://schemas.microsoft.com/office/drawing/2014/main" id="{DB5FBE90-B76F-4A35-94B8-15BCF9AE4630}"/>
              </a:ext>
            </a:extLst>
          </p:cNvPr>
          <p:cNvSpPr/>
          <p:nvPr/>
        </p:nvSpPr>
        <p:spPr>
          <a:xfrm>
            <a:off x="59881" y="105926"/>
            <a:ext cx="1031715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Audience undercounting was seen across demos and genres: </a:t>
            </a:r>
            <a:b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The greatest ‘loss’ of impressions occurred among the highly coveted adult 18-34 segment, especially within sports and news</a:t>
            </a:r>
          </a:p>
        </p:txBody>
      </p:sp>
      <p:pic>
        <p:nvPicPr>
          <p:cNvPr id="25" name="Picture 24" descr="Logo&#10;&#10;Description automatically generated with low confidence">
            <a:extLst>
              <a:ext uri="{FF2B5EF4-FFF2-40B4-BE49-F238E27FC236}">
                <a16:creationId xmlns:a16="http://schemas.microsoft.com/office/drawing/2014/main" id="{8B212066-B43B-47B3-A50F-5D9D5C176F7F}"/>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8248" y="1454651"/>
            <a:ext cx="1410542" cy="491984"/>
          </a:xfrm>
          <a:prstGeom prst="rect">
            <a:avLst/>
          </a:prstGeom>
        </p:spPr>
      </p:pic>
      <p:sp>
        <p:nvSpPr>
          <p:cNvPr id="32" name="TextBox 31">
            <a:extLst>
              <a:ext uri="{FF2B5EF4-FFF2-40B4-BE49-F238E27FC236}">
                <a16:creationId xmlns:a16="http://schemas.microsoft.com/office/drawing/2014/main" id="{C497E2FD-D3C9-41D6-967A-479CC4C1BEBB}"/>
              </a:ext>
            </a:extLst>
          </p:cNvPr>
          <p:cNvSpPr txBox="1"/>
          <p:nvPr/>
        </p:nvSpPr>
        <p:spPr>
          <a:xfrm>
            <a:off x="2007892" y="1701302"/>
            <a:ext cx="9008820" cy="6617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Major Genres: </a:t>
            </a: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Estimated ‘Undercounted’ Impressions Based on Reprocessing Lift </a:t>
            </a:r>
            <a:b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aggregated across ad-supported broadcast &amp; cable 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Live + Same Day</a:t>
            </a:r>
            <a:endPar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21" name="Table 4">
            <a:extLst>
              <a:ext uri="{FF2B5EF4-FFF2-40B4-BE49-F238E27FC236}">
                <a16:creationId xmlns:a16="http://schemas.microsoft.com/office/drawing/2014/main" id="{D827626F-BB23-479D-8E7D-00DED3BF05C2}"/>
              </a:ext>
            </a:extLst>
          </p:cNvPr>
          <p:cNvGraphicFramePr>
            <a:graphicFrameLocks noGrp="1"/>
          </p:cNvGraphicFramePr>
          <p:nvPr>
            <p:extLst>
              <p:ext uri="{D42A27DB-BD31-4B8C-83A1-F6EECF244321}">
                <p14:modId xmlns:p14="http://schemas.microsoft.com/office/powerpoint/2010/main" val="3468361860"/>
              </p:ext>
            </p:extLst>
          </p:nvPr>
        </p:nvGraphicFramePr>
        <p:xfrm>
          <a:off x="2641022" y="3329624"/>
          <a:ext cx="7318520" cy="2549039"/>
        </p:xfrm>
        <a:graphic>
          <a:graphicData uri="http://schemas.openxmlformats.org/drawingml/2006/table">
            <a:tbl>
              <a:tblPr firstRow="1" bandRow="1">
                <a:tableStyleId>{5C22544A-7EE6-4342-B048-85BDC9FD1C3A}</a:tableStyleId>
              </a:tblPr>
              <a:tblGrid>
                <a:gridCol w="899037">
                  <a:extLst>
                    <a:ext uri="{9D8B030D-6E8A-4147-A177-3AD203B41FA5}">
                      <a16:colId xmlns:a16="http://schemas.microsoft.com/office/drawing/2014/main" val="1129465650"/>
                    </a:ext>
                  </a:extLst>
                </a:gridCol>
                <a:gridCol w="890709">
                  <a:extLst>
                    <a:ext uri="{9D8B030D-6E8A-4147-A177-3AD203B41FA5}">
                      <a16:colId xmlns:a16="http://schemas.microsoft.com/office/drawing/2014/main" val="3722440389"/>
                    </a:ext>
                  </a:extLst>
                </a:gridCol>
                <a:gridCol w="1225685">
                  <a:extLst>
                    <a:ext uri="{9D8B030D-6E8A-4147-A177-3AD203B41FA5}">
                      <a16:colId xmlns:a16="http://schemas.microsoft.com/office/drawing/2014/main" val="539661273"/>
                    </a:ext>
                  </a:extLst>
                </a:gridCol>
                <a:gridCol w="885217">
                  <a:extLst>
                    <a:ext uri="{9D8B030D-6E8A-4147-A177-3AD203B41FA5}">
                      <a16:colId xmlns:a16="http://schemas.microsoft.com/office/drawing/2014/main" val="3676871857"/>
                    </a:ext>
                  </a:extLst>
                </a:gridCol>
                <a:gridCol w="1235413">
                  <a:extLst>
                    <a:ext uri="{9D8B030D-6E8A-4147-A177-3AD203B41FA5}">
                      <a16:colId xmlns:a16="http://schemas.microsoft.com/office/drawing/2014/main" val="1558267596"/>
                    </a:ext>
                  </a:extLst>
                </a:gridCol>
                <a:gridCol w="894945">
                  <a:extLst>
                    <a:ext uri="{9D8B030D-6E8A-4147-A177-3AD203B41FA5}">
                      <a16:colId xmlns:a16="http://schemas.microsoft.com/office/drawing/2014/main" val="3185578029"/>
                    </a:ext>
                  </a:extLst>
                </a:gridCol>
                <a:gridCol w="1287514">
                  <a:extLst>
                    <a:ext uri="{9D8B030D-6E8A-4147-A177-3AD203B41FA5}">
                      <a16:colId xmlns:a16="http://schemas.microsoft.com/office/drawing/2014/main" val="1500405154"/>
                    </a:ext>
                  </a:extLst>
                </a:gridCol>
              </a:tblGrid>
              <a:tr h="710080">
                <a:tc>
                  <a:txBody>
                    <a:bodyPr/>
                    <a:lstStyle/>
                    <a:p>
                      <a:r>
                        <a:rPr lang="en-US" sz="1400">
                          <a:latin typeface="Helvetica" panose="020B0403020202020204" pitchFamily="34" charset="0"/>
                        </a:rPr>
                        <a:t>Demo</a:t>
                      </a:r>
                    </a:p>
                  </a:txBody>
                  <a:tcPr anchor="ctr">
                    <a:solidFill>
                      <a:srgbClr val="1F1A62"/>
                    </a:solidFill>
                  </a:tcPr>
                </a:tc>
                <a:tc>
                  <a:txBody>
                    <a:bodyPr/>
                    <a:lstStyle/>
                    <a:p>
                      <a:pPr algn="ctr"/>
                      <a:r>
                        <a:rPr lang="en-US" sz="1400">
                          <a:latin typeface="Helvetica" panose="020B0403020202020204" pitchFamily="34" charset="0"/>
                        </a:rPr>
                        <a:t>Monthly Avg </a:t>
                      </a:r>
                      <a:br>
                        <a:rPr lang="en-US" sz="1400">
                          <a:latin typeface="Helvetica" panose="020B0403020202020204" pitchFamily="34" charset="0"/>
                        </a:rPr>
                      </a:br>
                      <a:r>
                        <a:rPr lang="en-US" sz="1400">
                          <a:latin typeface="Helvetica" panose="020B0403020202020204" pitchFamily="34" charset="0"/>
                        </a:rPr>
                        <a:t>% Lift</a:t>
                      </a:r>
                    </a:p>
                  </a:txBody>
                  <a:tcPr anchor="ctr">
                    <a:solidFill>
                      <a:srgbClr val="1F1A62"/>
                    </a:solidFill>
                  </a:tcPr>
                </a:tc>
                <a:tc>
                  <a:txBody>
                    <a:bodyPr/>
                    <a:lstStyle/>
                    <a:p>
                      <a:pPr algn="ctr"/>
                      <a:r>
                        <a:rPr lang="en-US" sz="1400">
                          <a:latin typeface="Helvetica" panose="020B0403020202020204" pitchFamily="34" charset="0"/>
                        </a:rPr>
                        <a:t>Total IMPEs (MM) Lift</a:t>
                      </a:r>
                    </a:p>
                  </a:txBody>
                  <a:tcPr anchor="ctr">
                    <a:solidFill>
                      <a:srgbClr val="1F1A62"/>
                    </a:solidFill>
                  </a:tcPr>
                </a:tc>
                <a:tc>
                  <a:txBody>
                    <a:bodyPr/>
                    <a:lstStyle/>
                    <a:p>
                      <a:pPr algn="ctr"/>
                      <a:r>
                        <a:rPr lang="en-US" sz="1400">
                          <a:latin typeface="Helvetica" panose="020B0403020202020204" pitchFamily="34" charset="0"/>
                        </a:rPr>
                        <a:t>Monthly Avg </a:t>
                      </a:r>
                      <a:br>
                        <a:rPr lang="en-US" sz="1400">
                          <a:latin typeface="Helvetica" panose="020B0403020202020204" pitchFamily="34" charset="0"/>
                        </a:rPr>
                      </a:br>
                      <a:r>
                        <a:rPr lang="en-US" sz="1400">
                          <a:latin typeface="Helvetica" panose="020B0403020202020204" pitchFamily="34" charset="0"/>
                        </a:rPr>
                        <a:t>% Lift</a:t>
                      </a:r>
                    </a:p>
                  </a:txBody>
                  <a:tcPr anchor="ctr">
                    <a:solidFill>
                      <a:srgbClr val="1F1A62"/>
                    </a:solidFill>
                  </a:tcPr>
                </a:tc>
                <a:tc>
                  <a:txBody>
                    <a:bodyPr/>
                    <a:lstStyle/>
                    <a:p>
                      <a:pPr algn="ctr"/>
                      <a:r>
                        <a:rPr lang="en-US" sz="1400">
                          <a:latin typeface="Helvetica" panose="020B0403020202020204" pitchFamily="34" charset="0"/>
                        </a:rPr>
                        <a:t>Total IMPEs </a:t>
                      </a:r>
                    </a:p>
                    <a:p>
                      <a:pPr algn="ctr"/>
                      <a:r>
                        <a:rPr lang="en-US" sz="1400">
                          <a:latin typeface="Helvetica" panose="020B0403020202020204" pitchFamily="34" charset="0"/>
                        </a:rPr>
                        <a:t>(MM) Lift</a:t>
                      </a:r>
                    </a:p>
                  </a:txBody>
                  <a:tcPr anchor="ctr">
                    <a:solidFill>
                      <a:srgbClr val="1F1A62"/>
                    </a:solidFill>
                  </a:tcPr>
                </a:tc>
                <a:tc>
                  <a:txBody>
                    <a:bodyPr/>
                    <a:lstStyle/>
                    <a:p>
                      <a:pPr algn="ctr"/>
                      <a:r>
                        <a:rPr lang="en-US" sz="1400">
                          <a:latin typeface="Helvetica" panose="020B0403020202020204" pitchFamily="34" charset="0"/>
                        </a:rPr>
                        <a:t>Monthly Avg </a:t>
                      </a:r>
                      <a:br>
                        <a:rPr lang="en-US" sz="1400">
                          <a:latin typeface="Helvetica" panose="020B0403020202020204" pitchFamily="34" charset="0"/>
                        </a:rPr>
                      </a:br>
                      <a:r>
                        <a:rPr lang="en-US" sz="1400">
                          <a:latin typeface="Helvetica" panose="020B0403020202020204" pitchFamily="34" charset="0"/>
                        </a:rPr>
                        <a:t>% Lift</a:t>
                      </a:r>
                    </a:p>
                  </a:txBody>
                  <a:tcPr anchor="ctr">
                    <a:solidFill>
                      <a:srgbClr val="1F1A62"/>
                    </a:solidFill>
                  </a:tcPr>
                </a:tc>
                <a:tc>
                  <a:txBody>
                    <a:bodyPr/>
                    <a:lstStyle/>
                    <a:p>
                      <a:pPr algn="ctr"/>
                      <a:r>
                        <a:rPr lang="en-US" sz="1400">
                          <a:latin typeface="Helvetica" panose="020B0403020202020204" pitchFamily="34" charset="0"/>
                        </a:rPr>
                        <a:t>Total IMPEs (MM) Lift</a:t>
                      </a:r>
                    </a:p>
                  </a:txBody>
                  <a:tcPr anchor="ctr">
                    <a:solidFill>
                      <a:srgbClr val="1F1A62"/>
                    </a:solidFill>
                  </a:tcPr>
                </a:tc>
                <a:extLst>
                  <a:ext uri="{0D108BD9-81ED-4DB2-BD59-A6C34878D82A}">
                    <a16:rowId xmlns:a16="http://schemas.microsoft.com/office/drawing/2014/main" val="2080673993"/>
                  </a:ext>
                </a:extLst>
              </a:tr>
              <a:tr h="498482">
                <a:tc>
                  <a:txBody>
                    <a:bodyPr/>
                    <a:lstStyle/>
                    <a:p>
                      <a:r>
                        <a:rPr lang="en-US" sz="1400" b="1">
                          <a:solidFill>
                            <a:srgbClr val="1F1A62"/>
                          </a:solidFill>
                          <a:latin typeface="Helvetica" panose="020B0403020202020204" pitchFamily="34" charset="0"/>
                        </a:rPr>
                        <a:t>P2+</a:t>
                      </a:r>
                    </a:p>
                  </a:txBody>
                  <a:tcPr anchor="ctr">
                    <a:solidFill>
                      <a:srgbClr val="CFD5EA"/>
                    </a:solidFill>
                  </a:tcPr>
                </a:tc>
                <a:tc>
                  <a:txBody>
                    <a:bodyPr/>
                    <a:lstStyle/>
                    <a:p>
                      <a:pPr algn="ctr"/>
                      <a:r>
                        <a:rPr lang="en-US" sz="1400" b="1">
                          <a:solidFill>
                            <a:srgbClr val="1F1A62"/>
                          </a:solidFill>
                          <a:latin typeface="Helvetica" panose="020B0403020202020204" pitchFamily="34" charset="0"/>
                        </a:rPr>
                        <a:t>1.6%</a:t>
                      </a:r>
                    </a:p>
                  </a:txBody>
                  <a:tcPr anchor="ctr">
                    <a:solidFill>
                      <a:srgbClr val="CFD5EA"/>
                    </a:solidFill>
                  </a:tcPr>
                </a:tc>
                <a:tc>
                  <a:txBody>
                    <a:bodyPr/>
                    <a:lstStyle/>
                    <a:p>
                      <a:pPr algn="ctr"/>
                      <a:r>
                        <a:rPr lang="en-US" sz="1400" b="1">
                          <a:solidFill>
                            <a:srgbClr val="1F1A62"/>
                          </a:solidFill>
                          <a:latin typeface="Helvetica" panose="020B0403020202020204" pitchFamily="34" charset="0"/>
                        </a:rPr>
                        <a:t>12,294.9</a:t>
                      </a:r>
                    </a:p>
                  </a:txBody>
                  <a:tcPr anchor="ctr">
                    <a:solidFill>
                      <a:srgbClr val="CFD5EA"/>
                    </a:solidFill>
                  </a:tcPr>
                </a:tc>
                <a:tc>
                  <a:txBody>
                    <a:bodyPr/>
                    <a:lstStyle/>
                    <a:p>
                      <a:pPr algn="ctr"/>
                      <a:r>
                        <a:rPr lang="en-US" sz="1400" b="1">
                          <a:solidFill>
                            <a:srgbClr val="1F1A62"/>
                          </a:solidFill>
                          <a:latin typeface="Helvetica" panose="020B0403020202020204" pitchFamily="34" charset="0"/>
                        </a:rPr>
                        <a:t>0.6%</a:t>
                      </a:r>
                    </a:p>
                  </a:txBody>
                  <a:tcPr anchor="ctr">
                    <a:solidFill>
                      <a:srgbClr val="CFD5EA"/>
                    </a:solidFill>
                  </a:tcPr>
                </a:tc>
                <a:tc>
                  <a:txBody>
                    <a:bodyPr/>
                    <a:lstStyle/>
                    <a:p>
                      <a:pPr algn="ctr"/>
                      <a:r>
                        <a:rPr lang="en-US" sz="1400" b="1">
                          <a:solidFill>
                            <a:srgbClr val="1F1A62"/>
                          </a:solidFill>
                          <a:latin typeface="Helvetica" panose="020B0403020202020204" pitchFamily="34" charset="0"/>
                        </a:rPr>
                        <a:t>9,170.9</a:t>
                      </a:r>
                    </a:p>
                  </a:txBody>
                  <a:tcPr anchor="ctr">
                    <a:solidFill>
                      <a:srgbClr val="CFD5EA"/>
                    </a:solidFill>
                  </a:tcPr>
                </a:tc>
                <a:tc>
                  <a:txBody>
                    <a:bodyPr/>
                    <a:lstStyle/>
                    <a:p>
                      <a:pPr algn="ctr"/>
                      <a:r>
                        <a:rPr lang="en-US" sz="1400" b="1">
                          <a:solidFill>
                            <a:srgbClr val="1F1A62"/>
                          </a:solidFill>
                          <a:latin typeface="Helvetica" panose="020B0403020202020204" pitchFamily="34" charset="0"/>
                        </a:rPr>
                        <a:t>0.5%</a:t>
                      </a:r>
                    </a:p>
                  </a:txBody>
                  <a:tcPr anchor="ctr">
                    <a:solidFill>
                      <a:srgbClr val="CFD5EA"/>
                    </a:solidFill>
                  </a:tcPr>
                </a:tc>
                <a:tc>
                  <a:txBody>
                    <a:bodyPr/>
                    <a:lstStyle/>
                    <a:p>
                      <a:pPr algn="ctr"/>
                      <a:r>
                        <a:rPr lang="en-US" sz="1400" b="1">
                          <a:solidFill>
                            <a:srgbClr val="1B1464"/>
                          </a:solidFill>
                          <a:latin typeface="Helvetica" panose="020B0403020202020204" pitchFamily="34" charset="0"/>
                        </a:rPr>
                        <a:t>20,739.8</a:t>
                      </a:r>
                    </a:p>
                  </a:txBody>
                  <a:tcPr anchor="ctr">
                    <a:solidFill>
                      <a:srgbClr val="CFD5EA"/>
                    </a:solidFill>
                  </a:tcPr>
                </a:tc>
                <a:extLst>
                  <a:ext uri="{0D108BD9-81ED-4DB2-BD59-A6C34878D82A}">
                    <a16:rowId xmlns:a16="http://schemas.microsoft.com/office/drawing/2014/main" val="1328197872"/>
                  </a:ext>
                </a:extLst>
              </a:tr>
              <a:tr h="417695">
                <a:tc>
                  <a:txBody>
                    <a:bodyPr/>
                    <a:lstStyle/>
                    <a:p>
                      <a:r>
                        <a:rPr lang="en-US" sz="1400" b="1">
                          <a:solidFill>
                            <a:srgbClr val="1F1A62"/>
                          </a:solidFill>
                          <a:latin typeface="Helvetica" panose="020B0403020202020204" pitchFamily="34" charset="0"/>
                        </a:rPr>
                        <a:t>P18-34</a:t>
                      </a:r>
                    </a:p>
                  </a:txBody>
                  <a:tcPr anchor="ctr"/>
                </a:tc>
                <a:tc>
                  <a:txBody>
                    <a:bodyPr/>
                    <a:lstStyle/>
                    <a:p>
                      <a:pPr algn="ctr"/>
                      <a:r>
                        <a:rPr lang="en-US" sz="1400" b="1">
                          <a:solidFill>
                            <a:srgbClr val="1F1A62"/>
                          </a:solidFill>
                          <a:latin typeface="Helvetica" panose="020B0403020202020204" pitchFamily="34" charset="0"/>
                        </a:rPr>
                        <a:t>5.2%</a:t>
                      </a:r>
                    </a:p>
                  </a:txBody>
                  <a:tcPr anchor="ctr"/>
                </a:tc>
                <a:tc>
                  <a:txBody>
                    <a:bodyPr/>
                    <a:lstStyle/>
                    <a:p>
                      <a:pPr algn="ctr"/>
                      <a:r>
                        <a:rPr lang="en-US" sz="1400" b="1">
                          <a:solidFill>
                            <a:srgbClr val="1F1A62"/>
                          </a:solidFill>
                          <a:latin typeface="Helvetica" panose="020B0403020202020204" pitchFamily="34" charset="0"/>
                        </a:rPr>
                        <a:t>5,165.3</a:t>
                      </a:r>
                    </a:p>
                  </a:txBody>
                  <a:tcPr anchor="ctr"/>
                </a:tc>
                <a:tc>
                  <a:txBody>
                    <a:bodyPr/>
                    <a:lstStyle/>
                    <a:p>
                      <a:pPr algn="ctr"/>
                      <a:r>
                        <a:rPr lang="en-US" sz="1400" b="1">
                          <a:solidFill>
                            <a:srgbClr val="1F1A62"/>
                          </a:solidFill>
                          <a:latin typeface="Helvetica" panose="020B0403020202020204" pitchFamily="34" charset="0"/>
                        </a:rPr>
                        <a:t>3.5%</a:t>
                      </a:r>
                    </a:p>
                  </a:txBody>
                  <a:tcPr anchor="ctr"/>
                </a:tc>
                <a:tc>
                  <a:txBody>
                    <a:bodyPr/>
                    <a:lstStyle/>
                    <a:p>
                      <a:pPr algn="ctr"/>
                      <a:r>
                        <a:rPr lang="en-US" sz="1400" b="1">
                          <a:solidFill>
                            <a:srgbClr val="1F1A62"/>
                          </a:solidFill>
                          <a:latin typeface="Helvetica" panose="020B0403020202020204" pitchFamily="34" charset="0"/>
                        </a:rPr>
                        <a:t>1,992.3</a:t>
                      </a:r>
                    </a:p>
                  </a:txBody>
                  <a:tcPr anchor="ctr"/>
                </a:tc>
                <a:tc>
                  <a:txBody>
                    <a:bodyPr/>
                    <a:lstStyle/>
                    <a:p>
                      <a:pPr algn="ctr"/>
                      <a:r>
                        <a:rPr lang="en-US" sz="1400" b="1">
                          <a:solidFill>
                            <a:srgbClr val="1F1A62"/>
                          </a:solidFill>
                          <a:latin typeface="Helvetica" panose="020B0403020202020204" pitchFamily="34" charset="0"/>
                        </a:rPr>
                        <a:t>2.2%</a:t>
                      </a:r>
                    </a:p>
                  </a:txBody>
                  <a:tcPr anchor="ctr"/>
                </a:tc>
                <a:tc>
                  <a:txBody>
                    <a:bodyPr/>
                    <a:lstStyle/>
                    <a:p>
                      <a:pPr algn="ctr"/>
                      <a:r>
                        <a:rPr lang="en-US" sz="1400" b="1">
                          <a:solidFill>
                            <a:srgbClr val="1B1464"/>
                          </a:solidFill>
                          <a:latin typeface="Helvetica" panose="020B0403020202020204" pitchFamily="34" charset="0"/>
                        </a:rPr>
                        <a:t>8,407.4</a:t>
                      </a:r>
                    </a:p>
                  </a:txBody>
                  <a:tcPr anchor="ctr"/>
                </a:tc>
                <a:extLst>
                  <a:ext uri="{0D108BD9-81ED-4DB2-BD59-A6C34878D82A}">
                    <a16:rowId xmlns:a16="http://schemas.microsoft.com/office/drawing/2014/main" val="3833436056"/>
                  </a:ext>
                </a:extLst>
              </a:tr>
              <a:tr h="417695">
                <a:tc>
                  <a:txBody>
                    <a:bodyPr/>
                    <a:lstStyle/>
                    <a:p>
                      <a:r>
                        <a:rPr lang="en-US" sz="1400" b="1">
                          <a:solidFill>
                            <a:srgbClr val="1F1A62"/>
                          </a:solidFill>
                          <a:latin typeface="Helvetica" panose="020B0403020202020204" pitchFamily="34" charset="0"/>
                        </a:rPr>
                        <a:t>P18-49</a:t>
                      </a:r>
                    </a:p>
                  </a:txBody>
                  <a:tcPr anchor="ctr"/>
                </a:tc>
                <a:tc>
                  <a:txBody>
                    <a:bodyPr/>
                    <a:lstStyle/>
                    <a:p>
                      <a:pPr algn="ctr"/>
                      <a:r>
                        <a:rPr lang="en-US" sz="1400" b="1">
                          <a:solidFill>
                            <a:srgbClr val="1F1A62"/>
                          </a:solidFill>
                          <a:latin typeface="Helvetica" panose="020B0403020202020204" pitchFamily="34" charset="0"/>
                        </a:rPr>
                        <a:t>3.4%</a:t>
                      </a:r>
                    </a:p>
                  </a:txBody>
                  <a:tcPr anchor="ctr"/>
                </a:tc>
                <a:tc>
                  <a:txBody>
                    <a:bodyPr/>
                    <a:lstStyle/>
                    <a:p>
                      <a:pPr algn="ctr"/>
                      <a:r>
                        <a:rPr lang="en-US" sz="1400" b="1">
                          <a:solidFill>
                            <a:srgbClr val="1F1A62"/>
                          </a:solidFill>
                          <a:latin typeface="Helvetica" panose="020B0403020202020204" pitchFamily="34" charset="0"/>
                        </a:rPr>
                        <a:t>8,600.6</a:t>
                      </a:r>
                    </a:p>
                  </a:txBody>
                  <a:tcPr anchor="ctr"/>
                </a:tc>
                <a:tc>
                  <a:txBody>
                    <a:bodyPr/>
                    <a:lstStyle/>
                    <a:p>
                      <a:pPr algn="ctr"/>
                      <a:r>
                        <a:rPr lang="en-US" sz="1400" b="1">
                          <a:solidFill>
                            <a:srgbClr val="1F1A62"/>
                          </a:solidFill>
                          <a:latin typeface="Helvetica" panose="020B0403020202020204" pitchFamily="34" charset="0"/>
                        </a:rPr>
                        <a:t>2.0%</a:t>
                      </a:r>
                    </a:p>
                  </a:txBody>
                  <a:tcPr anchor="ctr"/>
                </a:tc>
                <a:tc>
                  <a:txBody>
                    <a:bodyPr/>
                    <a:lstStyle/>
                    <a:p>
                      <a:pPr algn="ctr"/>
                      <a:r>
                        <a:rPr lang="en-US" sz="1400" b="1">
                          <a:solidFill>
                            <a:srgbClr val="1F1A62"/>
                          </a:solidFill>
                          <a:latin typeface="Helvetica" panose="020B0403020202020204" pitchFamily="34" charset="0"/>
                        </a:rPr>
                        <a:t>4,389.1</a:t>
                      </a:r>
                    </a:p>
                  </a:txBody>
                  <a:tcPr anchor="ctr"/>
                </a:tc>
                <a:tc>
                  <a:txBody>
                    <a:bodyPr/>
                    <a:lstStyle/>
                    <a:p>
                      <a:pPr algn="ctr"/>
                      <a:r>
                        <a:rPr lang="en-US" sz="1400" b="1">
                          <a:solidFill>
                            <a:srgbClr val="1F1A62"/>
                          </a:solidFill>
                          <a:latin typeface="Helvetica" panose="020B0403020202020204" pitchFamily="34" charset="0"/>
                        </a:rPr>
                        <a:t>1.3%</a:t>
                      </a:r>
                    </a:p>
                  </a:txBody>
                  <a:tcPr anchor="ctr"/>
                </a:tc>
                <a:tc>
                  <a:txBody>
                    <a:bodyPr/>
                    <a:lstStyle/>
                    <a:p>
                      <a:pPr algn="ctr"/>
                      <a:r>
                        <a:rPr lang="en-US" sz="1400" b="1">
                          <a:solidFill>
                            <a:srgbClr val="1B1464"/>
                          </a:solidFill>
                          <a:latin typeface="Helvetica" panose="020B0403020202020204" pitchFamily="34" charset="0"/>
                        </a:rPr>
                        <a:t>14,683.2</a:t>
                      </a:r>
                    </a:p>
                  </a:txBody>
                  <a:tcPr anchor="ctr"/>
                </a:tc>
                <a:extLst>
                  <a:ext uri="{0D108BD9-81ED-4DB2-BD59-A6C34878D82A}">
                    <a16:rowId xmlns:a16="http://schemas.microsoft.com/office/drawing/2014/main" val="2670830153"/>
                  </a:ext>
                </a:extLst>
              </a:tr>
              <a:tr h="483647">
                <a:tc>
                  <a:txBody>
                    <a:bodyPr/>
                    <a:lstStyle/>
                    <a:p>
                      <a:r>
                        <a:rPr lang="en-US" sz="1400" b="1">
                          <a:solidFill>
                            <a:srgbClr val="1F1A62"/>
                          </a:solidFill>
                          <a:latin typeface="Helvetica" panose="020B0403020202020204" pitchFamily="34" charset="0"/>
                        </a:rPr>
                        <a:t>P25-54</a:t>
                      </a:r>
                    </a:p>
                  </a:txBody>
                  <a:tcPr anchor="ctr"/>
                </a:tc>
                <a:tc>
                  <a:txBody>
                    <a:bodyPr/>
                    <a:lstStyle/>
                    <a:p>
                      <a:pPr algn="ctr"/>
                      <a:r>
                        <a:rPr lang="en-US" sz="1400" b="1">
                          <a:solidFill>
                            <a:srgbClr val="1F1A62"/>
                          </a:solidFill>
                          <a:latin typeface="Helvetica" panose="020B0403020202020204" pitchFamily="34" charset="0"/>
                        </a:rPr>
                        <a:t>2.6%</a:t>
                      </a:r>
                    </a:p>
                  </a:txBody>
                  <a:tcPr anchor="ctr"/>
                </a:tc>
                <a:tc>
                  <a:txBody>
                    <a:bodyPr/>
                    <a:lstStyle/>
                    <a:p>
                      <a:pPr algn="ctr"/>
                      <a:r>
                        <a:rPr lang="en-US" sz="1400" b="1">
                          <a:solidFill>
                            <a:srgbClr val="1F1A62"/>
                          </a:solidFill>
                          <a:latin typeface="Helvetica" panose="020B0403020202020204" pitchFamily="34" charset="0"/>
                        </a:rPr>
                        <a:t>7,474.3</a:t>
                      </a:r>
                    </a:p>
                  </a:txBody>
                  <a:tcPr anchor="ctr"/>
                </a:tc>
                <a:tc>
                  <a:txBody>
                    <a:bodyPr/>
                    <a:lstStyle/>
                    <a:p>
                      <a:pPr algn="ctr"/>
                      <a:r>
                        <a:rPr lang="en-US" sz="1400" b="1">
                          <a:solidFill>
                            <a:srgbClr val="1F1A62"/>
                          </a:solidFill>
                          <a:latin typeface="Helvetica" panose="020B0403020202020204" pitchFamily="34" charset="0"/>
                        </a:rPr>
                        <a:t>1.4%</a:t>
                      </a:r>
                    </a:p>
                  </a:txBody>
                  <a:tcPr anchor="ctr"/>
                </a:tc>
                <a:tc>
                  <a:txBody>
                    <a:bodyPr/>
                    <a:lstStyle/>
                    <a:p>
                      <a:pPr algn="ctr"/>
                      <a:r>
                        <a:rPr lang="en-US" sz="1400" b="1">
                          <a:solidFill>
                            <a:srgbClr val="1F1A62"/>
                          </a:solidFill>
                          <a:latin typeface="Helvetica" panose="020B0403020202020204" pitchFamily="34" charset="0"/>
                        </a:rPr>
                        <a:t>4,577.1</a:t>
                      </a:r>
                    </a:p>
                  </a:txBody>
                  <a:tcPr anchor="ctr"/>
                </a:tc>
                <a:tc>
                  <a:txBody>
                    <a:bodyPr/>
                    <a:lstStyle/>
                    <a:p>
                      <a:pPr algn="ctr"/>
                      <a:r>
                        <a:rPr lang="en-US" sz="1400" b="1">
                          <a:solidFill>
                            <a:srgbClr val="1F1A62"/>
                          </a:solidFill>
                          <a:latin typeface="Helvetica" panose="020B0403020202020204" pitchFamily="34" charset="0"/>
                        </a:rPr>
                        <a:t>0.9%</a:t>
                      </a:r>
                    </a:p>
                  </a:txBody>
                  <a:tcPr anchor="ctr"/>
                </a:tc>
                <a:tc>
                  <a:txBody>
                    <a:bodyPr/>
                    <a:lstStyle/>
                    <a:p>
                      <a:pPr algn="ctr"/>
                      <a:r>
                        <a:rPr lang="en-US" sz="1400" b="1">
                          <a:solidFill>
                            <a:srgbClr val="1B1464"/>
                          </a:solidFill>
                          <a:latin typeface="Helvetica" panose="020B0403020202020204" pitchFamily="34" charset="0"/>
                        </a:rPr>
                        <a:t>12,993.1</a:t>
                      </a:r>
                    </a:p>
                  </a:txBody>
                  <a:tcPr anchor="ctr"/>
                </a:tc>
                <a:extLst>
                  <a:ext uri="{0D108BD9-81ED-4DB2-BD59-A6C34878D82A}">
                    <a16:rowId xmlns:a16="http://schemas.microsoft.com/office/drawing/2014/main" val="702796343"/>
                  </a:ext>
                </a:extLst>
              </a:tr>
            </a:tbl>
          </a:graphicData>
        </a:graphic>
      </p:graphicFrame>
      <p:sp>
        <p:nvSpPr>
          <p:cNvPr id="22" name="TextBox 21">
            <a:extLst>
              <a:ext uri="{FF2B5EF4-FFF2-40B4-BE49-F238E27FC236}">
                <a16:creationId xmlns:a16="http://schemas.microsoft.com/office/drawing/2014/main" id="{5891032D-BE7A-419B-822C-9B37E23AF91C}"/>
              </a:ext>
            </a:extLst>
          </p:cNvPr>
          <p:cNvSpPr txBox="1"/>
          <p:nvPr/>
        </p:nvSpPr>
        <p:spPr>
          <a:xfrm>
            <a:off x="3534008" y="2959509"/>
            <a:ext cx="2106094" cy="370115"/>
          </a:xfrm>
          <a:prstGeom prst="rect">
            <a:avLst/>
          </a:prstGeom>
          <a:solidFill>
            <a:srgbClr val="ED3C8D"/>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chemeClr val="bg1"/>
                </a:solidFill>
                <a:effectLst/>
                <a:uLnTx/>
                <a:uFillTx/>
                <a:latin typeface="Helvetica" panose="020B0403020202020204" pitchFamily="34" charset="0"/>
                <a:ea typeface="+mn-ea"/>
                <a:cs typeface="+mn-cs"/>
              </a:rPr>
              <a:t>Sports</a:t>
            </a:r>
          </a:p>
        </p:txBody>
      </p:sp>
      <p:sp>
        <p:nvSpPr>
          <p:cNvPr id="24" name="TextBox 23">
            <a:extLst>
              <a:ext uri="{FF2B5EF4-FFF2-40B4-BE49-F238E27FC236}">
                <a16:creationId xmlns:a16="http://schemas.microsoft.com/office/drawing/2014/main" id="{35EB19D2-823A-4A35-BFCE-43429CBD0AD7}"/>
              </a:ext>
            </a:extLst>
          </p:cNvPr>
          <p:cNvSpPr txBox="1"/>
          <p:nvPr/>
        </p:nvSpPr>
        <p:spPr>
          <a:xfrm>
            <a:off x="5641862" y="2959689"/>
            <a:ext cx="2136143" cy="370115"/>
          </a:xfrm>
          <a:prstGeom prst="rect">
            <a:avLst/>
          </a:prstGeom>
          <a:solidFill>
            <a:srgbClr val="00BFF2"/>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chemeClr val="bg1"/>
                </a:solidFill>
                <a:effectLst/>
                <a:uLnTx/>
                <a:uFillTx/>
                <a:latin typeface="Helvetica" panose="020B0403020202020204" pitchFamily="34" charset="0"/>
                <a:ea typeface="+mn-ea"/>
                <a:cs typeface="+mn-cs"/>
              </a:rPr>
              <a:t>News</a:t>
            </a:r>
          </a:p>
        </p:txBody>
      </p:sp>
      <p:sp>
        <p:nvSpPr>
          <p:cNvPr id="37" name="TextBox 36">
            <a:extLst>
              <a:ext uri="{FF2B5EF4-FFF2-40B4-BE49-F238E27FC236}">
                <a16:creationId xmlns:a16="http://schemas.microsoft.com/office/drawing/2014/main" id="{1AE47925-476C-4F06-AC6B-6134C482C500}"/>
              </a:ext>
            </a:extLst>
          </p:cNvPr>
          <p:cNvSpPr txBox="1"/>
          <p:nvPr/>
        </p:nvSpPr>
        <p:spPr>
          <a:xfrm>
            <a:off x="7787734" y="2959690"/>
            <a:ext cx="2162079" cy="370115"/>
          </a:xfrm>
          <a:prstGeom prst="rect">
            <a:avLst/>
          </a:prstGeom>
          <a:solidFill>
            <a:srgbClr val="4EBEA4"/>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chemeClr val="bg1"/>
                </a:solidFill>
                <a:effectLst/>
                <a:uLnTx/>
                <a:uFillTx/>
                <a:latin typeface="Helvetica" panose="020B0403020202020204" pitchFamily="34" charset="0"/>
                <a:ea typeface="+mn-ea"/>
                <a:cs typeface="+mn-cs"/>
              </a:rPr>
              <a:t>Entertainment</a:t>
            </a:r>
          </a:p>
        </p:txBody>
      </p:sp>
      <p:sp>
        <p:nvSpPr>
          <p:cNvPr id="38" name="TextBox 37">
            <a:extLst>
              <a:ext uri="{FF2B5EF4-FFF2-40B4-BE49-F238E27FC236}">
                <a16:creationId xmlns:a16="http://schemas.microsoft.com/office/drawing/2014/main" id="{18BE9E9B-537E-43E5-8628-BE91348A2ABE}"/>
              </a:ext>
            </a:extLst>
          </p:cNvPr>
          <p:cNvSpPr txBox="1"/>
          <p:nvPr/>
        </p:nvSpPr>
        <p:spPr>
          <a:xfrm>
            <a:off x="3534008" y="2436109"/>
            <a:ext cx="6415805" cy="523220"/>
          </a:xfrm>
          <a:prstGeom prst="rect">
            <a:avLst/>
          </a:prstGeom>
          <a:solidFill>
            <a:srgbClr val="1B1464"/>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Helvetica" panose="020B0403020202020204" pitchFamily="34" charset="0"/>
              </a:rPr>
              <a:t>16-Month Time Period: Sep ’20 – Dec ‘21</a:t>
            </a:r>
            <a:br>
              <a:rPr lang="en-US" b="1">
                <a:solidFill>
                  <a:schemeClr val="bg1"/>
                </a:solidFill>
                <a:latin typeface="Helvetica" panose="020B0403020202020204" pitchFamily="34" charset="0"/>
              </a:rPr>
            </a:br>
            <a:r>
              <a:rPr lang="en-US" sz="1200">
                <a:solidFill>
                  <a:schemeClr val="bg1"/>
                </a:solidFill>
                <a:latin typeface="Helvetica" panose="020B0403020202020204" pitchFamily="34" charset="0"/>
              </a:rPr>
              <a:t>(8/31/20 – 12/21/21)</a:t>
            </a:r>
            <a:endParaRPr kumimoji="0" lang="en-US" sz="1200" i="0" strike="noStrike" kern="1200" cap="none" spc="0" normalizeH="0" baseline="0" noProof="0">
              <a:ln>
                <a:noFill/>
              </a:ln>
              <a:solidFill>
                <a:schemeClr val="bg1"/>
              </a:solidFill>
              <a:effectLst/>
              <a:uLnTx/>
              <a:uFillTx/>
              <a:latin typeface="Helvetica" panose="020B0403020202020204" pitchFamily="34" charset="0"/>
              <a:ea typeface="+mn-ea"/>
              <a:cs typeface="+mn-cs"/>
            </a:endParaRPr>
          </a:p>
        </p:txBody>
      </p:sp>
      <p:sp>
        <p:nvSpPr>
          <p:cNvPr id="39" name="Rectangle 38">
            <a:extLst>
              <a:ext uri="{FF2B5EF4-FFF2-40B4-BE49-F238E27FC236}">
                <a16:creationId xmlns:a16="http://schemas.microsoft.com/office/drawing/2014/main" id="{917CF31C-74B2-4372-B452-A721CCA03359}"/>
              </a:ext>
            </a:extLst>
          </p:cNvPr>
          <p:cNvSpPr/>
          <p:nvPr/>
        </p:nvSpPr>
        <p:spPr>
          <a:xfrm>
            <a:off x="3549608" y="3329625"/>
            <a:ext cx="2106094" cy="2536070"/>
          </a:xfrm>
          <a:prstGeom prst="rect">
            <a:avLst/>
          </a:prstGeom>
          <a:no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BCACCBD-F5BD-4350-B7C3-40DC363B22EC}"/>
              </a:ext>
            </a:extLst>
          </p:cNvPr>
          <p:cNvSpPr/>
          <p:nvPr/>
        </p:nvSpPr>
        <p:spPr>
          <a:xfrm>
            <a:off x="5667000" y="3316655"/>
            <a:ext cx="2106094" cy="2549039"/>
          </a:xfrm>
          <a:prstGeom prst="rect">
            <a:avLst/>
          </a:prstGeom>
          <a:no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F8CFDB3-CD9F-4DAD-B6EA-BB57937D9E91}"/>
              </a:ext>
            </a:extLst>
          </p:cNvPr>
          <p:cNvSpPr/>
          <p:nvPr/>
        </p:nvSpPr>
        <p:spPr>
          <a:xfrm>
            <a:off x="7773094" y="3336109"/>
            <a:ext cx="2179007" cy="2529586"/>
          </a:xfrm>
          <a:prstGeom prst="rect">
            <a:avLst/>
          </a:prstGeom>
          <a:no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Text&#10;&#10;Description automatically generated with low confidence">
            <a:extLst>
              <a:ext uri="{FF2B5EF4-FFF2-40B4-BE49-F238E27FC236}">
                <a16:creationId xmlns:a16="http://schemas.microsoft.com/office/drawing/2014/main" id="{87BFEC5E-70FF-4370-A5E0-B86E24DDB50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38790" y="1456115"/>
            <a:ext cx="1410542" cy="612621"/>
          </a:xfrm>
          <a:prstGeom prst="rect">
            <a:avLst/>
          </a:prstGeom>
        </p:spPr>
      </p:pic>
      <p:sp>
        <p:nvSpPr>
          <p:cNvPr id="43" name="Rectangle 42">
            <a:extLst>
              <a:ext uri="{FF2B5EF4-FFF2-40B4-BE49-F238E27FC236}">
                <a16:creationId xmlns:a16="http://schemas.microsoft.com/office/drawing/2014/main" id="{2EEBDAAD-34F6-42D3-BE59-889FA6913E63}"/>
              </a:ext>
            </a:extLst>
          </p:cNvPr>
          <p:cNvSpPr/>
          <p:nvPr/>
        </p:nvSpPr>
        <p:spPr>
          <a:xfrm>
            <a:off x="546751" y="5905014"/>
            <a:ext cx="11645249" cy="630942"/>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a:t>
            </a:r>
            <a:r>
              <a:rPr kumimoji="0" lang="en-US" sz="700" b="1"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Lift</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 Nielsen NPower, Ratings Analysis Program Report, Live+SD, P2+, P18-34, P18-49, P25-54. Genres: sports = sports events; news = news &amp; news documentary; entertainment = audience participation, award ceremonies, comedy variety, concert music, conversations, colloquies, daytime drama, evening animation, feature film, general drama, general variety, instruction/advice, musical drama, participation variety, popular music, quiz give away, quiz panel, situation comedy, suspense/mystery. Time periods reflect: Sep ’20 – Dec ’21 </a:t>
            </a:r>
            <a:r>
              <a:rPr lang="en-US" sz="700">
                <a:solidFill>
                  <a:srgbClr val="1B1464"/>
                </a:solidFill>
                <a:latin typeface="Helvetica" panose="020B0403020202020204" pitchFamily="34" charset="0"/>
                <a:ea typeface="Open Sans" panose="020B0606030504020204" pitchFamily="34" charset="0"/>
                <a:cs typeface="Open Sans" panose="020B0606030504020204" pitchFamily="34" charset="0"/>
              </a:rPr>
              <a:t>broadcast months (8/31/20 – 12/21/21</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*Reprocessing Lift reflects increase in aggregated average audience across ad-supported broadcast &amp; cable TV based on the reported difference between the ‘National OOH – Pre-Reprocessing (9/20-12/21)’ and revised ‘National’ Sample (AA Proj (000)); OOH reprocessing data goes through 12/21/21. </a:t>
            </a:r>
            <a:r>
              <a:rPr kumimoji="0" lang="en-US" sz="700" b="1"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IMPEs (MM) Lift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Nielsen Ad Intel, Live+SD, P2+, P18-34, P18-49, P25-54, equivalized impressions, % lift was applied to the reported national TV impressions during the time period by genre to establish an estimate of total monthly impressions undercounted. The subgenres in Ad Intel were aligned with the subgenres in NPower to develop estimates for each genre.</a:t>
            </a:r>
          </a:p>
        </p:txBody>
      </p:sp>
      <p:pic>
        <p:nvPicPr>
          <p:cNvPr id="44" name="Picture 43">
            <a:hlinkClick r:id="rId4"/>
            <a:extLst>
              <a:ext uri="{FF2B5EF4-FFF2-40B4-BE49-F238E27FC236}">
                <a16:creationId xmlns:a16="http://schemas.microsoft.com/office/drawing/2014/main" id="{CCF4796D-9C43-4B91-8C84-250721B6AE6F}"/>
              </a:ext>
            </a:extLst>
          </p:cNvPr>
          <p:cNvPicPr>
            <a:picLocks noChangeAspect="1"/>
          </p:cNvPicPr>
          <p:nvPr/>
        </p:nvPicPr>
        <p:blipFill>
          <a:blip r:embed="rId7"/>
          <a:stretch>
            <a:fillRect/>
          </a:stretch>
        </p:blipFill>
        <p:spPr>
          <a:xfrm>
            <a:off x="10324443" y="153880"/>
            <a:ext cx="1742893" cy="968606"/>
          </a:xfrm>
          <a:prstGeom prst="rect">
            <a:avLst/>
          </a:prstGeom>
          <a:ln>
            <a:solidFill>
              <a:srgbClr val="1F1A62"/>
            </a:solidFill>
          </a:ln>
        </p:spPr>
      </p:pic>
    </p:spTree>
    <p:extLst>
      <p:ext uri="{BB962C8B-B14F-4D97-AF65-F5344CB8AC3E}">
        <p14:creationId xmlns:p14="http://schemas.microsoft.com/office/powerpoint/2010/main" val="808450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70531A0-2E65-4203-A626-AA7D4C23A142}"/>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72" name="TextBox 71">
            <a:extLst>
              <a:ext uri="{FF2B5EF4-FFF2-40B4-BE49-F238E27FC236}">
                <a16:creationId xmlns:a16="http://schemas.microsoft.com/office/drawing/2014/main" id="{B2CCEBBB-5E0F-49EC-8D18-66C98B17CF46}"/>
              </a:ext>
            </a:extLst>
          </p:cNvPr>
          <p:cNvSpPr txBox="1"/>
          <p:nvPr/>
        </p:nvSpPr>
        <p:spPr>
          <a:xfrm>
            <a:off x="4952569" y="1859320"/>
            <a:ext cx="7239432"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a:ln>
                  <a:noFill/>
                </a:ln>
                <a:solidFill>
                  <a:srgbClr val="1B1464"/>
                </a:solidFill>
                <a:effectLst/>
                <a:uLnTx/>
                <a:uFillTx/>
                <a:latin typeface="Helvetica" panose="020B0403020202020204" pitchFamily="34" charset="0"/>
                <a:ea typeface="+mn-ea"/>
                <a:cs typeface="+mn-cs"/>
              </a:rPr>
              <a:t>% that are </a:t>
            </a:r>
            <a:r>
              <a:rPr kumimoji="0" lang="en-US" sz="1400" b="1" u="sng" strike="noStrike" kern="1200" cap="none" spc="0" normalizeH="0" baseline="0" noProof="0">
                <a:ln>
                  <a:noFill/>
                </a:ln>
                <a:solidFill>
                  <a:srgbClr val="1B1464"/>
                </a:solidFill>
                <a:effectLst/>
                <a:uLnTx/>
                <a:uFillTx/>
                <a:latin typeface="Helvetica" panose="020B0403020202020204" pitchFamily="34" charset="0"/>
                <a:ea typeface="+mn-ea"/>
                <a:cs typeface="+mn-cs"/>
              </a:rPr>
              <a:t>more likely to start watching</a:t>
            </a:r>
            <a:r>
              <a:rPr kumimoji="0" lang="en-US" sz="1400" b="1" u="none" strike="noStrike" kern="1200" cap="none" spc="0" normalizeH="0" baseline="0" noProof="0">
                <a:ln>
                  <a:noFill/>
                </a:ln>
                <a:solidFill>
                  <a:srgbClr val="1B1464"/>
                </a:solidFill>
                <a:effectLst/>
                <a:uLnTx/>
                <a:uFillTx/>
                <a:latin typeface="Helvetica" panose="020B0403020202020204" pitchFamily="34" charset="0"/>
                <a:ea typeface="+mn-ea"/>
                <a:cs typeface="+mn-cs"/>
              </a:rPr>
              <a:t> a television show or movie because characters with similar (racial, ethnic, religious, etc.) identities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a:ln>
                  <a:noFill/>
                </a:ln>
                <a:solidFill>
                  <a:srgbClr val="1B1464"/>
                </a:solidFill>
                <a:effectLst/>
                <a:uLnTx/>
                <a:uFillTx/>
                <a:latin typeface="Helvetica" panose="020B0403020202020204" pitchFamily="34" charset="0"/>
                <a:ea typeface="+mn-ea"/>
                <a:cs typeface="+mn-cs"/>
              </a:rPr>
              <a:t>as you are represented?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403020202020204" pitchFamily="34" charset="0"/>
              </a:rPr>
              <a:t>% of respondents who answered very/somewhat likely</a:t>
            </a:r>
            <a:endParaRPr kumimoji="0" lang="en-US" sz="120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1" name="TextBox 30">
            <a:extLst>
              <a:ext uri="{FF2B5EF4-FFF2-40B4-BE49-F238E27FC236}">
                <a16:creationId xmlns:a16="http://schemas.microsoft.com/office/drawing/2014/main" id="{784DADF5-D803-4B32-A63A-EFB9FC091643}"/>
              </a:ext>
            </a:extLst>
          </p:cNvPr>
          <p:cNvSpPr txBox="1"/>
          <p:nvPr/>
        </p:nvSpPr>
        <p:spPr>
          <a:xfrm>
            <a:off x="516372" y="6295815"/>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Morning Consult, Media Representation, September 2021. </a:t>
            </a:r>
            <a:endParaRPr kumimoji="0" lang="fr-FR"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pSp>
        <p:nvGrpSpPr>
          <p:cNvPr id="10" name="Group 9">
            <a:extLst>
              <a:ext uri="{FF2B5EF4-FFF2-40B4-BE49-F238E27FC236}">
                <a16:creationId xmlns:a16="http://schemas.microsoft.com/office/drawing/2014/main" id="{C22FB72B-68DD-4A64-A56F-25BDE0841734}"/>
              </a:ext>
            </a:extLst>
          </p:cNvPr>
          <p:cNvGrpSpPr/>
          <p:nvPr/>
        </p:nvGrpSpPr>
        <p:grpSpPr>
          <a:xfrm>
            <a:off x="5349484" y="2952262"/>
            <a:ext cx="2065096" cy="1260775"/>
            <a:chOff x="5349484" y="2952262"/>
            <a:chExt cx="2065096" cy="1260775"/>
          </a:xfrm>
        </p:grpSpPr>
        <p:sp>
          <p:nvSpPr>
            <p:cNvPr id="13" name="Rounded Rectangle 80">
              <a:extLst>
                <a:ext uri="{FF2B5EF4-FFF2-40B4-BE49-F238E27FC236}">
                  <a16:creationId xmlns:a16="http://schemas.microsoft.com/office/drawing/2014/main" id="{C883BB16-B183-498C-9B10-B425AA839271}"/>
                </a:ext>
              </a:extLst>
            </p:cNvPr>
            <p:cNvSpPr/>
            <p:nvPr/>
          </p:nvSpPr>
          <p:spPr>
            <a:xfrm>
              <a:off x="5349484" y="2952262"/>
              <a:ext cx="2065096" cy="1260775"/>
            </a:xfrm>
            <a:prstGeom prst="roundRect">
              <a:avLst>
                <a:gd name="adj" fmla="val 6650"/>
              </a:avLst>
            </a:prstGeom>
            <a:solidFill>
              <a:schemeClr val="bg1"/>
            </a:solidFill>
            <a:ln w="57150">
              <a:solidFill>
                <a:srgbClr val="1F1A6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4" name="TextBox 13">
              <a:extLst>
                <a:ext uri="{FF2B5EF4-FFF2-40B4-BE49-F238E27FC236}">
                  <a16:creationId xmlns:a16="http://schemas.microsoft.com/office/drawing/2014/main" id="{A7E96B4F-1074-4E3E-B9D8-6E8F778A1982}"/>
                </a:ext>
              </a:extLst>
            </p:cNvPr>
            <p:cNvSpPr txBox="1"/>
            <p:nvPr/>
          </p:nvSpPr>
          <p:spPr>
            <a:xfrm>
              <a:off x="5661794" y="3018151"/>
              <a:ext cx="1440477" cy="707886"/>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4000">
                  <a:solidFill>
                    <a:srgbClr val="1F1A62"/>
                  </a:solidFill>
                  <a:effectLst/>
                </a:rPr>
                <a:t>81</a:t>
              </a:r>
              <a:r>
                <a:rPr kumimoji="0" lang="en-US" sz="40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15" name="TextBox 14">
              <a:extLst>
                <a:ext uri="{FF2B5EF4-FFF2-40B4-BE49-F238E27FC236}">
                  <a16:creationId xmlns:a16="http://schemas.microsoft.com/office/drawing/2014/main" id="{0C4E5245-5646-433A-AEC9-0C11A88373B7}"/>
                </a:ext>
              </a:extLst>
            </p:cNvPr>
            <p:cNvSpPr txBox="1"/>
            <p:nvPr/>
          </p:nvSpPr>
          <p:spPr>
            <a:xfrm>
              <a:off x="5661794" y="3741108"/>
              <a:ext cx="1440477" cy="307777"/>
            </a:xfrm>
            <a:prstGeom prst="rect">
              <a:avLst/>
            </a:prstGeom>
            <a:solidFill>
              <a:srgbClr val="1F1A62"/>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Black</a:t>
              </a:r>
            </a:p>
          </p:txBody>
        </p:sp>
      </p:grpSp>
      <p:sp>
        <p:nvSpPr>
          <p:cNvPr id="25" name="Rounded Rectangle 80">
            <a:extLst>
              <a:ext uri="{FF2B5EF4-FFF2-40B4-BE49-F238E27FC236}">
                <a16:creationId xmlns:a16="http://schemas.microsoft.com/office/drawing/2014/main" id="{598448AD-E2D3-419C-8694-428CE8993D2E}"/>
              </a:ext>
            </a:extLst>
          </p:cNvPr>
          <p:cNvSpPr/>
          <p:nvPr/>
        </p:nvSpPr>
        <p:spPr>
          <a:xfrm>
            <a:off x="7532733" y="2952262"/>
            <a:ext cx="2065095" cy="1260775"/>
          </a:xfrm>
          <a:prstGeom prst="roundRect">
            <a:avLst>
              <a:gd name="adj" fmla="val 6650"/>
            </a:avLst>
          </a:prstGeom>
          <a:solidFill>
            <a:schemeClr val="bg1"/>
          </a:solidFill>
          <a:ln w="19050">
            <a:solidFill>
              <a:srgbClr val="FFE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6" name="TextBox 25">
            <a:extLst>
              <a:ext uri="{FF2B5EF4-FFF2-40B4-BE49-F238E27FC236}">
                <a16:creationId xmlns:a16="http://schemas.microsoft.com/office/drawing/2014/main" id="{E3BA757A-8AD5-45D3-8791-A8BF68115812}"/>
              </a:ext>
            </a:extLst>
          </p:cNvPr>
          <p:cNvSpPr txBox="1"/>
          <p:nvPr/>
        </p:nvSpPr>
        <p:spPr>
          <a:xfrm>
            <a:off x="7845042" y="3077467"/>
            <a:ext cx="1440477" cy="584775"/>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3200">
                <a:solidFill>
                  <a:srgbClr val="FFE600"/>
                </a:solidFill>
                <a:effectLst/>
              </a:rPr>
              <a:t>71</a:t>
            </a:r>
            <a:r>
              <a:rPr kumimoji="0" lang="en-US" sz="3200" b="1" i="0" u="none" strike="noStrike" kern="1200" cap="none" spc="0" normalizeH="0" baseline="0" noProof="0">
                <a:ln w="13462">
                  <a:solidFill>
                    <a:prstClr val="black"/>
                  </a:solidFill>
                  <a:prstDash val="solid"/>
                </a:ln>
                <a:solidFill>
                  <a:srgbClr val="FFE600"/>
                </a:solidFill>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27" name="TextBox 26">
            <a:extLst>
              <a:ext uri="{FF2B5EF4-FFF2-40B4-BE49-F238E27FC236}">
                <a16:creationId xmlns:a16="http://schemas.microsoft.com/office/drawing/2014/main" id="{30C9641A-16A2-4104-9C55-D23F6B84E691}"/>
              </a:ext>
            </a:extLst>
          </p:cNvPr>
          <p:cNvSpPr txBox="1"/>
          <p:nvPr/>
        </p:nvSpPr>
        <p:spPr>
          <a:xfrm>
            <a:off x="7931427" y="3736218"/>
            <a:ext cx="1294458" cy="281889"/>
          </a:xfrm>
          <a:prstGeom prst="rect">
            <a:avLst/>
          </a:prstGeom>
          <a:solidFill>
            <a:srgbClr val="FFE600"/>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LGBTQ</a:t>
            </a:r>
          </a:p>
        </p:txBody>
      </p:sp>
      <p:sp>
        <p:nvSpPr>
          <p:cNvPr id="33" name="Rounded Rectangle 80">
            <a:extLst>
              <a:ext uri="{FF2B5EF4-FFF2-40B4-BE49-F238E27FC236}">
                <a16:creationId xmlns:a16="http://schemas.microsoft.com/office/drawing/2014/main" id="{AF971173-1557-44C1-8DD3-E638621F02A5}"/>
              </a:ext>
            </a:extLst>
          </p:cNvPr>
          <p:cNvSpPr/>
          <p:nvPr/>
        </p:nvSpPr>
        <p:spPr>
          <a:xfrm>
            <a:off x="9715982" y="2952262"/>
            <a:ext cx="2065096" cy="1260775"/>
          </a:xfrm>
          <a:prstGeom prst="roundRect">
            <a:avLst>
              <a:gd name="adj" fmla="val 6650"/>
            </a:avLst>
          </a:prstGeom>
          <a:solidFill>
            <a:schemeClr val="bg1"/>
          </a:solidFill>
          <a:ln w="19050">
            <a:solidFill>
              <a:srgbClr val="00BFF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5" name="TextBox 34">
            <a:extLst>
              <a:ext uri="{FF2B5EF4-FFF2-40B4-BE49-F238E27FC236}">
                <a16:creationId xmlns:a16="http://schemas.microsoft.com/office/drawing/2014/main" id="{79E02AC0-750C-49C7-ACF3-157EC1770F62}"/>
              </a:ext>
            </a:extLst>
          </p:cNvPr>
          <p:cNvSpPr txBox="1"/>
          <p:nvPr/>
        </p:nvSpPr>
        <p:spPr>
          <a:xfrm>
            <a:off x="10028292" y="3077467"/>
            <a:ext cx="1440477" cy="584775"/>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3200">
                <a:solidFill>
                  <a:srgbClr val="00BFF2"/>
                </a:solidFill>
                <a:effectLst/>
              </a:rPr>
              <a:t>68</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36" name="TextBox 35">
            <a:extLst>
              <a:ext uri="{FF2B5EF4-FFF2-40B4-BE49-F238E27FC236}">
                <a16:creationId xmlns:a16="http://schemas.microsoft.com/office/drawing/2014/main" id="{8575424F-32C5-4CAA-9165-702E167F8D5C}"/>
              </a:ext>
            </a:extLst>
          </p:cNvPr>
          <p:cNvSpPr txBox="1"/>
          <p:nvPr/>
        </p:nvSpPr>
        <p:spPr>
          <a:xfrm>
            <a:off x="10108096" y="3741108"/>
            <a:ext cx="1301039" cy="276999"/>
          </a:xfrm>
          <a:prstGeom prst="rect">
            <a:avLst/>
          </a:prstGeom>
          <a:solidFill>
            <a:srgbClr val="00BFF2"/>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Hispanic</a:t>
            </a:r>
          </a:p>
        </p:txBody>
      </p:sp>
      <p:sp>
        <p:nvSpPr>
          <p:cNvPr id="38" name="Rounded Rectangle 80">
            <a:extLst>
              <a:ext uri="{FF2B5EF4-FFF2-40B4-BE49-F238E27FC236}">
                <a16:creationId xmlns:a16="http://schemas.microsoft.com/office/drawing/2014/main" id="{FB00D8BE-8738-4071-88D5-42D5A91B7836}"/>
              </a:ext>
            </a:extLst>
          </p:cNvPr>
          <p:cNvSpPr/>
          <p:nvPr/>
        </p:nvSpPr>
        <p:spPr>
          <a:xfrm>
            <a:off x="6411498" y="4382537"/>
            <a:ext cx="2069882" cy="1260775"/>
          </a:xfrm>
          <a:prstGeom prst="roundRect">
            <a:avLst>
              <a:gd name="adj" fmla="val 6650"/>
            </a:avLst>
          </a:prstGeom>
          <a:solidFill>
            <a:schemeClr val="bg1"/>
          </a:solidFill>
          <a:ln w="19050">
            <a:solidFill>
              <a:srgbClr val="66C5A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9" name="TextBox 38">
            <a:extLst>
              <a:ext uri="{FF2B5EF4-FFF2-40B4-BE49-F238E27FC236}">
                <a16:creationId xmlns:a16="http://schemas.microsoft.com/office/drawing/2014/main" id="{9D22F735-E93A-45A7-9E4A-C0A7F6CCD72C}"/>
              </a:ext>
            </a:extLst>
          </p:cNvPr>
          <p:cNvSpPr txBox="1"/>
          <p:nvPr/>
        </p:nvSpPr>
        <p:spPr>
          <a:xfrm>
            <a:off x="6726201" y="4512632"/>
            <a:ext cx="1440477" cy="584775"/>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3200">
                <a:solidFill>
                  <a:srgbClr val="4EBEA4"/>
                </a:solidFill>
                <a:effectLst/>
              </a:rPr>
              <a:t>67</a:t>
            </a:r>
            <a:r>
              <a:rPr kumimoji="0" lang="en-US" sz="32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40" name="TextBox 39">
            <a:extLst>
              <a:ext uri="{FF2B5EF4-FFF2-40B4-BE49-F238E27FC236}">
                <a16:creationId xmlns:a16="http://schemas.microsoft.com/office/drawing/2014/main" id="{01EDD943-EB7E-450E-B219-B34B5F0A04D3}"/>
              </a:ext>
            </a:extLst>
          </p:cNvPr>
          <p:cNvSpPr txBox="1"/>
          <p:nvPr/>
        </p:nvSpPr>
        <p:spPr>
          <a:xfrm>
            <a:off x="6818245" y="5171383"/>
            <a:ext cx="1258982" cy="276999"/>
          </a:xfrm>
          <a:prstGeom prst="rect">
            <a:avLst/>
          </a:prstGeom>
          <a:solidFill>
            <a:srgbClr val="4EBEA4"/>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Asian</a:t>
            </a:r>
          </a:p>
        </p:txBody>
      </p:sp>
      <p:sp>
        <p:nvSpPr>
          <p:cNvPr id="42" name="Rounded Rectangle 80">
            <a:extLst>
              <a:ext uri="{FF2B5EF4-FFF2-40B4-BE49-F238E27FC236}">
                <a16:creationId xmlns:a16="http://schemas.microsoft.com/office/drawing/2014/main" id="{A8ADB096-FE7C-472F-AE25-AAD1B208F479}"/>
              </a:ext>
            </a:extLst>
          </p:cNvPr>
          <p:cNvSpPr/>
          <p:nvPr/>
        </p:nvSpPr>
        <p:spPr>
          <a:xfrm>
            <a:off x="8682875" y="4382537"/>
            <a:ext cx="2069882" cy="1260775"/>
          </a:xfrm>
          <a:prstGeom prst="roundRect">
            <a:avLst>
              <a:gd name="adj" fmla="val 6650"/>
            </a:avLst>
          </a:prstGeom>
          <a:solidFill>
            <a:schemeClr val="bg1"/>
          </a:solid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43" name="TextBox 42">
            <a:extLst>
              <a:ext uri="{FF2B5EF4-FFF2-40B4-BE49-F238E27FC236}">
                <a16:creationId xmlns:a16="http://schemas.microsoft.com/office/drawing/2014/main" id="{32100003-8D8F-4D3B-B7E8-77541857D513}"/>
              </a:ext>
            </a:extLst>
          </p:cNvPr>
          <p:cNvSpPr txBox="1"/>
          <p:nvPr/>
        </p:nvSpPr>
        <p:spPr>
          <a:xfrm>
            <a:off x="8997578" y="4502693"/>
            <a:ext cx="1440477" cy="584775"/>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3200">
                <a:solidFill>
                  <a:srgbClr val="7030A0"/>
                </a:solidFill>
                <a:effectLst/>
              </a:rPr>
              <a:t>61</a:t>
            </a:r>
            <a:r>
              <a:rPr kumimoji="0" lang="en-US" sz="3200" b="1" i="0" u="none" strike="noStrike" kern="1200" cap="none" spc="0" normalizeH="0" baseline="0" noProof="0">
                <a:ln w="13462">
                  <a:solidFill>
                    <a:prstClr val="black"/>
                  </a:solidFill>
                  <a:prstDash val="solid"/>
                </a:ln>
                <a:solidFill>
                  <a:srgbClr val="7030A0"/>
                </a:solidFill>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44" name="TextBox 43">
            <a:extLst>
              <a:ext uri="{FF2B5EF4-FFF2-40B4-BE49-F238E27FC236}">
                <a16:creationId xmlns:a16="http://schemas.microsoft.com/office/drawing/2014/main" id="{51F6F998-26F6-4036-A26D-4FA26C72F72D}"/>
              </a:ext>
            </a:extLst>
          </p:cNvPr>
          <p:cNvSpPr txBox="1"/>
          <p:nvPr/>
        </p:nvSpPr>
        <p:spPr>
          <a:xfrm>
            <a:off x="8878188" y="5171383"/>
            <a:ext cx="1751424" cy="276999"/>
          </a:xfrm>
          <a:prstGeom prst="rect">
            <a:avLst/>
          </a:prstGeom>
          <a:solidFill>
            <a:srgbClr val="7030A0"/>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non-Hispanic White</a:t>
            </a:r>
          </a:p>
        </p:txBody>
      </p:sp>
      <p:sp>
        <p:nvSpPr>
          <p:cNvPr id="32" name="TextBox 31">
            <a:extLst>
              <a:ext uri="{FF2B5EF4-FFF2-40B4-BE49-F238E27FC236}">
                <a16:creationId xmlns:a16="http://schemas.microsoft.com/office/drawing/2014/main" id="{68ED7A75-1695-47B5-B6CC-FEE5BE0CC92E}"/>
              </a:ext>
            </a:extLst>
          </p:cNvPr>
          <p:cNvSpPr txBox="1"/>
          <p:nvPr/>
        </p:nvSpPr>
        <p:spPr>
          <a:xfrm>
            <a:off x="97797" y="105000"/>
            <a:ext cx="102251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ED3C8D"/>
                </a:solidFill>
                <a:latin typeface="Helvetica" panose="020B0604020202020204" pitchFamily="34" charset="0"/>
                <a:cs typeface="Helvetica" panose="020B0604020202020204" pitchFamily="34" charset="0"/>
              </a:rPr>
              <a:t>On-screen representation deepens engagement: </a:t>
            </a:r>
            <a:r>
              <a:rPr lang="en-US" sz="2400" b="1">
                <a:solidFill>
                  <a:srgbClr val="1F1A62"/>
                </a:solidFill>
                <a:latin typeface="Helvetica" panose="020B0604020202020204" pitchFamily="34" charset="0"/>
                <a:cs typeface="Helvetica" panose="020B0604020202020204" pitchFamily="34" charset="0"/>
              </a:rPr>
              <a:t>By building campaigns around inclusive TV content, marketers can further engage diverse audiences, particularly Black viewers</a:t>
            </a:r>
            <a:endPar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9" name="TextBox 28">
            <a:extLst>
              <a:ext uri="{FF2B5EF4-FFF2-40B4-BE49-F238E27FC236}">
                <a16:creationId xmlns:a16="http://schemas.microsoft.com/office/drawing/2014/main" id="{45A75329-8F5C-41E9-A084-8392D871616A}"/>
              </a:ext>
            </a:extLst>
          </p:cNvPr>
          <p:cNvSpPr txBox="1"/>
          <p:nvPr/>
        </p:nvSpPr>
        <p:spPr>
          <a:xfrm>
            <a:off x="97797" y="2825646"/>
            <a:ext cx="4712328" cy="1938992"/>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rgbClr val="1B1464"/>
                </a:solidFill>
                <a:latin typeface="Helvetica" panose="020B0604020202020204" pitchFamily="34" charset="0"/>
                <a:cs typeface="Helvetica" panose="020B0604020202020204" pitchFamily="34" charset="0"/>
              </a:rPr>
              <a:t>Almost</a:t>
            </a:r>
            <a:r>
              <a:rPr lang="en-US" sz="2400" b="1">
                <a:solidFill>
                  <a:srgbClr val="1F1A62"/>
                </a:solidFill>
                <a:latin typeface="Helvetica" panose="020B0604020202020204" pitchFamily="34" charset="0"/>
                <a:cs typeface="Helvetica" panose="020B0604020202020204" pitchFamily="34" charset="0"/>
              </a:rPr>
              <a:t> </a:t>
            </a:r>
            <a:r>
              <a:rPr lang="en-US" sz="2400" b="1">
                <a:solidFill>
                  <a:srgbClr val="ED3C8D"/>
                </a:solidFill>
                <a:latin typeface="Helvetica" panose="020B0604020202020204" pitchFamily="34" charset="0"/>
                <a:cs typeface="Helvetica" panose="020B0604020202020204" pitchFamily="34" charset="0"/>
              </a:rPr>
              <a:t>80% </a:t>
            </a:r>
            <a:r>
              <a:rPr lang="en-US" sz="2400">
                <a:solidFill>
                  <a:srgbClr val="1B1464"/>
                </a:solidFill>
                <a:latin typeface="Helvetica" panose="020B0604020202020204" pitchFamily="34" charset="0"/>
                <a:cs typeface="Helvetica" panose="020B0604020202020204" pitchFamily="34" charset="0"/>
              </a:rPr>
              <a:t>of Black audiences </a:t>
            </a:r>
            <a:r>
              <a:rPr lang="en-US" sz="2400" u="sng">
                <a:solidFill>
                  <a:srgbClr val="1B1464"/>
                </a:solidFill>
                <a:latin typeface="Helvetica" panose="020B0604020202020204" pitchFamily="34" charset="0"/>
                <a:cs typeface="Helvetica" panose="020B0604020202020204" pitchFamily="34" charset="0"/>
              </a:rPr>
              <a:t>believe it is important</a:t>
            </a:r>
            <a:r>
              <a:rPr lang="en-US" sz="2400">
                <a:solidFill>
                  <a:srgbClr val="1B1464"/>
                </a:solidFill>
                <a:latin typeface="Helvetica" panose="020B0604020202020204" pitchFamily="34" charset="0"/>
                <a:cs typeface="Helvetica" panose="020B0604020202020204" pitchFamily="34" charset="0"/>
              </a:rPr>
              <a:t> that television shows and movies </a:t>
            </a:r>
            <a:r>
              <a:rPr lang="en-US" sz="2400" b="1">
                <a:solidFill>
                  <a:srgbClr val="ED3C8D"/>
                </a:solidFill>
                <a:latin typeface="Helvetica" panose="020B0604020202020204" pitchFamily="34" charset="0"/>
                <a:cs typeface="Helvetica" panose="020B0604020202020204" pitchFamily="34" charset="0"/>
              </a:rPr>
              <a:t>accurately represent their identities </a:t>
            </a:r>
            <a:endParaRPr kumimoji="0" lang="en-US" sz="2400" b="0" i="0" u="none" strike="noStrike" kern="1200" cap="none" spc="0" normalizeH="0" baseline="0" noProof="0">
              <a:ln>
                <a:noFill/>
              </a:ln>
              <a:solidFill>
                <a:srgbClr val="ED3C8D"/>
              </a:solidFill>
              <a:effectLst/>
              <a:uLnTx/>
              <a:uFillTx/>
              <a:latin typeface="Helvetica" panose="020B0604020202020204" pitchFamily="34" charset="0"/>
              <a:cs typeface="Helvetica" panose="020B0604020202020204" pitchFamily="34" charset="0"/>
            </a:endParaRPr>
          </a:p>
        </p:txBody>
      </p:sp>
      <p:sp>
        <p:nvSpPr>
          <p:cNvPr id="41" name="TextBox 40">
            <a:hlinkClick r:id="rId4"/>
            <a:extLst>
              <a:ext uri="{FF2B5EF4-FFF2-40B4-BE49-F238E27FC236}">
                <a16:creationId xmlns:a16="http://schemas.microsoft.com/office/drawing/2014/main" id="{4FD9561A-4200-41E3-9BAB-08597FE157FF}"/>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45" name="Picture 44">
            <a:hlinkClick r:id="rId4"/>
            <a:extLst>
              <a:ext uri="{FF2B5EF4-FFF2-40B4-BE49-F238E27FC236}">
                <a16:creationId xmlns:a16="http://schemas.microsoft.com/office/drawing/2014/main" id="{1BE02325-CA96-491F-97A3-2DD36341C8E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24443" y="154875"/>
            <a:ext cx="1736194" cy="977827"/>
          </a:xfrm>
          <a:prstGeom prst="rect">
            <a:avLst/>
          </a:prstGeom>
          <a:ln>
            <a:solidFill>
              <a:srgbClr val="1F1A62"/>
            </a:solidFill>
          </a:ln>
        </p:spPr>
      </p:pic>
      <p:cxnSp>
        <p:nvCxnSpPr>
          <p:cNvPr id="16" name="Straight Connector 15">
            <a:extLst>
              <a:ext uri="{FF2B5EF4-FFF2-40B4-BE49-F238E27FC236}">
                <a16:creationId xmlns:a16="http://schemas.microsoft.com/office/drawing/2014/main" id="{87DEB2F3-AE4F-4C07-A104-5BF7231DB62A}"/>
              </a:ext>
            </a:extLst>
          </p:cNvPr>
          <p:cNvCxnSpPr/>
          <p:nvPr/>
        </p:nvCxnSpPr>
        <p:spPr>
          <a:xfrm>
            <a:off x="4810125" y="1692069"/>
            <a:ext cx="0" cy="4401084"/>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pic>
        <p:nvPicPr>
          <p:cNvPr id="46" name="Picture 45" descr="Logo&#10;&#10;Description automatically generated with low confidence">
            <a:extLst>
              <a:ext uri="{FF2B5EF4-FFF2-40B4-BE49-F238E27FC236}">
                <a16:creationId xmlns:a16="http://schemas.microsoft.com/office/drawing/2014/main" id="{69271BC2-7C23-45B1-9368-79DBFD9AB807}"/>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8248" y="1490863"/>
            <a:ext cx="1410542" cy="491984"/>
          </a:xfrm>
          <a:prstGeom prst="rect">
            <a:avLst/>
          </a:prstGeom>
        </p:spPr>
      </p:pic>
      <p:pic>
        <p:nvPicPr>
          <p:cNvPr id="18" name="Picture 17">
            <a:extLst>
              <a:ext uri="{FF2B5EF4-FFF2-40B4-BE49-F238E27FC236}">
                <a16:creationId xmlns:a16="http://schemas.microsoft.com/office/drawing/2014/main" id="{5B3AB0ED-7F14-4850-A8A8-A59EEC2E7C33}"/>
              </a:ext>
            </a:extLst>
          </p:cNvPr>
          <p:cNvPicPr>
            <a:picLocks noChangeAspect="1"/>
          </p:cNvPicPr>
          <p:nvPr/>
        </p:nvPicPr>
        <p:blipFill rotWithShape="1">
          <a:blip r:embed="rId7"/>
          <a:srcRect r="33073"/>
          <a:stretch/>
        </p:blipFill>
        <p:spPr>
          <a:xfrm>
            <a:off x="1538790" y="1512824"/>
            <a:ext cx="1589516" cy="374871"/>
          </a:xfrm>
          <a:prstGeom prst="rect">
            <a:avLst/>
          </a:prstGeom>
        </p:spPr>
      </p:pic>
    </p:spTree>
    <p:extLst>
      <p:ext uri="{BB962C8B-B14F-4D97-AF65-F5344CB8AC3E}">
        <p14:creationId xmlns:p14="http://schemas.microsoft.com/office/powerpoint/2010/main" val="3679344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81DCB2E-F53B-4A79-96E4-CD8D3668E0B4}"/>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hlinkClick r:id="rId3"/>
            <a:extLst>
              <a:ext uri="{FF2B5EF4-FFF2-40B4-BE49-F238E27FC236}">
                <a16:creationId xmlns:a16="http://schemas.microsoft.com/office/drawing/2014/main" id="{784F65B9-76EE-44A4-BD55-6DED7A46B2F1}"/>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47" name="Picture 46">
            <a:hlinkClick r:id="rId3"/>
            <a:extLst>
              <a:ext uri="{FF2B5EF4-FFF2-40B4-BE49-F238E27FC236}">
                <a16:creationId xmlns:a16="http://schemas.microsoft.com/office/drawing/2014/main" id="{67191D1B-E666-4639-96D2-7FA01CCFA9C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24443" y="154875"/>
            <a:ext cx="1736194" cy="977827"/>
          </a:xfrm>
          <a:prstGeom prst="rect">
            <a:avLst/>
          </a:prstGeom>
          <a:ln>
            <a:solidFill>
              <a:srgbClr val="1F1A62"/>
            </a:solidFill>
          </a:ln>
        </p:spPr>
      </p:pic>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32" name="TextBox 31">
            <a:extLst>
              <a:ext uri="{FF2B5EF4-FFF2-40B4-BE49-F238E27FC236}">
                <a16:creationId xmlns:a16="http://schemas.microsoft.com/office/drawing/2014/main" id="{68ED7A75-1695-47B5-B6CC-FEE5BE0CC92E}"/>
              </a:ext>
            </a:extLst>
          </p:cNvPr>
          <p:cNvSpPr txBox="1"/>
          <p:nvPr/>
        </p:nvSpPr>
        <p:spPr>
          <a:xfrm>
            <a:off x="80627" y="106330"/>
            <a:ext cx="1031245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ED3C8D"/>
                </a:solidFill>
                <a:latin typeface="Helvetica" panose="020B0604020202020204" pitchFamily="34" charset="0"/>
                <a:cs typeface="Helvetica" panose="020B0604020202020204" pitchFamily="34" charset="0"/>
              </a:rPr>
              <a:t>Inclusive advertising drives relevance: </a:t>
            </a: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Marketers </a:t>
            </a: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can </a:t>
            </a:r>
            <a:r>
              <a:rPr lang="en-US" sz="2400" b="1">
                <a:solidFill>
                  <a:srgbClr val="1B1464"/>
                </a:solidFill>
                <a:latin typeface="Helvetica" panose="020B0604020202020204" pitchFamily="34" charset="0"/>
                <a:cs typeface="Helvetica" panose="020B0604020202020204" pitchFamily="34" charset="0"/>
              </a:rPr>
              <a:t>authentically </a:t>
            </a: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connect with Black consumers by creating culturally diverse advertising campaigns</a:t>
            </a:r>
          </a:p>
        </p:txBody>
      </p:sp>
      <p:sp>
        <p:nvSpPr>
          <p:cNvPr id="72" name="TextBox 71">
            <a:extLst>
              <a:ext uri="{FF2B5EF4-FFF2-40B4-BE49-F238E27FC236}">
                <a16:creationId xmlns:a16="http://schemas.microsoft.com/office/drawing/2014/main" id="{B2CCEBBB-5E0F-49EC-8D18-66C98B17CF46}"/>
              </a:ext>
            </a:extLst>
          </p:cNvPr>
          <p:cNvSpPr txBox="1"/>
          <p:nvPr/>
        </p:nvSpPr>
        <p:spPr>
          <a:xfrm>
            <a:off x="1" y="1980779"/>
            <a:ext cx="12192000"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a:ln>
                  <a:noFill/>
                </a:ln>
                <a:solidFill>
                  <a:srgbClr val="1B1464"/>
                </a:solidFill>
                <a:effectLst/>
                <a:uLnTx/>
                <a:uFillTx/>
                <a:latin typeface="Helvetica" panose="020B0403020202020204" pitchFamily="34" charset="0"/>
                <a:ea typeface="+mn-ea"/>
                <a:cs typeface="+mn-cs"/>
              </a:rPr>
              <a:t>‘It is important for companies to create advertising that is culturally diverse in order to stay relevant’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403020202020204" pitchFamily="34" charset="0"/>
              </a:rPr>
              <a:t>% of respondents who agree</a:t>
            </a:r>
            <a:endParaRPr kumimoji="0" lang="en-US" sz="120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1" name="TextBox 30">
            <a:extLst>
              <a:ext uri="{FF2B5EF4-FFF2-40B4-BE49-F238E27FC236}">
                <a16:creationId xmlns:a16="http://schemas.microsoft.com/office/drawing/2014/main" id="{784DADF5-D803-4B32-A63A-EFB9FC091643}"/>
              </a:ext>
            </a:extLst>
          </p:cNvPr>
          <p:cNvSpPr txBox="1"/>
          <p:nvPr/>
        </p:nvSpPr>
        <p:spPr>
          <a:xfrm>
            <a:off x="516372" y="6295815"/>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USA Study, Fall 2021; P18+.</a:t>
            </a:r>
            <a:endParaRPr kumimoji="0" lang="fr-FR"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3" name="Rounded Rectangle 80">
            <a:extLst>
              <a:ext uri="{FF2B5EF4-FFF2-40B4-BE49-F238E27FC236}">
                <a16:creationId xmlns:a16="http://schemas.microsoft.com/office/drawing/2014/main" id="{C883BB16-B183-498C-9B10-B425AA839271}"/>
              </a:ext>
            </a:extLst>
          </p:cNvPr>
          <p:cNvSpPr/>
          <p:nvPr/>
        </p:nvSpPr>
        <p:spPr>
          <a:xfrm>
            <a:off x="1796570" y="2652225"/>
            <a:ext cx="2478939" cy="1539727"/>
          </a:xfrm>
          <a:prstGeom prst="roundRect">
            <a:avLst>
              <a:gd name="adj" fmla="val 6650"/>
            </a:avLst>
          </a:prstGeom>
          <a:solidFill>
            <a:schemeClr val="bg1"/>
          </a:solidFill>
          <a:ln w="57150">
            <a:solidFill>
              <a:srgbClr val="1F1A6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4" name="TextBox 13">
            <a:extLst>
              <a:ext uri="{FF2B5EF4-FFF2-40B4-BE49-F238E27FC236}">
                <a16:creationId xmlns:a16="http://schemas.microsoft.com/office/drawing/2014/main" id="{A7E96B4F-1074-4E3E-B9D8-6E8F778A1982}"/>
              </a:ext>
            </a:extLst>
          </p:cNvPr>
          <p:cNvSpPr txBox="1"/>
          <p:nvPr/>
        </p:nvSpPr>
        <p:spPr>
          <a:xfrm>
            <a:off x="2228252" y="2718114"/>
            <a:ext cx="1615574" cy="923330"/>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5400">
                <a:solidFill>
                  <a:srgbClr val="1F1A62"/>
                </a:solidFill>
                <a:effectLst/>
              </a:rPr>
              <a:t>81</a:t>
            </a:r>
            <a:r>
              <a:rPr kumimoji="0" lang="en-US" sz="54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15" name="TextBox 14">
            <a:extLst>
              <a:ext uri="{FF2B5EF4-FFF2-40B4-BE49-F238E27FC236}">
                <a16:creationId xmlns:a16="http://schemas.microsoft.com/office/drawing/2014/main" id="{0C4E5245-5646-433A-AEC9-0C11A88373B7}"/>
              </a:ext>
            </a:extLst>
          </p:cNvPr>
          <p:cNvSpPr txBox="1"/>
          <p:nvPr/>
        </p:nvSpPr>
        <p:spPr>
          <a:xfrm>
            <a:off x="2315801" y="3752360"/>
            <a:ext cx="1440477" cy="307777"/>
          </a:xfrm>
          <a:prstGeom prst="rect">
            <a:avLst/>
          </a:prstGeom>
          <a:solidFill>
            <a:srgbClr val="1F1A62"/>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Black</a:t>
            </a:r>
          </a:p>
        </p:txBody>
      </p:sp>
      <p:sp>
        <p:nvSpPr>
          <p:cNvPr id="25" name="Rounded Rectangle 80">
            <a:extLst>
              <a:ext uri="{FF2B5EF4-FFF2-40B4-BE49-F238E27FC236}">
                <a16:creationId xmlns:a16="http://schemas.microsoft.com/office/drawing/2014/main" id="{598448AD-E2D3-419C-8694-428CE8993D2E}"/>
              </a:ext>
            </a:extLst>
          </p:cNvPr>
          <p:cNvSpPr/>
          <p:nvPr/>
        </p:nvSpPr>
        <p:spPr>
          <a:xfrm>
            <a:off x="7870087" y="2652225"/>
            <a:ext cx="2478939" cy="1539727"/>
          </a:xfrm>
          <a:prstGeom prst="roundRect">
            <a:avLst>
              <a:gd name="adj" fmla="val 6650"/>
            </a:avLst>
          </a:prstGeom>
          <a:solidFill>
            <a:schemeClr val="bg1"/>
          </a:solidFill>
          <a:ln w="19050">
            <a:solidFill>
              <a:srgbClr val="FFE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6" name="TextBox 25">
            <a:extLst>
              <a:ext uri="{FF2B5EF4-FFF2-40B4-BE49-F238E27FC236}">
                <a16:creationId xmlns:a16="http://schemas.microsoft.com/office/drawing/2014/main" id="{E3BA757A-8AD5-45D3-8791-A8BF68115812}"/>
              </a:ext>
            </a:extLst>
          </p:cNvPr>
          <p:cNvSpPr txBox="1"/>
          <p:nvPr/>
        </p:nvSpPr>
        <p:spPr>
          <a:xfrm>
            <a:off x="8389318" y="2776586"/>
            <a:ext cx="1440477" cy="769441"/>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4400">
                <a:solidFill>
                  <a:srgbClr val="FFE600"/>
                </a:solidFill>
                <a:effectLst/>
              </a:rPr>
              <a:t>74</a:t>
            </a:r>
            <a:r>
              <a:rPr kumimoji="0" lang="en-US" sz="4400" b="1" i="0" u="none" strike="noStrike" kern="1200" cap="none" spc="0" normalizeH="0" baseline="0" noProof="0">
                <a:ln w="13462">
                  <a:solidFill>
                    <a:prstClr val="black"/>
                  </a:solidFill>
                  <a:prstDash val="solid"/>
                </a:ln>
                <a:solidFill>
                  <a:srgbClr val="FFE600"/>
                </a:solidFill>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27" name="TextBox 26">
            <a:extLst>
              <a:ext uri="{FF2B5EF4-FFF2-40B4-BE49-F238E27FC236}">
                <a16:creationId xmlns:a16="http://schemas.microsoft.com/office/drawing/2014/main" id="{30C9641A-16A2-4104-9C55-D23F6B84E691}"/>
              </a:ext>
            </a:extLst>
          </p:cNvPr>
          <p:cNvSpPr txBox="1"/>
          <p:nvPr/>
        </p:nvSpPr>
        <p:spPr>
          <a:xfrm>
            <a:off x="8481788" y="3781544"/>
            <a:ext cx="1255537" cy="276999"/>
          </a:xfrm>
          <a:prstGeom prst="rect">
            <a:avLst/>
          </a:prstGeom>
          <a:solidFill>
            <a:srgbClr val="FFE600"/>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LGBTQ</a:t>
            </a:r>
          </a:p>
        </p:txBody>
      </p:sp>
      <p:sp>
        <p:nvSpPr>
          <p:cNvPr id="33" name="Rounded Rectangle 80">
            <a:extLst>
              <a:ext uri="{FF2B5EF4-FFF2-40B4-BE49-F238E27FC236}">
                <a16:creationId xmlns:a16="http://schemas.microsoft.com/office/drawing/2014/main" id="{AF971173-1557-44C1-8DD3-E638621F02A5}"/>
              </a:ext>
            </a:extLst>
          </p:cNvPr>
          <p:cNvSpPr/>
          <p:nvPr/>
        </p:nvSpPr>
        <p:spPr>
          <a:xfrm>
            <a:off x="4832048" y="2652225"/>
            <a:ext cx="2478939" cy="1539727"/>
          </a:xfrm>
          <a:prstGeom prst="roundRect">
            <a:avLst>
              <a:gd name="adj" fmla="val 6650"/>
            </a:avLst>
          </a:prstGeom>
          <a:solidFill>
            <a:schemeClr val="bg1"/>
          </a:solidFill>
          <a:ln w="19050">
            <a:solidFill>
              <a:srgbClr val="00BFF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5" name="TextBox 34">
            <a:extLst>
              <a:ext uri="{FF2B5EF4-FFF2-40B4-BE49-F238E27FC236}">
                <a16:creationId xmlns:a16="http://schemas.microsoft.com/office/drawing/2014/main" id="{79E02AC0-750C-49C7-ACF3-157EC1770F62}"/>
              </a:ext>
            </a:extLst>
          </p:cNvPr>
          <p:cNvSpPr txBox="1"/>
          <p:nvPr/>
        </p:nvSpPr>
        <p:spPr>
          <a:xfrm>
            <a:off x="5351279" y="2776586"/>
            <a:ext cx="1440477" cy="769441"/>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4400">
                <a:solidFill>
                  <a:srgbClr val="00BFF2"/>
                </a:solidFill>
                <a:effectLst/>
              </a:rPr>
              <a:t>74</a:t>
            </a:r>
            <a:r>
              <a:rPr kumimoji="0" lang="en-US" sz="4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36" name="TextBox 35">
            <a:extLst>
              <a:ext uri="{FF2B5EF4-FFF2-40B4-BE49-F238E27FC236}">
                <a16:creationId xmlns:a16="http://schemas.microsoft.com/office/drawing/2014/main" id="{8575424F-32C5-4CAA-9165-702E167F8D5C}"/>
              </a:ext>
            </a:extLst>
          </p:cNvPr>
          <p:cNvSpPr txBox="1"/>
          <p:nvPr/>
        </p:nvSpPr>
        <p:spPr>
          <a:xfrm>
            <a:off x="5458635" y="3781544"/>
            <a:ext cx="1225764" cy="276999"/>
          </a:xfrm>
          <a:prstGeom prst="rect">
            <a:avLst/>
          </a:prstGeom>
          <a:solidFill>
            <a:srgbClr val="00BFF2"/>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Hispanic</a:t>
            </a:r>
          </a:p>
        </p:txBody>
      </p:sp>
      <p:sp>
        <p:nvSpPr>
          <p:cNvPr id="38" name="Rounded Rectangle 80">
            <a:extLst>
              <a:ext uri="{FF2B5EF4-FFF2-40B4-BE49-F238E27FC236}">
                <a16:creationId xmlns:a16="http://schemas.microsoft.com/office/drawing/2014/main" id="{FB00D8BE-8738-4071-88D5-42D5A91B7836}"/>
              </a:ext>
            </a:extLst>
          </p:cNvPr>
          <p:cNvSpPr/>
          <p:nvPr/>
        </p:nvSpPr>
        <p:spPr>
          <a:xfrm>
            <a:off x="1796570" y="4538270"/>
            <a:ext cx="2478939" cy="1539727"/>
          </a:xfrm>
          <a:prstGeom prst="roundRect">
            <a:avLst>
              <a:gd name="adj" fmla="val 6650"/>
            </a:avLst>
          </a:prstGeom>
          <a:solidFill>
            <a:schemeClr val="bg1"/>
          </a:solidFill>
          <a:ln w="19050">
            <a:solidFill>
              <a:srgbClr val="66C5A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9" name="TextBox 38">
            <a:extLst>
              <a:ext uri="{FF2B5EF4-FFF2-40B4-BE49-F238E27FC236}">
                <a16:creationId xmlns:a16="http://schemas.microsoft.com/office/drawing/2014/main" id="{9D22F735-E93A-45A7-9E4A-C0A7F6CCD72C}"/>
              </a:ext>
            </a:extLst>
          </p:cNvPr>
          <p:cNvSpPr txBox="1"/>
          <p:nvPr/>
        </p:nvSpPr>
        <p:spPr>
          <a:xfrm>
            <a:off x="2315801" y="4667523"/>
            <a:ext cx="1440477" cy="769441"/>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4400">
                <a:solidFill>
                  <a:srgbClr val="4EBEA4"/>
                </a:solidFill>
                <a:effectLst/>
              </a:rPr>
              <a:t>73</a:t>
            </a:r>
            <a:r>
              <a:rPr kumimoji="0" lang="en-US" sz="44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40" name="TextBox 39">
            <a:extLst>
              <a:ext uri="{FF2B5EF4-FFF2-40B4-BE49-F238E27FC236}">
                <a16:creationId xmlns:a16="http://schemas.microsoft.com/office/drawing/2014/main" id="{01EDD943-EB7E-450E-B219-B34B5F0A04D3}"/>
              </a:ext>
            </a:extLst>
          </p:cNvPr>
          <p:cNvSpPr txBox="1"/>
          <p:nvPr/>
        </p:nvSpPr>
        <p:spPr>
          <a:xfrm>
            <a:off x="2419373" y="5531399"/>
            <a:ext cx="1233332" cy="276999"/>
          </a:xfrm>
          <a:prstGeom prst="rect">
            <a:avLst/>
          </a:prstGeom>
          <a:solidFill>
            <a:srgbClr val="4EBEA4"/>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Asian</a:t>
            </a:r>
          </a:p>
        </p:txBody>
      </p:sp>
      <p:sp>
        <p:nvSpPr>
          <p:cNvPr id="28" name="Rounded Rectangle 80">
            <a:extLst>
              <a:ext uri="{FF2B5EF4-FFF2-40B4-BE49-F238E27FC236}">
                <a16:creationId xmlns:a16="http://schemas.microsoft.com/office/drawing/2014/main" id="{A8A48FE1-93BC-411F-84C3-21AF0A7D498A}"/>
              </a:ext>
            </a:extLst>
          </p:cNvPr>
          <p:cNvSpPr/>
          <p:nvPr/>
        </p:nvSpPr>
        <p:spPr>
          <a:xfrm>
            <a:off x="4832048" y="4538270"/>
            <a:ext cx="2478938" cy="1539727"/>
          </a:xfrm>
          <a:prstGeom prst="roundRect">
            <a:avLst>
              <a:gd name="adj" fmla="val 6650"/>
            </a:avLst>
          </a:prstGeom>
          <a:solidFill>
            <a:schemeClr val="bg1"/>
          </a:solidFill>
          <a:ln w="19050">
            <a:solidFill>
              <a:srgbClr val="ED3C8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9" name="TextBox 28">
            <a:extLst>
              <a:ext uri="{FF2B5EF4-FFF2-40B4-BE49-F238E27FC236}">
                <a16:creationId xmlns:a16="http://schemas.microsoft.com/office/drawing/2014/main" id="{56FD5241-FF34-45EB-B765-35664FEFC366}"/>
              </a:ext>
            </a:extLst>
          </p:cNvPr>
          <p:cNvSpPr txBox="1"/>
          <p:nvPr/>
        </p:nvSpPr>
        <p:spPr>
          <a:xfrm>
            <a:off x="5351279" y="4667523"/>
            <a:ext cx="1440477" cy="769441"/>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4400">
                <a:effectLst/>
              </a:rPr>
              <a:t>65</a:t>
            </a:r>
            <a:r>
              <a:rPr kumimoji="0" lang="en-US" sz="4400" b="1" i="0" u="none" strike="noStrike" kern="1200" cap="none" spc="0" normalizeH="0" baseline="0" noProof="0">
                <a:ln w="13462">
                  <a:solidFill>
                    <a:prstClr val="black"/>
                  </a:solidFill>
                  <a:prstDash val="solid"/>
                </a:ln>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30" name="TextBox 29">
            <a:extLst>
              <a:ext uri="{FF2B5EF4-FFF2-40B4-BE49-F238E27FC236}">
                <a16:creationId xmlns:a16="http://schemas.microsoft.com/office/drawing/2014/main" id="{1848390F-4F6C-48FA-98B9-BEA744820A2D}"/>
              </a:ext>
            </a:extLst>
          </p:cNvPr>
          <p:cNvSpPr txBox="1"/>
          <p:nvPr/>
        </p:nvSpPr>
        <p:spPr>
          <a:xfrm>
            <a:off x="5285506" y="5531399"/>
            <a:ext cx="1572022" cy="276999"/>
          </a:xfrm>
          <a:prstGeom prst="rect">
            <a:avLst/>
          </a:prstGeom>
          <a:solidFill>
            <a:srgbClr val="ED3C8D"/>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Native American</a:t>
            </a:r>
          </a:p>
        </p:txBody>
      </p:sp>
      <p:sp>
        <p:nvSpPr>
          <p:cNvPr id="37" name="Rounded Rectangle 80">
            <a:extLst>
              <a:ext uri="{FF2B5EF4-FFF2-40B4-BE49-F238E27FC236}">
                <a16:creationId xmlns:a16="http://schemas.microsoft.com/office/drawing/2014/main" id="{466DC308-0ED4-42E3-AB00-1047FA967FC6}"/>
              </a:ext>
            </a:extLst>
          </p:cNvPr>
          <p:cNvSpPr/>
          <p:nvPr/>
        </p:nvSpPr>
        <p:spPr>
          <a:xfrm>
            <a:off x="7870086" y="4538270"/>
            <a:ext cx="2478940" cy="1539727"/>
          </a:xfrm>
          <a:prstGeom prst="roundRect">
            <a:avLst>
              <a:gd name="adj" fmla="val 6650"/>
            </a:avLst>
          </a:prstGeom>
          <a:solidFill>
            <a:schemeClr val="bg1"/>
          </a:solid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41" name="TextBox 40">
            <a:extLst>
              <a:ext uri="{FF2B5EF4-FFF2-40B4-BE49-F238E27FC236}">
                <a16:creationId xmlns:a16="http://schemas.microsoft.com/office/drawing/2014/main" id="{934E9EBF-6173-4E6E-8B9E-3CB281D47A36}"/>
              </a:ext>
            </a:extLst>
          </p:cNvPr>
          <p:cNvSpPr txBox="1"/>
          <p:nvPr/>
        </p:nvSpPr>
        <p:spPr>
          <a:xfrm>
            <a:off x="8187822" y="5541181"/>
            <a:ext cx="1843469" cy="276999"/>
          </a:xfrm>
          <a:prstGeom prst="rect">
            <a:avLst/>
          </a:prstGeom>
          <a:solidFill>
            <a:srgbClr val="7030A0"/>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non-Hispanic White</a:t>
            </a:r>
          </a:p>
        </p:txBody>
      </p:sp>
      <p:sp>
        <p:nvSpPr>
          <p:cNvPr id="43" name="TextBox 42">
            <a:extLst>
              <a:ext uri="{FF2B5EF4-FFF2-40B4-BE49-F238E27FC236}">
                <a16:creationId xmlns:a16="http://schemas.microsoft.com/office/drawing/2014/main" id="{32100003-8D8F-4D3B-B7E8-77541857D513}"/>
              </a:ext>
            </a:extLst>
          </p:cNvPr>
          <p:cNvSpPr txBox="1"/>
          <p:nvPr/>
        </p:nvSpPr>
        <p:spPr>
          <a:xfrm>
            <a:off x="8389318" y="4667523"/>
            <a:ext cx="1440477" cy="769441"/>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4400">
                <a:solidFill>
                  <a:srgbClr val="7030A0"/>
                </a:solidFill>
                <a:effectLst/>
              </a:rPr>
              <a:t>61</a:t>
            </a:r>
            <a:r>
              <a:rPr kumimoji="0" lang="en-US" sz="4400" b="1" i="0" u="none" strike="noStrike" kern="1200" cap="none" spc="0" normalizeH="0" baseline="0" noProof="0">
                <a:ln w="13462">
                  <a:solidFill>
                    <a:prstClr val="black"/>
                  </a:solidFill>
                  <a:prstDash val="solid"/>
                </a:ln>
                <a:solidFill>
                  <a:srgbClr val="7030A0"/>
                </a:solidFill>
                <a:effectLst/>
                <a:uLnTx/>
                <a:uFillTx/>
                <a:latin typeface="Helvetica" panose="020B0604020202020204" pitchFamily="34" charset="0"/>
                <a:ea typeface="Open Sans" panose="020B0606030504020204" pitchFamily="34" charset="0"/>
                <a:cs typeface="Helvetica" panose="020B0604020202020204" pitchFamily="34" charset="0"/>
              </a:rPr>
              <a:t>%</a:t>
            </a:r>
          </a:p>
        </p:txBody>
      </p:sp>
      <p:pic>
        <p:nvPicPr>
          <p:cNvPr id="48" name="Picture 47" descr="Logo&#10;&#10;Description automatically generated with low confidence">
            <a:extLst>
              <a:ext uri="{FF2B5EF4-FFF2-40B4-BE49-F238E27FC236}">
                <a16:creationId xmlns:a16="http://schemas.microsoft.com/office/drawing/2014/main" id="{6408CEE4-D998-406F-AF27-AF41476A5E70}"/>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8248" y="1490863"/>
            <a:ext cx="1410542" cy="491984"/>
          </a:xfrm>
          <a:prstGeom prst="rect">
            <a:avLst/>
          </a:prstGeom>
        </p:spPr>
      </p:pic>
      <p:pic>
        <p:nvPicPr>
          <p:cNvPr id="49" name="Picture 48">
            <a:extLst>
              <a:ext uri="{FF2B5EF4-FFF2-40B4-BE49-F238E27FC236}">
                <a16:creationId xmlns:a16="http://schemas.microsoft.com/office/drawing/2014/main" id="{CBD9BD3A-F22F-4197-9BCC-A445E207C078}"/>
              </a:ext>
            </a:extLst>
          </p:cNvPr>
          <p:cNvPicPr>
            <a:picLocks noChangeAspect="1"/>
          </p:cNvPicPr>
          <p:nvPr/>
        </p:nvPicPr>
        <p:blipFill rotWithShape="1">
          <a:blip r:embed="rId7"/>
          <a:srcRect r="33073"/>
          <a:stretch/>
        </p:blipFill>
        <p:spPr>
          <a:xfrm>
            <a:off x="1538790" y="1512824"/>
            <a:ext cx="1589516" cy="374871"/>
          </a:xfrm>
          <a:prstGeom prst="rect">
            <a:avLst/>
          </a:prstGeom>
        </p:spPr>
      </p:pic>
    </p:spTree>
    <p:extLst>
      <p:ext uri="{BB962C8B-B14F-4D97-AF65-F5344CB8AC3E}">
        <p14:creationId xmlns:p14="http://schemas.microsoft.com/office/powerpoint/2010/main" val="1474712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2" ma:contentTypeDescription="Create a new document." ma:contentTypeScope="" ma:versionID="cacc7f4b9ec85f2467a5f7a2fdc209a8">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eb55a7ab2ddd844569615820c438986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Karolina Guillen</DisplayName>
        <AccountId>14</AccountId>
        <AccountType/>
      </UserInfo>
      <UserInfo>
        <DisplayName>Danielle Delauro</DisplayName>
        <AccountId>38</AccountId>
        <AccountType/>
      </UserInfo>
      <UserInfo>
        <DisplayName>Marianne Vita</DisplayName>
        <AccountId>43</AccountId>
        <AccountType/>
      </UserInfo>
      <UserInfo>
        <DisplayName>Reed Kiely</DisplayName>
        <AccountId>39</AccountId>
        <AccountType/>
      </UserInfo>
      <UserInfo>
        <DisplayName>Dylan Breger</DisplayName>
        <AccountId>93</AccountId>
        <AccountType/>
      </UserInfo>
      <UserInfo>
        <DisplayName>Nellie Chung</DisplayName>
        <AccountId>63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012399-FD63-448D-8E56-7CB68422634C}">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653F105-5EA6-4DEE-8A79-99500119FB72}">
  <ds:schemaRefs>
    <ds:schemaRef ds:uri="http://schemas.microsoft.com/office/2006/metadata/properties"/>
    <ds:schemaRef ds:uri="http://schemas.microsoft.com/office/2006/documentManagement/types"/>
    <ds:schemaRef ds:uri="9f6166fe-9f5b-43aa-b8a9-b4d7ad530bda"/>
    <ds:schemaRef ds:uri="http://purl.org/dc/terms/"/>
    <ds:schemaRef ds:uri="http://purl.org/dc/dcmitype/"/>
    <ds:schemaRef ds:uri="a86b28e8-29a6-4ab8-af18-2a7f61acfad2"/>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104B8162-7963-4D80-A0C4-AB755D5DAF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2652</Words>
  <Application>Microsoft Office PowerPoint</Application>
  <PresentationFormat>Widescreen</PresentationFormat>
  <Paragraphs>323</Paragraphs>
  <Slides>13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Helvetica</vt:lpstr>
      <vt:lpstr>Helvetica Light</vt:lpstr>
      <vt:lpstr>Helvetica-Normal</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Guillen</dc:creator>
  <cp:lastModifiedBy>Karolina Guillen</cp:lastModifiedBy>
  <cp:revision>1</cp:revision>
  <cp:lastPrinted>2021-11-23T19:30:13Z</cp:lastPrinted>
  <dcterms:created xsi:type="dcterms:W3CDTF">2021-06-10T19:55:25Z</dcterms:created>
  <dcterms:modified xsi:type="dcterms:W3CDTF">2022-04-06T14:52:27Z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