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67" r:id="rId6"/>
    <p:sldMasterId id="2147483673" r:id="rId7"/>
    <p:sldMasterId id="2147483680" r:id="rId8"/>
    <p:sldMasterId id="2147483692" r:id="rId9"/>
    <p:sldMasterId id="2147483701" r:id="rId10"/>
  </p:sldMasterIdLst>
  <p:notesMasterIdLst>
    <p:notesMasterId r:id="rId42"/>
  </p:notesMasterIdLst>
  <p:sldIdLst>
    <p:sldId id="2144327415" r:id="rId11"/>
    <p:sldId id="2144327285" r:id="rId12"/>
    <p:sldId id="2144327414" r:id="rId13"/>
    <p:sldId id="2144327425" r:id="rId14"/>
    <p:sldId id="2144327375" r:id="rId15"/>
    <p:sldId id="2144327368" r:id="rId16"/>
    <p:sldId id="2144327377" r:id="rId17"/>
    <p:sldId id="2144327424" r:id="rId18"/>
    <p:sldId id="2144327385" r:id="rId19"/>
    <p:sldId id="2144327290" r:id="rId20"/>
    <p:sldId id="2144327401" r:id="rId21"/>
    <p:sldId id="2144327412" r:id="rId22"/>
    <p:sldId id="2144327405" r:id="rId23"/>
    <p:sldId id="2144327409" r:id="rId24"/>
    <p:sldId id="2144327403" r:id="rId25"/>
    <p:sldId id="2144327348" r:id="rId26"/>
    <p:sldId id="2144327406" r:id="rId27"/>
    <p:sldId id="2144327410" r:id="rId28"/>
    <p:sldId id="2144327398" r:id="rId29"/>
    <p:sldId id="2144327359" r:id="rId30"/>
    <p:sldId id="2144327323" r:id="rId31"/>
    <p:sldId id="2144327407" r:id="rId32"/>
    <p:sldId id="2144327411" r:id="rId33"/>
    <p:sldId id="2144327399" r:id="rId34"/>
    <p:sldId id="2144327347" r:id="rId35"/>
    <p:sldId id="2144327327" r:id="rId36"/>
    <p:sldId id="2144327408" r:id="rId37"/>
    <p:sldId id="2144327356" r:id="rId38"/>
    <p:sldId id="2144327423" r:id="rId39"/>
    <p:sldId id="2144327366" r:id="rId40"/>
    <p:sldId id="2144327267"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0"/>
    <a:srgbClr val="1F1A62"/>
    <a:srgbClr val="4EBEA4"/>
    <a:srgbClr val="E84A99"/>
    <a:srgbClr val="00BFF2"/>
    <a:srgbClr val="1B1464"/>
    <a:srgbClr val="ED3C8D"/>
    <a:srgbClr val="7030A0"/>
    <a:srgbClr val="7ED2F6"/>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1" autoAdjust="0"/>
    <p:restoredTop sz="93737" autoAdjust="0"/>
  </p:normalViewPr>
  <p:slideViewPr>
    <p:cSldViewPr snapToGrid="0" snapToObjects="1">
      <p:cViewPr varScale="1">
        <p:scale>
          <a:sx n="86" d="100"/>
          <a:sy n="86" d="100"/>
        </p:scale>
        <p:origin x="45" y="2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1016"/>
    </p:cViewPr>
  </p:sorterViewPr>
  <p:notesViewPr>
    <p:cSldViewPr snapToGrid="0" snapToObjects="1">
      <p:cViewPr varScale="1">
        <p:scale>
          <a:sx n="51" d="100"/>
          <a:sy n="51" d="100"/>
        </p:scale>
        <p:origin x="2694" y="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2400" b="1" dirty="0">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a:p>
      </dgm:t>
    </dgm:pt>
    <dgm:pt modelId="{A3EDAD6D-0302-4916-81AE-C265C6CDF3E1}" type="sibTrans" cxnId="{8DF2BC0C-AF0D-4AF9-868F-05050E6D433A}">
      <dgm:prSet/>
      <dgm:spPr/>
      <dgm:t>
        <a:bodyPr/>
        <a:lstStyle/>
        <a:p>
          <a:endParaRPr lang="en-US"/>
        </a:p>
      </dgm:t>
    </dgm:pt>
    <dgm:pt modelId="{B0ED68C7-BB32-4327-9397-07BDCA95BC49}">
      <dgm:prSet phldrT="[Text]" custT="1"/>
      <dgm:spPr>
        <a:solidFill>
          <a:srgbClr val="D0D8E0"/>
        </a:solidFill>
      </dgm:spPr>
      <dgm:t>
        <a:bodyPr/>
        <a:lstStyle/>
        <a:p>
          <a:r>
            <a:rPr lang="en-US" sz="2400" b="1" dirty="0">
              <a:solidFill>
                <a:schemeClr val="bg1">
                  <a:lumMod val="7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a:p>
      </dgm:t>
    </dgm:pt>
    <dgm:pt modelId="{E6174B6B-6B63-4438-8534-D3238C43A920}" type="sibTrans" cxnId="{78EED748-52FD-4017-9A9A-5AAF229F6015}">
      <dgm:prSet/>
      <dgm:spPr/>
      <dgm:t>
        <a:bodyPr/>
        <a:lstStyle/>
        <a:p>
          <a:endParaRPr lang="en-US"/>
        </a:p>
      </dgm:t>
    </dgm:pt>
    <dgm:pt modelId="{A48F22B7-481D-432E-BBDC-15851CB26E71}">
      <dgm:prSet phldrT="[Text]" custT="1"/>
      <dgm:spPr>
        <a:solidFill>
          <a:srgbClr val="D0D8E0"/>
        </a:solidFill>
      </dgm:spPr>
      <dgm:t>
        <a:bodyPr/>
        <a:lstStyle/>
        <a:p>
          <a:r>
            <a:rPr lang="en-US" sz="2400" b="1" dirty="0">
              <a:solidFill>
                <a:schemeClr val="bg1">
                  <a:lumMod val="7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a:p>
      </dgm:t>
    </dgm:pt>
    <dgm:pt modelId="{F43D6AED-AE11-4D8A-8DEE-9219CD5FD569}" type="sibTrans" cxnId="{9CBF148E-7869-4D5B-866A-EFD89ADE9129}">
      <dgm:prSet/>
      <dgm:spPr/>
      <dgm:t>
        <a:bodyPr/>
        <a:lstStyle/>
        <a:p>
          <a:endParaRPr lang="en-US"/>
        </a:p>
      </dgm:t>
    </dgm:pt>
    <dgm:pt modelId="{95682F2B-C910-4F49-B8CB-70A7AD8079F5}">
      <dgm:prSet phldrT="[Text]" custT="1"/>
      <dgm:spPr>
        <a:solidFill>
          <a:srgbClr val="D0D8E0"/>
        </a:solidFill>
      </dgm:spPr>
      <dgm:t>
        <a:bodyPr/>
        <a:lstStyle/>
        <a:p>
          <a:r>
            <a:rPr lang="en-US" sz="2400" b="1" dirty="0">
              <a:solidFill>
                <a:schemeClr val="bg1">
                  <a:lumMod val="7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a:p>
      </dgm:t>
    </dgm:pt>
    <dgm:pt modelId="{110EBA74-EA92-4DD8-8AEA-1ED5962B04A6}" type="sibTrans" cxnId="{BB9E36CD-1D3F-4AC8-8553-404D5DB31A8B}">
      <dgm:prSet/>
      <dgm:spPr/>
      <dgm:t>
        <a:bodyPr/>
        <a:lstStyle/>
        <a:p>
          <a:endParaRPr lang="en-US"/>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FFE600"/>
        </a:solidFill>
      </dgm:spPr>
      <dgm:t>
        <a:bodyPr/>
        <a:lstStyle/>
        <a:p>
          <a:r>
            <a:rPr lang="en-US" sz="900" b="1" dirty="0">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FFE600"/>
        </a:solidFill>
      </dgm:spPr>
      <dgm:t>
        <a:bodyPr/>
        <a:lstStyle/>
        <a:p>
          <a:r>
            <a:rPr lang="en-US" sz="900" b="1" dirty="0">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FFE600"/>
        </a:solidFill>
      </dgm:spPr>
      <dgm:t>
        <a:bodyPr/>
        <a:lstStyle/>
        <a:p>
          <a:r>
            <a:rPr lang="en-US" sz="900" b="1" dirty="0">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2400" b="1" dirty="0">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a:p>
      </dgm:t>
    </dgm:pt>
    <dgm:pt modelId="{A3EDAD6D-0302-4916-81AE-C265C6CDF3E1}" type="sibTrans" cxnId="{8DF2BC0C-AF0D-4AF9-868F-05050E6D433A}">
      <dgm:prSet/>
      <dgm:spPr/>
      <dgm:t>
        <a:bodyPr/>
        <a:lstStyle/>
        <a:p>
          <a:endParaRPr lang="en-US"/>
        </a:p>
      </dgm:t>
    </dgm:pt>
    <dgm:pt modelId="{B0ED68C7-BB32-4327-9397-07BDCA95BC49}">
      <dgm:prSet phldrT="[Text]" custT="1"/>
      <dgm:spPr>
        <a:solidFill>
          <a:srgbClr val="ED3C8D"/>
        </a:solidFill>
      </dgm:spPr>
      <dgm:t>
        <a:bodyPr/>
        <a:lstStyle/>
        <a:p>
          <a:r>
            <a:rPr lang="en-US" sz="2400" b="1" dirty="0">
              <a:solidFill>
                <a:schemeClr val="bg1"/>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a:p>
      </dgm:t>
    </dgm:pt>
    <dgm:pt modelId="{E6174B6B-6B63-4438-8534-D3238C43A920}" type="sibTrans" cxnId="{78EED748-52FD-4017-9A9A-5AAF229F6015}">
      <dgm:prSet/>
      <dgm:spPr/>
      <dgm:t>
        <a:bodyPr/>
        <a:lstStyle/>
        <a:p>
          <a:endParaRPr lang="en-US"/>
        </a:p>
      </dgm:t>
    </dgm:pt>
    <dgm:pt modelId="{A48F22B7-481D-432E-BBDC-15851CB26E71}">
      <dgm:prSet phldrT="[Text]" custT="1"/>
      <dgm:spPr>
        <a:solidFill>
          <a:srgbClr val="FFE600"/>
        </a:solidFill>
      </dgm:spPr>
      <dgm:t>
        <a:bodyPr/>
        <a:lstStyle/>
        <a:p>
          <a:r>
            <a:rPr lang="en-US" sz="2400" b="1" dirty="0">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a:p>
      </dgm:t>
    </dgm:pt>
    <dgm:pt modelId="{F43D6AED-AE11-4D8A-8DEE-9219CD5FD569}" type="sibTrans" cxnId="{9CBF148E-7869-4D5B-866A-EFD89ADE9129}">
      <dgm:prSet/>
      <dgm:spPr/>
      <dgm:t>
        <a:bodyPr/>
        <a:lstStyle/>
        <a:p>
          <a:endParaRPr lang="en-US"/>
        </a:p>
      </dgm:t>
    </dgm:pt>
    <dgm:pt modelId="{95682F2B-C910-4F49-B8CB-70A7AD8079F5}">
      <dgm:prSet phldrT="[Text]" custT="1"/>
      <dgm:spPr>
        <a:solidFill>
          <a:srgbClr val="4EBEA4"/>
        </a:solidFill>
      </dgm:spPr>
      <dgm:t>
        <a:bodyPr/>
        <a:lstStyle/>
        <a:p>
          <a:r>
            <a:rPr lang="en-US" sz="2400" b="1" dirty="0">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a:p>
      </dgm:t>
    </dgm:pt>
    <dgm:pt modelId="{110EBA74-EA92-4DD8-8AEA-1ED5962B04A6}" type="sibTrans" cxnId="{BB9E36CD-1D3F-4AC8-8553-404D5DB31A8B}">
      <dgm:prSet/>
      <dgm:spPr/>
      <dgm:t>
        <a:bodyPr/>
        <a:lstStyle/>
        <a:p>
          <a:endParaRPr lang="en-US"/>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900" b="1" dirty="0">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900" b="1" dirty="0">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ED3C8D"/>
        </a:solidFill>
      </dgm:spPr>
      <dgm:t>
        <a:bodyPr/>
        <a:lstStyle/>
        <a:p>
          <a:r>
            <a:rPr lang="en-US" sz="900" b="1" dirty="0">
              <a:solidFill>
                <a:schemeClr val="bg1"/>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ED3C8D"/>
        </a:solidFill>
      </dgm:spPr>
      <dgm:t>
        <a:bodyPr/>
        <a:lstStyle/>
        <a:p>
          <a:r>
            <a:rPr lang="en-US" sz="900" b="1" dirty="0">
              <a:solidFill>
                <a:schemeClr val="bg1"/>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4EBEA4"/>
        </a:solidFill>
      </dgm:spPr>
      <dgm:t>
        <a:bodyPr/>
        <a:lstStyle/>
        <a:p>
          <a:r>
            <a:rPr lang="en-US" sz="900" b="1" dirty="0">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4EBEA4"/>
        </a:solidFill>
      </dgm:spPr>
      <dgm:t>
        <a:bodyPr/>
        <a:lstStyle/>
        <a:p>
          <a:r>
            <a:rPr lang="en-US" sz="900" b="1" dirty="0">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sz="700"/>
        </a:p>
      </dgm:t>
    </dgm:pt>
    <dgm:pt modelId="{A3EDAD6D-0302-4916-81AE-C265C6CDF3E1}" type="sibTrans" cxnId="{8DF2BC0C-AF0D-4AF9-868F-05050E6D433A}">
      <dgm:prSet/>
      <dgm:spPr/>
      <dgm:t>
        <a:bodyPr/>
        <a:lstStyle/>
        <a:p>
          <a:endParaRPr lang="en-US" sz="700"/>
        </a:p>
      </dgm:t>
    </dgm:pt>
    <dgm:pt modelId="{B0ED68C7-BB32-4327-9397-07BDCA95BC49}">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sz="700"/>
        </a:p>
      </dgm:t>
    </dgm:pt>
    <dgm:pt modelId="{E6174B6B-6B63-4438-8534-D3238C43A920}" type="sibTrans" cxnId="{78EED748-52FD-4017-9A9A-5AAF229F6015}">
      <dgm:prSet/>
      <dgm:spPr/>
      <dgm:t>
        <a:bodyPr/>
        <a:lstStyle/>
        <a:p>
          <a:endParaRPr lang="en-US" sz="700"/>
        </a:p>
      </dgm:t>
    </dgm:pt>
    <dgm:pt modelId="{A48F22B7-481D-432E-BBDC-15851CB26E71}">
      <dgm:prSet phldrT="[Text]" custT="1"/>
      <dgm:spPr>
        <a:solidFill>
          <a:srgbClr val="D0D8E0"/>
        </a:solidFill>
      </dgm:spPr>
      <dgm:t>
        <a:bodyPr/>
        <a:lstStyle/>
        <a:p>
          <a:r>
            <a:rPr lang="en-US" sz="900" b="1" dirty="0">
              <a:solidFill>
                <a:schemeClr val="bg1">
                  <a:lumMod val="65000"/>
                </a:schemeClr>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sz="700"/>
        </a:p>
      </dgm:t>
    </dgm:pt>
    <dgm:pt modelId="{F43D6AED-AE11-4D8A-8DEE-9219CD5FD569}" type="sibTrans" cxnId="{9CBF148E-7869-4D5B-866A-EFD89ADE9129}">
      <dgm:prSet/>
      <dgm:spPr/>
      <dgm:t>
        <a:bodyPr/>
        <a:lstStyle/>
        <a:p>
          <a:endParaRPr lang="en-US" sz="700"/>
        </a:p>
      </dgm:t>
    </dgm:pt>
    <dgm:pt modelId="{95682F2B-C910-4F49-B8CB-70A7AD8079F5}">
      <dgm:prSet phldrT="[Text]" custT="1"/>
      <dgm:spPr>
        <a:solidFill>
          <a:srgbClr val="4EBEA4"/>
        </a:solidFill>
      </dgm:spPr>
      <dgm:t>
        <a:bodyPr/>
        <a:lstStyle/>
        <a:p>
          <a:r>
            <a:rPr lang="en-US" sz="900" b="1" dirty="0">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sz="700"/>
        </a:p>
      </dgm:t>
    </dgm:pt>
    <dgm:pt modelId="{110EBA74-EA92-4DD8-8AEA-1ED5962B04A6}" type="sibTrans" cxnId="{BB9E36CD-1D3F-4AC8-8553-404D5DB31A8B}">
      <dgm:prSet/>
      <dgm:spPr/>
      <dgm:t>
        <a:bodyPr/>
        <a:lstStyle/>
        <a:p>
          <a:endParaRPr lang="en-US" sz="700"/>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6931876" cy="923925"/>
        </a:xfrm>
        <a:prstGeom prst="trapezoid">
          <a:avLst>
            <a:gd name="adj" fmla="val 93783"/>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Awareness</a:t>
          </a:r>
        </a:p>
      </dsp:txBody>
      <dsp:txXfrm rot="-10800000">
        <a:off x="1213078" y="0"/>
        <a:ext cx="4505719" cy="923925"/>
      </dsp:txXfrm>
    </dsp:sp>
    <dsp:sp modelId="{0A226A8B-0FAC-4124-A4EA-F685476D9645}">
      <dsp:nvSpPr>
        <dsp:cNvPr id="0" name=""/>
        <dsp:cNvSpPr/>
      </dsp:nvSpPr>
      <dsp:spPr>
        <a:xfrm rot="10800000">
          <a:off x="866484" y="923924"/>
          <a:ext cx="5198907" cy="923925"/>
        </a:xfrm>
        <a:prstGeom prst="trapezoid">
          <a:avLst>
            <a:gd name="adj" fmla="val 93783"/>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75000"/>
                </a:schemeClr>
              </a:solidFill>
              <a:latin typeface="Helvetica" panose="020B0403020202020204" pitchFamily="34" charset="0"/>
            </a:rPr>
            <a:t>Consideration</a:t>
          </a:r>
        </a:p>
      </dsp:txBody>
      <dsp:txXfrm rot="-10800000">
        <a:off x="1776293" y="923924"/>
        <a:ext cx="3379289" cy="923925"/>
      </dsp:txXfrm>
    </dsp:sp>
    <dsp:sp modelId="{79F52059-6751-413F-B2EC-952D5DF2B190}">
      <dsp:nvSpPr>
        <dsp:cNvPr id="0" name=""/>
        <dsp:cNvSpPr/>
      </dsp:nvSpPr>
      <dsp:spPr>
        <a:xfrm rot="10800000">
          <a:off x="1732969" y="1847850"/>
          <a:ext cx="3465938" cy="923925"/>
        </a:xfrm>
        <a:prstGeom prst="trapezoid">
          <a:avLst>
            <a:gd name="adj" fmla="val 93783"/>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75000"/>
                </a:schemeClr>
              </a:solidFill>
              <a:latin typeface="Helvetica" panose="020B0403020202020204" pitchFamily="34" charset="0"/>
            </a:rPr>
            <a:t>Intent</a:t>
          </a:r>
        </a:p>
      </dsp:txBody>
      <dsp:txXfrm rot="-10800000">
        <a:off x="2339508" y="1847850"/>
        <a:ext cx="2252859" cy="923925"/>
      </dsp:txXfrm>
    </dsp:sp>
    <dsp:sp modelId="{76247BEE-BAED-4DA8-9D4F-F3E6FE5A0C56}">
      <dsp:nvSpPr>
        <dsp:cNvPr id="0" name=""/>
        <dsp:cNvSpPr/>
      </dsp:nvSpPr>
      <dsp:spPr>
        <a:xfrm rot="10800000">
          <a:off x="2599453" y="2771775"/>
          <a:ext cx="1732969" cy="923925"/>
        </a:xfrm>
        <a:prstGeom prst="trapezoid">
          <a:avLst>
            <a:gd name="adj" fmla="val 93783"/>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lumMod val="75000"/>
                </a:schemeClr>
              </a:solidFill>
              <a:latin typeface="Helvetica" panose="020B0403020202020204" pitchFamily="34" charset="0"/>
            </a:rPr>
            <a:t>Sales</a:t>
          </a:r>
        </a:p>
      </dsp:txBody>
      <dsp:txXfrm rot="-10800000">
        <a:off x="2599453" y="2771775"/>
        <a:ext cx="1732969" cy="9239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8"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4250"/>
      </dsp:txXfrm>
    </dsp:sp>
    <dsp:sp modelId="{0A226A8B-0FAC-4124-A4EA-F685476D9645}">
      <dsp:nvSpPr>
        <dsp:cNvPr id="0" name=""/>
        <dsp:cNvSpPr/>
      </dsp:nvSpPr>
      <dsp:spPr>
        <a:xfrm rot="10800000">
          <a:off x="210104" y="264250"/>
          <a:ext cx="1260628"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4250"/>
        <a:ext cx="819408" cy="264250"/>
      </dsp:txXfrm>
    </dsp:sp>
    <dsp:sp modelId="{79F52059-6751-413F-B2EC-952D5DF2B190}">
      <dsp:nvSpPr>
        <dsp:cNvPr id="0" name=""/>
        <dsp:cNvSpPr/>
      </dsp:nvSpPr>
      <dsp:spPr>
        <a:xfrm rot="10800000">
          <a:off x="420209" y="528501"/>
          <a:ext cx="840419"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28501"/>
        <a:ext cx="546272" cy="264250"/>
      </dsp:txXfrm>
    </dsp:sp>
    <dsp:sp modelId="{76247BEE-BAED-4DA8-9D4F-F3E6FE5A0C56}">
      <dsp:nvSpPr>
        <dsp:cNvPr id="0" name=""/>
        <dsp:cNvSpPr/>
      </dsp:nvSpPr>
      <dsp:spPr>
        <a:xfrm rot="10800000">
          <a:off x="630314" y="792752"/>
          <a:ext cx="420209" cy="264250"/>
        </a:xfrm>
        <a:prstGeom prst="trapezoid">
          <a:avLst>
            <a:gd name="adj" fmla="val 79510"/>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1B1464"/>
              </a:solidFill>
              <a:latin typeface="Helvetica" panose="020B0403020202020204" pitchFamily="34" charset="0"/>
            </a:rPr>
            <a:t>Sales</a:t>
          </a:r>
        </a:p>
      </dsp:txBody>
      <dsp:txXfrm rot="-10800000">
        <a:off x="630314" y="792752"/>
        <a:ext cx="420209" cy="2642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8"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4250"/>
      </dsp:txXfrm>
    </dsp:sp>
    <dsp:sp modelId="{0A226A8B-0FAC-4124-A4EA-F685476D9645}">
      <dsp:nvSpPr>
        <dsp:cNvPr id="0" name=""/>
        <dsp:cNvSpPr/>
      </dsp:nvSpPr>
      <dsp:spPr>
        <a:xfrm rot="10800000">
          <a:off x="210104" y="264250"/>
          <a:ext cx="1260628"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4250"/>
        <a:ext cx="819408" cy="264250"/>
      </dsp:txXfrm>
    </dsp:sp>
    <dsp:sp modelId="{79F52059-6751-413F-B2EC-952D5DF2B190}">
      <dsp:nvSpPr>
        <dsp:cNvPr id="0" name=""/>
        <dsp:cNvSpPr/>
      </dsp:nvSpPr>
      <dsp:spPr>
        <a:xfrm rot="10800000">
          <a:off x="420209" y="528501"/>
          <a:ext cx="840419"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28501"/>
        <a:ext cx="546272" cy="264250"/>
      </dsp:txXfrm>
    </dsp:sp>
    <dsp:sp modelId="{76247BEE-BAED-4DA8-9D4F-F3E6FE5A0C56}">
      <dsp:nvSpPr>
        <dsp:cNvPr id="0" name=""/>
        <dsp:cNvSpPr/>
      </dsp:nvSpPr>
      <dsp:spPr>
        <a:xfrm rot="10800000">
          <a:off x="630314" y="792752"/>
          <a:ext cx="420209" cy="264250"/>
        </a:xfrm>
        <a:prstGeom prst="trapezoid">
          <a:avLst>
            <a:gd name="adj" fmla="val 79510"/>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1B1464"/>
              </a:solidFill>
              <a:latin typeface="Helvetica" panose="020B0403020202020204" pitchFamily="34" charset="0"/>
            </a:rPr>
            <a:t>Sales</a:t>
          </a:r>
        </a:p>
      </dsp:txBody>
      <dsp:txXfrm rot="-10800000">
        <a:off x="630314" y="792752"/>
        <a:ext cx="420209" cy="2642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8"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4250"/>
      </dsp:txXfrm>
    </dsp:sp>
    <dsp:sp modelId="{0A226A8B-0FAC-4124-A4EA-F685476D9645}">
      <dsp:nvSpPr>
        <dsp:cNvPr id="0" name=""/>
        <dsp:cNvSpPr/>
      </dsp:nvSpPr>
      <dsp:spPr>
        <a:xfrm rot="10800000">
          <a:off x="210104" y="264250"/>
          <a:ext cx="1260628"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4250"/>
        <a:ext cx="819408" cy="264250"/>
      </dsp:txXfrm>
    </dsp:sp>
    <dsp:sp modelId="{79F52059-6751-413F-B2EC-952D5DF2B190}">
      <dsp:nvSpPr>
        <dsp:cNvPr id="0" name=""/>
        <dsp:cNvSpPr/>
      </dsp:nvSpPr>
      <dsp:spPr>
        <a:xfrm rot="10800000">
          <a:off x="420209" y="528501"/>
          <a:ext cx="840419" cy="264250"/>
        </a:xfrm>
        <a:prstGeom prst="trapezoid">
          <a:avLst>
            <a:gd name="adj" fmla="val 79510"/>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28501"/>
        <a:ext cx="546272" cy="264250"/>
      </dsp:txXfrm>
    </dsp:sp>
    <dsp:sp modelId="{76247BEE-BAED-4DA8-9D4F-F3E6FE5A0C56}">
      <dsp:nvSpPr>
        <dsp:cNvPr id="0" name=""/>
        <dsp:cNvSpPr/>
      </dsp:nvSpPr>
      <dsp:spPr>
        <a:xfrm rot="10800000">
          <a:off x="630314" y="792752"/>
          <a:ext cx="420209" cy="264250"/>
        </a:xfrm>
        <a:prstGeom prst="trapezoid">
          <a:avLst>
            <a:gd name="adj" fmla="val 79510"/>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1B1464"/>
              </a:solidFill>
              <a:latin typeface="Helvetica" panose="020B0403020202020204" pitchFamily="34" charset="0"/>
            </a:rPr>
            <a:t>Sales</a:t>
          </a:r>
        </a:p>
      </dsp:txBody>
      <dsp:txXfrm rot="-10800000">
        <a:off x="630314" y="792752"/>
        <a:ext cx="420209" cy="264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6107660" cy="1071978"/>
        </a:xfrm>
        <a:prstGeom prst="trapezoid">
          <a:avLst>
            <a:gd name="adj" fmla="val 71219"/>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Awareness</a:t>
          </a:r>
        </a:p>
      </dsp:txBody>
      <dsp:txXfrm rot="-10800000">
        <a:off x="1068840" y="0"/>
        <a:ext cx="3969979" cy="1071978"/>
      </dsp:txXfrm>
    </dsp:sp>
    <dsp:sp modelId="{0A226A8B-0FAC-4124-A4EA-F685476D9645}">
      <dsp:nvSpPr>
        <dsp:cNvPr id="0" name=""/>
        <dsp:cNvSpPr/>
      </dsp:nvSpPr>
      <dsp:spPr>
        <a:xfrm rot="10800000">
          <a:off x="763457" y="1071978"/>
          <a:ext cx="4580745" cy="1071978"/>
        </a:xfrm>
        <a:prstGeom prst="trapezoid">
          <a:avLst>
            <a:gd name="adj" fmla="val 71219"/>
          </a:avLst>
        </a:prstGeom>
        <a:solidFill>
          <a:srgbClr val="ED3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Consideration</a:t>
          </a:r>
        </a:p>
      </dsp:txBody>
      <dsp:txXfrm rot="-10800000">
        <a:off x="1565087" y="1071978"/>
        <a:ext cx="2977484" cy="1071978"/>
      </dsp:txXfrm>
    </dsp:sp>
    <dsp:sp modelId="{79F52059-6751-413F-B2EC-952D5DF2B190}">
      <dsp:nvSpPr>
        <dsp:cNvPr id="0" name=""/>
        <dsp:cNvSpPr/>
      </dsp:nvSpPr>
      <dsp:spPr>
        <a:xfrm rot="10800000">
          <a:off x="1526915" y="2143956"/>
          <a:ext cx="3053830" cy="1071978"/>
        </a:xfrm>
        <a:prstGeom prst="trapezoid">
          <a:avLst>
            <a:gd name="adj" fmla="val 71219"/>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Intent</a:t>
          </a:r>
        </a:p>
      </dsp:txBody>
      <dsp:txXfrm rot="-10800000">
        <a:off x="2061335" y="2143956"/>
        <a:ext cx="1984989" cy="1071978"/>
      </dsp:txXfrm>
    </dsp:sp>
    <dsp:sp modelId="{76247BEE-BAED-4DA8-9D4F-F3E6FE5A0C56}">
      <dsp:nvSpPr>
        <dsp:cNvPr id="0" name=""/>
        <dsp:cNvSpPr/>
      </dsp:nvSpPr>
      <dsp:spPr>
        <a:xfrm rot="10800000">
          <a:off x="2290372" y="3215934"/>
          <a:ext cx="1526915" cy="1071978"/>
        </a:xfrm>
        <a:prstGeom prst="trapezoid">
          <a:avLst>
            <a:gd name="adj" fmla="val 71219"/>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B1464"/>
              </a:solidFill>
              <a:latin typeface="Helvetica" panose="020B0403020202020204" pitchFamily="34" charset="0"/>
            </a:rPr>
            <a:t>Sales</a:t>
          </a:r>
        </a:p>
      </dsp:txBody>
      <dsp:txXfrm rot="-10800000">
        <a:off x="2290372" y="3215934"/>
        <a:ext cx="1526915" cy="10719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ED3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ED3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168083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Awareness</a:t>
          </a:r>
        </a:p>
      </dsp:txBody>
      <dsp:txXfrm rot="-10800000">
        <a:off x="294146" y="0"/>
        <a:ext cx="1092544" cy="268688"/>
      </dsp:txXfrm>
    </dsp:sp>
    <dsp:sp modelId="{0A226A8B-0FAC-4124-A4EA-F685476D9645}">
      <dsp:nvSpPr>
        <dsp:cNvPr id="0" name=""/>
        <dsp:cNvSpPr/>
      </dsp:nvSpPr>
      <dsp:spPr>
        <a:xfrm rot="10800000">
          <a:off x="210104" y="268688"/>
          <a:ext cx="1260627"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Consideration</a:t>
          </a:r>
        </a:p>
      </dsp:txBody>
      <dsp:txXfrm rot="-10800000">
        <a:off x="430714" y="268688"/>
        <a:ext cx="819408" cy="268688"/>
      </dsp:txXfrm>
    </dsp:sp>
    <dsp:sp modelId="{79F52059-6751-413F-B2EC-952D5DF2B190}">
      <dsp:nvSpPr>
        <dsp:cNvPr id="0" name=""/>
        <dsp:cNvSpPr/>
      </dsp:nvSpPr>
      <dsp:spPr>
        <a:xfrm rot="10800000">
          <a:off x="420209" y="537376"/>
          <a:ext cx="840418" cy="268688"/>
        </a:xfrm>
        <a:prstGeom prst="trapezoid">
          <a:avLst>
            <a:gd name="adj" fmla="val 78196"/>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Helvetica" panose="020B0403020202020204" pitchFamily="34" charset="0"/>
            </a:rPr>
            <a:t>Intent</a:t>
          </a:r>
        </a:p>
      </dsp:txBody>
      <dsp:txXfrm rot="-10800000">
        <a:off x="567282" y="537376"/>
        <a:ext cx="546272" cy="268688"/>
      </dsp:txXfrm>
    </dsp:sp>
    <dsp:sp modelId="{76247BEE-BAED-4DA8-9D4F-F3E6FE5A0C56}">
      <dsp:nvSpPr>
        <dsp:cNvPr id="0" name=""/>
        <dsp:cNvSpPr/>
      </dsp:nvSpPr>
      <dsp:spPr>
        <a:xfrm rot="10800000">
          <a:off x="630313" y="806064"/>
          <a:ext cx="420209" cy="268688"/>
        </a:xfrm>
        <a:prstGeom prst="trapezoid">
          <a:avLst>
            <a:gd name="adj" fmla="val 78196"/>
          </a:avLst>
        </a:prstGeom>
        <a:solidFill>
          <a:srgbClr val="D0D8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lumMod val="65000"/>
                </a:schemeClr>
              </a:solidFill>
              <a:latin typeface="Helvetica" panose="020B0403020202020204" pitchFamily="34" charset="0"/>
            </a:rPr>
            <a:t>Sales</a:t>
          </a:r>
        </a:p>
      </dsp:txBody>
      <dsp:txXfrm rot="-10800000">
        <a:off x="630313" y="806064"/>
        <a:ext cx="420209" cy="2686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1/29/2021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08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02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3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08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75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50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8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8</a:t>
            </a:fld>
            <a:endParaRPr lang="en-US" dirty="0"/>
          </a:p>
        </p:txBody>
      </p:sp>
    </p:spTree>
    <p:extLst>
      <p:ext uri="{BB962C8B-B14F-4D97-AF65-F5344CB8AC3E}">
        <p14:creationId xmlns:p14="http://schemas.microsoft.com/office/powerpoint/2010/main" val="140477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71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38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17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90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2">
    <p:bg>
      <p:bgRef idx="1001">
        <a:schemeClr val="bg1"/>
      </p:bgRef>
    </p:bg>
    <p:spTree>
      <p:nvGrpSpPr>
        <p:cNvPr id="1" name=""/>
        <p:cNvGrpSpPr/>
        <p:nvPr/>
      </p:nvGrpSpPr>
      <p:grpSpPr>
        <a:xfrm>
          <a:off x="0" y="0"/>
          <a:ext cx="0" cy="0"/>
          <a:chOff x="0" y="0"/>
          <a:chExt cx="0" cy="0"/>
        </a:xfrm>
      </p:grpSpPr>
      <p:sp>
        <p:nvSpPr>
          <p:cNvPr id="27" name="Text Placeholder 23">
            <a:extLst>
              <a:ext uri="{FF2B5EF4-FFF2-40B4-BE49-F238E27FC236}">
                <a16:creationId xmlns:a16="http://schemas.microsoft.com/office/drawing/2014/main" id="{47D99B33-999E-1947-A9EC-78FD784DEC2F}"/>
              </a:ext>
            </a:extLst>
          </p:cNvPr>
          <p:cNvSpPr>
            <a:spLocks noGrp="1" noChangeAspect="1"/>
          </p:cNvSpPr>
          <p:nvPr>
            <p:ph type="body" sz="quarter" idx="22" hasCustomPrompt="1"/>
          </p:nvPr>
        </p:nvSpPr>
        <p:spPr>
          <a:xfrm flipV="1">
            <a:off x="4217769"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dpi="0" rotWithShape="0">
            <a:blip r:embed="rId2"/>
            <a:srcRect/>
            <a:stretch>
              <a:fillRect l="-44054" r="-11938"/>
            </a:stretch>
          </a:blipFill>
        </p:spPr>
        <p:txBody>
          <a:bodyPr wrap="square">
            <a:noAutofit/>
          </a:bodyPr>
          <a:lstStyle>
            <a:lvl1pPr>
              <a:defRPr/>
            </a:lvl1pPr>
          </a:lstStyle>
          <a:p>
            <a:pPr lvl="0"/>
            <a:r>
              <a:rPr lang="en-US"/>
              <a:t> </a:t>
            </a:r>
          </a:p>
        </p:txBody>
      </p:sp>
      <p:sp>
        <p:nvSpPr>
          <p:cNvPr id="22" name="MASK Triangle">
            <a:extLst>
              <a:ext uri="{FF2B5EF4-FFF2-40B4-BE49-F238E27FC236}">
                <a16:creationId xmlns:a16="http://schemas.microsoft.com/office/drawing/2014/main" id="{B22901F8-894A-1F47-9F4E-2995F9D8E93B}"/>
              </a:ext>
            </a:extLst>
          </p:cNvPr>
          <p:cNvSpPr/>
          <p:nvPr userDrawn="1"/>
        </p:nvSpPr>
        <p:spPr>
          <a:xfrm>
            <a:off x="1200463" y="0"/>
            <a:ext cx="7957351" cy="68580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sp>
        <p:nvSpPr>
          <p:cNvPr id="23" name="MASK Rectangular">
            <a:extLst>
              <a:ext uri="{FF2B5EF4-FFF2-40B4-BE49-F238E27FC236}">
                <a16:creationId xmlns:a16="http://schemas.microsoft.com/office/drawing/2014/main" id="{77769DAB-41CB-F946-9DDE-FDCFA8967AA2}"/>
              </a:ext>
            </a:extLst>
          </p:cNvPr>
          <p:cNvSpPr/>
          <p:nvPr userDrawn="1"/>
        </p:nvSpPr>
        <p:spPr>
          <a:xfrm rot="10800000" flipH="1">
            <a:off x="0" y="0"/>
            <a:ext cx="517913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grpSp>
        <p:nvGrpSpPr>
          <p:cNvPr id="8" name="LOGO">
            <a:extLst>
              <a:ext uri="{FF2B5EF4-FFF2-40B4-BE49-F238E27FC236}">
                <a16:creationId xmlns:a16="http://schemas.microsoft.com/office/drawing/2014/main" id="{4F6FCEC6-DB60-AF49-81C9-ACF851974840}"/>
              </a:ext>
            </a:extLst>
          </p:cNvPr>
          <p:cNvGrpSpPr>
            <a:grpSpLocks noChangeAspect="1"/>
          </p:cNvGrpSpPr>
          <p:nvPr userDrawn="1"/>
        </p:nvGrpSpPr>
        <p:grpSpPr bwMode="auto">
          <a:xfrm>
            <a:off x="439740" y="4577440"/>
            <a:ext cx="1238814" cy="271080"/>
            <a:chOff x="947" y="1527"/>
            <a:chExt cx="5784" cy="1266"/>
          </a:xfrm>
          <a:solidFill>
            <a:schemeClr val="tx1"/>
          </a:solidFill>
        </p:grpSpPr>
        <p:sp>
          <p:nvSpPr>
            <p:cNvPr id="11" name="Freeform 5">
              <a:extLst>
                <a:ext uri="{FF2B5EF4-FFF2-40B4-BE49-F238E27FC236}">
                  <a16:creationId xmlns:a16="http://schemas.microsoft.com/office/drawing/2014/main" id="{9DE32531-13C9-1C4A-A472-26BBC232DC65}"/>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6">
              <a:extLst>
                <a:ext uri="{FF2B5EF4-FFF2-40B4-BE49-F238E27FC236}">
                  <a16:creationId xmlns:a16="http://schemas.microsoft.com/office/drawing/2014/main" id="{CC984CD4-6EE7-A048-B1A4-07E64822DC41}"/>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7">
              <a:extLst>
                <a:ext uri="{FF2B5EF4-FFF2-40B4-BE49-F238E27FC236}">
                  <a16:creationId xmlns:a16="http://schemas.microsoft.com/office/drawing/2014/main" id="{409ED1EA-44A2-0C4F-857F-E803C32ECB5F}"/>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a:extLst>
                <a:ext uri="{FF2B5EF4-FFF2-40B4-BE49-F238E27FC236}">
                  <a16:creationId xmlns:a16="http://schemas.microsoft.com/office/drawing/2014/main" id="{46B748B2-9D37-7C47-8820-9DFDCF8B518D}"/>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a:extLst>
                <a:ext uri="{FF2B5EF4-FFF2-40B4-BE49-F238E27FC236}">
                  <a16:creationId xmlns:a16="http://schemas.microsoft.com/office/drawing/2014/main" id="{2A2B73E6-34F5-664B-9651-8DFDB72DD792}"/>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0">
              <a:extLst>
                <a:ext uri="{FF2B5EF4-FFF2-40B4-BE49-F238E27FC236}">
                  <a16:creationId xmlns:a16="http://schemas.microsoft.com/office/drawing/2014/main" id="{7D208D61-D18D-4247-8643-4AAFA99E8337}"/>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a:extLst>
                <a:ext uri="{FF2B5EF4-FFF2-40B4-BE49-F238E27FC236}">
                  <a16:creationId xmlns:a16="http://schemas.microsoft.com/office/drawing/2014/main" id="{956FE119-0A89-144B-B778-B8F9F28897F7}"/>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a:extLst>
                <a:ext uri="{FF2B5EF4-FFF2-40B4-BE49-F238E27FC236}">
                  <a16:creationId xmlns:a16="http://schemas.microsoft.com/office/drawing/2014/main" id="{90F61611-B6D8-1F42-8D52-AAFC787A55DC}"/>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a:extLst>
                <a:ext uri="{FF2B5EF4-FFF2-40B4-BE49-F238E27FC236}">
                  <a16:creationId xmlns:a16="http://schemas.microsoft.com/office/drawing/2014/main" id="{D0D90F4B-6117-A644-8CDA-93B1CDC3C1D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a:extLst>
                <a:ext uri="{FF2B5EF4-FFF2-40B4-BE49-F238E27FC236}">
                  <a16:creationId xmlns:a16="http://schemas.microsoft.com/office/drawing/2014/main" id="{A3D42B75-33EF-344C-A02F-5402EC495C04}"/>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a:extLst>
                <a:ext uri="{FF2B5EF4-FFF2-40B4-BE49-F238E27FC236}">
                  <a16:creationId xmlns:a16="http://schemas.microsoft.com/office/drawing/2014/main" id="{73C6121E-5508-8A42-B8FE-CDD39392F3CA}"/>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5" name="SUBTITLE">
            <a:extLst>
              <a:ext uri="{FF2B5EF4-FFF2-40B4-BE49-F238E27FC236}">
                <a16:creationId xmlns:a16="http://schemas.microsoft.com/office/drawing/2014/main" id="{9078B39E-9303-CF42-8D49-D1CFEF7330DE}"/>
              </a:ext>
            </a:extLst>
          </p:cNvPr>
          <p:cNvSpPr>
            <a:spLocks noGrp="1"/>
          </p:cNvSpPr>
          <p:nvPr>
            <p:ph type="body" sz="quarter" idx="17" hasCustomPrompt="1"/>
          </p:nvPr>
        </p:nvSpPr>
        <p:spPr>
          <a:xfrm>
            <a:off x="439741" y="3659589"/>
            <a:ext cx="5248166" cy="333874"/>
          </a:xfrm>
          <a:prstGeom prst="rect">
            <a:avLst/>
          </a:prstGeom>
        </p:spPr>
        <p:txBody>
          <a:bodyPr wrap="square" anchor="t" anchorCtr="0">
            <a:spAutoFit/>
          </a:bodyPr>
          <a:lstStyle>
            <a:lvl1pPr>
              <a:defRPr sz="2000" b="0" i="0">
                <a:solidFill>
                  <a:schemeClr val="tx1"/>
                </a:solidFill>
                <a:latin typeface="Century Gothic" panose="020B0502020202020204" pitchFamily="34" charset="0"/>
              </a:defRPr>
            </a:lvl1pPr>
          </a:lstStyle>
          <a:p>
            <a:pPr lvl="0"/>
            <a:r>
              <a:rPr lang="en-US"/>
              <a:t>Subtitle</a:t>
            </a:r>
          </a:p>
        </p:txBody>
      </p:sp>
      <p:sp>
        <p:nvSpPr>
          <p:cNvPr id="26" name="TITLE">
            <a:extLst>
              <a:ext uri="{FF2B5EF4-FFF2-40B4-BE49-F238E27FC236}">
                <a16:creationId xmlns:a16="http://schemas.microsoft.com/office/drawing/2014/main" id="{CE8CB574-8088-0240-AAFC-463D2EB26D27}"/>
              </a:ext>
            </a:extLst>
          </p:cNvPr>
          <p:cNvSpPr>
            <a:spLocks noGrp="1"/>
          </p:cNvSpPr>
          <p:nvPr>
            <p:ph type="title" hasCustomPrompt="1"/>
          </p:nvPr>
        </p:nvSpPr>
        <p:spPr>
          <a:xfrm>
            <a:off x="439739" y="2821625"/>
            <a:ext cx="5248167" cy="747897"/>
          </a:xfrm>
          <a:prstGeom prst="rect">
            <a:avLst/>
          </a:prstGeom>
        </p:spPr>
        <p:txBody>
          <a:bodyPr wrap="square" anchor="b" anchorCtr="0">
            <a:spAutoFit/>
          </a:bodyPr>
          <a:lstStyle>
            <a:lvl1pPr>
              <a:lnSpc>
                <a:spcPct val="90000"/>
              </a:lnSpc>
              <a:defRPr sz="5400" b="0" i="0" baseline="0">
                <a:solidFill>
                  <a:schemeClr val="tx1"/>
                </a:solidFill>
                <a:latin typeface="Times New Roman" panose="02020603050405020304" pitchFamily="18" charset="0"/>
                <a:cs typeface="Times New Roman" panose="02020603050405020304" pitchFamily="18" charset="0"/>
              </a:defRPr>
            </a:lvl1pPr>
          </a:lstStyle>
          <a:p>
            <a:r>
              <a:rPr lang="en-US"/>
              <a:t>Presentation Title</a:t>
            </a:r>
          </a:p>
        </p:txBody>
      </p:sp>
      <p:sp>
        <p:nvSpPr>
          <p:cNvPr id="3" name="Text Placeholder 2">
            <a:extLst>
              <a:ext uri="{FF2B5EF4-FFF2-40B4-BE49-F238E27FC236}">
                <a16:creationId xmlns:a16="http://schemas.microsoft.com/office/drawing/2014/main" id="{12A524CA-C195-EC44-A300-E8BA01CE3732}"/>
              </a:ext>
            </a:extLst>
          </p:cNvPr>
          <p:cNvSpPr>
            <a:spLocks noGrp="1"/>
          </p:cNvSpPr>
          <p:nvPr>
            <p:ph type="body" sz="quarter" idx="23" hasCustomPrompt="1"/>
          </p:nvPr>
        </p:nvSpPr>
        <p:spPr>
          <a:xfrm>
            <a:off x="439740" y="6019458"/>
            <a:ext cx="3523580" cy="152742"/>
          </a:xfrm>
        </p:spPr>
        <p:txBody>
          <a:bodyPr>
            <a:noAutofit/>
          </a:bodyPr>
          <a:lstStyle>
            <a:lvl1pPr>
              <a:defRPr sz="1200" b="0"/>
            </a:lvl1pPr>
          </a:lstStyle>
          <a:p>
            <a:pPr lvl="7"/>
            <a:r>
              <a:rPr lang="en-US"/>
              <a:t>March 2020</a:t>
            </a:r>
          </a:p>
        </p:txBody>
      </p:sp>
    </p:spTree>
    <p:extLst>
      <p:ext uri="{BB962C8B-B14F-4D97-AF65-F5344CB8AC3E}">
        <p14:creationId xmlns:p14="http://schemas.microsoft.com/office/powerpoint/2010/main" val="193308742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OPENER 1">
    <p:bg>
      <p:bgPr>
        <a:solidFill>
          <a:schemeClr val="tx1"/>
        </a:solidFill>
        <a:effectLst/>
      </p:bgPr>
    </p:bg>
    <p:spTree>
      <p:nvGrpSpPr>
        <p:cNvPr id="1" name=""/>
        <p:cNvGrpSpPr/>
        <p:nvPr/>
      </p:nvGrpSpPr>
      <p:grpSpPr>
        <a:xfrm>
          <a:off x="0" y="0"/>
          <a:ext cx="0" cy="0"/>
          <a:chOff x="0" y="0"/>
          <a:chExt cx="0" cy="0"/>
        </a:xfrm>
      </p:grpSpPr>
      <p:sp>
        <p:nvSpPr>
          <p:cNvPr id="5" name="SUBTITLE"/>
          <p:cNvSpPr>
            <a:spLocks noGrp="1"/>
          </p:cNvSpPr>
          <p:nvPr>
            <p:ph type="body" sz="quarter" idx="17" hasCustomPrompt="1"/>
          </p:nvPr>
        </p:nvSpPr>
        <p:spPr>
          <a:xfrm>
            <a:off x="439741" y="3659589"/>
            <a:ext cx="7550640" cy="333874"/>
          </a:xfrm>
          <a:prstGeom prst="rect">
            <a:avLst/>
          </a:prstGeom>
        </p:spPr>
        <p:txBody>
          <a:bodyPr wrap="square" anchor="t" anchorCtr="0">
            <a:spAutoFit/>
          </a:bodyPr>
          <a:lstStyle>
            <a:lvl1pPr>
              <a:defRPr sz="2000" b="0" i="0">
                <a:solidFill>
                  <a:schemeClr val="bg1"/>
                </a:solidFill>
                <a:latin typeface="Century Gothic" panose="020B0502020202020204" pitchFamily="34" charset="0"/>
              </a:defRPr>
            </a:lvl1pPr>
          </a:lstStyle>
          <a:p>
            <a:pPr lvl="0"/>
            <a:r>
              <a:rPr lang="en-US"/>
              <a:t>Subtitle</a:t>
            </a:r>
          </a:p>
        </p:txBody>
      </p:sp>
      <p:sp>
        <p:nvSpPr>
          <p:cNvPr id="7" name="TITLE"/>
          <p:cNvSpPr>
            <a:spLocks noGrp="1"/>
          </p:cNvSpPr>
          <p:nvPr>
            <p:ph type="title" hasCustomPrompt="1"/>
          </p:nvPr>
        </p:nvSpPr>
        <p:spPr>
          <a:xfrm>
            <a:off x="439739" y="2821625"/>
            <a:ext cx="7550642" cy="747897"/>
          </a:xfrm>
          <a:prstGeom prst="rect">
            <a:avLst/>
          </a:prstGeom>
        </p:spPr>
        <p:txBody>
          <a:bodyPr wrap="square" anchor="b" anchorCtr="0">
            <a:spAutoFit/>
          </a:bodyPr>
          <a:lstStyle>
            <a:lvl1pPr>
              <a:lnSpc>
                <a:spcPct val="90000"/>
              </a:lnSpc>
              <a:defRPr sz="5400" b="0" i="0" baseline="0">
                <a:solidFill>
                  <a:schemeClr val="bg1"/>
                </a:solidFill>
                <a:latin typeface="Times New Roman" panose="02020603050405020304" pitchFamily="18" charset="0"/>
                <a:cs typeface="Times New Roman" panose="02020603050405020304" pitchFamily="18" charset="0"/>
              </a:defRPr>
            </a:lvl1pPr>
          </a:lstStyle>
          <a:p>
            <a:r>
              <a:rPr lang="en-US"/>
              <a:t>Section Title</a:t>
            </a:r>
          </a:p>
        </p:txBody>
      </p:sp>
      <p:grpSp>
        <p:nvGrpSpPr>
          <p:cNvPr id="6" name="LOGO">
            <a:extLst>
              <a:ext uri="{FF2B5EF4-FFF2-40B4-BE49-F238E27FC236}">
                <a16:creationId xmlns:a16="http://schemas.microsoft.com/office/drawing/2014/main" id="{6AAC2DDC-9394-CC44-B864-94661FF6F64C}"/>
              </a:ext>
            </a:extLst>
          </p:cNvPr>
          <p:cNvGrpSpPr>
            <a:grpSpLocks noChangeAspect="1"/>
          </p:cNvGrpSpPr>
          <p:nvPr userDrawn="1"/>
        </p:nvGrpSpPr>
        <p:grpSpPr bwMode="auto">
          <a:xfrm>
            <a:off x="11085415" y="224220"/>
            <a:ext cx="890248" cy="194806"/>
            <a:chOff x="947" y="1527"/>
            <a:chExt cx="5784" cy="1266"/>
          </a:xfrm>
          <a:solidFill>
            <a:schemeClr val="bg1"/>
          </a:solidFill>
        </p:grpSpPr>
        <p:sp>
          <p:nvSpPr>
            <p:cNvPr id="8" name="Freeform 5">
              <a:extLst>
                <a:ext uri="{FF2B5EF4-FFF2-40B4-BE49-F238E27FC236}">
                  <a16:creationId xmlns:a16="http://schemas.microsoft.com/office/drawing/2014/main" id="{B7BA155C-198E-304E-8474-4C049A849538}"/>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6">
              <a:extLst>
                <a:ext uri="{FF2B5EF4-FFF2-40B4-BE49-F238E27FC236}">
                  <a16:creationId xmlns:a16="http://schemas.microsoft.com/office/drawing/2014/main" id="{EDF1731A-AFEF-A640-9500-193313C186EF}"/>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 name="Freeform 7">
              <a:extLst>
                <a:ext uri="{FF2B5EF4-FFF2-40B4-BE49-F238E27FC236}">
                  <a16:creationId xmlns:a16="http://schemas.microsoft.com/office/drawing/2014/main" id="{5FC79F75-B733-7D4D-A491-80EBEAB9AA76}"/>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8">
              <a:extLst>
                <a:ext uri="{FF2B5EF4-FFF2-40B4-BE49-F238E27FC236}">
                  <a16:creationId xmlns:a16="http://schemas.microsoft.com/office/drawing/2014/main" id="{AA0F4583-1D7B-654A-9428-13A1A48510EB}"/>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9">
              <a:extLst>
                <a:ext uri="{FF2B5EF4-FFF2-40B4-BE49-F238E27FC236}">
                  <a16:creationId xmlns:a16="http://schemas.microsoft.com/office/drawing/2014/main" id="{178B21B2-C635-2740-8158-031EE62982CA}"/>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10">
              <a:extLst>
                <a:ext uri="{FF2B5EF4-FFF2-40B4-BE49-F238E27FC236}">
                  <a16:creationId xmlns:a16="http://schemas.microsoft.com/office/drawing/2014/main" id="{98F6606E-9381-424A-812E-6B5C2FE6BA38}"/>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11">
              <a:extLst>
                <a:ext uri="{FF2B5EF4-FFF2-40B4-BE49-F238E27FC236}">
                  <a16:creationId xmlns:a16="http://schemas.microsoft.com/office/drawing/2014/main" id="{AE159D57-5710-9542-9630-12ADE95C6A51}"/>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2">
              <a:extLst>
                <a:ext uri="{FF2B5EF4-FFF2-40B4-BE49-F238E27FC236}">
                  <a16:creationId xmlns:a16="http://schemas.microsoft.com/office/drawing/2014/main" id="{9D67D394-A38F-0941-8E24-79393C0AC8C7}"/>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3">
              <a:extLst>
                <a:ext uri="{FF2B5EF4-FFF2-40B4-BE49-F238E27FC236}">
                  <a16:creationId xmlns:a16="http://schemas.microsoft.com/office/drawing/2014/main" id="{ED3CCCED-82C4-5849-A489-9B9CBC4B5B6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4">
              <a:extLst>
                <a:ext uri="{FF2B5EF4-FFF2-40B4-BE49-F238E27FC236}">
                  <a16:creationId xmlns:a16="http://schemas.microsoft.com/office/drawing/2014/main" id="{8063D71B-2FF3-DB41-B34C-79B65FCBB6F0}"/>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5">
              <a:extLst>
                <a:ext uri="{FF2B5EF4-FFF2-40B4-BE49-F238E27FC236}">
                  <a16:creationId xmlns:a16="http://schemas.microsoft.com/office/drawing/2014/main" id="{3D2FA44F-3F91-D146-A9C5-FDFFAAD58249}"/>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89832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6" name="SOURCES">
            <a:extLst>
              <a:ext uri="{FF2B5EF4-FFF2-40B4-BE49-F238E27FC236}">
                <a16:creationId xmlns:a16="http://schemas.microsoft.com/office/drawing/2014/main" id="{64C61DF3-822A-0E4D-BDB8-05FAA33483C3}"/>
              </a:ext>
            </a:extLst>
          </p:cNvPr>
          <p:cNvSpPr>
            <a:spLocks noGrp="1"/>
          </p:cNvSpPr>
          <p:nvPr>
            <p:ph type="body" sz="quarter" idx="18" hasCustomPrompt="1"/>
          </p:nvPr>
        </p:nvSpPr>
        <p:spPr>
          <a:xfrm>
            <a:off x="10324328" y="6542340"/>
            <a:ext cx="1650941" cy="185070"/>
          </a:xfrm>
          <a:prstGeom prst="rect">
            <a:avLst/>
          </a:prstGeom>
        </p:spPr>
        <p:txBody>
          <a:bodyPr wrap="square" rIns="0" bIns="0" anchor="b" anchorCtr="0">
            <a:noAutofit/>
          </a:bodyPr>
          <a:lstStyle>
            <a:lvl1pPr algn="r">
              <a:lnSpc>
                <a:spcPct val="100000"/>
              </a:lnSpc>
              <a:spcBef>
                <a:spcPts val="100"/>
              </a:spcBef>
              <a:spcAft>
                <a:spcPts val="100"/>
              </a:spcAft>
              <a:defRPr sz="600">
                <a:solidFill>
                  <a:srgbClr val="918D8D"/>
                </a:solidFill>
                <a:latin typeface="Century Gothic" panose="020B0502020202020204" pitchFamily="34" charset="0"/>
              </a:defRPr>
            </a:lvl1pPr>
          </a:lstStyle>
          <a:p>
            <a:pPr lvl="0"/>
            <a:r>
              <a:rPr lang="en-US"/>
              <a:t>* List sources here</a:t>
            </a:r>
          </a:p>
        </p:txBody>
      </p:sp>
      <p:sp>
        <p:nvSpPr>
          <p:cNvPr id="20" name="TITLE">
            <a:extLst>
              <a:ext uri="{FF2B5EF4-FFF2-40B4-BE49-F238E27FC236}">
                <a16:creationId xmlns:a16="http://schemas.microsoft.com/office/drawing/2014/main" id="{0718D53F-9834-8C40-8B43-533BD9E7C3A8}"/>
              </a:ext>
            </a:extLst>
          </p:cNvPr>
          <p:cNvSpPr>
            <a:spLocks noGrp="1"/>
          </p:cNvSpPr>
          <p:nvPr>
            <p:ph type="title"/>
          </p:nvPr>
        </p:nvSpPr>
        <p:spPr>
          <a:xfrm>
            <a:off x="219513" y="210313"/>
            <a:ext cx="10454314" cy="37309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62867C91-227A-0A49-A614-95FA2D2D6857}"/>
              </a:ext>
            </a:extLst>
          </p:cNvPr>
          <p:cNvSpPr>
            <a:spLocks noGrp="1"/>
          </p:cNvSpPr>
          <p:nvPr>
            <p:ph type="ftr" sz="quarter" idx="21"/>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3" name="Slide Number Placeholder 2">
            <a:extLst>
              <a:ext uri="{FF2B5EF4-FFF2-40B4-BE49-F238E27FC236}">
                <a16:creationId xmlns:a16="http://schemas.microsoft.com/office/drawing/2014/main" id="{C950FF73-4488-2C4C-BE28-0CF7B3D98BC6}"/>
              </a:ext>
            </a:extLst>
          </p:cNvPr>
          <p:cNvSpPr>
            <a:spLocks noGrp="1"/>
          </p:cNvSpPr>
          <p:nvPr>
            <p:ph type="sldNum" sz="quarter" idx="22"/>
          </p:nvPr>
        </p:nvSpPr>
        <p:spPr/>
        <p:txBody>
          <a:bodyPr/>
          <a:lstStyle/>
          <a:p>
            <a:fld id="{B039CED7-89A6-0D48-93AF-800B78660EBD}" type="slidenum">
              <a:rPr lang="en-US"/>
              <a:pPr/>
              <a:t>‹#›</a:t>
            </a:fld>
            <a:endParaRPr lang="en-US" dirty="0"/>
          </a:p>
        </p:txBody>
      </p:sp>
      <p:grpSp>
        <p:nvGrpSpPr>
          <p:cNvPr id="7" name="Graphic 4">
            <a:extLst>
              <a:ext uri="{FF2B5EF4-FFF2-40B4-BE49-F238E27FC236}">
                <a16:creationId xmlns:a16="http://schemas.microsoft.com/office/drawing/2014/main" id="{3E5E4F33-5A17-CC4C-A54A-04F7A9D00D02}"/>
              </a:ext>
            </a:extLst>
          </p:cNvPr>
          <p:cNvGrpSpPr>
            <a:grpSpLocks noChangeAspect="1"/>
          </p:cNvGrpSpPr>
          <p:nvPr userDrawn="1"/>
        </p:nvGrpSpPr>
        <p:grpSpPr>
          <a:xfrm>
            <a:off x="11082633" y="213365"/>
            <a:ext cx="889854" cy="197488"/>
            <a:chOff x="3033712" y="2749550"/>
            <a:chExt cx="6121400" cy="1358900"/>
          </a:xfrm>
        </p:grpSpPr>
        <p:sp>
          <p:nvSpPr>
            <p:cNvPr id="25" name="Freeform 24">
              <a:extLst>
                <a:ext uri="{FF2B5EF4-FFF2-40B4-BE49-F238E27FC236}">
                  <a16:creationId xmlns:a16="http://schemas.microsoft.com/office/drawing/2014/main" id="{9E85A52C-99F9-2F4F-9D8A-38BD79E43DC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solidFill>
              <a:schemeClr val="tx2"/>
            </a:solidFill>
            <a:ln w="9510" cap="flat">
              <a:no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A9ACE861-E05E-114A-93A7-C1AD2DB1CDAD}"/>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solidFill>
              <a:schemeClr val="tx2"/>
            </a:solidFill>
            <a:ln w="9510" cap="flat">
              <a:noFill/>
              <a:prstDash val="solid"/>
              <a:miter/>
            </a:ln>
          </p:spPr>
          <p:txBody>
            <a:bodyPr rtlCol="0" anchor="ctr"/>
            <a:lstStyle/>
            <a:p>
              <a:endParaRPr lang="en-US" sz="1800" dirty="0"/>
            </a:p>
          </p:txBody>
        </p:sp>
        <p:sp>
          <p:nvSpPr>
            <p:cNvPr id="27" name="Freeform 26">
              <a:extLst>
                <a:ext uri="{FF2B5EF4-FFF2-40B4-BE49-F238E27FC236}">
                  <a16:creationId xmlns:a16="http://schemas.microsoft.com/office/drawing/2014/main" id="{EE30167C-48A3-BF44-A622-8385979C4658}"/>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solidFill>
              <a:schemeClr val="tx2"/>
            </a:solidFill>
            <a:ln w="9510" cap="flat">
              <a:noFill/>
              <a:prstDash val="solid"/>
              <a:miter/>
            </a:ln>
          </p:spPr>
          <p:txBody>
            <a:bodyPr rtlCol="0" anchor="ctr"/>
            <a:lstStyle/>
            <a:p>
              <a:endParaRPr lang="en-US" sz="1800" dirty="0"/>
            </a:p>
          </p:txBody>
        </p:sp>
        <p:sp>
          <p:nvSpPr>
            <p:cNvPr id="28" name="Freeform 27">
              <a:extLst>
                <a:ext uri="{FF2B5EF4-FFF2-40B4-BE49-F238E27FC236}">
                  <a16:creationId xmlns:a16="http://schemas.microsoft.com/office/drawing/2014/main" id="{32CA6A24-BBF0-0949-AD58-66C7F77C06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solidFill>
              <a:schemeClr val="tx2"/>
            </a:solidFill>
            <a:ln w="9510" cap="flat">
              <a:no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32E8D51D-22B8-7446-A46B-D5013FEA394B}"/>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solidFill>
              <a:schemeClr val="tx2"/>
            </a:solidFill>
            <a:ln w="9510" cap="flat">
              <a:noFill/>
              <a:prstDash val="solid"/>
              <a:miter/>
            </a:ln>
          </p:spPr>
          <p:txBody>
            <a:bodyPr rtlCol="0" anchor="ctr"/>
            <a:lstStyle/>
            <a:p>
              <a:endParaRPr lang="en-US" sz="1800" dirty="0"/>
            </a:p>
          </p:txBody>
        </p:sp>
        <p:sp>
          <p:nvSpPr>
            <p:cNvPr id="30" name="Freeform 29">
              <a:extLst>
                <a:ext uri="{FF2B5EF4-FFF2-40B4-BE49-F238E27FC236}">
                  <a16:creationId xmlns:a16="http://schemas.microsoft.com/office/drawing/2014/main" id="{BC74E549-E6D6-9E47-9D27-E957D3F64DF7}"/>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solidFill>
              <a:srgbClr val="DF1E26"/>
            </a:solidFill>
            <a:ln w="9510" cap="flat">
              <a:no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315DCD54-26B3-6A4A-8D33-4FBF19A5D97B}"/>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solidFill>
              <a:srgbClr val="EF3834"/>
            </a:solidFill>
            <a:ln w="9510" cap="flat">
              <a:noFill/>
              <a:prstDash val="solid"/>
              <a:miter/>
            </a:ln>
          </p:spPr>
          <p:txBody>
            <a:bodyPr rtlCol="0" anchor="ctr"/>
            <a:lstStyle/>
            <a:p>
              <a:endParaRPr lang="en-US" sz="1800" dirty="0"/>
            </a:p>
          </p:txBody>
        </p:sp>
        <p:sp>
          <p:nvSpPr>
            <p:cNvPr id="32" name="Freeform 31">
              <a:extLst>
                <a:ext uri="{FF2B5EF4-FFF2-40B4-BE49-F238E27FC236}">
                  <a16:creationId xmlns:a16="http://schemas.microsoft.com/office/drawing/2014/main" id="{60E8EC1B-D259-F44B-8A5E-433BF92901AE}"/>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solidFill>
              <a:srgbClr val="F0534C"/>
            </a:solid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812B044B-2E1F-6345-8476-CBC4D26E798E}"/>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solidFill>
              <a:srgbClr val="F26F62"/>
            </a:solid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F0EEDAA2-48AB-A749-8A18-FA2EA7237586}"/>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solidFill>
              <a:srgbClr val="F58C7F"/>
            </a:solid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E320A434-03CF-384F-9E38-271297320B80}"/>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solidFill>
              <a:srgbClr val="F0534C"/>
            </a:solidFill>
            <a:ln w="9510" cap="flat">
              <a:noFill/>
              <a:prstDash val="solid"/>
              <a:miter/>
            </a:ln>
          </p:spPr>
          <p:txBody>
            <a:bodyPr rtlCol="0" anchor="ctr"/>
            <a:lstStyle/>
            <a:p>
              <a:endParaRPr lang="en-US" sz="1800" dirty="0"/>
            </a:p>
          </p:txBody>
        </p:sp>
      </p:grpSp>
      <p:sp>
        <p:nvSpPr>
          <p:cNvPr id="50" name="Text Placeholder 49">
            <a:extLst>
              <a:ext uri="{FF2B5EF4-FFF2-40B4-BE49-F238E27FC236}">
                <a16:creationId xmlns:a16="http://schemas.microsoft.com/office/drawing/2014/main" id="{8D8AB8A5-83D9-CA45-B6F6-AF431BBFC564}"/>
              </a:ext>
            </a:extLst>
          </p:cNvPr>
          <p:cNvSpPr>
            <a:spLocks noGrp="1"/>
          </p:cNvSpPr>
          <p:nvPr>
            <p:ph type="body" sz="quarter" idx="23"/>
          </p:nvPr>
        </p:nvSpPr>
        <p:spPr>
          <a:xfrm>
            <a:off x="219513" y="521208"/>
            <a:ext cx="10454823" cy="233718"/>
          </a:xfrm>
          <a:prstGeom prst="rect">
            <a:avLst/>
          </a:prstGeom>
        </p:spPr>
        <p:txBody>
          <a:bodyPr>
            <a:noAutofit/>
          </a:bodyPr>
          <a:lstStyle>
            <a:lvl7pPr>
              <a:defRPr spc="0"/>
            </a:lvl7pPr>
          </a:lstStyle>
          <a:p>
            <a:pPr lvl="0"/>
            <a:r>
              <a:rPr lang="en-US"/>
              <a:t>Click to edit Master text styles</a:t>
            </a:r>
          </a:p>
        </p:txBody>
      </p:sp>
      <p:sp>
        <p:nvSpPr>
          <p:cNvPr id="5" name="Text Placeholder 4">
            <a:extLst>
              <a:ext uri="{FF2B5EF4-FFF2-40B4-BE49-F238E27FC236}">
                <a16:creationId xmlns:a16="http://schemas.microsoft.com/office/drawing/2014/main" id="{4AB8E375-7064-9840-B75F-4AA6F7FD68A4}"/>
              </a:ext>
            </a:extLst>
          </p:cNvPr>
          <p:cNvSpPr>
            <a:spLocks noGrp="1"/>
          </p:cNvSpPr>
          <p:nvPr>
            <p:ph type="body" sz="quarter" idx="24"/>
          </p:nvPr>
        </p:nvSpPr>
        <p:spPr>
          <a:xfrm>
            <a:off x="219132" y="1605366"/>
            <a:ext cx="10454823" cy="1939395"/>
          </a:xfrm>
        </p:spPr>
        <p:txBody>
          <a:bodyPr/>
          <a:lstStyle>
            <a:lvl1pPr marL="0" indent="0">
              <a:buNone/>
              <a:defRPr/>
            </a:lvl1pPr>
            <a:lvl5pPr marL="365760" marR="0" indent="-182880" algn="l" defTabSz="457062"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27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AGE SLIDE 3">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4AFB4CE3-017E-E24D-A9C9-B636976CBBD6}"/>
              </a:ext>
            </a:extLst>
          </p:cNvPr>
          <p:cNvSpPr>
            <a:spLocks noGrp="1" noChangeAspect="1"/>
          </p:cNvSpPr>
          <p:nvPr>
            <p:ph type="body" sz="quarter" idx="21" hasCustomPrompt="1"/>
          </p:nvPr>
        </p:nvSpPr>
        <p:spPr>
          <a:xfrm>
            <a:off x="4195538"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a:blip r:embed="rId2"/>
            <a:stretch>
              <a:fillRect l="-52828" r="-66"/>
            </a:stretch>
          </a:blipFill>
        </p:spPr>
        <p:txBody>
          <a:bodyPr wrap="square">
            <a:noAutofit/>
          </a:bodyPr>
          <a:lstStyle>
            <a:lvl1pPr>
              <a:defRPr/>
            </a:lvl1pPr>
          </a:lstStyle>
          <a:p>
            <a:pPr lvl="0"/>
            <a:r>
              <a:rPr lang="en-US"/>
              <a:t> </a:t>
            </a:r>
          </a:p>
        </p:txBody>
      </p:sp>
      <p:grpSp>
        <p:nvGrpSpPr>
          <p:cNvPr id="31" name="Graphic 4">
            <a:extLst>
              <a:ext uri="{FF2B5EF4-FFF2-40B4-BE49-F238E27FC236}">
                <a16:creationId xmlns:a16="http://schemas.microsoft.com/office/drawing/2014/main" id="{0C7DBF5B-C3FD-FB47-A676-EC2E8062C94C}"/>
              </a:ext>
            </a:extLst>
          </p:cNvPr>
          <p:cNvGrpSpPr>
            <a:grpSpLocks noChangeAspect="1"/>
          </p:cNvGrpSpPr>
          <p:nvPr userDrawn="1"/>
        </p:nvGrpSpPr>
        <p:grpSpPr>
          <a:xfrm>
            <a:off x="11085415" y="221612"/>
            <a:ext cx="889854" cy="197488"/>
            <a:chOff x="3033712" y="2749550"/>
            <a:chExt cx="6121400" cy="1358900"/>
          </a:xfrm>
          <a:solidFill>
            <a:schemeClr val="bg2"/>
          </a:solidFill>
        </p:grpSpPr>
        <p:sp>
          <p:nvSpPr>
            <p:cNvPr id="32" name="Freeform 31">
              <a:extLst>
                <a:ext uri="{FF2B5EF4-FFF2-40B4-BE49-F238E27FC236}">
                  <a16:creationId xmlns:a16="http://schemas.microsoft.com/office/drawing/2014/main" id="{3D085BD4-3C79-DE4B-BCBF-34386EA483B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grp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B26B4706-655F-614D-A6AC-F16AC2565E63}"/>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grp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95C6FA77-DF7E-CD49-B18E-189AA7D7C91C}"/>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grp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F928A901-BF06-F84A-A89C-81FA837C6F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grpFill/>
            <a:ln w="9510" cap="flat">
              <a:noFill/>
              <a:prstDash val="solid"/>
              <a:miter/>
            </a:ln>
          </p:spPr>
          <p:txBody>
            <a:bodyPr rtlCol="0" anchor="ctr"/>
            <a:lstStyle/>
            <a:p>
              <a:endParaRPr lang="en-US" sz="1800" dirty="0"/>
            </a:p>
          </p:txBody>
        </p:sp>
        <p:sp>
          <p:nvSpPr>
            <p:cNvPr id="36" name="Freeform 35">
              <a:extLst>
                <a:ext uri="{FF2B5EF4-FFF2-40B4-BE49-F238E27FC236}">
                  <a16:creationId xmlns:a16="http://schemas.microsoft.com/office/drawing/2014/main" id="{2C882E94-343A-7746-8F66-D56B0F561043}"/>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grpFill/>
            <a:ln w="9510" cap="flat">
              <a:noFill/>
              <a:prstDash val="solid"/>
              <a:miter/>
            </a:ln>
          </p:spPr>
          <p:txBody>
            <a:bodyPr rtlCol="0" anchor="ctr"/>
            <a:lstStyle/>
            <a:p>
              <a:endParaRPr lang="en-US" sz="1800" dirty="0"/>
            </a:p>
          </p:txBody>
        </p:sp>
        <p:sp>
          <p:nvSpPr>
            <p:cNvPr id="37" name="Freeform 36">
              <a:extLst>
                <a:ext uri="{FF2B5EF4-FFF2-40B4-BE49-F238E27FC236}">
                  <a16:creationId xmlns:a16="http://schemas.microsoft.com/office/drawing/2014/main" id="{226939FF-7FFB-A348-B17E-5E29640B6C3D}"/>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grpFill/>
            <a:ln w="9510" cap="flat">
              <a:noFill/>
              <a:prstDash val="solid"/>
              <a:miter/>
            </a:ln>
          </p:spPr>
          <p:txBody>
            <a:bodyPr rtlCol="0" anchor="ctr"/>
            <a:lstStyle/>
            <a:p>
              <a:endParaRPr lang="en-US" sz="1800" dirty="0"/>
            </a:p>
          </p:txBody>
        </p:sp>
        <p:sp>
          <p:nvSpPr>
            <p:cNvPr id="38" name="Freeform 37">
              <a:extLst>
                <a:ext uri="{FF2B5EF4-FFF2-40B4-BE49-F238E27FC236}">
                  <a16:creationId xmlns:a16="http://schemas.microsoft.com/office/drawing/2014/main" id="{A74DB4DF-6335-0D42-8202-8FA0B44D848F}"/>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grpFill/>
            <a:ln w="9510" cap="flat">
              <a:noFill/>
              <a:prstDash val="solid"/>
              <a:miter/>
            </a:ln>
          </p:spPr>
          <p:txBody>
            <a:bodyPr rtlCol="0" anchor="ctr"/>
            <a:lstStyle/>
            <a:p>
              <a:endParaRPr lang="en-US" sz="1800" dirty="0"/>
            </a:p>
          </p:txBody>
        </p:sp>
        <p:sp>
          <p:nvSpPr>
            <p:cNvPr id="39" name="Freeform 38">
              <a:extLst>
                <a:ext uri="{FF2B5EF4-FFF2-40B4-BE49-F238E27FC236}">
                  <a16:creationId xmlns:a16="http://schemas.microsoft.com/office/drawing/2014/main" id="{9E493484-C0ED-8141-8502-AD7153C7F6CA}"/>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grpFill/>
            <a:ln w="9510" cap="flat">
              <a:noFill/>
              <a:prstDash val="solid"/>
              <a:miter/>
            </a:ln>
          </p:spPr>
          <p:txBody>
            <a:bodyPr rtlCol="0" anchor="ctr"/>
            <a:lstStyle/>
            <a:p>
              <a:endParaRPr lang="en-US" sz="1800" dirty="0"/>
            </a:p>
          </p:txBody>
        </p:sp>
        <p:sp>
          <p:nvSpPr>
            <p:cNvPr id="40" name="Freeform 39">
              <a:extLst>
                <a:ext uri="{FF2B5EF4-FFF2-40B4-BE49-F238E27FC236}">
                  <a16:creationId xmlns:a16="http://schemas.microsoft.com/office/drawing/2014/main" id="{890CCD48-A872-C945-9E91-CB61CA440145}"/>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grpFill/>
            <a:ln w="9510" cap="flat">
              <a:noFill/>
              <a:prstDash val="solid"/>
              <a:miter/>
            </a:ln>
          </p:spPr>
          <p:txBody>
            <a:bodyPr rtlCol="0" anchor="ctr"/>
            <a:lstStyle/>
            <a:p>
              <a:endParaRPr lang="en-US" sz="1800" dirty="0"/>
            </a:p>
          </p:txBody>
        </p:sp>
        <p:sp>
          <p:nvSpPr>
            <p:cNvPr id="41" name="Freeform 40">
              <a:extLst>
                <a:ext uri="{FF2B5EF4-FFF2-40B4-BE49-F238E27FC236}">
                  <a16:creationId xmlns:a16="http://schemas.microsoft.com/office/drawing/2014/main" id="{FA4D47E7-0CF5-234A-9F65-7299CFA14012}"/>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grpFill/>
            <a:ln w="9510" cap="flat">
              <a:noFill/>
              <a:prstDash val="solid"/>
              <a:miter/>
            </a:ln>
          </p:spPr>
          <p:txBody>
            <a:bodyPr rtlCol="0" anchor="ctr"/>
            <a:lstStyle/>
            <a:p>
              <a:endParaRPr lang="en-US" sz="1800" dirty="0"/>
            </a:p>
          </p:txBody>
        </p:sp>
        <p:sp>
          <p:nvSpPr>
            <p:cNvPr id="42" name="Freeform 41">
              <a:extLst>
                <a:ext uri="{FF2B5EF4-FFF2-40B4-BE49-F238E27FC236}">
                  <a16:creationId xmlns:a16="http://schemas.microsoft.com/office/drawing/2014/main" id="{0187B3B8-FF66-8D4E-88D3-21CE08C515B6}"/>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grpFill/>
            <a:ln w="9510" cap="flat">
              <a:noFill/>
              <a:prstDash val="solid"/>
              <a:miter/>
            </a:ln>
          </p:spPr>
          <p:txBody>
            <a:bodyPr rtlCol="0" anchor="ctr"/>
            <a:lstStyle/>
            <a:p>
              <a:endParaRPr lang="en-US" sz="1800" dirty="0"/>
            </a:p>
          </p:txBody>
        </p:sp>
      </p:grpSp>
      <p:sp>
        <p:nvSpPr>
          <p:cNvPr id="46" name="Text Placeholder 49">
            <a:extLst>
              <a:ext uri="{FF2B5EF4-FFF2-40B4-BE49-F238E27FC236}">
                <a16:creationId xmlns:a16="http://schemas.microsoft.com/office/drawing/2014/main" id="{A0E52A12-0D27-3F40-8FBA-10D8F85F684F}"/>
              </a:ext>
            </a:extLst>
          </p:cNvPr>
          <p:cNvSpPr>
            <a:spLocks noGrp="1"/>
          </p:cNvSpPr>
          <p:nvPr>
            <p:ph type="body" sz="quarter" idx="23"/>
          </p:nvPr>
        </p:nvSpPr>
        <p:spPr>
          <a:xfrm>
            <a:off x="209604" y="521208"/>
            <a:ext cx="10454823" cy="233718"/>
          </a:xfrm>
          <a:prstGeom prst="rect">
            <a:avLst/>
          </a:prstGeom>
        </p:spPr>
        <p:txBody>
          <a:bodyPr>
            <a:noAutofit/>
          </a:bodyPr>
          <a:lstStyle/>
          <a:p>
            <a:pPr lvl="0"/>
            <a:r>
              <a:rPr lang="en-US"/>
              <a:t>Click to edit Master text styles</a:t>
            </a:r>
          </a:p>
        </p:txBody>
      </p:sp>
      <p:sp>
        <p:nvSpPr>
          <p:cNvPr id="7" name="Footer Placeholder 6">
            <a:extLst>
              <a:ext uri="{FF2B5EF4-FFF2-40B4-BE49-F238E27FC236}">
                <a16:creationId xmlns:a16="http://schemas.microsoft.com/office/drawing/2014/main" id="{19B29D15-9AB6-CB4D-B8B3-816E08226C7D}"/>
              </a:ext>
            </a:extLst>
          </p:cNvPr>
          <p:cNvSpPr>
            <a:spLocks noGrp="1"/>
          </p:cNvSpPr>
          <p:nvPr>
            <p:ph type="ftr" sz="quarter" idx="24"/>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8" name="Slide Number Placeholder 7">
            <a:extLst>
              <a:ext uri="{FF2B5EF4-FFF2-40B4-BE49-F238E27FC236}">
                <a16:creationId xmlns:a16="http://schemas.microsoft.com/office/drawing/2014/main" id="{E4613051-730E-4E43-8B5F-3831C3E915A9}"/>
              </a:ext>
            </a:extLst>
          </p:cNvPr>
          <p:cNvSpPr>
            <a:spLocks noGrp="1"/>
          </p:cNvSpPr>
          <p:nvPr>
            <p:ph type="sldNum" sz="quarter" idx="25"/>
          </p:nvPr>
        </p:nvSpPr>
        <p:spPr/>
        <p:txBody>
          <a:bodyPr/>
          <a:lstStyle/>
          <a:p>
            <a:fld id="{B039CED7-89A6-0D48-93AF-800B78660EBD}" type="slidenum">
              <a:rPr lang="en-US"/>
              <a:pPr/>
              <a:t>‹#›</a:t>
            </a:fld>
            <a:endParaRPr lang="en-US" dirty="0"/>
          </a:p>
        </p:txBody>
      </p:sp>
      <p:sp>
        <p:nvSpPr>
          <p:cNvPr id="22" name="TITLE">
            <a:extLst>
              <a:ext uri="{FF2B5EF4-FFF2-40B4-BE49-F238E27FC236}">
                <a16:creationId xmlns:a16="http://schemas.microsoft.com/office/drawing/2014/main" id="{9FE3B6D9-32A7-D843-ABDB-621F436CC213}"/>
              </a:ext>
            </a:extLst>
          </p:cNvPr>
          <p:cNvSpPr>
            <a:spLocks noGrp="1"/>
          </p:cNvSpPr>
          <p:nvPr>
            <p:ph type="title"/>
          </p:nvPr>
        </p:nvSpPr>
        <p:spPr>
          <a:xfrm>
            <a:off x="219662" y="213640"/>
            <a:ext cx="10454314" cy="373097"/>
          </a:xfrm>
        </p:spPr>
        <p:txBody>
          <a:bodyPr/>
          <a:lstStyle/>
          <a:p>
            <a:r>
              <a:rPr lang="en-US"/>
              <a:t>Click to edit Master title style</a:t>
            </a:r>
          </a:p>
        </p:txBody>
      </p:sp>
    </p:spTree>
    <p:extLst>
      <p:ext uri="{BB962C8B-B14F-4D97-AF65-F5344CB8AC3E}">
        <p14:creationId xmlns:p14="http://schemas.microsoft.com/office/powerpoint/2010/main" val="3212723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2">
    <p:bg>
      <p:bgRef idx="1001">
        <a:schemeClr val="bg1"/>
      </p:bgRef>
    </p:bg>
    <p:spTree>
      <p:nvGrpSpPr>
        <p:cNvPr id="1" name=""/>
        <p:cNvGrpSpPr/>
        <p:nvPr/>
      </p:nvGrpSpPr>
      <p:grpSpPr>
        <a:xfrm>
          <a:off x="0" y="0"/>
          <a:ext cx="0" cy="0"/>
          <a:chOff x="0" y="0"/>
          <a:chExt cx="0" cy="0"/>
        </a:xfrm>
      </p:grpSpPr>
      <p:sp>
        <p:nvSpPr>
          <p:cNvPr id="27" name="Text Placeholder 23">
            <a:extLst>
              <a:ext uri="{FF2B5EF4-FFF2-40B4-BE49-F238E27FC236}">
                <a16:creationId xmlns:a16="http://schemas.microsoft.com/office/drawing/2014/main" id="{47D99B33-999E-1947-A9EC-78FD784DEC2F}"/>
              </a:ext>
            </a:extLst>
          </p:cNvPr>
          <p:cNvSpPr>
            <a:spLocks noGrp="1" noChangeAspect="1"/>
          </p:cNvSpPr>
          <p:nvPr>
            <p:ph type="body" sz="quarter" idx="22" hasCustomPrompt="1"/>
          </p:nvPr>
        </p:nvSpPr>
        <p:spPr>
          <a:xfrm flipV="1">
            <a:off x="4217769"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dpi="0" rotWithShape="0">
            <a:blip r:embed="rId2"/>
            <a:srcRect/>
            <a:stretch>
              <a:fillRect l="-44054" r="-11938"/>
            </a:stretch>
          </a:blipFill>
        </p:spPr>
        <p:txBody>
          <a:bodyPr wrap="square">
            <a:noAutofit/>
          </a:bodyPr>
          <a:lstStyle>
            <a:lvl1pPr>
              <a:defRPr/>
            </a:lvl1pPr>
          </a:lstStyle>
          <a:p>
            <a:pPr lvl="0"/>
            <a:r>
              <a:rPr lang="en-US"/>
              <a:t> </a:t>
            </a:r>
          </a:p>
        </p:txBody>
      </p:sp>
      <p:sp>
        <p:nvSpPr>
          <p:cNvPr id="22" name="MASK Triangle">
            <a:extLst>
              <a:ext uri="{FF2B5EF4-FFF2-40B4-BE49-F238E27FC236}">
                <a16:creationId xmlns:a16="http://schemas.microsoft.com/office/drawing/2014/main" id="{B22901F8-894A-1F47-9F4E-2995F9D8E93B}"/>
              </a:ext>
            </a:extLst>
          </p:cNvPr>
          <p:cNvSpPr/>
          <p:nvPr userDrawn="1"/>
        </p:nvSpPr>
        <p:spPr>
          <a:xfrm>
            <a:off x="1200463" y="0"/>
            <a:ext cx="7957351" cy="68580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sp>
        <p:nvSpPr>
          <p:cNvPr id="23" name="MASK Rectangular">
            <a:extLst>
              <a:ext uri="{FF2B5EF4-FFF2-40B4-BE49-F238E27FC236}">
                <a16:creationId xmlns:a16="http://schemas.microsoft.com/office/drawing/2014/main" id="{77769DAB-41CB-F946-9DDE-FDCFA8967AA2}"/>
              </a:ext>
            </a:extLst>
          </p:cNvPr>
          <p:cNvSpPr/>
          <p:nvPr userDrawn="1"/>
        </p:nvSpPr>
        <p:spPr>
          <a:xfrm rot="10800000" flipH="1">
            <a:off x="0" y="0"/>
            <a:ext cx="517913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grpSp>
        <p:nvGrpSpPr>
          <p:cNvPr id="8" name="LOGO">
            <a:extLst>
              <a:ext uri="{FF2B5EF4-FFF2-40B4-BE49-F238E27FC236}">
                <a16:creationId xmlns:a16="http://schemas.microsoft.com/office/drawing/2014/main" id="{4F6FCEC6-DB60-AF49-81C9-ACF851974840}"/>
              </a:ext>
            </a:extLst>
          </p:cNvPr>
          <p:cNvGrpSpPr>
            <a:grpSpLocks noChangeAspect="1"/>
          </p:cNvGrpSpPr>
          <p:nvPr userDrawn="1"/>
        </p:nvGrpSpPr>
        <p:grpSpPr bwMode="auto">
          <a:xfrm>
            <a:off x="439740" y="4577440"/>
            <a:ext cx="1238814" cy="271080"/>
            <a:chOff x="947" y="1527"/>
            <a:chExt cx="5784" cy="1266"/>
          </a:xfrm>
          <a:solidFill>
            <a:schemeClr val="tx1"/>
          </a:solidFill>
        </p:grpSpPr>
        <p:sp>
          <p:nvSpPr>
            <p:cNvPr id="11" name="Freeform 5">
              <a:extLst>
                <a:ext uri="{FF2B5EF4-FFF2-40B4-BE49-F238E27FC236}">
                  <a16:creationId xmlns:a16="http://schemas.microsoft.com/office/drawing/2014/main" id="{9DE32531-13C9-1C4A-A472-26BBC232DC65}"/>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6">
              <a:extLst>
                <a:ext uri="{FF2B5EF4-FFF2-40B4-BE49-F238E27FC236}">
                  <a16:creationId xmlns:a16="http://schemas.microsoft.com/office/drawing/2014/main" id="{CC984CD4-6EE7-A048-B1A4-07E64822DC41}"/>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7">
              <a:extLst>
                <a:ext uri="{FF2B5EF4-FFF2-40B4-BE49-F238E27FC236}">
                  <a16:creationId xmlns:a16="http://schemas.microsoft.com/office/drawing/2014/main" id="{409ED1EA-44A2-0C4F-857F-E803C32ECB5F}"/>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a:extLst>
                <a:ext uri="{FF2B5EF4-FFF2-40B4-BE49-F238E27FC236}">
                  <a16:creationId xmlns:a16="http://schemas.microsoft.com/office/drawing/2014/main" id="{46B748B2-9D37-7C47-8820-9DFDCF8B518D}"/>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a:extLst>
                <a:ext uri="{FF2B5EF4-FFF2-40B4-BE49-F238E27FC236}">
                  <a16:creationId xmlns:a16="http://schemas.microsoft.com/office/drawing/2014/main" id="{2A2B73E6-34F5-664B-9651-8DFDB72DD792}"/>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0">
              <a:extLst>
                <a:ext uri="{FF2B5EF4-FFF2-40B4-BE49-F238E27FC236}">
                  <a16:creationId xmlns:a16="http://schemas.microsoft.com/office/drawing/2014/main" id="{7D208D61-D18D-4247-8643-4AAFA99E8337}"/>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a:extLst>
                <a:ext uri="{FF2B5EF4-FFF2-40B4-BE49-F238E27FC236}">
                  <a16:creationId xmlns:a16="http://schemas.microsoft.com/office/drawing/2014/main" id="{956FE119-0A89-144B-B778-B8F9F28897F7}"/>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a:extLst>
                <a:ext uri="{FF2B5EF4-FFF2-40B4-BE49-F238E27FC236}">
                  <a16:creationId xmlns:a16="http://schemas.microsoft.com/office/drawing/2014/main" id="{90F61611-B6D8-1F42-8D52-AAFC787A55DC}"/>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a:extLst>
                <a:ext uri="{FF2B5EF4-FFF2-40B4-BE49-F238E27FC236}">
                  <a16:creationId xmlns:a16="http://schemas.microsoft.com/office/drawing/2014/main" id="{D0D90F4B-6117-A644-8CDA-93B1CDC3C1D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a:extLst>
                <a:ext uri="{FF2B5EF4-FFF2-40B4-BE49-F238E27FC236}">
                  <a16:creationId xmlns:a16="http://schemas.microsoft.com/office/drawing/2014/main" id="{A3D42B75-33EF-344C-A02F-5402EC495C04}"/>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a:extLst>
                <a:ext uri="{FF2B5EF4-FFF2-40B4-BE49-F238E27FC236}">
                  <a16:creationId xmlns:a16="http://schemas.microsoft.com/office/drawing/2014/main" id="{73C6121E-5508-8A42-B8FE-CDD39392F3CA}"/>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5" name="SUBTITLE">
            <a:extLst>
              <a:ext uri="{FF2B5EF4-FFF2-40B4-BE49-F238E27FC236}">
                <a16:creationId xmlns:a16="http://schemas.microsoft.com/office/drawing/2014/main" id="{9078B39E-9303-CF42-8D49-D1CFEF7330DE}"/>
              </a:ext>
            </a:extLst>
          </p:cNvPr>
          <p:cNvSpPr>
            <a:spLocks noGrp="1"/>
          </p:cNvSpPr>
          <p:nvPr>
            <p:ph type="body" sz="quarter" idx="17" hasCustomPrompt="1"/>
          </p:nvPr>
        </p:nvSpPr>
        <p:spPr>
          <a:xfrm>
            <a:off x="439741" y="3659589"/>
            <a:ext cx="5248166" cy="333874"/>
          </a:xfrm>
          <a:prstGeom prst="rect">
            <a:avLst/>
          </a:prstGeom>
        </p:spPr>
        <p:txBody>
          <a:bodyPr wrap="square" anchor="t" anchorCtr="0">
            <a:spAutoFit/>
          </a:bodyPr>
          <a:lstStyle>
            <a:lvl1pPr>
              <a:defRPr sz="2000" b="0" i="0">
                <a:solidFill>
                  <a:schemeClr val="tx1"/>
                </a:solidFill>
                <a:latin typeface="Century Gothic" panose="020B0502020202020204" pitchFamily="34" charset="0"/>
              </a:defRPr>
            </a:lvl1pPr>
          </a:lstStyle>
          <a:p>
            <a:pPr lvl="0"/>
            <a:r>
              <a:rPr lang="en-US"/>
              <a:t>Subtitle</a:t>
            </a:r>
          </a:p>
        </p:txBody>
      </p:sp>
      <p:sp>
        <p:nvSpPr>
          <p:cNvPr id="26" name="TITLE">
            <a:extLst>
              <a:ext uri="{FF2B5EF4-FFF2-40B4-BE49-F238E27FC236}">
                <a16:creationId xmlns:a16="http://schemas.microsoft.com/office/drawing/2014/main" id="{CE8CB574-8088-0240-AAFC-463D2EB26D27}"/>
              </a:ext>
            </a:extLst>
          </p:cNvPr>
          <p:cNvSpPr>
            <a:spLocks noGrp="1"/>
          </p:cNvSpPr>
          <p:nvPr>
            <p:ph type="title" hasCustomPrompt="1"/>
          </p:nvPr>
        </p:nvSpPr>
        <p:spPr>
          <a:xfrm>
            <a:off x="439739" y="2821625"/>
            <a:ext cx="5248167" cy="747897"/>
          </a:xfrm>
          <a:prstGeom prst="rect">
            <a:avLst/>
          </a:prstGeom>
        </p:spPr>
        <p:txBody>
          <a:bodyPr wrap="square" anchor="b" anchorCtr="0">
            <a:spAutoFit/>
          </a:bodyPr>
          <a:lstStyle>
            <a:lvl1pPr>
              <a:lnSpc>
                <a:spcPct val="90000"/>
              </a:lnSpc>
              <a:defRPr sz="5400" b="0" i="0" baseline="0">
                <a:solidFill>
                  <a:schemeClr val="tx1"/>
                </a:solidFill>
                <a:latin typeface="Times New Roman" panose="02020603050405020304" pitchFamily="18" charset="0"/>
                <a:cs typeface="Times New Roman" panose="02020603050405020304" pitchFamily="18" charset="0"/>
              </a:defRPr>
            </a:lvl1pPr>
          </a:lstStyle>
          <a:p>
            <a:r>
              <a:rPr lang="en-US"/>
              <a:t>Presentation Title</a:t>
            </a:r>
          </a:p>
        </p:txBody>
      </p:sp>
      <p:sp>
        <p:nvSpPr>
          <p:cNvPr id="3" name="Text Placeholder 2">
            <a:extLst>
              <a:ext uri="{FF2B5EF4-FFF2-40B4-BE49-F238E27FC236}">
                <a16:creationId xmlns:a16="http://schemas.microsoft.com/office/drawing/2014/main" id="{12A524CA-C195-EC44-A300-E8BA01CE3732}"/>
              </a:ext>
            </a:extLst>
          </p:cNvPr>
          <p:cNvSpPr>
            <a:spLocks noGrp="1"/>
          </p:cNvSpPr>
          <p:nvPr>
            <p:ph type="body" sz="quarter" idx="23" hasCustomPrompt="1"/>
          </p:nvPr>
        </p:nvSpPr>
        <p:spPr>
          <a:xfrm>
            <a:off x="439740" y="6019458"/>
            <a:ext cx="3523580" cy="152742"/>
          </a:xfrm>
        </p:spPr>
        <p:txBody>
          <a:bodyPr>
            <a:noAutofit/>
          </a:bodyPr>
          <a:lstStyle>
            <a:lvl1pPr>
              <a:defRPr sz="1200" b="0"/>
            </a:lvl1pPr>
          </a:lstStyle>
          <a:p>
            <a:pPr lvl="7"/>
            <a:r>
              <a:rPr lang="en-US"/>
              <a:t>March 2020</a:t>
            </a:r>
          </a:p>
        </p:txBody>
      </p:sp>
    </p:spTree>
    <p:extLst>
      <p:ext uri="{BB962C8B-B14F-4D97-AF65-F5344CB8AC3E}">
        <p14:creationId xmlns:p14="http://schemas.microsoft.com/office/powerpoint/2010/main" val="192695202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OPENER 1">
    <p:bg>
      <p:bgPr>
        <a:solidFill>
          <a:schemeClr val="tx1"/>
        </a:solidFill>
        <a:effectLst/>
      </p:bgPr>
    </p:bg>
    <p:spTree>
      <p:nvGrpSpPr>
        <p:cNvPr id="1" name=""/>
        <p:cNvGrpSpPr/>
        <p:nvPr/>
      </p:nvGrpSpPr>
      <p:grpSpPr>
        <a:xfrm>
          <a:off x="0" y="0"/>
          <a:ext cx="0" cy="0"/>
          <a:chOff x="0" y="0"/>
          <a:chExt cx="0" cy="0"/>
        </a:xfrm>
      </p:grpSpPr>
      <p:sp>
        <p:nvSpPr>
          <p:cNvPr id="5" name="SUBTITLE"/>
          <p:cNvSpPr>
            <a:spLocks noGrp="1"/>
          </p:cNvSpPr>
          <p:nvPr>
            <p:ph type="body" sz="quarter" idx="17" hasCustomPrompt="1"/>
          </p:nvPr>
        </p:nvSpPr>
        <p:spPr>
          <a:xfrm>
            <a:off x="439741" y="3659589"/>
            <a:ext cx="7550640" cy="333874"/>
          </a:xfrm>
          <a:prstGeom prst="rect">
            <a:avLst/>
          </a:prstGeom>
        </p:spPr>
        <p:txBody>
          <a:bodyPr wrap="square" anchor="t" anchorCtr="0">
            <a:spAutoFit/>
          </a:bodyPr>
          <a:lstStyle>
            <a:lvl1pPr>
              <a:defRPr sz="2000" b="0" i="0">
                <a:solidFill>
                  <a:schemeClr val="bg1"/>
                </a:solidFill>
                <a:latin typeface="Century Gothic" panose="020B0502020202020204" pitchFamily="34" charset="0"/>
              </a:defRPr>
            </a:lvl1pPr>
          </a:lstStyle>
          <a:p>
            <a:pPr lvl="0"/>
            <a:r>
              <a:rPr lang="en-US"/>
              <a:t>Subtitle</a:t>
            </a:r>
          </a:p>
        </p:txBody>
      </p:sp>
      <p:sp>
        <p:nvSpPr>
          <p:cNvPr id="7" name="TITLE"/>
          <p:cNvSpPr>
            <a:spLocks noGrp="1"/>
          </p:cNvSpPr>
          <p:nvPr>
            <p:ph type="title" hasCustomPrompt="1"/>
          </p:nvPr>
        </p:nvSpPr>
        <p:spPr>
          <a:xfrm>
            <a:off x="439739" y="2821625"/>
            <a:ext cx="7550642" cy="747897"/>
          </a:xfrm>
          <a:prstGeom prst="rect">
            <a:avLst/>
          </a:prstGeom>
        </p:spPr>
        <p:txBody>
          <a:bodyPr wrap="square" anchor="b" anchorCtr="0">
            <a:spAutoFit/>
          </a:bodyPr>
          <a:lstStyle>
            <a:lvl1pPr>
              <a:lnSpc>
                <a:spcPct val="90000"/>
              </a:lnSpc>
              <a:defRPr sz="5400" b="0" i="0" baseline="0">
                <a:solidFill>
                  <a:schemeClr val="bg1"/>
                </a:solidFill>
                <a:latin typeface="Times New Roman" panose="02020603050405020304" pitchFamily="18" charset="0"/>
                <a:cs typeface="Times New Roman" panose="02020603050405020304" pitchFamily="18" charset="0"/>
              </a:defRPr>
            </a:lvl1pPr>
          </a:lstStyle>
          <a:p>
            <a:r>
              <a:rPr lang="en-US"/>
              <a:t>Section Title</a:t>
            </a:r>
          </a:p>
        </p:txBody>
      </p:sp>
      <p:grpSp>
        <p:nvGrpSpPr>
          <p:cNvPr id="6" name="LOGO">
            <a:extLst>
              <a:ext uri="{FF2B5EF4-FFF2-40B4-BE49-F238E27FC236}">
                <a16:creationId xmlns:a16="http://schemas.microsoft.com/office/drawing/2014/main" id="{6AAC2DDC-9394-CC44-B864-94661FF6F64C}"/>
              </a:ext>
            </a:extLst>
          </p:cNvPr>
          <p:cNvGrpSpPr>
            <a:grpSpLocks noChangeAspect="1"/>
          </p:cNvGrpSpPr>
          <p:nvPr userDrawn="1"/>
        </p:nvGrpSpPr>
        <p:grpSpPr bwMode="auto">
          <a:xfrm>
            <a:off x="11085415" y="224220"/>
            <a:ext cx="890248" cy="194806"/>
            <a:chOff x="947" y="1527"/>
            <a:chExt cx="5784" cy="1266"/>
          </a:xfrm>
          <a:solidFill>
            <a:schemeClr val="bg1"/>
          </a:solidFill>
        </p:grpSpPr>
        <p:sp>
          <p:nvSpPr>
            <p:cNvPr id="8" name="Freeform 5">
              <a:extLst>
                <a:ext uri="{FF2B5EF4-FFF2-40B4-BE49-F238E27FC236}">
                  <a16:creationId xmlns:a16="http://schemas.microsoft.com/office/drawing/2014/main" id="{B7BA155C-198E-304E-8474-4C049A849538}"/>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6">
              <a:extLst>
                <a:ext uri="{FF2B5EF4-FFF2-40B4-BE49-F238E27FC236}">
                  <a16:creationId xmlns:a16="http://schemas.microsoft.com/office/drawing/2014/main" id="{EDF1731A-AFEF-A640-9500-193313C186EF}"/>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 name="Freeform 7">
              <a:extLst>
                <a:ext uri="{FF2B5EF4-FFF2-40B4-BE49-F238E27FC236}">
                  <a16:creationId xmlns:a16="http://schemas.microsoft.com/office/drawing/2014/main" id="{5FC79F75-B733-7D4D-A491-80EBEAB9AA76}"/>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8">
              <a:extLst>
                <a:ext uri="{FF2B5EF4-FFF2-40B4-BE49-F238E27FC236}">
                  <a16:creationId xmlns:a16="http://schemas.microsoft.com/office/drawing/2014/main" id="{AA0F4583-1D7B-654A-9428-13A1A48510EB}"/>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9">
              <a:extLst>
                <a:ext uri="{FF2B5EF4-FFF2-40B4-BE49-F238E27FC236}">
                  <a16:creationId xmlns:a16="http://schemas.microsoft.com/office/drawing/2014/main" id="{178B21B2-C635-2740-8158-031EE62982CA}"/>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10">
              <a:extLst>
                <a:ext uri="{FF2B5EF4-FFF2-40B4-BE49-F238E27FC236}">
                  <a16:creationId xmlns:a16="http://schemas.microsoft.com/office/drawing/2014/main" id="{98F6606E-9381-424A-812E-6B5C2FE6BA38}"/>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11">
              <a:extLst>
                <a:ext uri="{FF2B5EF4-FFF2-40B4-BE49-F238E27FC236}">
                  <a16:creationId xmlns:a16="http://schemas.microsoft.com/office/drawing/2014/main" id="{AE159D57-5710-9542-9630-12ADE95C6A51}"/>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2">
              <a:extLst>
                <a:ext uri="{FF2B5EF4-FFF2-40B4-BE49-F238E27FC236}">
                  <a16:creationId xmlns:a16="http://schemas.microsoft.com/office/drawing/2014/main" id="{9D67D394-A38F-0941-8E24-79393C0AC8C7}"/>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3">
              <a:extLst>
                <a:ext uri="{FF2B5EF4-FFF2-40B4-BE49-F238E27FC236}">
                  <a16:creationId xmlns:a16="http://schemas.microsoft.com/office/drawing/2014/main" id="{ED3CCCED-82C4-5849-A489-9B9CBC4B5B6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4">
              <a:extLst>
                <a:ext uri="{FF2B5EF4-FFF2-40B4-BE49-F238E27FC236}">
                  <a16:creationId xmlns:a16="http://schemas.microsoft.com/office/drawing/2014/main" id="{8063D71B-2FF3-DB41-B34C-79B65FCBB6F0}"/>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5">
              <a:extLst>
                <a:ext uri="{FF2B5EF4-FFF2-40B4-BE49-F238E27FC236}">
                  <a16:creationId xmlns:a16="http://schemas.microsoft.com/office/drawing/2014/main" id="{3D2FA44F-3F91-D146-A9C5-FDFFAAD58249}"/>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4155237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6" name="SOURCES">
            <a:extLst>
              <a:ext uri="{FF2B5EF4-FFF2-40B4-BE49-F238E27FC236}">
                <a16:creationId xmlns:a16="http://schemas.microsoft.com/office/drawing/2014/main" id="{64C61DF3-822A-0E4D-BDB8-05FAA33483C3}"/>
              </a:ext>
            </a:extLst>
          </p:cNvPr>
          <p:cNvSpPr>
            <a:spLocks noGrp="1"/>
          </p:cNvSpPr>
          <p:nvPr>
            <p:ph type="body" sz="quarter" idx="18" hasCustomPrompt="1"/>
          </p:nvPr>
        </p:nvSpPr>
        <p:spPr>
          <a:xfrm>
            <a:off x="10324328" y="6542340"/>
            <a:ext cx="1650941" cy="185070"/>
          </a:xfrm>
          <a:prstGeom prst="rect">
            <a:avLst/>
          </a:prstGeom>
        </p:spPr>
        <p:txBody>
          <a:bodyPr wrap="square" rIns="0" bIns="0" anchor="b" anchorCtr="0">
            <a:noAutofit/>
          </a:bodyPr>
          <a:lstStyle>
            <a:lvl1pPr algn="r">
              <a:lnSpc>
                <a:spcPct val="100000"/>
              </a:lnSpc>
              <a:spcBef>
                <a:spcPts val="100"/>
              </a:spcBef>
              <a:spcAft>
                <a:spcPts val="100"/>
              </a:spcAft>
              <a:defRPr sz="600">
                <a:solidFill>
                  <a:srgbClr val="918D8D"/>
                </a:solidFill>
                <a:latin typeface="Century Gothic" panose="020B0502020202020204" pitchFamily="34" charset="0"/>
              </a:defRPr>
            </a:lvl1pPr>
          </a:lstStyle>
          <a:p>
            <a:pPr lvl="0"/>
            <a:r>
              <a:rPr lang="en-US"/>
              <a:t>* List sources here</a:t>
            </a:r>
          </a:p>
        </p:txBody>
      </p:sp>
      <p:sp>
        <p:nvSpPr>
          <p:cNvPr id="20" name="TITLE">
            <a:extLst>
              <a:ext uri="{FF2B5EF4-FFF2-40B4-BE49-F238E27FC236}">
                <a16:creationId xmlns:a16="http://schemas.microsoft.com/office/drawing/2014/main" id="{0718D53F-9834-8C40-8B43-533BD9E7C3A8}"/>
              </a:ext>
            </a:extLst>
          </p:cNvPr>
          <p:cNvSpPr>
            <a:spLocks noGrp="1"/>
          </p:cNvSpPr>
          <p:nvPr>
            <p:ph type="title"/>
          </p:nvPr>
        </p:nvSpPr>
        <p:spPr>
          <a:xfrm>
            <a:off x="219513" y="210313"/>
            <a:ext cx="10454314" cy="37309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62867C91-227A-0A49-A614-95FA2D2D6857}"/>
              </a:ext>
            </a:extLst>
          </p:cNvPr>
          <p:cNvSpPr>
            <a:spLocks noGrp="1"/>
          </p:cNvSpPr>
          <p:nvPr>
            <p:ph type="ftr" sz="quarter" idx="21"/>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3" name="Slide Number Placeholder 2">
            <a:extLst>
              <a:ext uri="{FF2B5EF4-FFF2-40B4-BE49-F238E27FC236}">
                <a16:creationId xmlns:a16="http://schemas.microsoft.com/office/drawing/2014/main" id="{C950FF73-4488-2C4C-BE28-0CF7B3D98BC6}"/>
              </a:ext>
            </a:extLst>
          </p:cNvPr>
          <p:cNvSpPr>
            <a:spLocks noGrp="1"/>
          </p:cNvSpPr>
          <p:nvPr>
            <p:ph type="sldNum" sz="quarter" idx="22"/>
          </p:nvPr>
        </p:nvSpPr>
        <p:spPr/>
        <p:txBody>
          <a:bodyPr/>
          <a:lstStyle/>
          <a:p>
            <a:fld id="{B039CED7-89A6-0D48-93AF-800B78660EBD}" type="slidenum">
              <a:rPr lang="en-US"/>
              <a:pPr/>
              <a:t>‹#›</a:t>
            </a:fld>
            <a:endParaRPr lang="en-US" dirty="0"/>
          </a:p>
        </p:txBody>
      </p:sp>
      <p:grpSp>
        <p:nvGrpSpPr>
          <p:cNvPr id="7" name="Graphic 4">
            <a:extLst>
              <a:ext uri="{FF2B5EF4-FFF2-40B4-BE49-F238E27FC236}">
                <a16:creationId xmlns:a16="http://schemas.microsoft.com/office/drawing/2014/main" id="{3E5E4F33-5A17-CC4C-A54A-04F7A9D00D02}"/>
              </a:ext>
            </a:extLst>
          </p:cNvPr>
          <p:cNvGrpSpPr>
            <a:grpSpLocks noChangeAspect="1"/>
          </p:cNvGrpSpPr>
          <p:nvPr userDrawn="1"/>
        </p:nvGrpSpPr>
        <p:grpSpPr>
          <a:xfrm>
            <a:off x="11082633" y="213365"/>
            <a:ext cx="889854" cy="197488"/>
            <a:chOff x="3033712" y="2749550"/>
            <a:chExt cx="6121400" cy="1358900"/>
          </a:xfrm>
        </p:grpSpPr>
        <p:sp>
          <p:nvSpPr>
            <p:cNvPr id="25" name="Freeform 24">
              <a:extLst>
                <a:ext uri="{FF2B5EF4-FFF2-40B4-BE49-F238E27FC236}">
                  <a16:creationId xmlns:a16="http://schemas.microsoft.com/office/drawing/2014/main" id="{9E85A52C-99F9-2F4F-9D8A-38BD79E43DC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solidFill>
              <a:schemeClr val="tx2"/>
            </a:solidFill>
            <a:ln w="9510" cap="flat">
              <a:no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A9ACE861-E05E-114A-93A7-C1AD2DB1CDAD}"/>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solidFill>
              <a:schemeClr val="tx2"/>
            </a:solidFill>
            <a:ln w="9510" cap="flat">
              <a:noFill/>
              <a:prstDash val="solid"/>
              <a:miter/>
            </a:ln>
          </p:spPr>
          <p:txBody>
            <a:bodyPr rtlCol="0" anchor="ctr"/>
            <a:lstStyle/>
            <a:p>
              <a:endParaRPr lang="en-US" sz="1800" dirty="0"/>
            </a:p>
          </p:txBody>
        </p:sp>
        <p:sp>
          <p:nvSpPr>
            <p:cNvPr id="27" name="Freeform 26">
              <a:extLst>
                <a:ext uri="{FF2B5EF4-FFF2-40B4-BE49-F238E27FC236}">
                  <a16:creationId xmlns:a16="http://schemas.microsoft.com/office/drawing/2014/main" id="{EE30167C-48A3-BF44-A622-8385979C4658}"/>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solidFill>
              <a:schemeClr val="tx2"/>
            </a:solidFill>
            <a:ln w="9510" cap="flat">
              <a:noFill/>
              <a:prstDash val="solid"/>
              <a:miter/>
            </a:ln>
          </p:spPr>
          <p:txBody>
            <a:bodyPr rtlCol="0" anchor="ctr"/>
            <a:lstStyle/>
            <a:p>
              <a:endParaRPr lang="en-US" sz="1800" dirty="0"/>
            </a:p>
          </p:txBody>
        </p:sp>
        <p:sp>
          <p:nvSpPr>
            <p:cNvPr id="28" name="Freeform 27">
              <a:extLst>
                <a:ext uri="{FF2B5EF4-FFF2-40B4-BE49-F238E27FC236}">
                  <a16:creationId xmlns:a16="http://schemas.microsoft.com/office/drawing/2014/main" id="{32CA6A24-BBF0-0949-AD58-66C7F77C06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solidFill>
              <a:schemeClr val="tx2"/>
            </a:solidFill>
            <a:ln w="9510" cap="flat">
              <a:no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32E8D51D-22B8-7446-A46B-D5013FEA394B}"/>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solidFill>
              <a:schemeClr val="tx2"/>
            </a:solidFill>
            <a:ln w="9510" cap="flat">
              <a:noFill/>
              <a:prstDash val="solid"/>
              <a:miter/>
            </a:ln>
          </p:spPr>
          <p:txBody>
            <a:bodyPr rtlCol="0" anchor="ctr"/>
            <a:lstStyle/>
            <a:p>
              <a:endParaRPr lang="en-US" sz="1800" dirty="0"/>
            </a:p>
          </p:txBody>
        </p:sp>
        <p:sp>
          <p:nvSpPr>
            <p:cNvPr id="30" name="Freeform 29">
              <a:extLst>
                <a:ext uri="{FF2B5EF4-FFF2-40B4-BE49-F238E27FC236}">
                  <a16:creationId xmlns:a16="http://schemas.microsoft.com/office/drawing/2014/main" id="{BC74E549-E6D6-9E47-9D27-E957D3F64DF7}"/>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solidFill>
              <a:srgbClr val="DF1E26"/>
            </a:solidFill>
            <a:ln w="9510" cap="flat">
              <a:no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315DCD54-26B3-6A4A-8D33-4FBF19A5D97B}"/>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solidFill>
              <a:srgbClr val="EF3834"/>
            </a:solidFill>
            <a:ln w="9510" cap="flat">
              <a:noFill/>
              <a:prstDash val="solid"/>
              <a:miter/>
            </a:ln>
          </p:spPr>
          <p:txBody>
            <a:bodyPr rtlCol="0" anchor="ctr"/>
            <a:lstStyle/>
            <a:p>
              <a:endParaRPr lang="en-US" sz="1800" dirty="0"/>
            </a:p>
          </p:txBody>
        </p:sp>
        <p:sp>
          <p:nvSpPr>
            <p:cNvPr id="32" name="Freeform 31">
              <a:extLst>
                <a:ext uri="{FF2B5EF4-FFF2-40B4-BE49-F238E27FC236}">
                  <a16:creationId xmlns:a16="http://schemas.microsoft.com/office/drawing/2014/main" id="{60E8EC1B-D259-F44B-8A5E-433BF92901AE}"/>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solidFill>
              <a:srgbClr val="F0534C"/>
            </a:solid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812B044B-2E1F-6345-8476-CBC4D26E798E}"/>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solidFill>
              <a:srgbClr val="F26F62"/>
            </a:solid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F0EEDAA2-48AB-A749-8A18-FA2EA7237586}"/>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solidFill>
              <a:srgbClr val="F58C7F"/>
            </a:solid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E320A434-03CF-384F-9E38-271297320B80}"/>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solidFill>
              <a:srgbClr val="F0534C"/>
            </a:solidFill>
            <a:ln w="9510" cap="flat">
              <a:noFill/>
              <a:prstDash val="solid"/>
              <a:miter/>
            </a:ln>
          </p:spPr>
          <p:txBody>
            <a:bodyPr rtlCol="0" anchor="ctr"/>
            <a:lstStyle/>
            <a:p>
              <a:endParaRPr lang="en-US" sz="1800" dirty="0"/>
            </a:p>
          </p:txBody>
        </p:sp>
      </p:grpSp>
      <p:sp>
        <p:nvSpPr>
          <p:cNvPr id="50" name="Text Placeholder 49">
            <a:extLst>
              <a:ext uri="{FF2B5EF4-FFF2-40B4-BE49-F238E27FC236}">
                <a16:creationId xmlns:a16="http://schemas.microsoft.com/office/drawing/2014/main" id="{8D8AB8A5-83D9-CA45-B6F6-AF431BBFC564}"/>
              </a:ext>
            </a:extLst>
          </p:cNvPr>
          <p:cNvSpPr>
            <a:spLocks noGrp="1"/>
          </p:cNvSpPr>
          <p:nvPr>
            <p:ph type="body" sz="quarter" idx="23"/>
          </p:nvPr>
        </p:nvSpPr>
        <p:spPr>
          <a:xfrm>
            <a:off x="219513" y="521208"/>
            <a:ext cx="10454823" cy="233718"/>
          </a:xfrm>
          <a:prstGeom prst="rect">
            <a:avLst/>
          </a:prstGeom>
        </p:spPr>
        <p:txBody>
          <a:bodyPr>
            <a:noAutofit/>
          </a:bodyPr>
          <a:lstStyle>
            <a:lvl7pPr>
              <a:defRPr spc="0"/>
            </a:lvl7pPr>
          </a:lstStyle>
          <a:p>
            <a:pPr lvl="0"/>
            <a:r>
              <a:rPr lang="en-US"/>
              <a:t>Click to edit Master text styles</a:t>
            </a:r>
          </a:p>
        </p:txBody>
      </p:sp>
      <p:sp>
        <p:nvSpPr>
          <p:cNvPr id="5" name="Text Placeholder 4">
            <a:extLst>
              <a:ext uri="{FF2B5EF4-FFF2-40B4-BE49-F238E27FC236}">
                <a16:creationId xmlns:a16="http://schemas.microsoft.com/office/drawing/2014/main" id="{4AB8E375-7064-9840-B75F-4AA6F7FD68A4}"/>
              </a:ext>
            </a:extLst>
          </p:cNvPr>
          <p:cNvSpPr>
            <a:spLocks noGrp="1"/>
          </p:cNvSpPr>
          <p:nvPr>
            <p:ph type="body" sz="quarter" idx="24"/>
          </p:nvPr>
        </p:nvSpPr>
        <p:spPr>
          <a:xfrm>
            <a:off x="219132" y="1605366"/>
            <a:ext cx="10454823" cy="1939395"/>
          </a:xfrm>
        </p:spPr>
        <p:txBody>
          <a:bodyPr/>
          <a:lstStyle>
            <a:lvl1pPr marL="0" indent="0">
              <a:buNone/>
              <a:defRPr/>
            </a:lvl1pPr>
            <a:lvl5pPr marL="365760" marR="0" indent="-182880" algn="l" defTabSz="457062"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6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SLIDE 3">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4AFB4CE3-017E-E24D-A9C9-B636976CBBD6}"/>
              </a:ext>
            </a:extLst>
          </p:cNvPr>
          <p:cNvSpPr>
            <a:spLocks noGrp="1" noChangeAspect="1"/>
          </p:cNvSpPr>
          <p:nvPr>
            <p:ph type="body" sz="quarter" idx="21" hasCustomPrompt="1"/>
          </p:nvPr>
        </p:nvSpPr>
        <p:spPr>
          <a:xfrm>
            <a:off x="4195538"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a:blip r:embed="rId2"/>
            <a:stretch>
              <a:fillRect l="-52828" r="-66"/>
            </a:stretch>
          </a:blipFill>
        </p:spPr>
        <p:txBody>
          <a:bodyPr wrap="square">
            <a:noAutofit/>
          </a:bodyPr>
          <a:lstStyle>
            <a:lvl1pPr>
              <a:defRPr/>
            </a:lvl1pPr>
          </a:lstStyle>
          <a:p>
            <a:pPr lvl="0"/>
            <a:r>
              <a:rPr lang="en-US"/>
              <a:t> </a:t>
            </a:r>
          </a:p>
        </p:txBody>
      </p:sp>
      <p:grpSp>
        <p:nvGrpSpPr>
          <p:cNvPr id="31" name="Graphic 4">
            <a:extLst>
              <a:ext uri="{FF2B5EF4-FFF2-40B4-BE49-F238E27FC236}">
                <a16:creationId xmlns:a16="http://schemas.microsoft.com/office/drawing/2014/main" id="{0C7DBF5B-C3FD-FB47-A676-EC2E8062C94C}"/>
              </a:ext>
            </a:extLst>
          </p:cNvPr>
          <p:cNvGrpSpPr>
            <a:grpSpLocks noChangeAspect="1"/>
          </p:cNvGrpSpPr>
          <p:nvPr userDrawn="1"/>
        </p:nvGrpSpPr>
        <p:grpSpPr>
          <a:xfrm>
            <a:off x="11085415" y="221612"/>
            <a:ext cx="889854" cy="197488"/>
            <a:chOff x="3033712" y="2749550"/>
            <a:chExt cx="6121400" cy="1358900"/>
          </a:xfrm>
          <a:solidFill>
            <a:schemeClr val="bg2"/>
          </a:solidFill>
        </p:grpSpPr>
        <p:sp>
          <p:nvSpPr>
            <p:cNvPr id="32" name="Freeform 31">
              <a:extLst>
                <a:ext uri="{FF2B5EF4-FFF2-40B4-BE49-F238E27FC236}">
                  <a16:creationId xmlns:a16="http://schemas.microsoft.com/office/drawing/2014/main" id="{3D085BD4-3C79-DE4B-BCBF-34386EA483B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grp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B26B4706-655F-614D-A6AC-F16AC2565E63}"/>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grp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95C6FA77-DF7E-CD49-B18E-189AA7D7C91C}"/>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grp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F928A901-BF06-F84A-A89C-81FA837C6F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grpFill/>
            <a:ln w="9510" cap="flat">
              <a:noFill/>
              <a:prstDash val="solid"/>
              <a:miter/>
            </a:ln>
          </p:spPr>
          <p:txBody>
            <a:bodyPr rtlCol="0" anchor="ctr"/>
            <a:lstStyle/>
            <a:p>
              <a:endParaRPr lang="en-US" sz="1800" dirty="0"/>
            </a:p>
          </p:txBody>
        </p:sp>
        <p:sp>
          <p:nvSpPr>
            <p:cNvPr id="36" name="Freeform 35">
              <a:extLst>
                <a:ext uri="{FF2B5EF4-FFF2-40B4-BE49-F238E27FC236}">
                  <a16:creationId xmlns:a16="http://schemas.microsoft.com/office/drawing/2014/main" id="{2C882E94-343A-7746-8F66-D56B0F561043}"/>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grpFill/>
            <a:ln w="9510" cap="flat">
              <a:noFill/>
              <a:prstDash val="solid"/>
              <a:miter/>
            </a:ln>
          </p:spPr>
          <p:txBody>
            <a:bodyPr rtlCol="0" anchor="ctr"/>
            <a:lstStyle/>
            <a:p>
              <a:endParaRPr lang="en-US" sz="1800" dirty="0"/>
            </a:p>
          </p:txBody>
        </p:sp>
        <p:sp>
          <p:nvSpPr>
            <p:cNvPr id="37" name="Freeform 36">
              <a:extLst>
                <a:ext uri="{FF2B5EF4-FFF2-40B4-BE49-F238E27FC236}">
                  <a16:creationId xmlns:a16="http://schemas.microsoft.com/office/drawing/2014/main" id="{226939FF-7FFB-A348-B17E-5E29640B6C3D}"/>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grpFill/>
            <a:ln w="9510" cap="flat">
              <a:noFill/>
              <a:prstDash val="solid"/>
              <a:miter/>
            </a:ln>
          </p:spPr>
          <p:txBody>
            <a:bodyPr rtlCol="0" anchor="ctr"/>
            <a:lstStyle/>
            <a:p>
              <a:endParaRPr lang="en-US" sz="1800" dirty="0"/>
            </a:p>
          </p:txBody>
        </p:sp>
        <p:sp>
          <p:nvSpPr>
            <p:cNvPr id="38" name="Freeform 37">
              <a:extLst>
                <a:ext uri="{FF2B5EF4-FFF2-40B4-BE49-F238E27FC236}">
                  <a16:creationId xmlns:a16="http://schemas.microsoft.com/office/drawing/2014/main" id="{A74DB4DF-6335-0D42-8202-8FA0B44D848F}"/>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grpFill/>
            <a:ln w="9510" cap="flat">
              <a:noFill/>
              <a:prstDash val="solid"/>
              <a:miter/>
            </a:ln>
          </p:spPr>
          <p:txBody>
            <a:bodyPr rtlCol="0" anchor="ctr"/>
            <a:lstStyle/>
            <a:p>
              <a:endParaRPr lang="en-US" sz="1800" dirty="0"/>
            </a:p>
          </p:txBody>
        </p:sp>
        <p:sp>
          <p:nvSpPr>
            <p:cNvPr id="39" name="Freeform 38">
              <a:extLst>
                <a:ext uri="{FF2B5EF4-FFF2-40B4-BE49-F238E27FC236}">
                  <a16:creationId xmlns:a16="http://schemas.microsoft.com/office/drawing/2014/main" id="{9E493484-C0ED-8141-8502-AD7153C7F6CA}"/>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grpFill/>
            <a:ln w="9510" cap="flat">
              <a:noFill/>
              <a:prstDash val="solid"/>
              <a:miter/>
            </a:ln>
          </p:spPr>
          <p:txBody>
            <a:bodyPr rtlCol="0" anchor="ctr"/>
            <a:lstStyle/>
            <a:p>
              <a:endParaRPr lang="en-US" sz="1800" dirty="0"/>
            </a:p>
          </p:txBody>
        </p:sp>
        <p:sp>
          <p:nvSpPr>
            <p:cNvPr id="40" name="Freeform 39">
              <a:extLst>
                <a:ext uri="{FF2B5EF4-FFF2-40B4-BE49-F238E27FC236}">
                  <a16:creationId xmlns:a16="http://schemas.microsoft.com/office/drawing/2014/main" id="{890CCD48-A872-C945-9E91-CB61CA440145}"/>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grpFill/>
            <a:ln w="9510" cap="flat">
              <a:noFill/>
              <a:prstDash val="solid"/>
              <a:miter/>
            </a:ln>
          </p:spPr>
          <p:txBody>
            <a:bodyPr rtlCol="0" anchor="ctr"/>
            <a:lstStyle/>
            <a:p>
              <a:endParaRPr lang="en-US" sz="1800" dirty="0"/>
            </a:p>
          </p:txBody>
        </p:sp>
        <p:sp>
          <p:nvSpPr>
            <p:cNvPr id="41" name="Freeform 40">
              <a:extLst>
                <a:ext uri="{FF2B5EF4-FFF2-40B4-BE49-F238E27FC236}">
                  <a16:creationId xmlns:a16="http://schemas.microsoft.com/office/drawing/2014/main" id="{FA4D47E7-0CF5-234A-9F65-7299CFA14012}"/>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grpFill/>
            <a:ln w="9510" cap="flat">
              <a:noFill/>
              <a:prstDash val="solid"/>
              <a:miter/>
            </a:ln>
          </p:spPr>
          <p:txBody>
            <a:bodyPr rtlCol="0" anchor="ctr"/>
            <a:lstStyle/>
            <a:p>
              <a:endParaRPr lang="en-US" sz="1800" dirty="0"/>
            </a:p>
          </p:txBody>
        </p:sp>
        <p:sp>
          <p:nvSpPr>
            <p:cNvPr id="42" name="Freeform 41">
              <a:extLst>
                <a:ext uri="{FF2B5EF4-FFF2-40B4-BE49-F238E27FC236}">
                  <a16:creationId xmlns:a16="http://schemas.microsoft.com/office/drawing/2014/main" id="{0187B3B8-FF66-8D4E-88D3-21CE08C515B6}"/>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grpFill/>
            <a:ln w="9510" cap="flat">
              <a:noFill/>
              <a:prstDash val="solid"/>
              <a:miter/>
            </a:ln>
          </p:spPr>
          <p:txBody>
            <a:bodyPr rtlCol="0" anchor="ctr"/>
            <a:lstStyle/>
            <a:p>
              <a:endParaRPr lang="en-US" sz="1800" dirty="0"/>
            </a:p>
          </p:txBody>
        </p:sp>
      </p:grpSp>
      <p:sp>
        <p:nvSpPr>
          <p:cNvPr id="46" name="Text Placeholder 49">
            <a:extLst>
              <a:ext uri="{FF2B5EF4-FFF2-40B4-BE49-F238E27FC236}">
                <a16:creationId xmlns:a16="http://schemas.microsoft.com/office/drawing/2014/main" id="{A0E52A12-0D27-3F40-8FBA-10D8F85F684F}"/>
              </a:ext>
            </a:extLst>
          </p:cNvPr>
          <p:cNvSpPr>
            <a:spLocks noGrp="1"/>
          </p:cNvSpPr>
          <p:nvPr>
            <p:ph type="body" sz="quarter" idx="23"/>
          </p:nvPr>
        </p:nvSpPr>
        <p:spPr>
          <a:xfrm>
            <a:off x="209604" y="521208"/>
            <a:ext cx="10454823" cy="233718"/>
          </a:xfrm>
          <a:prstGeom prst="rect">
            <a:avLst/>
          </a:prstGeom>
        </p:spPr>
        <p:txBody>
          <a:bodyPr>
            <a:noAutofit/>
          </a:bodyPr>
          <a:lstStyle/>
          <a:p>
            <a:pPr lvl="0"/>
            <a:r>
              <a:rPr lang="en-US"/>
              <a:t>Click to edit Master text styles</a:t>
            </a:r>
          </a:p>
        </p:txBody>
      </p:sp>
      <p:sp>
        <p:nvSpPr>
          <p:cNvPr id="7" name="Footer Placeholder 6">
            <a:extLst>
              <a:ext uri="{FF2B5EF4-FFF2-40B4-BE49-F238E27FC236}">
                <a16:creationId xmlns:a16="http://schemas.microsoft.com/office/drawing/2014/main" id="{19B29D15-9AB6-CB4D-B8B3-816E08226C7D}"/>
              </a:ext>
            </a:extLst>
          </p:cNvPr>
          <p:cNvSpPr>
            <a:spLocks noGrp="1"/>
          </p:cNvSpPr>
          <p:nvPr>
            <p:ph type="ftr" sz="quarter" idx="24"/>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8" name="Slide Number Placeholder 7">
            <a:extLst>
              <a:ext uri="{FF2B5EF4-FFF2-40B4-BE49-F238E27FC236}">
                <a16:creationId xmlns:a16="http://schemas.microsoft.com/office/drawing/2014/main" id="{E4613051-730E-4E43-8B5F-3831C3E915A9}"/>
              </a:ext>
            </a:extLst>
          </p:cNvPr>
          <p:cNvSpPr>
            <a:spLocks noGrp="1"/>
          </p:cNvSpPr>
          <p:nvPr>
            <p:ph type="sldNum" sz="quarter" idx="25"/>
          </p:nvPr>
        </p:nvSpPr>
        <p:spPr/>
        <p:txBody>
          <a:bodyPr/>
          <a:lstStyle/>
          <a:p>
            <a:fld id="{B039CED7-89A6-0D48-93AF-800B78660EBD}" type="slidenum">
              <a:rPr lang="en-US"/>
              <a:pPr/>
              <a:t>‹#›</a:t>
            </a:fld>
            <a:endParaRPr lang="en-US" dirty="0"/>
          </a:p>
        </p:txBody>
      </p:sp>
      <p:sp>
        <p:nvSpPr>
          <p:cNvPr id="22" name="TITLE">
            <a:extLst>
              <a:ext uri="{FF2B5EF4-FFF2-40B4-BE49-F238E27FC236}">
                <a16:creationId xmlns:a16="http://schemas.microsoft.com/office/drawing/2014/main" id="{9FE3B6D9-32A7-D843-ABDB-621F436CC213}"/>
              </a:ext>
            </a:extLst>
          </p:cNvPr>
          <p:cNvSpPr>
            <a:spLocks noGrp="1"/>
          </p:cNvSpPr>
          <p:nvPr>
            <p:ph type="title"/>
          </p:nvPr>
        </p:nvSpPr>
        <p:spPr>
          <a:xfrm>
            <a:off x="219662" y="213640"/>
            <a:ext cx="10454314" cy="373097"/>
          </a:xfrm>
        </p:spPr>
        <p:txBody>
          <a:bodyPr/>
          <a:lstStyle/>
          <a:p>
            <a:r>
              <a:rPr lang="en-US"/>
              <a:t>Click to edit Master title style</a:t>
            </a:r>
          </a:p>
        </p:txBody>
      </p:sp>
    </p:spTree>
    <p:extLst>
      <p:ext uri="{BB962C8B-B14F-4D97-AF65-F5344CB8AC3E}">
        <p14:creationId xmlns:p14="http://schemas.microsoft.com/office/powerpoint/2010/main" val="4050415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ASE 1">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0718D53F-9834-8C40-8B43-533BD9E7C3A8}"/>
              </a:ext>
            </a:extLst>
          </p:cNvPr>
          <p:cNvSpPr>
            <a:spLocks noGrp="1"/>
          </p:cNvSpPr>
          <p:nvPr>
            <p:ph type="title"/>
          </p:nvPr>
        </p:nvSpPr>
        <p:spPr>
          <a:xfrm>
            <a:off x="228660" y="228600"/>
            <a:ext cx="5487829" cy="274320"/>
          </a:xfrm>
          <a:prstGeom prst="rect">
            <a:avLst/>
          </a:prstGeom>
        </p:spPr>
        <p:txBody>
          <a:bodyPr>
            <a:spAutoFit/>
          </a:bodyPr>
          <a:lstStyle/>
          <a:p>
            <a:r>
              <a:rPr lang="en-GB"/>
              <a:t>Click to edit Master title style</a:t>
            </a:r>
            <a:endParaRPr lang="en-US"/>
          </a:p>
        </p:txBody>
      </p:sp>
      <p:grpSp>
        <p:nvGrpSpPr>
          <p:cNvPr id="7" name="Graphic 4">
            <a:extLst>
              <a:ext uri="{FF2B5EF4-FFF2-40B4-BE49-F238E27FC236}">
                <a16:creationId xmlns:a16="http://schemas.microsoft.com/office/drawing/2014/main" id="{3E5E4F33-5A17-CC4C-A54A-04F7A9D00D02}"/>
              </a:ext>
            </a:extLst>
          </p:cNvPr>
          <p:cNvGrpSpPr>
            <a:grpSpLocks noChangeAspect="1"/>
          </p:cNvGrpSpPr>
          <p:nvPr userDrawn="1"/>
        </p:nvGrpSpPr>
        <p:grpSpPr>
          <a:xfrm>
            <a:off x="11082633" y="213365"/>
            <a:ext cx="889854" cy="197488"/>
            <a:chOff x="3033712" y="2749550"/>
            <a:chExt cx="6121400" cy="1358900"/>
          </a:xfrm>
        </p:grpSpPr>
        <p:sp>
          <p:nvSpPr>
            <p:cNvPr id="25" name="Freeform 24">
              <a:extLst>
                <a:ext uri="{FF2B5EF4-FFF2-40B4-BE49-F238E27FC236}">
                  <a16:creationId xmlns:a16="http://schemas.microsoft.com/office/drawing/2014/main" id="{9E85A52C-99F9-2F4F-9D8A-38BD79E43DC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solidFill>
              <a:schemeClr val="tx2"/>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26" name="Freeform 25">
              <a:extLst>
                <a:ext uri="{FF2B5EF4-FFF2-40B4-BE49-F238E27FC236}">
                  <a16:creationId xmlns:a16="http://schemas.microsoft.com/office/drawing/2014/main" id="{A9ACE861-E05E-114A-93A7-C1AD2DB1CDAD}"/>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solidFill>
              <a:schemeClr val="tx2"/>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27" name="Freeform 26">
              <a:extLst>
                <a:ext uri="{FF2B5EF4-FFF2-40B4-BE49-F238E27FC236}">
                  <a16:creationId xmlns:a16="http://schemas.microsoft.com/office/drawing/2014/main" id="{EE30167C-48A3-BF44-A622-8385979C4658}"/>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solidFill>
              <a:schemeClr val="tx2"/>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28" name="Freeform 27">
              <a:extLst>
                <a:ext uri="{FF2B5EF4-FFF2-40B4-BE49-F238E27FC236}">
                  <a16:creationId xmlns:a16="http://schemas.microsoft.com/office/drawing/2014/main" id="{32CA6A24-BBF0-0949-AD58-66C7F77C06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solidFill>
              <a:schemeClr val="tx2"/>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29" name="Freeform 28">
              <a:extLst>
                <a:ext uri="{FF2B5EF4-FFF2-40B4-BE49-F238E27FC236}">
                  <a16:creationId xmlns:a16="http://schemas.microsoft.com/office/drawing/2014/main" id="{32E8D51D-22B8-7446-A46B-D5013FEA394B}"/>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solidFill>
              <a:schemeClr val="tx2"/>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30" name="Freeform 29">
              <a:extLst>
                <a:ext uri="{FF2B5EF4-FFF2-40B4-BE49-F238E27FC236}">
                  <a16:creationId xmlns:a16="http://schemas.microsoft.com/office/drawing/2014/main" id="{BC74E549-E6D6-9E47-9D27-E957D3F64DF7}"/>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solidFill>
              <a:srgbClr val="DF1E26"/>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31" name="Freeform 30">
              <a:extLst>
                <a:ext uri="{FF2B5EF4-FFF2-40B4-BE49-F238E27FC236}">
                  <a16:creationId xmlns:a16="http://schemas.microsoft.com/office/drawing/2014/main" id="{315DCD54-26B3-6A4A-8D33-4FBF19A5D97B}"/>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solidFill>
              <a:srgbClr val="EF3834"/>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32" name="Freeform 31">
              <a:extLst>
                <a:ext uri="{FF2B5EF4-FFF2-40B4-BE49-F238E27FC236}">
                  <a16:creationId xmlns:a16="http://schemas.microsoft.com/office/drawing/2014/main" id="{60E8EC1B-D259-F44B-8A5E-433BF92901AE}"/>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solidFill>
              <a:srgbClr val="F0534C"/>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33" name="Freeform 32">
              <a:extLst>
                <a:ext uri="{FF2B5EF4-FFF2-40B4-BE49-F238E27FC236}">
                  <a16:creationId xmlns:a16="http://schemas.microsoft.com/office/drawing/2014/main" id="{812B044B-2E1F-6345-8476-CBC4D26E798E}"/>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solidFill>
              <a:srgbClr val="F26F62"/>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34" name="Freeform 33">
              <a:extLst>
                <a:ext uri="{FF2B5EF4-FFF2-40B4-BE49-F238E27FC236}">
                  <a16:creationId xmlns:a16="http://schemas.microsoft.com/office/drawing/2014/main" id="{F0EEDAA2-48AB-A749-8A18-FA2EA7237586}"/>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solidFill>
              <a:srgbClr val="F58C7F"/>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sp>
          <p:nvSpPr>
            <p:cNvPr id="35" name="Freeform 34">
              <a:extLst>
                <a:ext uri="{FF2B5EF4-FFF2-40B4-BE49-F238E27FC236}">
                  <a16:creationId xmlns:a16="http://schemas.microsoft.com/office/drawing/2014/main" id="{E320A434-03CF-384F-9E38-271297320B80}"/>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solidFill>
              <a:srgbClr val="F0534C"/>
            </a:solidFill>
            <a:ln w="9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5047"/>
                </a:solidFill>
                <a:effectLst/>
                <a:uLnTx/>
                <a:uFillTx/>
                <a:latin typeface="Century Gothic"/>
                <a:ea typeface="+mn-ea"/>
                <a:cs typeface="+mn-cs"/>
              </a:endParaRPr>
            </a:p>
          </p:txBody>
        </p:sp>
      </p:grpSp>
      <p:sp>
        <p:nvSpPr>
          <p:cNvPr id="23" name="Text Placeholder 7">
            <a:extLst>
              <a:ext uri="{FF2B5EF4-FFF2-40B4-BE49-F238E27FC236}">
                <a16:creationId xmlns:a16="http://schemas.microsoft.com/office/drawing/2014/main" id="{53ACD483-11E1-5943-A196-99CD71219C43}"/>
              </a:ext>
            </a:extLst>
          </p:cNvPr>
          <p:cNvSpPr>
            <a:spLocks noGrp="1"/>
          </p:cNvSpPr>
          <p:nvPr>
            <p:ph type="body" sz="quarter" idx="24"/>
          </p:nvPr>
        </p:nvSpPr>
        <p:spPr>
          <a:xfrm>
            <a:off x="228660" y="502920"/>
            <a:ext cx="5487829" cy="274320"/>
          </a:xfrm>
          <a:prstGeom prst="rect">
            <a:avLst/>
          </a:prstGeom>
        </p:spPr>
        <p:txBody>
          <a:bodyPr wrap="square">
            <a:noAutofit/>
          </a:bodyPr>
          <a:lstStyle>
            <a:lvl1pPr marL="0" marR="0" indent="0" algn="l" defTabSz="182742" rtl="0" eaLnBrk="1" fontAlgn="auto" latinLnBrk="0" hangingPunct="1">
              <a:lnSpc>
                <a:spcPct val="120000"/>
              </a:lnSpc>
              <a:spcBef>
                <a:spcPts val="0"/>
              </a:spcBef>
              <a:spcAft>
                <a:spcPts val="0"/>
              </a:spcAft>
              <a:buClrTx/>
              <a:buSzTx/>
              <a:buFont typeface="Arial" panose="020B0604020202020204" pitchFamily="34" charset="0"/>
              <a:buNone/>
              <a:tabLst/>
              <a:defRPr lang="en-US"/>
            </a:lvl1pPr>
            <a:lvl4pPr marL="182880" marR="0" indent="-182880" algn="l" defTabSz="18288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tab pos="182880" algn="l"/>
                <a:tab pos="365760" algn="l"/>
                <a:tab pos="548640" algn="l"/>
              </a:tabLst>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8515B1D8-AB19-D24D-B996-502C89FB6C9E}"/>
              </a:ext>
            </a:extLst>
          </p:cNvPr>
          <p:cNvSpPr>
            <a:spLocks noGrp="1"/>
          </p:cNvSpPr>
          <p:nvPr>
            <p:ph type="ftr" sz="quarter" idx="2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918D8D"/>
                </a:solidFill>
                <a:effectLst/>
                <a:uLnTx/>
                <a:uFillTx/>
                <a:latin typeface="Century Gothic"/>
                <a:ea typeface="+mn-ea"/>
                <a:cs typeface="+mn-cs"/>
              </a:rPr>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4" name="Slide Number Placeholder 3">
            <a:extLst>
              <a:ext uri="{FF2B5EF4-FFF2-40B4-BE49-F238E27FC236}">
                <a16:creationId xmlns:a16="http://schemas.microsoft.com/office/drawing/2014/main" id="{A28DFFF5-333A-2747-9E4B-8B2F8932EC9D}"/>
              </a:ext>
            </a:extLst>
          </p:cNvPr>
          <p:cNvSpPr>
            <a:spLocks noGrp="1"/>
          </p:cNvSpPr>
          <p:nvPr>
            <p:ph type="sldNum" sz="quarter" idx="2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9CED7-89A6-0D48-93AF-800B78660EBD}" type="slidenum">
              <a:rPr kumimoji="0" lang="en-US" sz="800" b="0" i="0" u="none" strike="noStrike" kern="1200" cap="none" spc="0" normalizeH="0" baseline="0" noProof="0">
                <a:ln>
                  <a:noFill/>
                </a:ln>
                <a:solidFill>
                  <a:srgbClr val="918D8D"/>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918D8D"/>
              </a:solidFill>
              <a:effectLst/>
              <a:uLnTx/>
              <a:uFillTx/>
              <a:latin typeface="Century Gothic"/>
              <a:ea typeface="+mn-ea"/>
              <a:cs typeface="+mn-cs"/>
            </a:endParaRPr>
          </a:p>
        </p:txBody>
      </p:sp>
      <p:sp>
        <p:nvSpPr>
          <p:cNvPr id="8" name="Text Placeholder 7">
            <a:extLst>
              <a:ext uri="{FF2B5EF4-FFF2-40B4-BE49-F238E27FC236}">
                <a16:creationId xmlns:a16="http://schemas.microsoft.com/office/drawing/2014/main" id="{A2EAA9F9-1768-F144-A704-346379532F92}"/>
              </a:ext>
            </a:extLst>
          </p:cNvPr>
          <p:cNvSpPr>
            <a:spLocks noGrp="1"/>
          </p:cNvSpPr>
          <p:nvPr>
            <p:ph type="body" sz="quarter" idx="28" hasCustomPrompt="1"/>
          </p:nvPr>
        </p:nvSpPr>
        <p:spPr>
          <a:xfrm>
            <a:off x="10151629" y="6625063"/>
            <a:ext cx="1822251" cy="100156"/>
          </a:xfrm>
        </p:spPr>
        <p:txBody>
          <a:bodyPr anchor="b" anchorCtr="0">
            <a:spAutoFit/>
          </a:bodyPr>
          <a:lstStyle>
            <a:lvl1pPr algn="r">
              <a:defRPr sz="600">
                <a:solidFill>
                  <a:schemeClr val="tx2">
                    <a:lumMod val="50000"/>
                    <a:lumOff val="50000"/>
                  </a:schemeClr>
                </a:solidFill>
              </a:defRPr>
            </a:lvl1pPr>
          </a:lstStyle>
          <a:p>
            <a:pPr lvl="0"/>
            <a:r>
              <a:rPr lang="en-US"/>
              <a:t>Source Info</a:t>
            </a:r>
          </a:p>
        </p:txBody>
      </p:sp>
    </p:spTree>
    <p:extLst>
      <p:ext uri="{BB962C8B-B14F-4D97-AF65-F5344CB8AC3E}">
        <p14:creationId xmlns:p14="http://schemas.microsoft.com/office/powerpoint/2010/main" val="3723851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A5AB-9944-4EE3-B26F-23F24B7AC2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F77A02-CF02-4497-A2C4-6A8FC05FF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6A3670-283E-4A5E-8939-34D01913677D}"/>
              </a:ext>
            </a:extLst>
          </p:cNvPr>
          <p:cNvSpPr>
            <a:spLocks noGrp="1"/>
          </p:cNvSpPr>
          <p:nvPr>
            <p:ph type="dt" sz="half" idx="10"/>
          </p:nvPr>
        </p:nvSpPr>
        <p:spPr/>
        <p:txBody>
          <a:bodyPr/>
          <a:lstStyle/>
          <a:p>
            <a:fld id="{ED291B17-9318-49DB-B28B-6E5994AE9581}" type="datetime1">
              <a:rPr lang="en-US" smtClean="0"/>
              <a:t>1/29/2021</a:t>
            </a:fld>
            <a:endParaRPr lang="en-US" dirty="0"/>
          </a:p>
        </p:txBody>
      </p:sp>
      <p:sp>
        <p:nvSpPr>
          <p:cNvPr id="5" name="Footer Placeholder 4">
            <a:extLst>
              <a:ext uri="{FF2B5EF4-FFF2-40B4-BE49-F238E27FC236}">
                <a16:creationId xmlns:a16="http://schemas.microsoft.com/office/drawing/2014/main" id="{D14F9D19-63D6-4176-9AE4-2663A0F6AF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DF0F92-64D8-4368-BD42-FF621EB4B06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0153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CEE4-9011-49DF-ABF8-9193DCF01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61DA7-1D22-4C16-B89C-54BE1872A0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D8FD0-B2A7-45C1-871E-E1E55F560FDD}"/>
              </a:ext>
            </a:extLst>
          </p:cNvPr>
          <p:cNvSpPr>
            <a:spLocks noGrp="1"/>
          </p:cNvSpPr>
          <p:nvPr>
            <p:ph type="dt" sz="half" idx="10"/>
          </p:nvPr>
        </p:nvSpPr>
        <p:spPr/>
        <p:txBody>
          <a:bodyPr/>
          <a:lstStyle/>
          <a:p>
            <a:fld id="{78DD82B9-B8EE-4375-B6FF-88FA6ABB15D9}" type="datetime1">
              <a:rPr lang="en-US" smtClean="0"/>
              <a:t>1/29/2021</a:t>
            </a:fld>
            <a:endParaRPr lang="en-US" dirty="0"/>
          </a:p>
        </p:txBody>
      </p:sp>
      <p:sp>
        <p:nvSpPr>
          <p:cNvPr id="5" name="Footer Placeholder 4">
            <a:extLst>
              <a:ext uri="{FF2B5EF4-FFF2-40B4-BE49-F238E27FC236}">
                <a16:creationId xmlns:a16="http://schemas.microsoft.com/office/drawing/2014/main" id="{EF5BC153-9027-4619-92F1-8B4F5DC0F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D570C0-B16C-41A4-BDC9-71045BED554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7724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F2D-C937-40EF-AA19-8C78FA54F4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DB4A9-67C9-4ED9-B422-23750E2289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F7B068-53D1-4400-A7F4-9BD7635F19A8}"/>
              </a:ext>
            </a:extLst>
          </p:cNvPr>
          <p:cNvSpPr>
            <a:spLocks noGrp="1"/>
          </p:cNvSpPr>
          <p:nvPr>
            <p:ph type="dt" sz="half" idx="10"/>
          </p:nvPr>
        </p:nvSpPr>
        <p:spPr/>
        <p:txBody>
          <a:bodyPr/>
          <a:lstStyle/>
          <a:p>
            <a:fld id="{B2497495-0637-405E-AE64-5CC7506D51F5}" type="datetime1">
              <a:rPr lang="en-US" smtClean="0"/>
              <a:t>1/29/2021</a:t>
            </a:fld>
            <a:endParaRPr lang="en-US" dirty="0"/>
          </a:p>
        </p:txBody>
      </p:sp>
      <p:sp>
        <p:nvSpPr>
          <p:cNvPr id="5" name="Footer Placeholder 4">
            <a:extLst>
              <a:ext uri="{FF2B5EF4-FFF2-40B4-BE49-F238E27FC236}">
                <a16:creationId xmlns:a16="http://schemas.microsoft.com/office/drawing/2014/main" id="{55FBE627-1964-4BEF-9DDE-B24C4DBE27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42C0DF-EB18-4A1A-9ADA-E876C6A8B45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803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2845-BCDB-441D-9103-5879F24A8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93641-DD24-407A-B2D2-1F9991C75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551C9-8944-4831-A8B3-021F866E36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E3C3F4-5368-467C-9792-E1540D9B6A4E}"/>
              </a:ext>
            </a:extLst>
          </p:cNvPr>
          <p:cNvSpPr>
            <a:spLocks noGrp="1"/>
          </p:cNvSpPr>
          <p:nvPr>
            <p:ph type="dt" sz="half" idx="10"/>
          </p:nvPr>
        </p:nvSpPr>
        <p:spPr/>
        <p:txBody>
          <a:bodyPr/>
          <a:lstStyle/>
          <a:p>
            <a:fld id="{7BFFD690-9426-415D-8B65-26881E07B2D4}" type="datetime1">
              <a:rPr lang="en-US" smtClean="0"/>
              <a:t>1/29/2021</a:t>
            </a:fld>
            <a:endParaRPr lang="en-US" dirty="0"/>
          </a:p>
        </p:txBody>
      </p:sp>
      <p:sp>
        <p:nvSpPr>
          <p:cNvPr id="6" name="Footer Placeholder 5">
            <a:extLst>
              <a:ext uri="{FF2B5EF4-FFF2-40B4-BE49-F238E27FC236}">
                <a16:creationId xmlns:a16="http://schemas.microsoft.com/office/drawing/2014/main" id="{65BEF5CB-D04A-4157-B359-9AA738E8226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56BA5B-A22E-4352-9772-0F761AD46C6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009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A47E-B568-44D5-B165-D2C20C2B1D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8646A-96C5-48E8-A95A-6C9470AD45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F5436F-14A2-4845-A03D-7E534886A9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85F9F1-9AF2-40F1-BBDC-C85F19B38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E7FDF-1CAD-460C-BFCA-183E6831B2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6E832F-ABA9-4881-8141-A81BE19368A4}"/>
              </a:ext>
            </a:extLst>
          </p:cNvPr>
          <p:cNvSpPr>
            <a:spLocks noGrp="1"/>
          </p:cNvSpPr>
          <p:nvPr>
            <p:ph type="dt" sz="half" idx="10"/>
          </p:nvPr>
        </p:nvSpPr>
        <p:spPr/>
        <p:txBody>
          <a:bodyPr/>
          <a:lstStyle/>
          <a:p>
            <a:fld id="{04C4989A-474C-40DE-95B9-011C28B71673}" type="datetime1">
              <a:rPr lang="en-US" smtClean="0"/>
              <a:t>1/29/2021</a:t>
            </a:fld>
            <a:endParaRPr lang="en-US" dirty="0"/>
          </a:p>
        </p:txBody>
      </p:sp>
      <p:sp>
        <p:nvSpPr>
          <p:cNvPr id="8" name="Footer Placeholder 7">
            <a:extLst>
              <a:ext uri="{FF2B5EF4-FFF2-40B4-BE49-F238E27FC236}">
                <a16:creationId xmlns:a16="http://schemas.microsoft.com/office/drawing/2014/main" id="{4230648B-2977-462C-AFE9-DB76526F014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C447CA8-2FE8-4FCE-8DC4-63EF5C04CA0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2583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706B-1895-4657-BD27-F36FFED7ED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807372-7DD7-43E1-8468-55ADB169F7CD}"/>
              </a:ext>
            </a:extLst>
          </p:cNvPr>
          <p:cNvSpPr>
            <a:spLocks noGrp="1"/>
          </p:cNvSpPr>
          <p:nvPr>
            <p:ph type="dt" sz="half" idx="10"/>
          </p:nvPr>
        </p:nvSpPr>
        <p:spPr/>
        <p:txBody>
          <a:bodyPr/>
          <a:lstStyle/>
          <a:p>
            <a:fld id="{5DB4ED54-5B5E-4A04-93D3-5772E3CE3818}" type="datetime1">
              <a:rPr lang="en-US" smtClean="0"/>
              <a:t>1/29/2021</a:t>
            </a:fld>
            <a:endParaRPr lang="en-US" dirty="0"/>
          </a:p>
        </p:txBody>
      </p:sp>
      <p:sp>
        <p:nvSpPr>
          <p:cNvPr id="4" name="Footer Placeholder 3">
            <a:extLst>
              <a:ext uri="{FF2B5EF4-FFF2-40B4-BE49-F238E27FC236}">
                <a16:creationId xmlns:a16="http://schemas.microsoft.com/office/drawing/2014/main" id="{3E38CCB0-D244-4180-B17D-B2FC335A2E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F1D0B0-AFD8-4844-B349-6672679AE23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3649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E9E5D-213F-4776-AFA5-E91B1DB1AD42}"/>
              </a:ext>
            </a:extLst>
          </p:cNvPr>
          <p:cNvSpPr>
            <a:spLocks noGrp="1"/>
          </p:cNvSpPr>
          <p:nvPr>
            <p:ph type="dt" sz="half" idx="10"/>
          </p:nvPr>
        </p:nvSpPr>
        <p:spPr/>
        <p:txBody>
          <a:bodyPr/>
          <a:lstStyle/>
          <a:p>
            <a:fld id="{4EDE50D6-574B-40AF-946F-D52A04ADE379}" type="datetime1">
              <a:rPr lang="en-US" smtClean="0"/>
              <a:t>1/29/2021</a:t>
            </a:fld>
            <a:endParaRPr lang="en-US" dirty="0"/>
          </a:p>
        </p:txBody>
      </p:sp>
      <p:sp>
        <p:nvSpPr>
          <p:cNvPr id="3" name="Footer Placeholder 2">
            <a:extLst>
              <a:ext uri="{FF2B5EF4-FFF2-40B4-BE49-F238E27FC236}">
                <a16:creationId xmlns:a16="http://schemas.microsoft.com/office/drawing/2014/main" id="{C4BD24ED-F2CE-47C1-B0FD-7F07F9A9A0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8D8BAD-AB7A-4E89-BDB1-7C7550B30F6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6442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2338-42B0-41E5-B6CF-4F52B901A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E97A4-AC55-4AFC-8B29-044D235CC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8F90F-6307-4675-9EE6-EBF405F05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E9C10-DEB3-4B42-B8BE-AE20F0CFE60A}"/>
              </a:ext>
            </a:extLst>
          </p:cNvPr>
          <p:cNvSpPr>
            <a:spLocks noGrp="1"/>
          </p:cNvSpPr>
          <p:nvPr>
            <p:ph type="dt" sz="half" idx="10"/>
          </p:nvPr>
        </p:nvSpPr>
        <p:spPr/>
        <p:txBody>
          <a:bodyPr/>
          <a:lstStyle/>
          <a:p>
            <a:fld id="{D82884F1-FFEA-405F-9602-3DCA865EDA4E}" type="datetime1">
              <a:rPr lang="en-US" smtClean="0"/>
              <a:t>1/29/2021</a:t>
            </a:fld>
            <a:endParaRPr lang="en-US" dirty="0"/>
          </a:p>
        </p:txBody>
      </p:sp>
      <p:sp>
        <p:nvSpPr>
          <p:cNvPr id="6" name="Footer Placeholder 5">
            <a:extLst>
              <a:ext uri="{FF2B5EF4-FFF2-40B4-BE49-F238E27FC236}">
                <a16:creationId xmlns:a16="http://schemas.microsoft.com/office/drawing/2014/main" id="{2957A380-D681-4B8B-92C6-348B7571B8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3E4DE4-06F8-4383-9B34-2206B747A90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9750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30B6-73C8-4FE3-B473-D7CC5C7AF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A9F90C-3C2F-4C22-AE4E-2780362C4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F983176-E214-471C-995E-E4086458C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8CE299-B393-4D51-94F8-D48BA67FAB50}"/>
              </a:ext>
            </a:extLst>
          </p:cNvPr>
          <p:cNvSpPr>
            <a:spLocks noGrp="1"/>
          </p:cNvSpPr>
          <p:nvPr>
            <p:ph type="dt" sz="half" idx="10"/>
          </p:nvPr>
        </p:nvSpPr>
        <p:spPr/>
        <p:txBody>
          <a:bodyPr/>
          <a:lstStyle/>
          <a:p>
            <a:fld id="{7E18DB4A-8810-4A10-AD5C-D5E2C667F5B3}" type="datetime1">
              <a:rPr lang="en-US" smtClean="0"/>
              <a:t>1/29/2021</a:t>
            </a:fld>
            <a:endParaRPr lang="en-US" dirty="0"/>
          </a:p>
        </p:txBody>
      </p:sp>
      <p:sp>
        <p:nvSpPr>
          <p:cNvPr id="6" name="Footer Placeholder 5">
            <a:extLst>
              <a:ext uri="{FF2B5EF4-FFF2-40B4-BE49-F238E27FC236}">
                <a16:creationId xmlns:a16="http://schemas.microsoft.com/office/drawing/2014/main" id="{A6ACBF71-F4DE-4C5E-812F-3BEC8574B3E3}"/>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4117AB4-E18F-42B4-89E5-54CF3CD1A25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1792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0EEF-6997-4B4A-A80A-C545AFFE8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742359-BCC7-49EA-9684-C4A341593F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2A48F-9B70-4AD4-A140-0130A5EAACA7}"/>
              </a:ext>
            </a:extLst>
          </p:cNvPr>
          <p:cNvSpPr>
            <a:spLocks noGrp="1"/>
          </p:cNvSpPr>
          <p:nvPr>
            <p:ph type="dt" sz="half" idx="10"/>
          </p:nvPr>
        </p:nvSpPr>
        <p:spPr/>
        <p:txBody>
          <a:bodyPr/>
          <a:lstStyle/>
          <a:p>
            <a:fld id="{2CED4963-E985-44C4-B8C4-FDD613B7C2F8}" type="datetime1">
              <a:rPr lang="en-US" smtClean="0"/>
              <a:t>1/29/2021</a:t>
            </a:fld>
            <a:endParaRPr lang="en-US" dirty="0"/>
          </a:p>
        </p:txBody>
      </p:sp>
      <p:sp>
        <p:nvSpPr>
          <p:cNvPr id="5" name="Footer Placeholder 4">
            <a:extLst>
              <a:ext uri="{FF2B5EF4-FFF2-40B4-BE49-F238E27FC236}">
                <a16:creationId xmlns:a16="http://schemas.microsoft.com/office/drawing/2014/main" id="{0C9AD36C-168D-492F-9D3C-7479DC6CBD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2EBAA0-3199-4271-A0DB-52570F1E489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9761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A6545-D62C-4510-8C3D-ADE797D144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E1EC9-D8BB-4D40-8719-2F25BCF9D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F30E9-5BF7-4E72-B663-A3823A61312D}"/>
              </a:ext>
            </a:extLst>
          </p:cNvPr>
          <p:cNvSpPr>
            <a:spLocks noGrp="1"/>
          </p:cNvSpPr>
          <p:nvPr>
            <p:ph type="dt" sz="half" idx="10"/>
          </p:nvPr>
        </p:nvSpPr>
        <p:spPr/>
        <p:txBody>
          <a:bodyPr/>
          <a:lstStyle/>
          <a:p>
            <a:fld id="{ED291B17-9318-49DB-B28B-6E5994AE9581}" type="datetime1">
              <a:rPr lang="en-US" smtClean="0"/>
              <a:t>1/29/2021</a:t>
            </a:fld>
            <a:endParaRPr lang="en-US" dirty="0"/>
          </a:p>
        </p:txBody>
      </p:sp>
      <p:sp>
        <p:nvSpPr>
          <p:cNvPr id="5" name="Footer Placeholder 4">
            <a:extLst>
              <a:ext uri="{FF2B5EF4-FFF2-40B4-BE49-F238E27FC236}">
                <a16:creationId xmlns:a16="http://schemas.microsoft.com/office/drawing/2014/main" id="{0928E055-33F5-4C32-930B-A19C0B9060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6045DF-AC86-4421-92C0-D4B534C0B9E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211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2">
    <p:bg>
      <p:bgRef idx="1001">
        <a:schemeClr val="bg1"/>
      </p:bgRef>
    </p:bg>
    <p:spTree>
      <p:nvGrpSpPr>
        <p:cNvPr id="1" name=""/>
        <p:cNvGrpSpPr/>
        <p:nvPr/>
      </p:nvGrpSpPr>
      <p:grpSpPr>
        <a:xfrm>
          <a:off x="0" y="0"/>
          <a:ext cx="0" cy="0"/>
          <a:chOff x="0" y="0"/>
          <a:chExt cx="0" cy="0"/>
        </a:xfrm>
      </p:grpSpPr>
      <p:sp>
        <p:nvSpPr>
          <p:cNvPr id="27" name="Text Placeholder 23">
            <a:extLst>
              <a:ext uri="{FF2B5EF4-FFF2-40B4-BE49-F238E27FC236}">
                <a16:creationId xmlns:a16="http://schemas.microsoft.com/office/drawing/2014/main" id="{47D99B33-999E-1947-A9EC-78FD784DEC2F}"/>
              </a:ext>
            </a:extLst>
          </p:cNvPr>
          <p:cNvSpPr>
            <a:spLocks noGrp="1" noChangeAspect="1"/>
          </p:cNvSpPr>
          <p:nvPr>
            <p:ph type="body" sz="quarter" idx="22" hasCustomPrompt="1"/>
          </p:nvPr>
        </p:nvSpPr>
        <p:spPr>
          <a:xfrm flipV="1">
            <a:off x="4217769"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dpi="0" rotWithShape="0">
            <a:blip r:embed="rId2"/>
            <a:srcRect/>
            <a:stretch>
              <a:fillRect l="-44054" r="-11938"/>
            </a:stretch>
          </a:blipFill>
        </p:spPr>
        <p:txBody>
          <a:bodyPr wrap="square">
            <a:noAutofit/>
          </a:bodyPr>
          <a:lstStyle>
            <a:lvl1pPr>
              <a:defRPr/>
            </a:lvl1pPr>
          </a:lstStyle>
          <a:p>
            <a:pPr lvl="0"/>
            <a:r>
              <a:rPr lang="en-US"/>
              <a:t> </a:t>
            </a:r>
          </a:p>
        </p:txBody>
      </p:sp>
      <p:sp>
        <p:nvSpPr>
          <p:cNvPr id="22" name="MASK Triangle">
            <a:extLst>
              <a:ext uri="{FF2B5EF4-FFF2-40B4-BE49-F238E27FC236}">
                <a16:creationId xmlns:a16="http://schemas.microsoft.com/office/drawing/2014/main" id="{B22901F8-894A-1F47-9F4E-2995F9D8E93B}"/>
              </a:ext>
            </a:extLst>
          </p:cNvPr>
          <p:cNvSpPr/>
          <p:nvPr userDrawn="1"/>
        </p:nvSpPr>
        <p:spPr>
          <a:xfrm>
            <a:off x="1200463" y="0"/>
            <a:ext cx="7957351" cy="68580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sp>
        <p:nvSpPr>
          <p:cNvPr id="23" name="MASK Rectangular">
            <a:extLst>
              <a:ext uri="{FF2B5EF4-FFF2-40B4-BE49-F238E27FC236}">
                <a16:creationId xmlns:a16="http://schemas.microsoft.com/office/drawing/2014/main" id="{77769DAB-41CB-F946-9DDE-FDCFA8967AA2}"/>
              </a:ext>
            </a:extLst>
          </p:cNvPr>
          <p:cNvSpPr/>
          <p:nvPr userDrawn="1"/>
        </p:nvSpPr>
        <p:spPr>
          <a:xfrm rot="10800000" flipH="1">
            <a:off x="0" y="0"/>
            <a:ext cx="517913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grpSp>
        <p:nvGrpSpPr>
          <p:cNvPr id="8" name="LOGO">
            <a:extLst>
              <a:ext uri="{FF2B5EF4-FFF2-40B4-BE49-F238E27FC236}">
                <a16:creationId xmlns:a16="http://schemas.microsoft.com/office/drawing/2014/main" id="{4F6FCEC6-DB60-AF49-81C9-ACF851974840}"/>
              </a:ext>
            </a:extLst>
          </p:cNvPr>
          <p:cNvGrpSpPr>
            <a:grpSpLocks noChangeAspect="1"/>
          </p:cNvGrpSpPr>
          <p:nvPr userDrawn="1"/>
        </p:nvGrpSpPr>
        <p:grpSpPr bwMode="auto">
          <a:xfrm>
            <a:off x="439740" y="4577440"/>
            <a:ext cx="1238814" cy="271080"/>
            <a:chOff x="947" y="1527"/>
            <a:chExt cx="5784" cy="1266"/>
          </a:xfrm>
          <a:solidFill>
            <a:schemeClr val="tx1"/>
          </a:solidFill>
        </p:grpSpPr>
        <p:sp>
          <p:nvSpPr>
            <p:cNvPr id="11" name="Freeform 5">
              <a:extLst>
                <a:ext uri="{FF2B5EF4-FFF2-40B4-BE49-F238E27FC236}">
                  <a16:creationId xmlns:a16="http://schemas.microsoft.com/office/drawing/2014/main" id="{9DE32531-13C9-1C4A-A472-26BBC232DC65}"/>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6">
              <a:extLst>
                <a:ext uri="{FF2B5EF4-FFF2-40B4-BE49-F238E27FC236}">
                  <a16:creationId xmlns:a16="http://schemas.microsoft.com/office/drawing/2014/main" id="{CC984CD4-6EE7-A048-B1A4-07E64822DC41}"/>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7">
              <a:extLst>
                <a:ext uri="{FF2B5EF4-FFF2-40B4-BE49-F238E27FC236}">
                  <a16:creationId xmlns:a16="http://schemas.microsoft.com/office/drawing/2014/main" id="{409ED1EA-44A2-0C4F-857F-E803C32ECB5F}"/>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a:extLst>
                <a:ext uri="{FF2B5EF4-FFF2-40B4-BE49-F238E27FC236}">
                  <a16:creationId xmlns:a16="http://schemas.microsoft.com/office/drawing/2014/main" id="{46B748B2-9D37-7C47-8820-9DFDCF8B518D}"/>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a:extLst>
                <a:ext uri="{FF2B5EF4-FFF2-40B4-BE49-F238E27FC236}">
                  <a16:creationId xmlns:a16="http://schemas.microsoft.com/office/drawing/2014/main" id="{2A2B73E6-34F5-664B-9651-8DFDB72DD792}"/>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0">
              <a:extLst>
                <a:ext uri="{FF2B5EF4-FFF2-40B4-BE49-F238E27FC236}">
                  <a16:creationId xmlns:a16="http://schemas.microsoft.com/office/drawing/2014/main" id="{7D208D61-D18D-4247-8643-4AAFA99E8337}"/>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a:extLst>
                <a:ext uri="{FF2B5EF4-FFF2-40B4-BE49-F238E27FC236}">
                  <a16:creationId xmlns:a16="http://schemas.microsoft.com/office/drawing/2014/main" id="{956FE119-0A89-144B-B778-B8F9F28897F7}"/>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a:extLst>
                <a:ext uri="{FF2B5EF4-FFF2-40B4-BE49-F238E27FC236}">
                  <a16:creationId xmlns:a16="http://schemas.microsoft.com/office/drawing/2014/main" id="{90F61611-B6D8-1F42-8D52-AAFC787A55DC}"/>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a:extLst>
                <a:ext uri="{FF2B5EF4-FFF2-40B4-BE49-F238E27FC236}">
                  <a16:creationId xmlns:a16="http://schemas.microsoft.com/office/drawing/2014/main" id="{D0D90F4B-6117-A644-8CDA-93B1CDC3C1D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a:extLst>
                <a:ext uri="{FF2B5EF4-FFF2-40B4-BE49-F238E27FC236}">
                  <a16:creationId xmlns:a16="http://schemas.microsoft.com/office/drawing/2014/main" id="{A3D42B75-33EF-344C-A02F-5402EC495C04}"/>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a:extLst>
                <a:ext uri="{FF2B5EF4-FFF2-40B4-BE49-F238E27FC236}">
                  <a16:creationId xmlns:a16="http://schemas.microsoft.com/office/drawing/2014/main" id="{73C6121E-5508-8A42-B8FE-CDD39392F3CA}"/>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5" name="SUBTITLE">
            <a:extLst>
              <a:ext uri="{FF2B5EF4-FFF2-40B4-BE49-F238E27FC236}">
                <a16:creationId xmlns:a16="http://schemas.microsoft.com/office/drawing/2014/main" id="{9078B39E-9303-CF42-8D49-D1CFEF7330DE}"/>
              </a:ext>
            </a:extLst>
          </p:cNvPr>
          <p:cNvSpPr>
            <a:spLocks noGrp="1"/>
          </p:cNvSpPr>
          <p:nvPr>
            <p:ph type="body" sz="quarter" idx="17" hasCustomPrompt="1"/>
          </p:nvPr>
        </p:nvSpPr>
        <p:spPr>
          <a:xfrm>
            <a:off x="439741" y="3659589"/>
            <a:ext cx="5248166" cy="333874"/>
          </a:xfrm>
          <a:prstGeom prst="rect">
            <a:avLst/>
          </a:prstGeom>
        </p:spPr>
        <p:txBody>
          <a:bodyPr wrap="square" anchor="t" anchorCtr="0">
            <a:spAutoFit/>
          </a:bodyPr>
          <a:lstStyle>
            <a:lvl1pPr>
              <a:defRPr sz="2000" b="0" i="0">
                <a:solidFill>
                  <a:schemeClr val="tx1"/>
                </a:solidFill>
                <a:latin typeface="Century Gothic" panose="020B0502020202020204" pitchFamily="34" charset="0"/>
              </a:defRPr>
            </a:lvl1pPr>
          </a:lstStyle>
          <a:p>
            <a:pPr lvl="0"/>
            <a:r>
              <a:rPr lang="en-US"/>
              <a:t>Subtitle</a:t>
            </a:r>
          </a:p>
        </p:txBody>
      </p:sp>
      <p:sp>
        <p:nvSpPr>
          <p:cNvPr id="26" name="TITLE">
            <a:extLst>
              <a:ext uri="{FF2B5EF4-FFF2-40B4-BE49-F238E27FC236}">
                <a16:creationId xmlns:a16="http://schemas.microsoft.com/office/drawing/2014/main" id="{CE8CB574-8088-0240-AAFC-463D2EB26D27}"/>
              </a:ext>
            </a:extLst>
          </p:cNvPr>
          <p:cNvSpPr>
            <a:spLocks noGrp="1"/>
          </p:cNvSpPr>
          <p:nvPr>
            <p:ph type="title" hasCustomPrompt="1"/>
          </p:nvPr>
        </p:nvSpPr>
        <p:spPr>
          <a:xfrm>
            <a:off x="439739" y="2821625"/>
            <a:ext cx="5248167" cy="747897"/>
          </a:xfrm>
          <a:prstGeom prst="rect">
            <a:avLst/>
          </a:prstGeom>
        </p:spPr>
        <p:txBody>
          <a:bodyPr wrap="square" anchor="b" anchorCtr="0">
            <a:spAutoFit/>
          </a:bodyPr>
          <a:lstStyle>
            <a:lvl1pPr>
              <a:lnSpc>
                <a:spcPct val="90000"/>
              </a:lnSpc>
              <a:defRPr sz="5400" b="0" i="0" baseline="0">
                <a:solidFill>
                  <a:schemeClr val="tx1"/>
                </a:solidFill>
                <a:latin typeface="Times New Roman" panose="02020603050405020304" pitchFamily="18" charset="0"/>
                <a:cs typeface="Times New Roman" panose="02020603050405020304" pitchFamily="18" charset="0"/>
              </a:defRPr>
            </a:lvl1pPr>
          </a:lstStyle>
          <a:p>
            <a:r>
              <a:rPr lang="en-US"/>
              <a:t>Presentation Title</a:t>
            </a:r>
          </a:p>
        </p:txBody>
      </p:sp>
      <p:sp>
        <p:nvSpPr>
          <p:cNvPr id="3" name="Text Placeholder 2">
            <a:extLst>
              <a:ext uri="{FF2B5EF4-FFF2-40B4-BE49-F238E27FC236}">
                <a16:creationId xmlns:a16="http://schemas.microsoft.com/office/drawing/2014/main" id="{12A524CA-C195-EC44-A300-E8BA01CE3732}"/>
              </a:ext>
            </a:extLst>
          </p:cNvPr>
          <p:cNvSpPr>
            <a:spLocks noGrp="1"/>
          </p:cNvSpPr>
          <p:nvPr>
            <p:ph type="body" sz="quarter" idx="23" hasCustomPrompt="1"/>
          </p:nvPr>
        </p:nvSpPr>
        <p:spPr>
          <a:xfrm>
            <a:off x="439740" y="6019458"/>
            <a:ext cx="3523580" cy="152742"/>
          </a:xfrm>
        </p:spPr>
        <p:txBody>
          <a:bodyPr>
            <a:noAutofit/>
          </a:bodyPr>
          <a:lstStyle>
            <a:lvl1pPr>
              <a:defRPr sz="1200" b="0"/>
            </a:lvl1pPr>
          </a:lstStyle>
          <a:p>
            <a:pPr lvl="7"/>
            <a:r>
              <a:rPr lang="en-US"/>
              <a:t>March 2020</a:t>
            </a:r>
          </a:p>
        </p:txBody>
      </p:sp>
    </p:spTree>
    <p:extLst>
      <p:ext uri="{BB962C8B-B14F-4D97-AF65-F5344CB8AC3E}">
        <p14:creationId xmlns:p14="http://schemas.microsoft.com/office/powerpoint/2010/main" val="228795455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OPENER 1">
    <p:bg>
      <p:bgPr>
        <a:solidFill>
          <a:schemeClr val="tx1"/>
        </a:solidFill>
        <a:effectLst/>
      </p:bgPr>
    </p:bg>
    <p:spTree>
      <p:nvGrpSpPr>
        <p:cNvPr id="1" name=""/>
        <p:cNvGrpSpPr/>
        <p:nvPr/>
      </p:nvGrpSpPr>
      <p:grpSpPr>
        <a:xfrm>
          <a:off x="0" y="0"/>
          <a:ext cx="0" cy="0"/>
          <a:chOff x="0" y="0"/>
          <a:chExt cx="0" cy="0"/>
        </a:xfrm>
      </p:grpSpPr>
      <p:sp>
        <p:nvSpPr>
          <p:cNvPr id="5" name="SUBTITLE"/>
          <p:cNvSpPr>
            <a:spLocks noGrp="1"/>
          </p:cNvSpPr>
          <p:nvPr>
            <p:ph type="body" sz="quarter" idx="17" hasCustomPrompt="1"/>
          </p:nvPr>
        </p:nvSpPr>
        <p:spPr>
          <a:xfrm>
            <a:off x="439741" y="3659589"/>
            <a:ext cx="7550640" cy="333874"/>
          </a:xfrm>
          <a:prstGeom prst="rect">
            <a:avLst/>
          </a:prstGeom>
        </p:spPr>
        <p:txBody>
          <a:bodyPr wrap="square" anchor="t" anchorCtr="0">
            <a:spAutoFit/>
          </a:bodyPr>
          <a:lstStyle>
            <a:lvl1pPr>
              <a:defRPr sz="2000" b="0" i="0">
                <a:solidFill>
                  <a:schemeClr val="bg1"/>
                </a:solidFill>
                <a:latin typeface="Century Gothic" panose="020B0502020202020204" pitchFamily="34" charset="0"/>
              </a:defRPr>
            </a:lvl1pPr>
          </a:lstStyle>
          <a:p>
            <a:pPr lvl="0"/>
            <a:r>
              <a:rPr lang="en-US"/>
              <a:t>Subtitle</a:t>
            </a:r>
          </a:p>
        </p:txBody>
      </p:sp>
      <p:sp>
        <p:nvSpPr>
          <p:cNvPr id="7" name="TITLE"/>
          <p:cNvSpPr>
            <a:spLocks noGrp="1"/>
          </p:cNvSpPr>
          <p:nvPr>
            <p:ph type="title" hasCustomPrompt="1"/>
          </p:nvPr>
        </p:nvSpPr>
        <p:spPr>
          <a:xfrm>
            <a:off x="439739" y="2821625"/>
            <a:ext cx="7550642" cy="747897"/>
          </a:xfrm>
          <a:prstGeom prst="rect">
            <a:avLst/>
          </a:prstGeom>
        </p:spPr>
        <p:txBody>
          <a:bodyPr wrap="square" anchor="b" anchorCtr="0">
            <a:spAutoFit/>
          </a:bodyPr>
          <a:lstStyle>
            <a:lvl1pPr>
              <a:lnSpc>
                <a:spcPct val="90000"/>
              </a:lnSpc>
              <a:defRPr sz="5400" b="0" i="0" baseline="0">
                <a:solidFill>
                  <a:schemeClr val="bg1"/>
                </a:solidFill>
                <a:latin typeface="Times New Roman" panose="02020603050405020304" pitchFamily="18" charset="0"/>
                <a:cs typeface="Times New Roman" panose="02020603050405020304" pitchFamily="18" charset="0"/>
              </a:defRPr>
            </a:lvl1pPr>
          </a:lstStyle>
          <a:p>
            <a:r>
              <a:rPr lang="en-US"/>
              <a:t>Section Title</a:t>
            </a:r>
          </a:p>
        </p:txBody>
      </p:sp>
      <p:grpSp>
        <p:nvGrpSpPr>
          <p:cNvPr id="6" name="LOGO">
            <a:extLst>
              <a:ext uri="{FF2B5EF4-FFF2-40B4-BE49-F238E27FC236}">
                <a16:creationId xmlns:a16="http://schemas.microsoft.com/office/drawing/2014/main" id="{6AAC2DDC-9394-CC44-B864-94661FF6F64C}"/>
              </a:ext>
            </a:extLst>
          </p:cNvPr>
          <p:cNvGrpSpPr>
            <a:grpSpLocks noChangeAspect="1"/>
          </p:cNvGrpSpPr>
          <p:nvPr userDrawn="1"/>
        </p:nvGrpSpPr>
        <p:grpSpPr bwMode="auto">
          <a:xfrm>
            <a:off x="11085415" y="224220"/>
            <a:ext cx="890248" cy="194806"/>
            <a:chOff x="947" y="1527"/>
            <a:chExt cx="5784" cy="1266"/>
          </a:xfrm>
          <a:solidFill>
            <a:schemeClr val="bg1"/>
          </a:solidFill>
        </p:grpSpPr>
        <p:sp>
          <p:nvSpPr>
            <p:cNvPr id="8" name="Freeform 5">
              <a:extLst>
                <a:ext uri="{FF2B5EF4-FFF2-40B4-BE49-F238E27FC236}">
                  <a16:creationId xmlns:a16="http://schemas.microsoft.com/office/drawing/2014/main" id="{B7BA155C-198E-304E-8474-4C049A849538}"/>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6">
              <a:extLst>
                <a:ext uri="{FF2B5EF4-FFF2-40B4-BE49-F238E27FC236}">
                  <a16:creationId xmlns:a16="http://schemas.microsoft.com/office/drawing/2014/main" id="{EDF1731A-AFEF-A640-9500-193313C186EF}"/>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 name="Freeform 7">
              <a:extLst>
                <a:ext uri="{FF2B5EF4-FFF2-40B4-BE49-F238E27FC236}">
                  <a16:creationId xmlns:a16="http://schemas.microsoft.com/office/drawing/2014/main" id="{5FC79F75-B733-7D4D-A491-80EBEAB9AA76}"/>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8">
              <a:extLst>
                <a:ext uri="{FF2B5EF4-FFF2-40B4-BE49-F238E27FC236}">
                  <a16:creationId xmlns:a16="http://schemas.microsoft.com/office/drawing/2014/main" id="{AA0F4583-1D7B-654A-9428-13A1A48510EB}"/>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9">
              <a:extLst>
                <a:ext uri="{FF2B5EF4-FFF2-40B4-BE49-F238E27FC236}">
                  <a16:creationId xmlns:a16="http://schemas.microsoft.com/office/drawing/2014/main" id="{178B21B2-C635-2740-8158-031EE62982CA}"/>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10">
              <a:extLst>
                <a:ext uri="{FF2B5EF4-FFF2-40B4-BE49-F238E27FC236}">
                  <a16:creationId xmlns:a16="http://schemas.microsoft.com/office/drawing/2014/main" id="{98F6606E-9381-424A-812E-6B5C2FE6BA38}"/>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11">
              <a:extLst>
                <a:ext uri="{FF2B5EF4-FFF2-40B4-BE49-F238E27FC236}">
                  <a16:creationId xmlns:a16="http://schemas.microsoft.com/office/drawing/2014/main" id="{AE159D57-5710-9542-9630-12ADE95C6A51}"/>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2">
              <a:extLst>
                <a:ext uri="{FF2B5EF4-FFF2-40B4-BE49-F238E27FC236}">
                  <a16:creationId xmlns:a16="http://schemas.microsoft.com/office/drawing/2014/main" id="{9D67D394-A38F-0941-8E24-79393C0AC8C7}"/>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3">
              <a:extLst>
                <a:ext uri="{FF2B5EF4-FFF2-40B4-BE49-F238E27FC236}">
                  <a16:creationId xmlns:a16="http://schemas.microsoft.com/office/drawing/2014/main" id="{ED3CCCED-82C4-5849-A489-9B9CBC4B5B6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4">
              <a:extLst>
                <a:ext uri="{FF2B5EF4-FFF2-40B4-BE49-F238E27FC236}">
                  <a16:creationId xmlns:a16="http://schemas.microsoft.com/office/drawing/2014/main" id="{8063D71B-2FF3-DB41-B34C-79B65FCBB6F0}"/>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5">
              <a:extLst>
                <a:ext uri="{FF2B5EF4-FFF2-40B4-BE49-F238E27FC236}">
                  <a16:creationId xmlns:a16="http://schemas.microsoft.com/office/drawing/2014/main" id="{3D2FA44F-3F91-D146-A9C5-FDFFAAD58249}"/>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311944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6" name="SOURCES">
            <a:extLst>
              <a:ext uri="{FF2B5EF4-FFF2-40B4-BE49-F238E27FC236}">
                <a16:creationId xmlns:a16="http://schemas.microsoft.com/office/drawing/2014/main" id="{64C61DF3-822A-0E4D-BDB8-05FAA33483C3}"/>
              </a:ext>
            </a:extLst>
          </p:cNvPr>
          <p:cNvSpPr>
            <a:spLocks noGrp="1"/>
          </p:cNvSpPr>
          <p:nvPr>
            <p:ph type="body" sz="quarter" idx="18" hasCustomPrompt="1"/>
          </p:nvPr>
        </p:nvSpPr>
        <p:spPr>
          <a:xfrm>
            <a:off x="10324328" y="6542340"/>
            <a:ext cx="1650941" cy="185070"/>
          </a:xfrm>
          <a:prstGeom prst="rect">
            <a:avLst/>
          </a:prstGeom>
        </p:spPr>
        <p:txBody>
          <a:bodyPr wrap="square" rIns="0" bIns="0" anchor="b" anchorCtr="0">
            <a:noAutofit/>
          </a:bodyPr>
          <a:lstStyle>
            <a:lvl1pPr algn="r">
              <a:lnSpc>
                <a:spcPct val="100000"/>
              </a:lnSpc>
              <a:spcBef>
                <a:spcPts val="100"/>
              </a:spcBef>
              <a:spcAft>
                <a:spcPts val="100"/>
              </a:spcAft>
              <a:defRPr sz="600">
                <a:solidFill>
                  <a:srgbClr val="918D8D"/>
                </a:solidFill>
                <a:latin typeface="Century Gothic" panose="020B0502020202020204" pitchFamily="34" charset="0"/>
              </a:defRPr>
            </a:lvl1pPr>
          </a:lstStyle>
          <a:p>
            <a:pPr lvl="0"/>
            <a:r>
              <a:rPr lang="en-US"/>
              <a:t>* List sources here</a:t>
            </a:r>
          </a:p>
        </p:txBody>
      </p:sp>
      <p:sp>
        <p:nvSpPr>
          <p:cNvPr id="20" name="TITLE">
            <a:extLst>
              <a:ext uri="{FF2B5EF4-FFF2-40B4-BE49-F238E27FC236}">
                <a16:creationId xmlns:a16="http://schemas.microsoft.com/office/drawing/2014/main" id="{0718D53F-9834-8C40-8B43-533BD9E7C3A8}"/>
              </a:ext>
            </a:extLst>
          </p:cNvPr>
          <p:cNvSpPr>
            <a:spLocks noGrp="1"/>
          </p:cNvSpPr>
          <p:nvPr>
            <p:ph type="title"/>
          </p:nvPr>
        </p:nvSpPr>
        <p:spPr>
          <a:xfrm>
            <a:off x="219513" y="210313"/>
            <a:ext cx="10454314" cy="37309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62867C91-227A-0A49-A614-95FA2D2D6857}"/>
              </a:ext>
            </a:extLst>
          </p:cNvPr>
          <p:cNvSpPr>
            <a:spLocks noGrp="1"/>
          </p:cNvSpPr>
          <p:nvPr>
            <p:ph type="ftr" sz="quarter" idx="21"/>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3" name="Slide Number Placeholder 2">
            <a:extLst>
              <a:ext uri="{FF2B5EF4-FFF2-40B4-BE49-F238E27FC236}">
                <a16:creationId xmlns:a16="http://schemas.microsoft.com/office/drawing/2014/main" id="{C950FF73-4488-2C4C-BE28-0CF7B3D98BC6}"/>
              </a:ext>
            </a:extLst>
          </p:cNvPr>
          <p:cNvSpPr>
            <a:spLocks noGrp="1"/>
          </p:cNvSpPr>
          <p:nvPr>
            <p:ph type="sldNum" sz="quarter" idx="22"/>
          </p:nvPr>
        </p:nvSpPr>
        <p:spPr/>
        <p:txBody>
          <a:bodyPr/>
          <a:lstStyle/>
          <a:p>
            <a:fld id="{B039CED7-89A6-0D48-93AF-800B78660EBD}" type="slidenum">
              <a:rPr lang="en-US"/>
              <a:pPr/>
              <a:t>‹#›</a:t>
            </a:fld>
            <a:endParaRPr lang="en-US" dirty="0"/>
          </a:p>
        </p:txBody>
      </p:sp>
      <p:grpSp>
        <p:nvGrpSpPr>
          <p:cNvPr id="7" name="Graphic 4">
            <a:extLst>
              <a:ext uri="{FF2B5EF4-FFF2-40B4-BE49-F238E27FC236}">
                <a16:creationId xmlns:a16="http://schemas.microsoft.com/office/drawing/2014/main" id="{3E5E4F33-5A17-CC4C-A54A-04F7A9D00D02}"/>
              </a:ext>
            </a:extLst>
          </p:cNvPr>
          <p:cNvGrpSpPr>
            <a:grpSpLocks noChangeAspect="1"/>
          </p:cNvGrpSpPr>
          <p:nvPr userDrawn="1"/>
        </p:nvGrpSpPr>
        <p:grpSpPr>
          <a:xfrm>
            <a:off x="11082633" y="213365"/>
            <a:ext cx="889854" cy="197488"/>
            <a:chOff x="3033712" y="2749550"/>
            <a:chExt cx="6121400" cy="1358900"/>
          </a:xfrm>
        </p:grpSpPr>
        <p:sp>
          <p:nvSpPr>
            <p:cNvPr id="25" name="Freeform 24">
              <a:extLst>
                <a:ext uri="{FF2B5EF4-FFF2-40B4-BE49-F238E27FC236}">
                  <a16:creationId xmlns:a16="http://schemas.microsoft.com/office/drawing/2014/main" id="{9E85A52C-99F9-2F4F-9D8A-38BD79E43DC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solidFill>
              <a:schemeClr val="tx2"/>
            </a:solidFill>
            <a:ln w="9510" cap="flat">
              <a:no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A9ACE861-E05E-114A-93A7-C1AD2DB1CDAD}"/>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solidFill>
              <a:schemeClr val="tx2"/>
            </a:solidFill>
            <a:ln w="9510" cap="flat">
              <a:noFill/>
              <a:prstDash val="solid"/>
              <a:miter/>
            </a:ln>
          </p:spPr>
          <p:txBody>
            <a:bodyPr rtlCol="0" anchor="ctr"/>
            <a:lstStyle/>
            <a:p>
              <a:endParaRPr lang="en-US" sz="1800" dirty="0"/>
            </a:p>
          </p:txBody>
        </p:sp>
        <p:sp>
          <p:nvSpPr>
            <p:cNvPr id="27" name="Freeform 26">
              <a:extLst>
                <a:ext uri="{FF2B5EF4-FFF2-40B4-BE49-F238E27FC236}">
                  <a16:creationId xmlns:a16="http://schemas.microsoft.com/office/drawing/2014/main" id="{EE30167C-48A3-BF44-A622-8385979C4658}"/>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solidFill>
              <a:schemeClr val="tx2"/>
            </a:solidFill>
            <a:ln w="9510" cap="flat">
              <a:noFill/>
              <a:prstDash val="solid"/>
              <a:miter/>
            </a:ln>
          </p:spPr>
          <p:txBody>
            <a:bodyPr rtlCol="0" anchor="ctr"/>
            <a:lstStyle/>
            <a:p>
              <a:endParaRPr lang="en-US" sz="1800" dirty="0"/>
            </a:p>
          </p:txBody>
        </p:sp>
        <p:sp>
          <p:nvSpPr>
            <p:cNvPr id="28" name="Freeform 27">
              <a:extLst>
                <a:ext uri="{FF2B5EF4-FFF2-40B4-BE49-F238E27FC236}">
                  <a16:creationId xmlns:a16="http://schemas.microsoft.com/office/drawing/2014/main" id="{32CA6A24-BBF0-0949-AD58-66C7F77C06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solidFill>
              <a:schemeClr val="tx2"/>
            </a:solidFill>
            <a:ln w="9510" cap="flat">
              <a:no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32E8D51D-22B8-7446-A46B-D5013FEA394B}"/>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solidFill>
              <a:schemeClr val="tx2"/>
            </a:solidFill>
            <a:ln w="9510" cap="flat">
              <a:noFill/>
              <a:prstDash val="solid"/>
              <a:miter/>
            </a:ln>
          </p:spPr>
          <p:txBody>
            <a:bodyPr rtlCol="0" anchor="ctr"/>
            <a:lstStyle/>
            <a:p>
              <a:endParaRPr lang="en-US" sz="1800" dirty="0"/>
            </a:p>
          </p:txBody>
        </p:sp>
        <p:sp>
          <p:nvSpPr>
            <p:cNvPr id="30" name="Freeform 29">
              <a:extLst>
                <a:ext uri="{FF2B5EF4-FFF2-40B4-BE49-F238E27FC236}">
                  <a16:creationId xmlns:a16="http://schemas.microsoft.com/office/drawing/2014/main" id="{BC74E549-E6D6-9E47-9D27-E957D3F64DF7}"/>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solidFill>
              <a:srgbClr val="DF1E26"/>
            </a:solidFill>
            <a:ln w="9510" cap="flat">
              <a:no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315DCD54-26B3-6A4A-8D33-4FBF19A5D97B}"/>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solidFill>
              <a:srgbClr val="EF3834"/>
            </a:solidFill>
            <a:ln w="9510" cap="flat">
              <a:noFill/>
              <a:prstDash val="solid"/>
              <a:miter/>
            </a:ln>
          </p:spPr>
          <p:txBody>
            <a:bodyPr rtlCol="0" anchor="ctr"/>
            <a:lstStyle/>
            <a:p>
              <a:endParaRPr lang="en-US" sz="1800" dirty="0"/>
            </a:p>
          </p:txBody>
        </p:sp>
        <p:sp>
          <p:nvSpPr>
            <p:cNvPr id="32" name="Freeform 31">
              <a:extLst>
                <a:ext uri="{FF2B5EF4-FFF2-40B4-BE49-F238E27FC236}">
                  <a16:creationId xmlns:a16="http://schemas.microsoft.com/office/drawing/2014/main" id="{60E8EC1B-D259-F44B-8A5E-433BF92901AE}"/>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solidFill>
              <a:srgbClr val="F0534C"/>
            </a:solid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812B044B-2E1F-6345-8476-CBC4D26E798E}"/>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solidFill>
              <a:srgbClr val="F26F62"/>
            </a:solid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F0EEDAA2-48AB-A749-8A18-FA2EA7237586}"/>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solidFill>
              <a:srgbClr val="F58C7F"/>
            </a:solid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E320A434-03CF-384F-9E38-271297320B80}"/>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solidFill>
              <a:srgbClr val="F0534C"/>
            </a:solidFill>
            <a:ln w="9510" cap="flat">
              <a:noFill/>
              <a:prstDash val="solid"/>
              <a:miter/>
            </a:ln>
          </p:spPr>
          <p:txBody>
            <a:bodyPr rtlCol="0" anchor="ctr"/>
            <a:lstStyle/>
            <a:p>
              <a:endParaRPr lang="en-US" sz="1800" dirty="0"/>
            </a:p>
          </p:txBody>
        </p:sp>
      </p:grpSp>
      <p:sp>
        <p:nvSpPr>
          <p:cNvPr id="50" name="Text Placeholder 49">
            <a:extLst>
              <a:ext uri="{FF2B5EF4-FFF2-40B4-BE49-F238E27FC236}">
                <a16:creationId xmlns:a16="http://schemas.microsoft.com/office/drawing/2014/main" id="{8D8AB8A5-83D9-CA45-B6F6-AF431BBFC564}"/>
              </a:ext>
            </a:extLst>
          </p:cNvPr>
          <p:cNvSpPr>
            <a:spLocks noGrp="1"/>
          </p:cNvSpPr>
          <p:nvPr>
            <p:ph type="body" sz="quarter" idx="23"/>
          </p:nvPr>
        </p:nvSpPr>
        <p:spPr>
          <a:xfrm>
            <a:off x="219513" y="521208"/>
            <a:ext cx="10454823" cy="233718"/>
          </a:xfrm>
          <a:prstGeom prst="rect">
            <a:avLst/>
          </a:prstGeom>
        </p:spPr>
        <p:txBody>
          <a:bodyPr>
            <a:noAutofit/>
          </a:bodyPr>
          <a:lstStyle>
            <a:lvl7pPr>
              <a:defRPr spc="0"/>
            </a:lvl7pPr>
          </a:lstStyle>
          <a:p>
            <a:pPr lvl="0"/>
            <a:r>
              <a:rPr lang="en-US"/>
              <a:t>Click to edit Master text styles</a:t>
            </a:r>
          </a:p>
        </p:txBody>
      </p:sp>
      <p:sp>
        <p:nvSpPr>
          <p:cNvPr id="5" name="Text Placeholder 4">
            <a:extLst>
              <a:ext uri="{FF2B5EF4-FFF2-40B4-BE49-F238E27FC236}">
                <a16:creationId xmlns:a16="http://schemas.microsoft.com/office/drawing/2014/main" id="{4AB8E375-7064-9840-B75F-4AA6F7FD68A4}"/>
              </a:ext>
            </a:extLst>
          </p:cNvPr>
          <p:cNvSpPr>
            <a:spLocks noGrp="1"/>
          </p:cNvSpPr>
          <p:nvPr>
            <p:ph type="body" sz="quarter" idx="24"/>
          </p:nvPr>
        </p:nvSpPr>
        <p:spPr>
          <a:xfrm>
            <a:off x="219132" y="1605366"/>
            <a:ext cx="10454823" cy="1939395"/>
          </a:xfrm>
        </p:spPr>
        <p:txBody>
          <a:bodyPr/>
          <a:lstStyle>
            <a:lvl1pPr marL="0" indent="0">
              <a:buNone/>
              <a:defRPr/>
            </a:lvl1pPr>
            <a:lvl5pPr marL="365760" marR="0" indent="-182880" algn="l" defTabSz="457062"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9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 SLIDE 3">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4AFB4CE3-017E-E24D-A9C9-B636976CBBD6}"/>
              </a:ext>
            </a:extLst>
          </p:cNvPr>
          <p:cNvSpPr>
            <a:spLocks noGrp="1" noChangeAspect="1"/>
          </p:cNvSpPr>
          <p:nvPr>
            <p:ph type="body" sz="quarter" idx="21" hasCustomPrompt="1"/>
          </p:nvPr>
        </p:nvSpPr>
        <p:spPr>
          <a:xfrm>
            <a:off x="4195538"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a:blip r:embed="rId2"/>
            <a:stretch>
              <a:fillRect l="-52828" r="-66"/>
            </a:stretch>
          </a:blipFill>
        </p:spPr>
        <p:txBody>
          <a:bodyPr wrap="square">
            <a:noAutofit/>
          </a:bodyPr>
          <a:lstStyle>
            <a:lvl1pPr>
              <a:defRPr/>
            </a:lvl1pPr>
          </a:lstStyle>
          <a:p>
            <a:pPr lvl="0"/>
            <a:r>
              <a:rPr lang="en-US"/>
              <a:t> </a:t>
            </a:r>
          </a:p>
        </p:txBody>
      </p:sp>
      <p:grpSp>
        <p:nvGrpSpPr>
          <p:cNvPr id="31" name="Graphic 4">
            <a:extLst>
              <a:ext uri="{FF2B5EF4-FFF2-40B4-BE49-F238E27FC236}">
                <a16:creationId xmlns:a16="http://schemas.microsoft.com/office/drawing/2014/main" id="{0C7DBF5B-C3FD-FB47-A676-EC2E8062C94C}"/>
              </a:ext>
            </a:extLst>
          </p:cNvPr>
          <p:cNvGrpSpPr>
            <a:grpSpLocks noChangeAspect="1"/>
          </p:cNvGrpSpPr>
          <p:nvPr userDrawn="1"/>
        </p:nvGrpSpPr>
        <p:grpSpPr>
          <a:xfrm>
            <a:off x="11085415" y="221612"/>
            <a:ext cx="889854" cy="197488"/>
            <a:chOff x="3033712" y="2749550"/>
            <a:chExt cx="6121400" cy="1358900"/>
          </a:xfrm>
          <a:solidFill>
            <a:schemeClr val="bg2"/>
          </a:solidFill>
        </p:grpSpPr>
        <p:sp>
          <p:nvSpPr>
            <p:cNvPr id="32" name="Freeform 31">
              <a:extLst>
                <a:ext uri="{FF2B5EF4-FFF2-40B4-BE49-F238E27FC236}">
                  <a16:creationId xmlns:a16="http://schemas.microsoft.com/office/drawing/2014/main" id="{3D085BD4-3C79-DE4B-BCBF-34386EA483B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grp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B26B4706-655F-614D-A6AC-F16AC2565E63}"/>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grp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95C6FA77-DF7E-CD49-B18E-189AA7D7C91C}"/>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grp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F928A901-BF06-F84A-A89C-81FA837C6F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grpFill/>
            <a:ln w="9510" cap="flat">
              <a:noFill/>
              <a:prstDash val="solid"/>
              <a:miter/>
            </a:ln>
          </p:spPr>
          <p:txBody>
            <a:bodyPr rtlCol="0" anchor="ctr"/>
            <a:lstStyle/>
            <a:p>
              <a:endParaRPr lang="en-US" sz="1800" dirty="0"/>
            </a:p>
          </p:txBody>
        </p:sp>
        <p:sp>
          <p:nvSpPr>
            <p:cNvPr id="36" name="Freeform 35">
              <a:extLst>
                <a:ext uri="{FF2B5EF4-FFF2-40B4-BE49-F238E27FC236}">
                  <a16:creationId xmlns:a16="http://schemas.microsoft.com/office/drawing/2014/main" id="{2C882E94-343A-7746-8F66-D56B0F561043}"/>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grpFill/>
            <a:ln w="9510" cap="flat">
              <a:noFill/>
              <a:prstDash val="solid"/>
              <a:miter/>
            </a:ln>
          </p:spPr>
          <p:txBody>
            <a:bodyPr rtlCol="0" anchor="ctr"/>
            <a:lstStyle/>
            <a:p>
              <a:endParaRPr lang="en-US" sz="1800" dirty="0"/>
            </a:p>
          </p:txBody>
        </p:sp>
        <p:sp>
          <p:nvSpPr>
            <p:cNvPr id="37" name="Freeform 36">
              <a:extLst>
                <a:ext uri="{FF2B5EF4-FFF2-40B4-BE49-F238E27FC236}">
                  <a16:creationId xmlns:a16="http://schemas.microsoft.com/office/drawing/2014/main" id="{226939FF-7FFB-A348-B17E-5E29640B6C3D}"/>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grpFill/>
            <a:ln w="9510" cap="flat">
              <a:noFill/>
              <a:prstDash val="solid"/>
              <a:miter/>
            </a:ln>
          </p:spPr>
          <p:txBody>
            <a:bodyPr rtlCol="0" anchor="ctr"/>
            <a:lstStyle/>
            <a:p>
              <a:endParaRPr lang="en-US" sz="1800" dirty="0"/>
            </a:p>
          </p:txBody>
        </p:sp>
        <p:sp>
          <p:nvSpPr>
            <p:cNvPr id="38" name="Freeform 37">
              <a:extLst>
                <a:ext uri="{FF2B5EF4-FFF2-40B4-BE49-F238E27FC236}">
                  <a16:creationId xmlns:a16="http://schemas.microsoft.com/office/drawing/2014/main" id="{A74DB4DF-6335-0D42-8202-8FA0B44D848F}"/>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grpFill/>
            <a:ln w="9510" cap="flat">
              <a:noFill/>
              <a:prstDash val="solid"/>
              <a:miter/>
            </a:ln>
          </p:spPr>
          <p:txBody>
            <a:bodyPr rtlCol="0" anchor="ctr"/>
            <a:lstStyle/>
            <a:p>
              <a:endParaRPr lang="en-US" sz="1800" dirty="0"/>
            </a:p>
          </p:txBody>
        </p:sp>
        <p:sp>
          <p:nvSpPr>
            <p:cNvPr id="39" name="Freeform 38">
              <a:extLst>
                <a:ext uri="{FF2B5EF4-FFF2-40B4-BE49-F238E27FC236}">
                  <a16:creationId xmlns:a16="http://schemas.microsoft.com/office/drawing/2014/main" id="{9E493484-C0ED-8141-8502-AD7153C7F6CA}"/>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grpFill/>
            <a:ln w="9510" cap="flat">
              <a:noFill/>
              <a:prstDash val="solid"/>
              <a:miter/>
            </a:ln>
          </p:spPr>
          <p:txBody>
            <a:bodyPr rtlCol="0" anchor="ctr"/>
            <a:lstStyle/>
            <a:p>
              <a:endParaRPr lang="en-US" sz="1800" dirty="0"/>
            </a:p>
          </p:txBody>
        </p:sp>
        <p:sp>
          <p:nvSpPr>
            <p:cNvPr id="40" name="Freeform 39">
              <a:extLst>
                <a:ext uri="{FF2B5EF4-FFF2-40B4-BE49-F238E27FC236}">
                  <a16:creationId xmlns:a16="http://schemas.microsoft.com/office/drawing/2014/main" id="{890CCD48-A872-C945-9E91-CB61CA440145}"/>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grpFill/>
            <a:ln w="9510" cap="flat">
              <a:noFill/>
              <a:prstDash val="solid"/>
              <a:miter/>
            </a:ln>
          </p:spPr>
          <p:txBody>
            <a:bodyPr rtlCol="0" anchor="ctr"/>
            <a:lstStyle/>
            <a:p>
              <a:endParaRPr lang="en-US" sz="1800" dirty="0"/>
            </a:p>
          </p:txBody>
        </p:sp>
        <p:sp>
          <p:nvSpPr>
            <p:cNvPr id="41" name="Freeform 40">
              <a:extLst>
                <a:ext uri="{FF2B5EF4-FFF2-40B4-BE49-F238E27FC236}">
                  <a16:creationId xmlns:a16="http://schemas.microsoft.com/office/drawing/2014/main" id="{FA4D47E7-0CF5-234A-9F65-7299CFA14012}"/>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grpFill/>
            <a:ln w="9510" cap="flat">
              <a:noFill/>
              <a:prstDash val="solid"/>
              <a:miter/>
            </a:ln>
          </p:spPr>
          <p:txBody>
            <a:bodyPr rtlCol="0" anchor="ctr"/>
            <a:lstStyle/>
            <a:p>
              <a:endParaRPr lang="en-US" sz="1800" dirty="0"/>
            </a:p>
          </p:txBody>
        </p:sp>
        <p:sp>
          <p:nvSpPr>
            <p:cNvPr id="42" name="Freeform 41">
              <a:extLst>
                <a:ext uri="{FF2B5EF4-FFF2-40B4-BE49-F238E27FC236}">
                  <a16:creationId xmlns:a16="http://schemas.microsoft.com/office/drawing/2014/main" id="{0187B3B8-FF66-8D4E-88D3-21CE08C515B6}"/>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grpFill/>
            <a:ln w="9510" cap="flat">
              <a:noFill/>
              <a:prstDash val="solid"/>
              <a:miter/>
            </a:ln>
          </p:spPr>
          <p:txBody>
            <a:bodyPr rtlCol="0" anchor="ctr"/>
            <a:lstStyle/>
            <a:p>
              <a:endParaRPr lang="en-US" sz="1800" dirty="0"/>
            </a:p>
          </p:txBody>
        </p:sp>
      </p:grpSp>
      <p:sp>
        <p:nvSpPr>
          <p:cNvPr id="46" name="Text Placeholder 49">
            <a:extLst>
              <a:ext uri="{FF2B5EF4-FFF2-40B4-BE49-F238E27FC236}">
                <a16:creationId xmlns:a16="http://schemas.microsoft.com/office/drawing/2014/main" id="{A0E52A12-0D27-3F40-8FBA-10D8F85F684F}"/>
              </a:ext>
            </a:extLst>
          </p:cNvPr>
          <p:cNvSpPr>
            <a:spLocks noGrp="1"/>
          </p:cNvSpPr>
          <p:nvPr>
            <p:ph type="body" sz="quarter" idx="23"/>
          </p:nvPr>
        </p:nvSpPr>
        <p:spPr>
          <a:xfrm>
            <a:off x="209604" y="521208"/>
            <a:ext cx="10454823" cy="233718"/>
          </a:xfrm>
          <a:prstGeom prst="rect">
            <a:avLst/>
          </a:prstGeom>
        </p:spPr>
        <p:txBody>
          <a:bodyPr>
            <a:noAutofit/>
          </a:bodyPr>
          <a:lstStyle/>
          <a:p>
            <a:pPr lvl="0"/>
            <a:r>
              <a:rPr lang="en-US"/>
              <a:t>Click to edit Master text styles</a:t>
            </a:r>
          </a:p>
        </p:txBody>
      </p:sp>
      <p:sp>
        <p:nvSpPr>
          <p:cNvPr id="7" name="Footer Placeholder 6">
            <a:extLst>
              <a:ext uri="{FF2B5EF4-FFF2-40B4-BE49-F238E27FC236}">
                <a16:creationId xmlns:a16="http://schemas.microsoft.com/office/drawing/2014/main" id="{19B29D15-9AB6-CB4D-B8B3-816E08226C7D}"/>
              </a:ext>
            </a:extLst>
          </p:cNvPr>
          <p:cNvSpPr>
            <a:spLocks noGrp="1"/>
          </p:cNvSpPr>
          <p:nvPr>
            <p:ph type="ftr" sz="quarter" idx="24"/>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8" name="Slide Number Placeholder 7">
            <a:extLst>
              <a:ext uri="{FF2B5EF4-FFF2-40B4-BE49-F238E27FC236}">
                <a16:creationId xmlns:a16="http://schemas.microsoft.com/office/drawing/2014/main" id="{E4613051-730E-4E43-8B5F-3831C3E915A9}"/>
              </a:ext>
            </a:extLst>
          </p:cNvPr>
          <p:cNvSpPr>
            <a:spLocks noGrp="1"/>
          </p:cNvSpPr>
          <p:nvPr>
            <p:ph type="sldNum" sz="quarter" idx="25"/>
          </p:nvPr>
        </p:nvSpPr>
        <p:spPr/>
        <p:txBody>
          <a:bodyPr/>
          <a:lstStyle/>
          <a:p>
            <a:fld id="{B039CED7-89A6-0D48-93AF-800B78660EBD}" type="slidenum">
              <a:rPr lang="en-US"/>
              <a:pPr/>
              <a:t>‹#›</a:t>
            </a:fld>
            <a:endParaRPr lang="en-US" dirty="0"/>
          </a:p>
        </p:txBody>
      </p:sp>
      <p:sp>
        <p:nvSpPr>
          <p:cNvPr id="22" name="TITLE">
            <a:extLst>
              <a:ext uri="{FF2B5EF4-FFF2-40B4-BE49-F238E27FC236}">
                <a16:creationId xmlns:a16="http://schemas.microsoft.com/office/drawing/2014/main" id="{9FE3B6D9-32A7-D843-ABDB-621F436CC213}"/>
              </a:ext>
            </a:extLst>
          </p:cNvPr>
          <p:cNvSpPr>
            <a:spLocks noGrp="1"/>
          </p:cNvSpPr>
          <p:nvPr>
            <p:ph type="title"/>
          </p:nvPr>
        </p:nvSpPr>
        <p:spPr>
          <a:xfrm>
            <a:off x="219662" y="213640"/>
            <a:ext cx="10454314" cy="373097"/>
          </a:xfrm>
        </p:spPr>
        <p:txBody>
          <a:bodyPr/>
          <a:lstStyle/>
          <a:p>
            <a:r>
              <a:rPr lang="en-US"/>
              <a:t>Click to edit Master title style</a:t>
            </a:r>
          </a:p>
        </p:txBody>
      </p:sp>
    </p:spTree>
    <p:extLst>
      <p:ext uri="{BB962C8B-B14F-4D97-AF65-F5344CB8AC3E}">
        <p14:creationId xmlns:p14="http://schemas.microsoft.com/office/powerpoint/2010/main" val="1900358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2">
    <p:bg>
      <p:bgRef idx="1001">
        <a:schemeClr val="bg1"/>
      </p:bgRef>
    </p:bg>
    <p:spTree>
      <p:nvGrpSpPr>
        <p:cNvPr id="1" name=""/>
        <p:cNvGrpSpPr/>
        <p:nvPr/>
      </p:nvGrpSpPr>
      <p:grpSpPr>
        <a:xfrm>
          <a:off x="0" y="0"/>
          <a:ext cx="0" cy="0"/>
          <a:chOff x="0" y="0"/>
          <a:chExt cx="0" cy="0"/>
        </a:xfrm>
      </p:grpSpPr>
      <p:sp>
        <p:nvSpPr>
          <p:cNvPr id="27" name="Text Placeholder 23">
            <a:extLst>
              <a:ext uri="{FF2B5EF4-FFF2-40B4-BE49-F238E27FC236}">
                <a16:creationId xmlns:a16="http://schemas.microsoft.com/office/drawing/2014/main" id="{47D99B33-999E-1947-A9EC-78FD784DEC2F}"/>
              </a:ext>
            </a:extLst>
          </p:cNvPr>
          <p:cNvSpPr>
            <a:spLocks noGrp="1" noChangeAspect="1"/>
          </p:cNvSpPr>
          <p:nvPr>
            <p:ph type="body" sz="quarter" idx="22" hasCustomPrompt="1"/>
          </p:nvPr>
        </p:nvSpPr>
        <p:spPr>
          <a:xfrm flipV="1">
            <a:off x="4217769"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dpi="0" rotWithShape="0">
            <a:blip r:embed="rId2"/>
            <a:srcRect/>
            <a:stretch>
              <a:fillRect l="-44054" r="-11938"/>
            </a:stretch>
          </a:blipFill>
        </p:spPr>
        <p:txBody>
          <a:bodyPr wrap="square">
            <a:noAutofit/>
          </a:bodyPr>
          <a:lstStyle>
            <a:lvl1pPr>
              <a:defRPr/>
            </a:lvl1pPr>
          </a:lstStyle>
          <a:p>
            <a:pPr lvl="0"/>
            <a:r>
              <a:rPr lang="en-US"/>
              <a:t> </a:t>
            </a:r>
          </a:p>
        </p:txBody>
      </p:sp>
      <p:sp>
        <p:nvSpPr>
          <p:cNvPr id="22" name="MASK Triangle">
            <a:extLst>
              <a:ext uri="{FF2B5EF4-FFF2-40B4-BE49-F238E27FC236}">
                <a16:creationId xmlns:a16="http://schemas.microsoft.com/office/drawing/2014/main" id="{B22901F8-894A-1F47-9F4E-2995F9D8E93B}"/>
              </a:ext>
            </a:extLst>
          </p:cNvPr>
          <p:cNvSpPr/>
          <p:nvPr userDrawn="1"/>
        </p:nvSpPr>
        <p:spPr>
          <a:xfrm>
            <a:off x="1200463" y="0"/>
            <a:ext cx="7957351" cy="68580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sp>
        <p:nvSpPr>
          <p:cNvPr id="23" name="MASK Rectangular">
            <a:extLst>
              <a:ext uri="{FF2B5EF4-FFF2-40B4-BE49-F238E27FC236}">
                <a16:creationId xmlns:a16="http://schemas.microsoft.com/office/drawing/2014/main" id="{77769DAB-41CB-F946-9DDE-FDCFA8967AA2}"/>
              </a:ext>
            </a:extLst>
          </p:cNvPr>
          <p:cNvSpPr/>
          <p:nvPr userDrawn="1"/>
        </p:nvSpPr>
        <p:spPr>
          <a:xfrm rot="10800000" flipH="1">
            <a:off x="0" y="0"/>
            <a:ext cx="517913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dirty="0"/>
          </a:p>
        </p:txBody>
      </p:sp>
      <p:grpSp>
        <p:nvGrpSpPr>
          <p:cNvPr id="8" name="LOGO">
            <a:extLst>
              <a:ext uri="{FF2B5EF4-FFF2-40B4-BE49-F238E27FC236}">
                <a16:creationId xmlns:a16="http://schemas.microsoft.com/office/drawing/2014/main" id="{4F6FCEC6-DB60-AF49-81C9-ACF851974840}"/>
              </a:ext>
            </a:extLst>
          </p:cNvPr>
          <p:cNvGrpSpPr>
            <a:grpSpLocks noChangeAspect="1"/>
          </p:cNvGrpSpPr>
          <p:nvPr userDrawn="1"/>
        </p:nvGrpSpPr>
        <p:grpSpPr bwMode="auto">
          <a:xfrm>
            <a:off x="439740" y="4577440"/>
            <a:ext cx="1238814" cy="271080"/>
            <a:chOff x="947" y="1527"/>
            <a:chExt cx="5784" cy="1266"/>
          </a:xfrm>
          <a:solidFill>
            <a:schemeClr val="tx1"/>
          </a:solidFill>
        </p:grpSpPr>
        <p:sp>
          <p:nvSpPr>
            <p:cNvPr id="11" name="Freeform 5">
              <a:extLst>
                <a:ext uri="{FF2B5EF4-FFF2-40B4-BE49-F238E27FC236}">
                  <a16:creationId xmlns:a16="http://schemas.microsoft.com/office/drawing/2014/main" id="{9DE32531-13C9-1C4A-A472-26BBC232DC65}"/>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6">
              <a:extLst>
                <a:ext uri="{FF2B5EF4-FFF2-40B4-BE49-F238E27FC236}">
                  <a16:creationId xmlns:a16="http://schemas.microsoft.com/office/drawing/2014/main" id="{CC984CD4-6EE7-A048-B1A4-07E64822DC41}"/>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7">
              <a:extLst>
                <a:ext uri="{FF2B5EF4-FFF2-40B4-BE49-F238E27FC236}">
                  <a16:creationId xmlns:a16="http://schemas.microsoft.com/office/drawing/2014/main" id="{409ED1EA-44A2-0C4F-857F-E803C32ECB5F}"/>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a:extLst>
                <a:ext uri="{FF2B5EF4-FFF2-40B4-BE49-F238E27FC236}">
                  <a16:creationId xmlns:a16="http://schemas.microsoft.com/office/drawing/2014/main" id="{46B748B2-9D37-7C47-8820-9DFDCF8B518D}"/>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a:extLst>
                <a:ext uri="{FF2B5EF4-FFF2-40B4-BE49-F238E27FC236}">
                  <a16:creationId xmlns:a16="http://schemas.microsoft.com/office/drawing/2014/main" id="{2A2B73E6-34F5-664B-9651-8DFDB72DD792}"/>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0">
              <a:extLst>
                <a:ext uri="{FF2B5EF4-FFF2-40B4-BE49-F238E27FC236}">
                  <a16:creationId xmlns:a16="http://schemas.microsoft.com/office/drawing/2014/main" id="{7D208D61-D18D-4247-8643-4AAFA99E8337}"/>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a:extLst>
                <a:ext uri="{FF2B5EF4-FFF2-40B4-BE49-F238E27FC236}">
                  <a16:creationId xmlns:a16="http://schemas.microsoft.com/office/drawing/2014/main" id="{956FE119-0A89-144B-B778-B8F9F28897F7}"/>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a:extLst>
                <a:ext uri="{FF2B5EF4-FFF2-40B4-BE49-F238E27FC236}">
                  <a16:creationId xmlns:a16="http://schemas.microsoft.com/office/drawing/2014/main" id="{90F61611-B6D8-1F42-8D52-AAFC787A55DC}"/>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a:extLst>
                <a:ext uri="{FF2B5EF4-FFF2-40B4-BE49-F238E27FC236}">
                  <a16:creationId xmlns:a16="http://schemas.microsoft.com/office/drawing/2014/main" id="{D0D90F4B-6117-A644-8CDA-93B1CDC3C1D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a:extLst>
                <a:ext uri="{FF2B5EF4-FFF2-40B4-BE49-F238E27FC236}">
                  <a16:creationId xmlns:a16="http://schemas.microsoft.com/office/drawing/2014/main" id="{A3D42B75-33EF-344C-A02F-5402EC495C04}"/>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a:extLst>
                <a:ext uri="{FF2B5EF4-FFF2-40B4-BE49-F238E27FC236}">
                  <a16:creationId xmlns:a16="http://schemas.microsoft.com/office/drawing/2014/main" id="{73C6121E-5508-8A42-B8FE-CDD39392F3CA}"/>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5" name="SUBTITLE">
            <a:extLst>
              <a:ext uri="{FF2B5EF4-FFF2-40B4-BE49-F238E27FC236}">
                <a16:creationId xmlns:a16="http://schemas.microsoft.com/office/drawing/2014/main" id="{9078B39E-9303-CF42-8D49-D1CFEF7330DE}"/>
              </a:ext>
            </a:extLst>
          </p:cNvPr>
          <p:cNvSpPr>
            <a:spLocks noGrp="1"/>
          </p:cNvSpPr>
          <p:nvPr>
            <p:ph type="body" sz="quarter" idx="17" hasCustomPrompt="1"/>
          </p:nvPr>
        </p:nvSpPr>
        <p:spPr>
          <a:xfrm>
            <a:off x="439741" y="3659589"/>
            <a:ext cx="5248166" cy="333874"/>
          </a:xfrm>
          <a:prstGeom prst="rect">
            <a:avLst/>
          </a:prstGeom>
        </p:spPr>
        <p:txBody>
          <a:bodyPr wrap="square" anchor="t" anchorCtr="0">
            <a:spAutoFit/>
          </a:bodyPr>
          <a:lstStyle>
            <a:lvl1pPr>
              <a:defRPr sz="2000" b="0" i="0">
                <a:solidFill>
                  <a:schemeClr val="tx1"/>
                </a:solidFill>
                <a:latin typeface="Century Gothic" panose="020B0502020202020204" pitchFamily="34" charset="0"/>
              </a:defRPr>
            </a:lvl1pPr>
          </a:lstStyle>
          <a:p>
            <a:pPr lvl="0"/>
            <a:r>
              <a:rPr lang="en-US"/>
              <a:t>Subtitle</a:t>
            </a:r>
          </a:p>
        </p:txBody>
      </p:sp>
      <p:sp>
        <p:nvSpPr>
          <p:cNvPr id="26" name="TITLE">
            <a:extLst>
              <a:ext uri="{FF2B5EF4-FFF2-40B4-BE49-F238E27FC236}">
                <a16:creationId xmlns:a16="http://schemas.microsoft.com/office/drawing/2014/main" id="{CE8CB574-8088-0240-AAFC-463D2EB26D27}"/>
              </a:ext>
            </a:extLst>
          </p:cNvPr>
          <p:cNvSpPr>
            <a:spLocks noGrp="1"/>
          </p:cNvSpPr>
          <p:nvPr>
            <p:ph type="title" hasCustomPrompt="1"/>
          </p:nvPr>
        </p:nvSpPr>
        <p:spPr>
          <a:xfrm>
            <a:off x="439739" y="2821625"/>
            <a:ext cx="5248167" cy="747897"/>
          </a:xfrm>
          <a:prstGeom prst="rect">
            <a:avLst/>
          </a:prstGeom>
        </p:spPr>
        <p:txBody>
          <a:bodyPr wrap="square" anchor="b" anchorCtr="0">
            <a:spAutoFit/>
          </a:bodyPr>
          <a:lstStyle>
            <a:lvl1pPr>
              <a:lnSpc>
                <a:spcPct val="90000"/>
              </a:lnSpc>
              <a:defRPr sz="5400" b="0" i="0" baseline="0">
                <a:solidFill>
                  <a:schemeClr val="tx1"/>
                </a:solidFill>
                <a:latin typeface="Times New Roman" panose="02020603050405020304" pitchFamily="18" charset="0"/>
                <a:cs typeface="Times New Roman" panose="02020603050405020304" pitchFamily="18" charset="0"/>
              </a:defRPr>
            </a:lvl1pPr>
          </a:lstStyle>
          <a:p>
            <a:r>
              <a:rPr lang="en-US"/>
              <a:t>Presentation Title</a:t>
            </a:r>
          </a:p>
        </p:txBody>
      </p:sp>
      <p:sp>
        <p:nvSpPr>
          <p:cNvPr id="3" name="Text Placeholder 2">
            <a:extLst>
              <a:ext uri="{FF2B5EF4-FFF2-40B4-BE49-F238E27FC236}">
                <a16:creationId xmlns:a16="http://schemas.microsoft.com/office/drawing/2014/main" id="{12A524CA-C195-EC44-A300-E8BA01CE3732}"/>
              </a:ext>
            </a:extLst>
          </p:cNvPr>
          <p:cNvSpPr>
            <a:spLocks noGrp="1"/>
          </p:cNvSpPr>
          <p:nvPr>
            <p:ph type="body" sz="quarter" idx="23" hasCustomPrompt="1"/>
          </p:nvPr>
        </p:nvSpPr>
        <p:spPr>
          <a:xfrm>
            <a:off x="439740" y="6019458"/>
            <a:ext cx="3523580" cy="152742"/>
          </a:xfrm>
        </p:spPr>
        <p:txBody>
          <a:bodyPr>
            <a:noAutofit/>
          </a:bodyPr>
          <a:lstStyle>
            <a:lvl1pPr>
              <a:defRPr sz="1200" b="0"/>
            </a:lvl1pPr>
          </a:lstStyle>
          <a:p>
            <a:pPr lvl="7"/>
            <a:r>
              <a:rPr lang="en-US"/>
              <a:t>March 2020</a:t>
            </a:r>
          </a:p>
        </p:txBody>
      </p:sp>
    </p:spTree>
    <p:extLst>
      <p:ext uri="{BB962C8B-B14F-4D97-AF65-F5344CB8AC3E}">
        <p14:creationId xmlns:p14="http://schemas.microsoft.com/office/powerpoint/2010/main" val="2012545294"/>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OPENER 1">
    <p:bg>
      <p:bgPr>
        <a:solidFill>
          <a:schemeClr val="tx1"/>
        </a:solidFill>
        <a:effectLst/>
      </p:bgPr>
    </p:bg>
    <p:spTree>
      <p:nvGrpSpPr>
        <p:cNvPr id="1" name=""/>
        <p:cNvGrpSpPr/>
        <p:nvPr/>
      </p:nvGrpSpPr>
      <p:grpSpPr>
        <a:xfrm>
          <a:off x="0" y="0"/>
          <a:ext cx="0" cy="0"/>
          <a:chOff x="0" y="0"/>
          <a:chExt cx="0" cy="0"/>
        </a:xfrm>
      </p:grpSpPr>
      <p:sp>
        <p:nvSpPr>
          <p:cNvPr id="5" name="SUBTITLE"/>
          <p:cNvSpPr>
            <a:spLocks noGrp="1"/>
          </p:cNvSpPr>
          <p:nvPr>
            <p:ph type="body" sz="quarter" idx="17" hasCustomPrompt="1"/>
          </p:nvPr>
        </p:nvSpPr>
        <p:spPr>
          <a:xfrm>
            <a:off x="439741" y="3659589"/>
            <a:ext cx="7550640" cy="333874"/>
          </a:xfrm>
          <a:prstGeom prst="rect">
            <a:avLst/>
          </a:prstGeom>
        </p:spPr>
        <p:txBody>
          <a:bodyPr wrap="square" anchor="t" anchorCtr="0">
            <a:spAutoFit/>
          </a:bodyPr>
          <a:lstStyle>
            <a:lvl1pPr>
              <a:defRPr sz="2000" b="0" i="0">
                <a:solidFill>
                  <a:schemeClr val="bg1"/>
                </a:solidFill>
                <a:latin typeface="Century Gothic" panose="020B0502020202020204" pitchFamily="34" charset="0"/>
              </a:defRPr>
            </a:lvl1pPr>
          </a:lstStyle>
          <a:p>
            <a:pPr lvl="0"/>
            <a:r>
              <a:rPr lang="en-US"/>
              <a:t>Subtitle</a:t>
            </a:r>
          </a:p>
        </p:txBody>
      </p:sp>
      <p:sp>
        <p:nvSpPr>
          <p:cNvPr id="7" name="TITLE"/>
          <p:cNvSpPr>
            <a:spLocks noGrp="1"/>
          </p:cNvSpPr>
          <p:nvPr>
            <p:ph type="title" hasCustomPrompt="1"/>
          </p:nvPr>
        </p:nvSpPr>
        <p:spPr>
          <a:xfrm>
            <a:off x="439739" y="2821625"/>
            <a:ext cx="7550642" cy="747897"/>
          </a:xfrm>
          <a:prstGeom prst="rect">
            <a:avLst/>
          </a:prstGeom>
        </p:spPr>
        <p:txBody>
          <a:bodyPr wrap="square" anchor="b" anchorCtr="0">
            <a:spAutoFit/>
          </a:bodyPr>
          <a:lstStyle>
            <a:lvl1pPr>
              <a:lnSpc>
                <a:spcPct val="90000"/>
              </a:lnSpc>
              <a:defRPr sz="5400" b="0" i="0" baseline="0">
                <a:solidFill>
                  <a:schemeClr val="bg1"/>
                </a:solidFill>
                <a:latin typeface="Times New Roman" panose="02020603050405020304" pitchFamily="18" charset="0"/>
                <a:cs typeface="Times New Roman" panose="02020603050405020304" pitchFamily="18" charset="0"/>
              </a:defRPr>
            </a:lvl1pPr>
          </a:lstStyle>
          <a:p>
            <a:r>
              <a:rPr lang="en-US"/>
              <a:t>Section Title</a:t>
            </a:r>
          </a:p>
        </p:txBody>
      </p:sp>
      <p:grpSp>
        <p:nvGrpSpPr>
          <p:cNvPr id="6" name="LOGO">
            <a:extLst>
              <a:ext uri="{FF2B5EF4-FFF2-40B4-BE49-F238E27FC236}">
                <a16:creationId xmlns:a16="http://schemas.microsoft.com/office/drawing/2014/main" id="{6AAC2DDC-9394-CC44-B864-94661FF6F64C}"/>
              </a:ext>
            </a:extLst>
          </p:cNvPr>
          <p:cNvGrpSpPr>
            <a:grpSpLocks noChangeAspect="1"/>
          </p:cNvGrpSpPr>
          <p:nvPr userDrawn="1"/>
        </p:nvGrpSpPr>
        <p:grpSpPr bwMode="auto">
          <a:xfrm>
            <a:off x="11085415" y="224220"/>
            <a:ext cx="890248" cy="194806"/>
            <a:chOff x="947" y="1527"/>
            <a:chExt cx="5784" cy="1266"/>
          </a:xfrm>
          <a:solidFill>
            <a:schemeClr val="bg1"/>
          </a:solidFill>
        </p:grpSpPr>
        <p:sp>
          <p:nvSpPr>
            <p:cNvPr id="8" name="Freeform 5">
              <a:extLst>
                <a:ext uri="{FF2B5EF4-FFF2-40B4-BE49-F238E27FC236}">
                  <a16:creationId xmlns:a16="http://schemas.microsoft.com/office/drawing/2014/main" id="{B7BA155C-198E-304E-8474-4C049A849538}"/>
                </a:ext>
              </a:extLst>
            </p:cNvPr>
            <p:cNvSpPr>
              <a:spLocks/>
            </p:cNvSpPr>
            <p:nvPr/>
          </p:nvSpPr>
          <p:spPr bwMode="auto">
            <a:xfrm>
              <a:off x="2034" y="1865"/>
              <a:ext cx="949" cy="916"/>
            </a:xfrm>
            <a:custGeom>
              <a:avLst/>
              <a:gdLst>
                <a:gd name="T0" fmla="*/ 112 w 158"/>
                <a:gd name="T1" fmla="*/ 144 h 152"/>
                <a:gd name="T2" fmla="*/ 79 w 158"/>
                <a:gd name="T3" fmla="*/ 101 h 152"/>
                <a:gd name="T4" fmla="*/ 45 w 158"/>
                <a:gd name="T5" fmla="*/ 144 h 152"/>
                <a:gd name="T6" fmla="*/ 30 w 158"/>
                <a:gd name="T7" fmla="*/ 152 h 152"/>
                <a:gd name="T8" fmla="*/ 0 w 158"/>
                <a:gd name="T9" fmla="*/ 152 h 152"/>
                <a:gd name="T10" fmla="*/ 59 w 158"/>
                <a:gd name="T11" fmla="*/ 76 h 152"/>
                <a:gd name="T12" fmla="*/ 3 w 158"/>
                <a:gd name="T13" fmla="*/ 0 h 152"/>
                <a:gd name="T14" fmla="*/ 33 w 158"/>
                <a:gd name="T15" fmla="*/ 0 h 152"/>
                <a:gd name="T16" fmla="*/ 48 w 158"/>
                <a:gd name="T17" fmla="*/ 7 h 152"/>
                <a:gd name="T18" fmla="*/ 80 w 158"/>
                <a:gd name="T19" fmla="*/ 51 h 152"/>
                <a:gd name="T20" fmla="*/ 111 w 158"/>
                <a:gd name="T21" fmla="*/ 7 h 152"/>
                <a:gd name="T22" fmla="*/ 126 w 158"/>
                <a:gd name="T23" fmla="*/ 0 h 152"/>
                <a:gd name="T24" fmla="*/ 155 w 158"/>
                <a:gd name="T25" fmla="*/ 0 h 152"/>
                <a:gd name="T26" fmla="*/ 98 w 158"/>
                <a:gd name="T27" fmla="*/ 76 h 152"/>
                <a:gd name="T28" fmla="*/ 158 w 158"/>
                <a:gd name="T29" fmla="*/ 152 h 152"/>
                <a:gd name="T30" fmla="*/ 127 w 158"/>
                <a:gd name="T31" fmla="*/ 152 h 152"/>
                <a:gd name="T32" fmla="*/ 112 w 158"/>
                <a:gd name="T33"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12" y="144"/>
                  </a:moveTo>
                  <a:cubicBezTo>
                    <a:pt x="79" y="101"/>
                    <a:pt x="79" y="101"/>
                    <a:pt x="79" y="101"/>
                  </a:cubicBezTo>
                  <a:cubicBezTo>
                    <a:pt x="45" y="144"/>
                    <a:pt x="45" y="144"/>
                    <a:pt x="45" y="144"/>
                  </a:cubicBezTo>
                  <a:cubicBezTo>
                    <a:pt x="41" y="149"/>
                    <a:pt x="36" y="152"/>
                    <a:pt x="30" y="152"/>
                  </a:cubicBezTo>
                  <a:cubicBezTo>
                    <a:pt x="0" y="152"/>
                    <a:pt x="0" y="152"/>
                    <a:pt x="0" y="152"/>
                  </a:cubicBezTo>
                  <a:cubicBezTo>
                    <a:pt x="59" y="76"/>
                    <a:pt x="59" y="76"/>
                    <a:pt x="59" y="76"/>
                  </a:cubicBezTo>
                  <a:cubicBezTo>
                    <a:pt x="3" y="0"/>
                    <a:pt x="3" y="0"/>
                    <a:pt x="3" y="0"/>
                  </a:cubicBezTo>
                  <a:cubicBezTo>
                    <a:pt x="33" y="0"/>
                    <a:pt x="33" y="0"/>
                    <a:pt x="33" y="0"/>
                  </a:cubicBezTo>
                  <a:cubicBezTo>
                    <a:pt x="39" y="0"/>
                    <a:pt x="44" y="3"/>
                    <a:pt x="48" y="7"/>
                  </a:cubicBezTo>
                  <a:cubicBezTo>
                    <a:pt x="80" y="51"/>
                    <a:pt x="80" y="51"/>
                    <a:pt x="80" y="51"/>
                  </a:cubicBezTo>
                  <a:cubicBezTo>
                    <a:pt x="111" y="7"/>
                    <a:pt x="111" y="7"/>
                    <a:pt x="111" y="7"/>
                  </a:cubicBezTo>
                  <a:cubicBezTo>
                    <a:pt x="115" y="3"/>
                    <a:pt x="120" y="0"/>
                    <a:pt x="126" y="0"/>
                  </a:cubicBezTo>
                  <a:cubicBezTo>
                    <a:pt x="155" y="0"/>
                    <a:pt x="155" y="0"/>
                    <a:pt x="155" y="0"/>
                  </a:cubicBezTo>
                  <a:cubicBezTo>
                    <a:pt x="98" y="76"/>
                    <a:pt x="98" y="76"/>
                    <a:pt x="98" y="76"/>
                  </a:cubicBezTo>
                  <a:cubicBezTo>
                    <a:pt x="158" y="152"/>
                    <a:pt x="158" y="152"/>
                    <a:pt x="158" y="152"/>
                  </a:cubicBezTo>
                  <a:cubicBezTo>
                    <a:pt x="127" y="152"/>
                    <a:pt x="127" y="152"/>
                    <a:pt x="127" y="152"/>
                  </a:cubicBezTo>
                  <a:cubicBezTo>
                    <a:pt x="121" y="152"/>
                    <a:pt x="116" y="149"/>
                    <a:pt x="112"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6">
              <a:extLst>
                <a:ext uri="{FF2B5EF4-FFF2-40B4-BE49-F238E27FC236}">
                  <a16:creationId xmlns:a16="http://schemas.microsoft.com/office/drawing/2014/main" id="{EDF1731A-AFEF-A640-9500-193313C186EF}"/>
                </a:ext>
              </a:extLst>
            </p:cNvPr>
            <p:cNvSpPr>
              <a:spLocks noEditPoints="1"/>
            </p:cNvSpPr>
            <p:nvPr/>
          </p:nvSpPr>
          <p:spPr bwMode="auto">
            <a:xfrm>
              <a:off x="2935" y="1853"/>
              <a:ext cx="967" cy="940"/>
            </a:xfrm>
            <a:custGeom>
              <a:avLst/>
              <a:gdLst>
                <a:gd name="T0" fmla="*/ 161 w 161"/>
                <a:gd name="T1" fmla="*/ 2 h 156"/>
                <a:gd name="T2" fmla="*/ 161 w 161"/>
                <a:gd name="T3" fmla="*/ 154 h 156"/>
                <a:gd name="T4" fmla="*/ 145 w 161"/>
                <a:gd name="T5" fmla="*/ 154 h 156"/>
                <a:gd name="T6" fmla="*/ 127 w 161"/>
                <a:gd name="T7" fmla="*/ 135 h 156"/>
                <a:gd name="T8" fmla="*/ 127 w 161"/>
                <a:gd name="T9" fmla="*/ 134 h 156"/>
                <a:gd name="T10" fmla="*/ 105 w 161"/>
                <a:gd name="T11" fmla="*/ 150 h 156"/>
                <a:gd name="T12" fmla="*/ 76 w 161"/>
                <a:gd name="T13" fmla="*/ 156 h 156"/>
                <a:gd name="T14" fmla="*/ 37 w 161"/>
                <a:gd name="T15" fmla="*/ 146 h 156"/>
                <a:gd name="T16" fmla="*/ 9 w 161"/>
                <a:gd name="T17" fmla="*/ 119 h 156"/>
                <a:gd name="T18" fmla="*/ 0 w 161"/>
                <a:gd name="T19" fmla="*/ 78 h 156"/>
                <a:gd name="T20" fmla="*/ 9 w 161"/>
                <a:gd name="T21" fmla="*/ 37 h 156"/>
                <a:gd name="T22" fmla="*/ 37 w 161"/>
                <a:gd name="T23" fmla="*/ 10 h 156"/>
                <a:gd name="T24" fmla="*/ 76 w 161"/>
                <a:gd name="T25" fmla="*/ 0 h 156"/>
                <a:gd name="T26" fmla="*/ 104 w 161"/>
                <a:gd name="T27" fmla="*/ 5 h 156"/>
                <a:gd name="T28" fmla="*/ 125 w 161"/>
                <a:gd name="T29" fmla="*/ 20 h 156"/>
                <a:gd name="T30" fmla="*/ 144 w 161"/>
                <a:gd name="T31" fmla="*/ 2 h 156"/>
                <a:gd name="T32" fmla="*/ 161 w 161"/>
                <a:gd name="T33" fmla="*/ 2 h 156"/>
                <a:gd name="T34" fmla="*/ 113 w 161"/>
                <a:gd name="T35" fmla="*/ 112 h 156"/>
                <a:gd name="T36" fmla="*/ 126 w 161"/>
                <a:gd name="T37" fmla="*/ 78 h 156"/>
                <a:gd name="T38" fmla="*/ 113 w 161"/>
                <a:gd name="T39" fmla="*/ 43 h 156"/>
                <a:gd name="T40" fmla="*/ 80 w 161"/>
                <a:gd name="T41" fmla="*/ 30 h 156"/>
                <a:gd name="T42" fmla="*/ 48 w 161"/>
                <a:gd name="T43" fmla="*/ 43 h 156"/>
                <a:gd name="T44" fmla="*/ 35 w 161"/>
                <a:gd name="T45" fmla="*/ 78 h 156"/>
                <a:gd name="T46" fmla="*/ 48 w 161"/>
                <a:gd name="T47" fmla="*/ 112 h 156"/>
                <a:gd name="T48" fmla="*/ 80 w 161"/>
                <a:gd name="T49" fmla="*/ 125 h 156"/>
                <a:gd name="T50" fmla="*/ 113 w 161"/>
                <a:gd name="T51"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6">
                  <a:moveTo>
                    <a:pt x="161" y="2"/>
                  </a:moveTo>
                  <a:cubicBezTo>
                    <a:pt x="161" y="154"/>
                    <a:pt x="161" y="154"/>
                    <a:pt x="161" y="154"/>
                  </a:cubicBezTo>
                  <a:cubicBezTo>
                    <a:pt x="145" y="154"/>
                    <a:pt x="145" y="154"/>
                    <a:pt x="145" y="154"/>
                  </a:cubicBezTo>
                  <a:cubicBezTo>
                    <a:pt x="135" y="154"/>
                    <a:pt x="127" y="146"/>
                    <a:pt x="127" y="135"/>
                  </a:cubicBezTo>
                  <a:cubicBezTo>
                    <a:pt x="127" y="134"/>
                    <a:pt x="127" y="134"/>
                    <a:pt x="127" y="134"/>
                  </a:cubicBezTo>
                  <a:cubicBezTo>
                    <a:pt x="121" y="141"/>
                    <a:pt x="114" y="147"/>
                    <a:pt x="105" y="150"/>
                  </a:cubicBezTo>
                  <a:cubicBezTo>
                    <a:pt x="96" y="154"/>
                    <a:pt x="87" y="156"/>
                    <a:pt x="76" y="156"/>
                  </a:cubicBezTo>
                  <a:cubicBezTo>
                    <a:pt x="62" y="156"/>
                    <a:pt x="48" y="153"/>
                    <a:pt x="37" y="146"/>
                  </a:cubicBezTo>
                  <a:cubicBezTo>
                    <a:pt x="25" y="140"/>
                    <a:pt x="16" y="131"/>
                    <a:pt x="9" y="119"/>
                  </a:cubicBezTo>
                  <a:cubicBezTo>
                    <a:pt x="3" y="107"/>
                    <a:pt x="0" y="93"/>
                    <a:pt x="0" y="78"/>
                  </a:cubicBezTo>
                  <a:cubicBezTo>
                    <a:pt x="0" y="62"/>
                    <a:pt x="3" y="49"/>
                    <a:pt x="9" y="37"/>
                  </a:cubicBezTo>
                  <a:cubicBezTo>
                    <a:pt x="16" y="25"/>
                    <a:pt x="25" y="16"/>
                    <a:pt x="37" y="10"/>
                  </a:cubicBezTo>
                  <a:cubicBezTo>
                    <a:pt x="48" y="3"/>
                    <a:pt x="62" y="0"/>
                    <a:pt x="76" y="0"/>
                  </a:cubicBezTo>
                  <a:cubicBezTo>
                    <a:pt x="86" y="0"/>
                    <a:pt x="95" y="2"/>
                    <a:pt x="104" y="5"/>
                  </a:cubicBezTo>
                  <a:cubicBezTo>
                    <a:pt x="112" y="9"/>
                    <a:pt x="119" y="14"/>
                    <a:pt x="125" y="20"/>
                  </a:cubicBezTo>
                  <a:cubicBezTo>
                    <a:pt x="125" y="10"/>
                    <a:pt x="133" y="2"/>
                    <a:pt x="144" y="2"/>
                  </a:cubicBezTo>
                  <a:lnTo>
                    <a:pt x="161" y="2"/>
                  </a:lnTo>
                  <a:close/>
                  <a:moveTo>
                    <a:pt x="113" y="112"/>
                  </a:moveTo>
                  <a:cubicBezTo>
                    <a:pt x="121" y="104"/>
                    <a:pt x="126" y="92"/>
                    <a:pt x="126" y="78"/>
                  </a:cubicBezTo>
                  <a:cubicBezTo>
                    <a:pt x="126" y="64"/>
                    <a:pt x="121" y="52"/>
                    <a:pt x="113" y="43"/>
                  </a:cubicBezTo>
                  <a:cubicBezTo>
                    <a:pt x="104" y="35"/>
                    <a:pt x="93" y="30"/>
                    <a:pt x="80" y="30"/>
                  </a:cubicBezTo>
                  <a:cubicBezTo>
                    <a:pt x="67" y="30"/>
                    <a:pt x="57" y="35"/>
                    <a:pt x="48" y="43"/>
                  </a:cubicBezTo>
                  <a:cubicBezTo>
                    <a:pt x="40" y="52"/>
                    <a:pt x="35" y="64"/>
                    <a:pt x="35" y="78"/>
                  </a:cubicBezTo>
                  <a:cubicBezTo>
                    <a:pt x="35" y="92"/>
                    <a:pt x="40" y="104"/>
                    <a:pt x="48" y="112"/>
                  </a:cubicBezTo>
                  <a:cubicBezTo>
                    <a:pt x="57" y="121"/>
                    <a:pt x="67" y="125"/>
                    <a:pt x="80" y="125"/>
                  </a:cubicBezTo>
                  <a:cubicBezTo>
                    <a:pt x="93" y="125"/>
                    <a:pt x="104" y="121"/>
                    <a:pt x="113" y="1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 name="Freeform 7">
              <a:extLst>
                <a:ext uri="{FF2B5EF4-FFF2-40B4-BE49-F238E27FC236}">
                  <a16:creationId xmlns:a16="http://schemas.microsoft.com/office/drawing/2014/main" id="{5FC79F75-B733-7D4D-A491-80EBEAB9AA76}"/>
                </a:ext>
              </a:extLst>
            </p:cNvPr>
            <p:cNvSpPr>
              <a:spLocks/>
            </p:cNvSpPr>
            <p:nvPr/>
          </p:nvSpPr>
          <p:spPr bwMode="auto">
            <a:xfrm>
              <a:off x="4058" y="1853"/>
              <a:ext cx="895" cy="928"/>
            </a:xfrm>
            <a:custGeom>
              <a:avLst/>
              <a:gdLst>
                <a:gd name="T0" fmla="*/ 132 w 149"/>
                <a:gd name="T1" fmla="*/ 17 h 154"/>
                <a:gd name="T2" fmla="*/ 149 w 149"/>
                <a:gd name="T3" fmla="*/ 67 h 154"/>
                <a:gd name="T4" fmla="*/ 149 w 149"/>
                <a:gd name="T5" fmla="*/ 154 h 154"/>
                <a:gd name="T6" fmla="*/ 132 w 149"/>
                <a:gd name="T7" fmla="*/ 154 h 154"/>
                <a:gd name="T8" fmla="*/ 114 w 149"/>
                <a:gd name="T9" fmla="*/ 135 h 154"/>
                <a:gd name="T10" fmla="*/ 114 w 149"/>
                <a:gd name="T11" fmla="*/ 71 h 154"/>
                <a:gd name="T12" fmla="*/ 104 w 149"/>
                <a:gd name="T13" fmla="*/ 41 h 154"/>
                <a:gd name="T14" fmla="*/ 78 w 149"/>
                <a:gd name="T15" fmla="*/ 31 h 154"/>
                <a:gd name="T16" fmla="*/ 47 w 149"/>
                <a:gd name="T17" fmla="*/ 43 h 154"/>
                <a:gd name="T18" fmla="*/ 35 w 149"/>
                <a:gd name="T19" fmla="*/ 77 h 154"/>
                <a:gd name="T20" fmla="*/ 35 w 149"/>
                <a:gd name="T21" fmla="*/ 135 h 154"/>
                <a:gd name="T22" fmla="*/ 17 w 149"/>
                <a:gd name="T23" fmla="*/ 154 h 154"/>
                <a:gd name="T24" fmla="*/ 0 w 149"/>
                <a:gd name="T25" fmla="*/ 154 h 154"/>
                <a:gd name="T26" fmla="*/ 0 w 149"/>
                <a:gd name="T27" fmla="*/ 2 h 154"/>
                <a:gd name="T28" fmla="*/ 15 w 149"/>
                <a:gd name="T29" fmla="*/ 2 h 154"/>
                <a:gd name="T30" fmla="*/ 34 w 149"/>
                <a:gd name="T31" fmla="*/ 20 h 154"/>
                <a:gd name="T32" fmla="*/ 34 w 149"/>
                <a:gd name="T33" fmla="*/ 22 h 154"/>
                <a:gd name="T34" fmla="*/ 56 w 149"/>
                <a:gd name="T35" fmla="*/ 6 h 154"/>
                <a:gd name="T36" fmla="*/ 86 w 149"/>
                <a:gd name="T37" fmla="*/ 0 h 154"/>
                <a:gd name="T38" fmla="*/ 132 w 149"/>
                <a:gd name="T39" fmla="*/ 1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54">
                  <a:moveTo>
                    <a:pt x="132" y="17"/>
                  </a:moveTo>
                  <a:cubicBezTo>
                    <a:pt x="144" y="28"/>
                    <a:pt x="149" y="45"/>
                    <a:pt x="149" y="67"/>
                  </a:cubicBezTo>
                  <a:cubicBezTo>
                    <a:pt x="149" y="154"/>
                    <a:pt x="149" y="154"/>
                    <a:pt x="149" y="154"/>
                  </a:cubicBezTo>
                  <a:cubicBezTo>
                    <a:pt x="132" y="154"/>
                    <a:pt x="132" y="154"/>
                    <a:pt x="132" y="154"/>
                  </a:cubicBezTo>
                  <a:cubicBezTo>
                    <a:pt x="122" y="154"/>
                    <a:pt x="114" y="146"/>
                    <a:pt x="114" y="135"/>
                  </a:cubicBezTo>
                  <a:cubicBezTo>
                    <a:pt x="114" y="71"/>
                    <a:pt x="114" y="71"/>
                    <a:pt x="114" y="71"/>
                  </a:cubicBezTo>
                  <a:cubicBezTo>
                    <a:pt x="114" y="58"/>
                    <a:pt x="111" y="48"/>
                    <a:pt x="104" y="41"/>
                  </a:cubicBezTo>
                  <a:cubicBezTo>
                    <a:pt x="98" y="35"/>
                    <a:pt x="89" y="31"/>
                    <a:pt x="78" y="31"/>
                  </a:cubicBezTo>
                  <a:cubicBezTo>
                    <a:pt x="65" y="31"/>
                    <a:pt x="54" y="35"/>
                    <a:pt x="47" y="43"/>
                  </a:cubicBezTo>
                  <a:cubicBezTo>
                    <a:pt x="39" y="51"/>
                    <a:pt x="35" y="62"/>
                    <a:pt x="35" y="77"/>
                  </a:cubicBezTo>
                  <a:cubicBezTo>
                    <a:pt x="35" y="135"/>
                    <a:pt x="35" y="135"/>
                    <a:pt x="35" y="135"/>
                  </a:cubicBezTo>
                  <a:cubicBezTo>
                    <a:pt x="35" y="146"/>
                    <a:pt x="27" y="154"/>
                    <a:pt x="17" y="154"/>
                  </a:cubicBezTo>
                  <a:cubicBezTo>
                    <a:pt x="0" y="154"/>
                    <a:pt x="0" y="154"/>
                    <a:pt x="0" y="154"/>
                  </a:cubicBezTo>
                  <a:cubicBezTo>
                    <a:pt x="0" y="2"/>
                    <a:pt x="0" y="2"/>
                    <a:pt x="0" y="2"/>
                  </a:cubicBezTo>
                  <a:cubicBezTo>
                    <a:pt x="15" y="2"/>
                    <a:pt x="15" y="2"/>
                    <a:pt x="15" y="2"/>
                  </a:cubicBezTo>
                  <a:cubicBezTo>
                    <a:pt x="25" y="2"/>
                    <a:pt x="34" y="10"/>
                    <a:pt x="34" y="20"/>
                  </a:cubicBezTo>
                  <a:cubicBezTo>
                    <a:pt x="34" y="22"/>
                    <a:pt x="34" y="22"/>
                    <a:pt x="34" y="22"/>
                  </a:cubicBezTo>
                  <a:cubicBezTo>
                    <a:pt x="39" y="14"/>
                    <a:pt x="47" y="9"/>
                    <a:pt x="56" y="6"/>
                  </a:cubicBezTo>
                  <a:cubicBezTo>
                    <a:pt x="65" y="2"/>
                    <a:pt x="75" y="0"/>
                    <a:pt x="86" y="0"/>
                  </a:cubicBezTo>
                  <a:cubicBezTo>
                    <a:pt x="105" y="0"/>
                    <a:pt x="120" y="6"/>
                    <a:pt x="13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8">
              <a:extLst>
                <a:ext uri="{FF2B5EF4-FFF2-40B4-BE49-F238E27FC236}">
                  <a16:creationId xmlns:a16="http://schemas.microsoft.com/office/drawing/2014/main" id="{AA0F4583-1D7B-654A-9428-13A1A48510EB}"/>
                </a:ext>
              </a:extLst>
            </p:cNvPr>
            <p:cNvSpPr>
              <a:spLocks noEditPoints="1"/>
            </p:cNvSpPr>
            <p:nvPr/>
          </p:nvSpPr>
          <p:spPr bwMode="auto">
            <a:xfrm>
              <a:off x="5067" y="1527"/>
              <a:ext cx="967" cy="1266"/>
            </a:xfrm>
            <a:custGeom>
              <a:avLst/>
              <a:gdLst>
                <a:gd name="T0" fmla="*/ 161 w 161"/>
                <a:gd name="T1" fmla="*/ 0 h 210"/>
                <a:gd name="T2" fmla="*/ 161 w 161"/>
                <a:gd name="T3" fmla="*/ 208 h 210"/>
                <a:gd name="T4" fmla="*/ 145 w 161"/>
                <a:gd name="T5" fmla="*/ 208 h 210"/>
                <a:gd name="T6" fmla="*/ 127 w 161"/>
                <a:gd name="T7" fmla="*/ 189 h 210"/>
                <a:gd name="T8" fmla="*/ 127 w 161"/>
                <a:gd name="T9" fmla="*/ 188 h 210"/>
                <a:gd name="T10" fmla="*/ 105 w 161"/>
                <a:gd name="T11" fmla="*/ 204 h 210"/>
                <a:gd name="T12" fmla="*/ 77 w 161"/>
                <a:gd name="T13" fmla="*/ 210 h 210"/>
                <a:gd name="T14" fmla="*/ 37 w 161"/>
                <a:gd name="T15" fmla="*/ 200 h 210"/>
                <a:gd name="T16" fmla="*/ 10 w 161"/>
                <a:gd name="T17" fmla="*/ 173 h 210"/>
                <a:gd name="T18" fmla="*/ 0 w 161"/>
                <a:gd name="T19" fmla="*/ 132 h 210"/>
                <a:gd name="T20" fmla="*/ 10 w 161"/>
                <a:gd name="T21" fmla="*/ 91 h 210"/>
                <a:gd name="T22" fmla="*/ 37 w 161"/>
                <a:gd name="T23" fmla="*/ 64 h 210"/>
                <a:gd name="T24" fmla="*/ 77 w 161"/>
                <a:gd name="T25" fmla="*/ 54 h 210"/>
                <a:gd name="T26" fmla="*/ 104 w 161"/>
                <a:gd name="T27" fmla="*/ 59 h 210"/>
                <a:gd name="T28" fmla="*/ 126 w 161"/>
                <a:gd name="T29" fmla="*/ 75 h 210"/>
                <a:gd name="T30" fmla="*/ 126 w 161"/>
                <a:gd name="T31" fmla="*/ 0 h 210"/>
                <a:gd name="T32" fmla="*/ 161 w 161"/>
                <a:gd name="T33" fmla="*/ 0 h 210"/>
                <a:gd name="T34" fmla="*/ 104 w 161"/>
                <a:gd name="T35" fmla="*/ 174 h 210"/>
                <a:gd name="T36" fmla="*/ 120 w 161"/>
                <a:gd name="T37" fmla="*/ 157 h 210"/>
                <a:gd name="T38" fmla="*/ 126 w 161"/>
                <a:gd name="T39" fmla="*/ 132 h 210"/>
                <a:gd name="T40" fmla="*/ 120 w 161"/>
                <a:gd name="T41" fmla="*/ 107 h 210"/>
                <a:gd name="T42" fmla="*/ 104 w 161"/>
                <a:gd name="T43" fmla="*/ 90 h 210"/>
                <a:gd name="T44" fmla="*/ 81 w 161"/>
                <a:gd name="T45" fmla="*/ 84 h 210"/>
                <a:gd name="T46" fmla="*/ 58 w 161"/>
                <a:gd name="T47" fmla="*/ 90 h 210"/>
                <a:gd name="T48" fmla="*/ 42 w 161"/>
                <a:gd name="T49" fmla="*/ 107 h 210"/>
                <a:gd name="T50" fmla="*/ 36 w 161"/>
                <a:gd name="T51" fmla="*/ 132 h 210"/>
                <a:gd name="T52" fmla="*/ 42 w 161"/>
                <a:gd name="T53" fmla="*/ 157 h 210"/>
                <a:gd name="T54" fmla="*/ 58 w 161"/>
                <a:gd name="T55" fmla="*/ 174 h 210"/>
                <a:gd name="T56" fmla="*/ 81 w 161"/>
                <a:gd name="T57" fmla="*/ 179 h 210"/>
                <a:gd name="T58" fmla="*/ 104 w 161"/>
                <a:gd name="T5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210">
                  <a:moveTo>
                    <a:pt x="161" y="0"/>
                  </a:moveTo>
                  <a:cubicBezTo>
                    <a:pt x="161" y="208"/>
                    <a:pt x="161" y="208"/>
                    <a:pt x="161" y="208"/>
                  </a:cubicBezTo>
                  <a:cubicBezTo>
                    <a:pt x="145" y="208"/>
                    <a:pt x="145" y="208"/>
                    <a:pt x="145" y="208"/>
                  </a:cubicBezTo>
                  <a:cubicBezTo>
                    <a:pt x="135" y="208"/>
                    <a:pt x="127" y="200"/>
                    <a:pt x="127" y="189"/>
                  </a:cubicBezTo>
                  <a:cubicBezTo>
                    <a:pt x="127" y="188"/>
                    <a:pt x="127" y="188"/>
                    <a:pt x="127" y="188"/>
                  </a:cubicBezTo>
                  <a:cubicBezTo>
                    <a:pt x="121" y="195"/>
                    <a:pt x="114" y="201"/>
                    <a:pt x="105" y="204"/>
                  </a:cubicBezTo>
                  <a:cubicBezTo>
                    <a:pt x="97" y="208"/>
                    <a:pt x="87" y="210"/>
                    <a:pt x="77" y="210"/>
                  </a:cubicBezTo>
                  <a:cubicBezTo>
                    <a:pt x="62" y="210"/>
                    <a:pt x="49" y="207"/>
                    <a:pt x="37" y="200"/>
                  </a:cubicBezTo>
                  <a:cubicBezTo>
                    <a:pt x="25" y="194"/>
                    <a:pt x="16" y="185"/>
                    <a:pt x="10" y="173"/>
                  </a:cubicBezTo>
                  <a:cubicBezTo>
                    <a:pt x="3" y="161"/>
                    <a:pt x="0" y="147"/>
                    <a:pt x="0" y="132"/>
                  </a:cubicBezTo>
                  <a:cubicBezTo>
                    <a:pt x="0" y="116"/>
                    <a:pt x="3" y="103"/>
                    <a:pt x="10" y="91"/>
                  </a:cubicBezTo>
                  <a:cubicBezTo>
                    <a:pt x="16" y="79"/>
                    <a:pt x="25" y="70"/>
                    <a:pt x="37" y="64"/>
                  </a:cubicBezTo>
                  <a:cubicBezTo>
                    <a:pt x="49" y="57"/>
                    <a:pt x="62" y="54"/>
                    <a:pt x="77" y="54"/>
                  </a:cubicBezTo>
                  <a:cubicBezTo>
                    <a:pt x="87" y="54"/>
                    <a:pt x="96" y="56"/>
                    <a:pt x="104" y="59"/>
                  </a:cubicBezTo>
                  <a:cubicBezTo>
                    <a:pt x="113" y="63"/>
                    <a:pt x="120" y="68"/>
                    <a:pt x="126" y="75"/>
                  </a:cubicBezTo>
                  <a:cubicBezTo>
                    <a:pt x="126" y="0"/>
                    <a:pt x="126" y="0"/>
                    <a:pt x="126" y="0"/>
                  </a:cubicBezTo>
                  <a:lnTo>
                    <a:pt x="161" y="0"/>
                  </a:lnTo>
                  <a:close/>
                  <a:moveTo>
                    <a:pt x="104" y="174"/>
                  </a:moveTo>
                  <a:cubicBezTo>
                    <a:pt x="111" y="170"/>
                    <a:pt x="116" y="164"/>
                    <a:pt x="120" y="157"/>
                  </a:cubicBezTo>
                  <a:cubicBezTo>
                    <a:pt x="124" y="150"/>
                    <a:pt x="126" y="141"/>
                    <a:pt x="126" y="132"/>
                  </a:cubicBezTo>
                  <a:cubicBezTo>
                    <a:pt x="126" y="122"/>
                    <a:pt x="124" y="114"/>
                    <a:pt x="120" y="107"/>
                  </a:cubicBezTo>
                  <a:cubicBezTo>
                    <a:pt x="116" y="100"/>
                    <a:pt x="111" y="94"/>
                    <a:pt x="104" y="90"/>
                  </a:cubicBezTo>
                  <a:cubicBezTo>
                    <a:pt x="97" y="86"/>
                    <a:pt x="89" y="84"/>
                    <a:pt x="81" y="84"/>
                  </a:cubicBezTo>
                  <a:cubicBezTo>
                    <a:pt x="72" y="84"/>
                    <a:pt x="65" y="86"/>
                    <a:pt x="58" y="90"/>
                  </a:cubicBezTo>
                  <a:cubicBezTo>
                    <a:pt x="51" y="94"/>
                    <a:pt x="46" y="100"/>
                    <a:pt x="42" y="107"/>
                  </a:cubicBezTo>
                  <a:cubicBezTo>
                    <a:pt x="38" y="114"/>
                    <a:pt x="36" y="122"/>
                    <a:pt x="36" y="132"/>
                  </a:cubicBezTo>
                  <a:cubicBezTo>
                    <a:pt x="36" y="141"/>
                    <a:pt x="38" y="150"/>
                    <a:pt x="42" y="157"/>
                  </a:cubicBezTo>
                  <a:cubicBezTo>
                    <a:pt x="46" y="164"/>
                    <a:pt x="51" y="170"/>
                    <a:pt x="58" y="174"/>
                  </a:cubicBezTo>
                  <a:cubicBezTo>
                    <a:pt x="65" y="177"/>
                    <a:pt x="72" y="179"/>
                    <a:pt x="81" y="179"/>
                  </a:cubicBezTo>
                  <a:cubicBezTo>
                    <a:pt x="89" y="179"/>
                    <a:pt x="97" y="177"/>
                    <a:pt x="104" y="1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9">
              <a:extLst>
                <a:ext uri="{FF2B5EF4-FFF2-40B4-BE49-F238E27FC236}">
                  <a16:creationId xmlns:a16="http://schemas.microsoft.com/office/drawing/2014/main" id="{178B21B2-C635-2740-8158-031EE62982CA}"/>
                </a:ext>
              </a:extLst>
            </p:cNvPr>
            <p:cNvSpPr>
              <a:spLocks/>
            </p:cNvSpPr>
            <p:nvPr/>
          </p:nvSpPr>
          <p:spPr bwMode="auto">
            <a:xfrm>
              <a:off x="6202" y="1853"/>
              <a:ext cx="529" cy="928"/>
            </a:xfrm>
            <a:custGeom>
              <a:avLst/>
              <a:gdLst>
                <a:gd name="T0" fmla="*/ 88 w 88"/>
                <a:gd name="T1" fmla="*/ 0 h 154"/>
                <a:gd name="T2" fmla="*/ 88 w 88"/>
                <a:gd name="T3" fmla="*/ 34 h 154"/>
                <a:gd name="T4" fmla="*/ 79 w 88"/>
                <a:gd name="T5" fmla="*/ 33 h 154"/>
                <a:gd name="T6" fmla="*/ 47 w 88"/>
                <a:gd name="T7" fmla="*/ 45 h 154"/>
                <a:gd name="T8" fmla="*/ 35 w 88"/>
                <a:gd name="T9" fmla="*/ 80 h 154"/>
                <a:gd name="T10" fmla="*/ 35 w 88"/>
                <a:gd name="T11" fmla="*/ 135 h 154"/>
                <a:gd name="T12" fmla="*/ 17 w 88"/>
                <a:gd name="T13" fmla="*/ 154 h 154"/>
                <a:gd name="T14" fmla="*/ 0 w 88"/>
                <a:gd name="T15" fmla="*/ 154 h 154"/>
                <a:gd name="T16" fmla="*/ 0 w 88"/>
                <a:gd name="T17" fmla="*/ 2 h 154"/>
                <a:gd name="T18" fmla="*/ 34 w 88"/>
                <a:gd name="T19" fmla="*/ 2 h 154"/>
                <a:gd name="T20" fmla="*/ 34 w 88"/>
                <a:gd name="T21" fmla="*/ 24 h 154"/>
                <a:gd name="T22" fmla="*/ 88 w 8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154">
                  <a:moveTo>
                    <a:pt x="88" y="0"/>
                  </a:moveTo>
                  <a:cubicBezTo>
                    <a:pt x="88" y="34"/>
                    <a:pt x="88" y="34"/>
                    <a:pt x="88" y="34"/>
                  </a:cubicBezTo>
                  <a:cubicBezTo>
                    <a:pt x="85" y="33"/>
                    <a:pt x="82" y="33"/>
                    <a:pt x="79" y="33"/>
                  </a:cubicBezTo>
                  <a:cubicBezTo>
                    <a:pt x="66" y="33"/>
                    <a:pt x="55" y="37"/>
                    <a:pt x="47" y="45"/>
                  </a:cubicBezTo>
                  <a:cubicBezTo>
                    <a:pt x="39" y="53"/>
                    <a:pt x="35" y="65"/>
                    <a:pt x="35" y="80"/>
                  </a:cubicBezTo>
                  <a:cubicBezTo>
                    <a:pt x="35" y="135"/>
                    <a:pt x="35" y="135"/>
                    <a:pt x="35" y="135"/>
                  </a:cubicBezTo>
                  <a:cubicBezTo>
                    <a:pt x="35" y="146"/>
                    <a:pt x="27" y="154"/>
                    <a:pt x="17" y="154"/>
                  </a:cubicBezTo>
                  <a:cubicBezTo>
                    <a:pt x="0" y="154"/>
                    <a:pt x="0" y="154"/>
                    <a:pt x="0" y="154"/>
                  </a:cubicBezTo>
                  <a:cubicBezTo>
                    <a:pt x="0" y="2"/>
                    <a:pt x="0" y="2"/>
                    <a:pt x="0" y="2"/>
                  </a:cubicBezTo>
                  <a:cubicBezTo>
                    <a:pt x="34" y="2"/>
                    <a:pt x="34" y="2"/>
                    <a:pt x="34" y="2"/>
                  </a:cubicBezTo>
                  <a:cubicBezTo>
                    <a:pt x="34" y="24"/>
                    <a:pt x="34" y="24"/>
                    <a:pt x="34" y="24"/>
                  </a:cubicBezTo>
                  <a:cubicBezTo>
                    <a:pt x="44" y="8"/>
                    <a:pt x="62"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10">
              <a:extLst>
                <a:ext uri="{FF2B5EF4-FFF2-40B4-BE49-F238E27FC236}">
                  <a16:creationId xmlns:a16="http://schemas.microsoft.com/office/drawing/2014/main" id="{98F6606E-9381-424A-812E-6B5C2FE6BA38}"/>
                </a:ext>
              </a:extLst>
            </p:cNvPr>
            <p:cNvSpPr>
              <a:spLocks/>
            </p:cNvSpPr>
            <p:nvPr/>
          </p:nvSpPr>
          <p:spPr bwMode="auto">
            <a:xfrm>
              <a:off x="1235" y="2377"/>
              <a:ext cx="451" cy="404"/>
            </a:xfrm>
            <a:custGeom>
              <a:avLst/>
              <a:gdLst>
                <a:gd name="T0" fmla="*/ 0 w 75"/>
                <a:gd name="T1" fmla="*/ 66 h 67"/>
                <a:gd name="T2" fmla="*/ 5 w 75"/>
                <a:gd name="T3" fmla="*/ 67 h 67"/>
                <a:gd name="T4" fmla="*/ 70 w 75"/>
                <a:gd name="T5" fmla="*/ 67 h 67"/>
                <a:gd name="T6" fmla="*/ 75 w 75"/>
                <a:gd name="T7" fmla="*/ 66 h 67"/>
                <a:gd name="T8" fmla="*/ 38 w 75"/>
                <a:gd name="T9" fmla="*/ 0 h 67"/>
                <a:gd name="T10" fmla="*/ 0 w 75"/>
                <a:gd name="T11" fmla="*/ 66 h 67"/>
              </a:gdLst>
              <a:ahLst/>
              <a:cxnLst>
                <a:cxn ang="0">
                  <a:pos x="T0" y="T1"/>
                </a:cxn>
                <a:cxn ang="0">
                  <a:pos x="T2" y="T3"/>
                </a:cxn>
                <a:cxn ang="0">
                  <a:pos x="T4" y="T5"/>
                </a:cxn>
                <a:cxn ang="0">
                  <a:pos x="T6" y="T7"/>
                </a:cxn>
                <a:cxn ang="0">
                  <a:pos x="T8" y="T9"/>
                </a:cxn>
                <a:cxn ang="0">
                  <a:pos x="T10" y="T11"/>
                </a:cxn>
              </a:cxnLst>
              <a:rect l="0" t="0" r="r" b="b"/>
              <a:pathLst>
                <a:path w="75" h="67">
                  <a:moveTo>
                    <a:pt x="0" y="66"/>
                  </a:moveTo>
                  <a:cubicBezTo>
                    <a:pt x="1" y="67"/>
                    <a:pt x="3" y="67"/>
                    <a:pt x="5" y="67"/>
                  </a:cubicBezTo>
                  <a:cubicBezTo>
                    <a:pt x="70" y="67"/>
                    <a:pt x="70" y="67"/>
                    <a:pt x="70" y="67"/>
                  </a:cubicBezTo>
                  <a:cubicBezTo>
                    <a:pt x="72" y="67"/>
                    <a:pt x="74" y="67"/>
                    <a:pt x="75" y="66"/>
                  </a:cubicBezTo>
                  <a:cubicBezTo>
                    <a:pt x="38" y="0"/>
                    <a:pt x="38" y="0"/>
                    <a:pt x="38" y="0"/>
                  </a:cubicBez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11">
              <a:extLst>
                <a:ext uri="{FF2B5EF4-FFF2-40B4-BE49-F238E27FC236}">
                  <a16:creationId xmlns:a16="http://schemas.microsoft.com/office/drawing/2014/main" id="{AE159D57-5710-9542-9630-12ADE95C6A51}"/>
                </a:ext>
              </a:extLst>
            </p:cNvPr>
            <p:cNvSpPr>
              <a:spLocks/>
            </p:cNvSpPr>
            <p:nvPr/>
          </p:nvSpPr>
          <p:spPr bwMode="auto">
            <a:xfrm>
              <a:off x="1512" y="2353"/>
              <a:ext cx="462" cy="392"/>
            </a:xfrm>
            <a:custGeom>
              <a:avLst/>
              <a:gdLst>
                <a:gd name="T0" fmla="*/ 38 w 77"/>
                <a:gd name="T1" fmla="*/ 65 h 65"/>
                <a:gd name="T2" fmla="*/ 41 w 77"/>
                <a:gd name="T3" fmla="*/ 61 h 65"/>
                <a:gd name="T4" fmla="*/ 77 w 77"/>
                <a:gd name="T5" fmla="*/ 0 h 65"/>
                <a:gd name="T6" fmla="*/ 0 w 77"/>
                <a:gd name="T7" fmla="*/ 0 h 65"/>
                <a:gd name="T8" fmla="*/ 38 w 77"/>
                <a:gd name="T9" fmla="*/ 65 h 65"/>
              </a:gdLst>
              <a:ahLst/>
              <a:cxnLst>
                <a:cxn ang="0">
                  <a:pos x="T0" y="T1"/>
                </a:cxn>
                <a:cxn ang="0">
                  <a:pos x="T2" y="T3"/>
                </a:cxn>
                <a:cxn ang="0">
                  <a:pos x="T4" y="T5"/>
                </a:cxn>
                <a:cxn ang="0">
                  <a:pos x="T6" y="T7"/>
                </a:cxn>
                <a:cxn ang="0">
                  <a:pos x="T8" y="T9"/>
                </a:cxn>
              </a:cxnLst>
              <a:rect l="0" t="0" r="r" b="b"/>
              <a:pathLst>
                <a:path w="77" h="65">
                  <a:moveTo>
                    <a:pt x="38" y="65"/>
                  </a:moveTo>
                  <a:cubicBezTo>
                    <a:pt x="39" y="64"/>
                    <a:pt x="40" y="63"/>
                    <a:pt x="41" y="61"/>
                  </a:cubicBezTo>
                  <a:cubicBezTo>
                    <a:pt x="77" y="0"/>
                    <a:pt x="77" y="0"/>
                    <a:pt x="77" y="0"/>
                  </a:cubicBezTo>
                  <a:cubicBezTo>
                    <a:pt x="0" y="0"/>
                    <a:pt x="0" y="0"/>
                    <a:pt x="0" y="0"/>
                  </a:cubicBezTo>
                  <a:lnTo>
                    <a:pt x="3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2">
              <a:extLst>
                <a:ext uri="{FF2B5EF4-FFF2-40B4-BE49-F238E27FC236}">
                  <a16:creationId xmlns:a16="http://schemas.microsoft.com/office/drawing/2014/main" id="{9D67D394-A38F-0941-8E24-79393C0AC8C7}"/>
                </a:ext>
              </a:extLst>
            </p:cNvPr>
            <p:cNvSpPr>
              <a:spLocks/>
            </p:cNvSpPr>
            <p:nvPr/>
          </p:nvSpPr>
          <p:spPr bwMode="auto">
            <a:xfrm>
              <a:off x="947" y="2353"/>
              <a:ext cx="462" cy="392"/>
            </a:xfrm>
            <a:custGeom>
              <a:avLst/>
              <a:gdLst>
                <a:gd name="T0" fmla="*/ 0 w 77"/>
                <a:gd name="T1" fmla="*/ 0 h 65"/>
                <a:gd name="T2" fmla="*/ 36 w 77"/>
                <a:gd name="T3" fmla="*/ 61 h 65"/>
                <a:gd name="T4" fmla="*/ 39 w 77"/>
                <a:gd name="T5" fmla="*/ 65 h 65"/>
                <a:gd name="T6" fmla="*/ 77 w 77"/>
                <a:gd name="T7" fmla="*/ 0 h 65"/>
                <a:gd name="T8" fmla="*/ 0 w 77"/>
                <a:gd name="T9" fmla="*/ 0 h 65"/>
              </a:gdLst>
              <a:ahLst/>
              <a:cxnLst>
                <a:cxn ang="0">
                  <a:pos x="T0" y="T1"/>
                </a:cxn>
                <a:cxn ang="0">
                  <a:pos x="T2" y="T3"/>
                </a:cxn>
                <a:cxn ang="0">
                  <a:pos x="T4" y="T5"/>
                </a:cxn>
                <a:cxn ang="0">
                  <a:pos x="T6" y="T7"/>
                </a:cxn>
                <a:cxn ang="0">
                  <a:pos x="T8" y="T9"/>
                </a:cxn>
              </a:cxnLst>
              <a:rect l="0" t="0" r="r" b="b"/>
              <a:pathLst>
                <a:path w="77" h="65">
                  <a:moveTo>
                    <a:pt x="0" y="0"/>
                  </a:moveTo>
                  <a:cubicBezTo>
                    <a:pt x="36" y="61"/>
                    <a:pt x="36" y="61"/>
                    <a:pt x="36" y="61"/>
                  </a:cubicBezTo>
                  <a:cubicBezTo>
                    <a:pt x="37" y="63"/>
                    <a:pt x="38" y="64"/>
                    <a:pt x="39" y="65"/>
                  </a:cubicBezTo>
                  <a:cubicBezTo>
                    <a:pt x="77" y="0"/>
                    <a:pt x="77" y="0"/>
                    <a:pt x="77"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3">
              <a:extLst>
                <a:ext uri="{FF2B5EF4-FFF2-40B4-BE49-F238E27FC236}">
                  <a16:creationId xmlns:a16="http://schemas.microsoft.com/office/drawing/2014/main" id="{ED3CCCED-82C4-5849-A489-9B9CBC4B5B65}"/>
                </a:ext>
              </a:extLst>
            </p:cNvPr>
            <p:cNvSpPr>
              <a:spLocks/>
            </p:cNvSpPr>
            <p:nvPr/>
          </p:nvSpPr>
          <p:spPr bwMode="auto">
            <a:xfrm>
              <a:off x="947" y="1895"/>
              <a:ext cx="462" cy="398"/>
            </a:xfrm>
            <a:custGeom>
              <a:avLst/>
              <a:gdLst>
                <a:gd name="T0" fmla="*/ 39 w 77"/>
                <a:gd name="T1" fmla="*/ 0 h 66"/>
                <a:gd name="T2" fmla="*/ 36 w 77"/>
                <a:gd name="T3" fmla="*/ 5 h 66"/>
                <a:gd name="T4" fmla="*/ 0 w 77"/>
                <a:gd name="T5" fmla="*/ 66 h 66"/>
                <a:gd name="T6" fmla="*/ 77 w 77"/>
                <a:gd name="T7" fmla="*/ 66 h 66"/>
                <a:gd name="T8" fmla="*/ 39 w 77"/>
                <a:gd name="T9" fmla="*/ 0 h 66"/>
              </a:gdLst>
              <a:ahLst/>
              <a:cxnLst>
                <a:cxn ang="0">
                  <a:pos x="T0" y="T1"/>
                </a:cxn>
                <a:cxn ang="0">
                  <a:pos x="T2" y="T3"/>
                </a:cxn>
                <a:cxn ang="0">
                  <a:pos x="T4" y="T5"/>
                </a:cxn>
                <a:cxn ang="0">
                  <a:pos x="T6" y="T7"/>
                </a:cxn>
                <a:cxn ang="0">
                  <a:pos x="T8" y="T9"/>
                </a:cxn>
              </a:cxnLst>
              <a:rect l="0" t="0" r="r" b="b"/>
              <a:pathLst>
                <a:path w="77" h="66">
                  <a:moveTo>
                    <a:pt x="39" y="0"/>
                  </a:moveTo>
                  <a:cubicBezTo>
                    <a:pt x="38" y="2"/>
                    <a:pt x="37" y="3"/>
                    <a:pt x="36" y="5"/>
                  </a:cubicBezTo>
                  <a:cubicBezTo>
                    <a:pt x="0" y="66"/>
                    <a:pt x="0" y="66"/>
                    <a:pt x="0" y="66"/>
                  </a:cubicBezTo>
                  <a:cubicBezTo>
                    <a:pt x="77" y="66"/>
                    <a:pt x="77" y="66"/>
                    <a:pt x="77" y="66"/>
                  </a:cubicBez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4">
              <a:extLst>
                <a:ext uri="{FF2B5EF4-FFF2-40B4-BE49-F238E27FC236}">
                  <a16:creationId xmlns:a16="http://schemas.microsoft.com/office/drawing/2014/main" id="{8063D71B-2FF3-DB41-B34C-79B65FCBB6F0}"/>
                </a:ext>
              </a:extLst>
            </p:cNvPr>
            <p:cNvSpPr>
              <a:spLocks/>
            </p:cNvSpPr>
            <p:nvPr/>
          </p:nvSpPr>
          <p:spPr bwMode="auto">
            <a:xfrm>
              <a:off x="1512" y="1895"/>
              <a:ext cx="462" cy="398"/>
            </a:xfrm>
            <a:custGeom>
              <a:avLst/>
              <a:gdLst>
                <a:gd name="T0" fmla="*/ 77 w 77"/>
                <a:gd name="T1" fmla="*/ 66 h 66"/>
                <a:gd name="T2" fmla="*/ 41 w 77"/>
                <a:gd name="T3" fmla="*/ 5 h 66"/>
                <a:gd name="T4" fmla="*/ 38 w 77"/>
                <a:gd name="T5" fmla="*/ 0 h 66"/>
                <a:gd name="T6" fmla="*/ 0 w 77"/>
                <a:gd name="T7" fmla="*/ 66 h 66"/>
                <a:gd name="T8" fmla="*/ 77 w 77"/>
                <a:gd name="T9" fmla="*/ 66 h 66"/>
              </a:gdLst>
              <a:ahLst/>
              <a:cxnLst>
                <a:cxn ang="0">
                  <a:pos x="T0" y="T1"/>
                </a:cxn>
                <a:cxn ang="0">
                  <a:pos x="T2" y="T3"/>
                </a:cxn>
                <a:cxn ang="0">
                  <a:pos x="T4" y="T5"/>
                </a:cxn>
                <a:cxn ang="0">
                  <a:pos x="T6" y="T7"/>
                </a:cxn>
                <a:cxn ang="0">
                  <a:pos x="T8" y="T9"/>
                </a:cxn>
              </a:cxnLst>
              <a:rect l="0" t="0" r="r" b="b"/>
              <a:pathLst>
                <a:path w="77" h="66">
                  <a:moveTo>
                    <a:pt x="77" y="66"/>
                  </a:moveTo>
                  <a:cubicBezTo>
                    <a:pt x="41" y="5"/>
                    <a:pt x="41" y="5"/>
                    <a:pt x="41" y="5"/>
                  </a:cubicBezTo>
                  <a:cubicBezTo>
                    <a:pt x="40" y="3"/>
                    <a:pt x="39" y="2"/>
                    <a:pt x="38" y="0"/>
                  </a:cubicBezTo>
                  <a:cubicBezTo>
                    <a:pt x="0" y="66"/>
                    <a:pt x="0" y="66"/>
                    <a:pt x="0" y="66"/>
                  </a:cubicBezTo>
                  <a:lnTo>
                    <a:pt x="77"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5">
              <a:extLst>
                <a:ext uri="{FF2B5EF4-FFF2-40B4-BE49-F238E27FC236}">
                  <a16:creationId xmlns:a16="http://schemas.microsoft.com/office/drawing/2014/main" id="{3D2FA44F-3F91-D146-A9C5-FDFFAAD58249}"/>
                </a:ext>
              </a:extLst>
            </p:cNvPr>
            <p:cNvSpPr>
              <a:spLocks/>
            </p:cNvSpPr>
            <p:nvPr/>
          </p:nvSpPr>
          <p:spPr bwMode="auto">
            <a:xfrm>
              <a:off x="1235" y="1865"/>
              <a:ext cx="451" cy="398"/>
            </a:xfrm>
            <a:custGeom>
              <a:avLst/>
              <a:gdLst>
                <a:gd name="T0" fmla="*/ 75 w 75"/>
                <a:gd name="T1" fmla="*/ 1 h 66"/>
                <a:gd name="T2" fmla="*/ 70 w 75"/>
                <a:gd name="T3" fmla="*/ 0 h 66"/>
                <a:gd name="T4" fmla="*/ 5 w 75"/>
                <a:gd name="T5" fmla="*/ 0 h 66"/>
                <a:gd name="T6" fmla="*/ 0 w 75"/>
                <a:gd name="T7" fmla="*/ 1 h 66"/>
                <a:gd name="T8" fmla="*/ 38 w 75"/>
                <a:gd name="T9" fmla="*/ 66 h 66"/>
                <a:gd name="T10" fmla="*/ 75 w 75"/>
                <a:gd name="T11" fmla="*/ 1 h 66"/>
              </a:gdLst>
              <a:ahLst/>
              <a:cxnLst>
                <a:cxn ang="0">
                  <a:pos x="T0" y="T1"/>
                </a:cxn>
                <a:cxn ang="0">
                  <a:pos x="T2" y="T3"/>
                </a:cxn>
                <a:cxn ang="0">
                  <a:pos x="T4" y="T5"/>
                </a:cxn>
                <a:cxn ang="0">
                  <a:pos x="T6" y="T7"/>
                </a:cxn>
                <a:cxn ang="0">
                  <a:pos x="T8" y="T9"/>
                </a:cxn>
                <a:cxn ang="0">
                  <a:pos x="T10" y="T11"/>
                </a:cxn>
              </a:cxnLst>
              <a:rect l="0" t="0" r="r" b="b"/>
              <a:pathLst>
                <a:path w="75" h="66">
                  <a:moveTo>
                    <a:pt x="75" y="1"/>
                  </a:moveTo>
                  <a:cubicBezTo>
                    <a:pt x="74" y="0"/>
                    <a:pt x="72" y="0"/>
                    <a:pt x="70" y="0"/>
                  </a:cubicBezTo>
                  <a:cubicBezTo>
                    <a:pt x="5" y="0"/>
                    <a:pt x="5" y="0"/>
                    <a:pt x="5" y="0"/>
                  </a:cubicBezTo>
                  <a:cubicBezTo>
                    <a:pt x="3" y="0"/>
                    <a:pt x="1" y="0"/>
                    <a:pt x="0" y="1"/>
                  </a:cubicBezTo>
                  <a:cubicBezTo>
                    <a:pt x="38" y="66"/>
                    <a:pt x="38" y="66"/>
                    <a:pt x="38" y="66"/>
                  </a:cubicBezTo>
                  <a:lnTo>
                    <a:pt x="7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291844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6" name="SOURCES">
            <a:extLst>
              <a:ext uri="{FF2B5EF4-FFF2-40B4-BE49-F238E27FC236}">
                <a16:creationId xmlns:a16="http://schemas.microsoft.com/office/drawing/2014/main" id="{64C61DF3-822A-0E4D-BDB8-05FAA33483C3}"/>
              </a:ext>
            </a:extLst>
          </p:cNvPr>
          <p:cNvSpPr>
            <a:spLocks noGrp="1"/>
          </p:cNvSpPr>
          <p:nvPr>
            <p:ph type="body" sz="quarter" idx="18" hasCustomPrompt="1"/>
          </p:nvPr>
        </p:nvSpPr>
        <p:spPr>
          <a:xfrm>
            <a:off x="10324328" y="6542340"/>
            <a:ext cx="1650941" cy="185070"/>
          </a:xfrm>
          <a:prstGeom prst="rect">
            <a:avLst/>
          </a:prstGeom>
        </p:spPr>
        <p:txBody>
          <a:bodyPr wrap="square" rIns="0" bIns="0" anchor="b" anchorCtr="0">
            <a:noAutofit/>
          </a:bodyPr>
          <a:lstStyle>
            <a:lvl1pPr algn="r">
              <a:lnSpc>
                <a:spcPct val="100000"/>
              </a:lnSpc>
              <a:spcBef>
                <a:spcPts val="100"/>
              </a:spcBef>
              <a:spcAft>
                <a:spcPts val="100"/>
              </a:spcAft>
              <a:defRPr sz="600">
                <a:solidFill>
                  <a:srgbClr val="918D8D"/>
                </a:solidFill>
                <a:latin typeface="Century Gothic" panose="020B0502020202020204" pitchFamily="34" charset="0"/>
              </a:defRPr>
            </a:lvl1pPr>
          </a:lstStyle>
          <a:p>
            <a:pPr lvl="0"/>
            <a:r>
              <a:rPr lang="en-US"/>
              <a:t>* List sources here</a:t>
            </a:r>
          </a:p>
        </p:txBody>
      </p:sp>
      <p:sp>
        <p:nvSpPr>
          <p:cNvPr id="20" name="TITLE">
            <a:extLst>
              <a:ext uri="{FF2B5EF4-FFF2-40B4-BE49-F238E27FC236}">
                <a16:creationId xmlns:a16="http://schemas.microsoft.com/office/drawing/2014/main" id="{0718D53F-9834-8C40-8B43-533BD9E7C3A8}"/>
              </a:ext>
            </a:extLst>
          </p:cNvPr>
          <p:cNvSpPr>
            <a:spLocks noGrp="1"/>
          </p:cNvSpPr>
          <p:nvPr>
            <p:ph type="title"/>
          </p:nvPr>
        </p:nvSpPr>
        <p:spPr>
          <a:xfrm>
            <a:off x="219513" y="210313"/>
            <a:ext cx="10454314" cy="373097"/>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62867C91-227A-0A49-A614-95FA2D2D6857}"/>
              </a:ext>
            </a:extLst>
          </p:cNvPr>
          <p:cNvSpPr>
            <a:spLocks noGrp="1"/>
          </p:cNvSpPr>
          <p:nvPr>
            <p:ph type="ftr" sz="quarter" idx="21"/>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3" name="Slide Number Placeholder 2">
            <a:extLst>
              <a:ext uri="{FF2B5EF4-FFF2-40B4-BE49-F238E27FC236}">
                <a16:creationId xmlns:a16="http://schemas.microsoft.com/office/drawing/2014/main" id="{C950FF73-4488-2C4C-BE28-0CF7B3D98BC6}"/>
              </a:ext>
            </a:extLst>
          </p:cNvPr>
          <p:cNvSpPr>
            <a:spLocks noGrp="1"/>
          </p:cNvSpPr>
          <p:nvPr>
            <p:ph type="sldNum" sz="quarter" idx="22"/>
          </p:nvPr>
        </p:nvSpPr>
        <p:spPr/>
        <p:txBody>
          <a:bodyPr/>
          <a:lstStyle/>
          <a:p>
            <a:fld id="{B039CED7-89A6-0D48-93AF-800B78660EBD}" type="slidenum">
              <a:rPr lang="en-US"/>
              <a:pPr/>
              <a:t>‹#›</a:t>
            </a:fld>
            <a:endParaRPr lang="en-US" dirty="0"/>
          </a:p>
        </p:txBody>
      </p:sp>
      <p:grpSp>
        <p:nvGrpSpPr>
          <p:cNvPr id="7" name="Graphic 4">
            <a:extLst>
              <a:ext uri="{FF2B5EF4-FFF2-40B4-BE49-F238E27FC236}">
                <a16:creationId xmlns:a16="http://schemas.microsoft.com/office/drawing/2014/main" id="{3E5E4F33-5A17-CC4C-A54A-04F7A9D00D02}"/>
              </a:ext>
            </a:extLst>
          </p:cNvPr>
          <p:cNvGrpSpPr>
            <a:grpSpLocks noChangeAspect="1"/>
          </p:cNvGrpSpPr>
          <p:nvPr userDrawn="1"/>
        </p:nvGrpSpPr>
        <p:grpSpPr>
          <a:xfrm>
            <a:off x="11082633" y="213365"/>
            <a:ext cx="889854" cy="197488"/>
            <a:chOff x="3033712" y="2749550"/>
            <a:chExt cx="6121400" cy="1358900"/>
          </a:xfrm>
        </p:grpSpPr>
        <p:sp>
          <p:nvSpPr>
            <p:cNvPr id="25" name="Freeform 24">
              <a:extLst>
                <a:ext uri="{FF2B5EF4-FFF2-40B4-BE49-F238E27FC236}">
                  <a16:creationId xmlns:a16="http://schemas.microsoft.com/office/drawing/2014/main" id="{9E85A52C-99F9-2F4F-9D8A-38BD79E43DC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solidFill>
              <a:schemeClr val="tx2"/>
            </a:solidFill>
            <a:ln w="9510" cap="flat">
              <a:no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A9ACE861-E05E-114A-93A7-C1AD2DB1CDAD}"/>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solidFill>
              <a:schemeClr val="tx2"/>
            </a:solidFill>
            <a:ln w="9510" cap="flat">
              <a:noFill/>
              <a:prstDash val="solid"/>
              <a:miter/>
            </a:ln>
          </p:spPr>
          <p:txBody>
            <a:bodyPr rtlCol="0" anchor="ctr"/>
            <a:lstStyle/>
            <a:p>
              <a:endParaRPr lang="en-US" sz="1800" dirty="0"/>
            </a:p>
          </p:txBody>
        </p:sp>
        <p:sp>
          <p:nvSpPr>
            <p:cNvPr id="27" name="Freeform 26">
              <a:extLst>
                <a:ext uri="{FF2B5EF4-FFF2-40B4-BE49-F238E27FC236}">
                  <a16:creationId xmlns:a16="http://schemas.microsoft.com/office/drawing/2014/main" id="{EE30167C-48A3-BF44-A622-8385979C4658}"/>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solidFill>
              <a:schemeClr val="tx2"/>
            </a:solidFill>
            <a:ln w="9510" cap="flat">
              <a:noFill/>
              <a:prstDash val="solid"/>
              <a:miter/>
            </a:ln>
          </p:spPr>
          <p:txBody>
            <a:bodyPr rtlCol="0" anchor="ctr"/>
            <a:lstStyle/>
            <a:p>
              <a:endParaRPr lang="en-US" sz="1800" dirty="0"/>
            </a:p>
          </p:txBody>
        </p:sp>
        <p:sp>
          <p:nvSpPr>
            <p:cNvPr id="28" name="Freeform 27">
              <a:extLst>
                <a:ext uri="{FF2B5EF4-FFF2-40B4-BE49-F238E27FC236}">
                  <a16:creationId xmlns:a16="http://schemas.microsoft.com/office/drawing/2014/main" id="{32CA6A24-BBF0-0949-AD58-66C7F77C06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solidFill>
              <a:schemeClr val="tx2"/>
            </a:solidFill>
            <a:ln w="9510" cap="flat">
              <a:no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32E8D51D-22B8-7446-A46B-D5013FEA394B}"/>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solidFill>
              <a:schemeClr val="tx2"/>
            </a:solidFill>
            <a:ln w="9510" cap="flat">
              <a:noFill/>
              <a:prstDash val="solid"/>
              <a:miter/>
            </a:ln>
          </p:spPr>
          <p:txBody>
            <a:bodyPr rtlCol="0" anchor="ctr"/>
            <a:lstStyle/>
            <a:p>
              <a:endParaRPr lang="en-US" sz="1800" dirty="0"/>
            </a:p>
          </p:txBody>
        </p:sp>
        <p:sp>
          <p:nvSpPr>
            <p:cNvPr id="30" name="Freeform 29">
              <a:extLst>
                <a:ext uri="{FF2B5EF4-FFF2-40B4-BE49-F238E27FC236}">
                  <a16:creationId xmlns:a16="http://schemas.microsoft.com/office/drawing/2014/main" id="{BC74E549-E6D6-9E47-9D27-E957D3F64DF7}"/>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solidFill>
              <a:srgbClr val="DF1E26"/>
            </a:solidFill>
            <a:ln w="9510" cap="flat">
              <a:no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315DCD54-26B3-6A4A-8D33-4FBF19A5D97B}"/>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solidFill>
              <a:srgbClr val="EF3834"/>
            </a:solidFill>
            <a:ln w="9510" cap="flat">
              <a:noFill/>
              <a:prstDash val="solid"/>
              <a:miter/>
            </a:ln>
          </p:spPr>
          <p:txBody>
            <a:bodyPr rtlCol="0" anchor="ctr"/>
            <a:lstStyle/>
            <a:p>
              <a:endParaRPr lang="en-US" sz="1800" dirty="0"/>
            </a:p>
          </p:txBody>
        </p:sp>
        <p:sp>
          <p:nvSpPr>
            <p:cNvPr id="32" name="Freeform 31">
              <a:extLst>
                <a:ext uri="{FF2B5EF4-FFF2-40B4-BE49-F238E27FC236}">
                  <a16:creationId xmlns:a16="http://schemas.microsoft.com/office/drawing/2014/main" id="{60E8EC1B-D259-F44B-8A5E-433BF92901AE}"/>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solidFill>
              <a:srgbClr val="F0534C"/>
            </a:solid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812B044B-2E1F-6345-8476-CBC4D26E798E}"/>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solidFill>
              <a:srgbClr val="F26F62"/>
            </a:solid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F0EEDAA2-48AB-A749-8A18-FA2EA7237586}"/>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solidFill>
              <a:srgbClr val="F58C7F"/>
            </a:solid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E320A434-03CF-384F-9E38-271297320B80}"/>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solidFill>
              <a:srgbClr val="F0534C"/>
            </a:solidFill>
            <a:ln w="9510" cap="flat">
              <a:noFill/>
              <a:prstDash val="solid"/>
              <a:miter/>
            </a:ln>
          </p:spPr>
          <p:txBody>
            <a:bodyPr rtlCol="0" anchor="ctr"/>
            <a:lstStyle/>
            <a:p>
              <a:endParaRPr lang="en-US" sz="1800" dirty="0"/>
            </a:p>
          </p:txBody>
        </p:sp>
      </p:grpSp>
      <p:sp>
        <p:nvSpPr>
          <p:cNvPr id="50" name="Text Placeholder 49">
            <a:extLst>
              <a:ext uri="{FF2B5EF4-FFF2-40B4-BE49-F238E27FC236}">
                <a16:creationId xmlns:a16="http://schemas.microsoft.com/office/drawing/2014/main" id="{8D8AB8A5-83D9-CA45-B6F6-AF431BBFC564}"/>
              </a:ext>
            </a:extLst>
          </p:cNvPr>
          <p:cNvSpPr>
            <a:spLocks noGrp="1"/>
          </p:cNvSpPr>
          <p:nvPr>
            <p:ph type="body" sz="quarter" idx="23"/>
          </p:nvPr>
        </p:nvSpPr>
        <p:spPr>
          <a:xfrm>
            <a:off x="219513" y="521208"/>
            <a:ext cx="10454823" cy="233718"/>
          </a:xfrm>
          <a:prstGeom prst="rect">
            <a:avLst/>
          </a:prstGeom>
        </p:spPr>
        <p:txBody>
          <a:bodyPr>
            <a:noAutofit/>
          </a:bodyPr>
          <a:lstStyle>
            <a:lvl7pPr>
              <a:defRPr spc="0"/>
            </a:lvl7pPr>
          </a:lstStyle>
          <a:p>
            <a:pPr lvl="0"/>
            <a:r>
              <a:rPr lang="en-US"/>
              <a:t>Click to edit Master text styles</a:t>
            </a:r>
          </a:p>
        </p:txBody>
      </p:sp>
      <p:sp>
        <p:nvSpPr>
          <p:cNvPr id="5" name="Text Placeholder 4">
            <a:extLst>
              <a:ext uri="{FF2B5EF4-FFF2-40B4-BE49-F238E27FC236}">
                <a16:creationId xmlns:a16="http://schemas.microsoft.com/office/drawing/2014/main" id="{4AB8E375-7064-9840-B75F-4AA6F7FD68A4}"/>
              </a:ext>
            </a:extLst>
          </p:cNvPr>
          <p:cNvSpPr>
            <a:spLocks noGrp="1"/>
          </p:cNvSpPr>
          <p:nvPr>
            <p:ph type="body" sz="quarter" idx="24"/>
          </p:nvPr>
        </p:nvSpPr>
        <p:spPr>
          <a:xfrm>
            <a:off x="219132" y="1605366"/>
            <a:ext cx="10454823" cy="1939395"/>
          </a:xfrm>
        </p:spPr>
        <p:txBody>
          <a:bodyPr/>
          <a:lstStyle>
            <a:lvl1pPr marL="0" indent="0">
              <a:buNone/>
              <a:defRPr/>
            </a:lvl1pPr>
            <a:lvl5pPr marL="365760" marR="0" indent="-182880" algn="l" defTabSz="457062"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793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SLIDE 3">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4AFB4CE3-017E-E24D-A9C9-B636976CBBD6}"/>
              </a:ext>
            </a:extLst>
          </p:cNvPr>
          <p:cNvSpPr>
            <a:spLocks noGrp="1" noChangeAspect="1"/>
          </p:cNvSpPr>
          <p:nvPr>
            <p:ph type="body" sz="quarter" idx="21" hasCustomPrompt="1"/>
          </p:nvPr>
        </p:nvSpPr>
        <p:spPr>
          <a:xfrm>
            <a:off x="4195538" y="0"/>
            <a:ext cx="7974231" cy="6858000"/>
          </a:xfrm>
          <a:custGeom>
            <a:avLst/>
            <a:gdLst>
              <a:gd name="connsiteX0" fmla="*/ 3973457 w 7972154"/>
              <a:gd name="connsiteY0" fmla="*/ 0 h 6858000"/>
              <a:gd name="connsiteX1" fmla="*/ 4367259 w 7972154"/>
              <a:gd name="connsiteY1" fmla="*/ 0 h 6858000"/>
              <a:gd name="connsiteX2" fmla="*/ 7968978 w 7972154"/>
              <a:gd name="connsiteY2" fmla="*/ 0 h 6858000"/>
              <a:gd name="connsiteX3" fmla="*/ 7972154 w 7972154"/>
              <a:gd name="connsiteY3" fmla="*/ 0 h 6858000"/>
              <a:gd name="connsiteX4" fmla="*/ 7972154 w 7972154"/>
              <a:gd name="connsiteY4" fmla="*/ 1435100 h 6858000"/>
              <a:gd name="connsiteX5" fmla="*/ 7972154 w 7972154"/>
              <a:gd name="connsiteY5" fmla="*/ 6856003 h 6858000"/>
              <a:gd name="connsiteX6" fmla="*/ 4834877 w 7972154"/>
              <a:gd name="connsiteY6" fmla="*/ 6856003 h 6858000"/>
              <a:gd name="connsiteX7" fmla="*/ 4833721 w 7972154"/>
              <a:gd name="connsiteY7" fmla="*/ 6858000 h 6858000"/>
              <a:gd name="connsiteX8" fmla="*/ 0 w 797215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154" h="6858000">
                <a:moveTo>
                  <a:pt x="3973457" y="0"/>
                </a:moveTo>
                <a:lnTo>
                  <a:pt x="4367259" y="0"/>
                </a:lnTo>
                <a:lnTo>
                  <a:pt x="7968978" y="0"/>
                </a:lnTo>
                <a:lnTo>
                  <a:pt x="7972154" y="0"/>
                </a:lnTo>
                <a:lnTo>
                  <a:pt x="7972154" y="1435100"/>
                </a:lnTo>
                <a:lnTo>
                  <a:pt x="7972154" y="6856003"/>
                </a:lnTo>
                <a:lnTo>
                  <a:pt x="4834877" y="6856003"/>
                </a:lnTo>
                <a:lnTo>
                  <a:pt x="4833721" y="6858000"/>
                </a:lnTo>
                <a:lnTo>
                  <a:pt x="0" y="6858000"/>
                </a:lnTo>
                <a:close/>
              </a:path>
            </a:pathLst>
          </a:custGeom>
          <a:blipFill>
            <a:blip r:embed="rId2"/>
            <a:stretch>
              <a:fillRect l="-52828" r="-66"/>
            </a:stretch>
          </a:blipFill>
        </p:spPr>
        <p:txBody>
          <a:bodyPr wrap="square">
            <a:noAutofit/>
          </a:bodyPr>
          <a:lstStyle>
            <a:lvl1pPr>
              <a:defRPr/>
            </a:lvl1pPr>
          </a:lstStyle>
          <a:p>
            <a:pPr lvl="0"/>
            <a:r>
              <a:rPr lang="en-US"/>
              <a:t> </a:t>
            </a:r>
          </a:p>
        </p:txBody>
      </p:sp>
      <p:grpSp>
        <p:nvGrpSpPr>
          <p:cNvPr id="31" name="Graphic 4">
            <a:extLst>
              <a:ext uri="{FF2B5EF4-FFF2-40B4-BE49-F238E27FC236}">
                <a16:creationId xmlns:a16="http://schemas.microsoft.com/office/drawing/2014/main" id="{0C7DBF5B-C3FD-FB47-A676-EC2E8062C94C}"/>
              </a:ext>
            </a:extLst>
          </p:cNvPr>
          <p:cNvGrpSpPr>
            <a:grpSpLocks noChangeAspect="1"/>
          </p:cNvGrpSpPr>
          <p:nvPr userDrawn="1"/>
        </p:nvGrpSpPr>
        <p:grpSpPr>
          <a:xfrm>
            <a:off x="11085415" y="221612"/>
            <a:ext cx="889854" cy="197488"/>
            <a:chOff x="3033712" y="2749550"/>
            <a:chExt cx="6121400" cy="1358900"/>
          </a:xfrm>
          <a:solidFill>
            <a:schemeClr val="bg2"/>
          </a:solidFill>
        </p:grpSpPr>
        <p:sp>
          <p:nvSpPr>
            <p:cNvPr id="32" name="Freeform 31">
              <a:extLst>
                <a:ext uri="{FF2B5EF4-FFF2-40B4-BE49-F238E27FC236}">
                  <a16:creationId xmlns:a16="http://schemas.microsoft.com/office/drawing/2014/main" id="{3D085BD4-3C79-DE4B-BCBF-34386EA483B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grp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B26B4706-655F-614D-A6AC-F16AC2565E63}"/>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grp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95C6FA77-DF7E-CD49-B18E-189AA7D7C91C}"/>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grp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F928A901-BF06-F84A-A89C-81FA837C6F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grpFill/>
            <a:ln w="9510" cap="flat">
              <a:noFill/>
              <a:prstDash val="solid"/>
              <a:miter/>
            </a:ln>
          </p:spPr>
          <p:txBody>
            <a:bodyPr rtlCol="0" anchor="ctr"/>
            <a:lstStyle/>
            <a:p>
              <a:endParaRPr lang="en-US" sz="1800" dirty="0"/>
            </a:p>
          </p:txBody>
        </p:sp>
        <p:sp>
          <p:nvSpPr>
            <p:cNvPr id="36" name="Freeform 35">
              <a:extLst>
                <a:ext uri="{FF2B5EF4-FFF2-40B4-BE49-F238E27FC236}">
                  <a16:creationId xmlns:a16="http://schemas.microsoft.com/office/drawing/2014/main" id="{2C882E94-343A-7746-8F66-D56B0F561043}"/>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grpFill/>
            <a:ln w="9510" cap="flat">
              <a:noFill/>
              <a:prstDash val="solid"/>
              <a:miter/>
            </a:ln>
          </p:spPr>
          <p:txBody>
            <a:bodyPr rtlCol="0" anchor="ctr"/>
            <a:lstStyle/>
            <a:p>
              <a:endParaRPr lang="en-US" sz="1800" dirty="0"/>
            </a:p>
          </p:txBody>
        </p:sp>
        <p:sp>
          <p:nvSpPr>
            <p:cNvPr id="37" name="Freeform 36">
              <a:extLst>
                <a:ext uri="{FF2B5EF4-FFF2-40B4-BE49-F238E27FC236}">
                  <a16:creationId xmlns:a16="http://schemas.microsoft.com/office/drawing/2014/main" id="{226939FF-7FFB-A348-B17E-5E29640B6C3D}"/>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grpFill/>
            <a:ln w="9510" cap="flat">
              <a:noFill/>
              <a:prstDash val="solid"/>
              <a:miter/>
            </a:ln>
          </p:spPr>
          <p:txBody>
            <a:bodyPr rtlCol="0" anchor="ctr"/>
            <a:lstStyle/>
            <a:p>
              <a:endParaRPr lang="en-US" sz="1800" dirty="0"/>
            </a:p>
          </p:txBody>
        </p:sp>
        <p:sp>
          <p:nvSpPr>
            <p:cNvPr id="38" name="Freeform 37">
              <a:extLst>
                <a:ext uri="{FF2B5EF4-FFF2-40B4-BE49-F238E27FC236}">
                  <a16:creationId xmlns:a16="http://schemas.microsoft.com/office/drawing/2014/main" id="{A74DB4DF-6335-0D42-8202-8FA0B44D848F}"/>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grpFill/>
            <a:ln w="9510" cap="flat">
              <a:noFill/>
              <a:prstDash val="solid"/>
              <a:miter/>
            </a:ln>
          </p:spPr>
          <p:txBody>
            <a:bodyPr rtlCol="0" anchor="ctr"/>
            <a:lstStyle/>
            <a:p>
              <a:endParaRPr lang="en-US" sz="1800" dirty="0"/>
            </a:p>
          </p:txBody>
        </p:sp>
        <p:sp>
          <p:nvSpPr>
            <p:cNvPr id="39" name="Freeform 38">
              <a:extLst>
                <a:ext uri="{FF2B5EF4-FFF2-40B4-BE49-F238E27FC236}">
                  <a16:creationId xmlns:a16="http://schemas.microsoft.com/office/drawing/2014/main" id="{9E493484-C0ED-8141-8502-AD7153C7F6CA}"/>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grpFill/>
            <a:ln w="9510" cap="flat">
              <a:noFill/>
              <a:prstDash val="solid"/>
              <a:miter/>
            </a:ln>
          </p:spPr>
          <p:txBody>
            <a:bodyPr rtlCol="0" anchor="ctr"/>
            <a:lstStyle/>
            <a:p>
              <a:endParaRPr lang="en-US" sz="1800" dirty="0"/>
            </a:p>
          </p:txBody>
        </p:sp>
        <p:sp>
          <p:nvSpPr>
            <p:cNvPr id="40" name="Freeform 39">
              <a:extLst>
                <a:ext uri="{FF2B5EF4-FFF2-40B4-BE49-F238E27FC236}">
                  <a16:creationId xmlns:a16="http://schemas.microsoft.com/office/drawing/2014/main" id="{890CCD48-A872-C945-9E91-CB61CA440145}"/>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grpFill/>
            <a:ln w="9510" cap="flat">
              <a:noFill/>
              <a:prstDash val="solid"/>
              <a:miter/>
            </a:ln>
          </p:spPr>
          <p:txBody>
            <a:bodyPr rtlCol="0" anchor="ctr"/>
            <a:lstStyle/>
            <a:p>
              <a:endParaRPr lang="en-US" sz="1800" dirty="0"/>
            </a:p>
          </p:txBody>
        </p:sp>
        <p:sp>
          <p:nvSpPr>
            <p:cNvPr id="41" name="Freeform 40">
              <a:extLst>
                <a:ext uri="{FF2B5EF4-FFF2-40B4-BE49-F238E27FC236}">
                  <a16:creationId xmlns:a16="http://schemas.microsoft.com/office/drawing/2014/main" id="{FA4D47E7-0CF5-234A-9F65-7299CFA14012}"/>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grpFill/>
            <a:ln w="9510" cap="flat">
              <a:noFill/>
              <a:prstDash val="solid"/>
              <a:miter/>
            </a:ln>
          </p:spPr>
          <p:txBody>
            <a:bodyPr rtlCol="0" anchor="ctr"/>
            <a:lstStyle/>
            <a:p>
              <a:endParaRPr lang="en-US" sz="1800" dirty="0"/>
            </a:p>
          </p:txBody>
        </p:sp>
        <p:sp>
          <p:nvSpPr>
            <p:cNvPr id="42" name="Freeform 41">
              <a:extLst>
                <a:ext uri="{FF2B5EF4-FFF2-40B4-BE49-F238E27FC236}">
                  <a16:creationId xmlns:a16="http://schemas.microsoft.com/office/drawing/2014/main" id="{0187B3B8-FF66-8D4E-88D3-21CE08C515B6}"/>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grpFill/>
            <a:ln w="9510" cap="flat">
              <a:noFill/>
              <a:prstDash val="solid"/>
              <a:miter/>
            </a:ln>
          </p:spPr>
          <p:txBody>
            <a:bodyPr rtlCol="0" anchor="ctr"/>
            <a:lstStyle/>
            <a:p>
              <a:endParaRPr lang="en-US" sz="1800" dirty="0"/>
            </a:p>
          </p:txBody>
        </p:sp>
      </p:grpSp>
      <p:sp>
        <p:nvSpPr>
          <p:cNvPr id="46" name="Text Placeholder 49">
            <a:extLst>
              <a:ext uri="{FF2B5EF4-FFF2-40B4-BE49-F238E27FC236}">
                <a16:creationId xmlns:a16="http://schemas.microsoft.com/office/drawing/2014/main" id="{A0E52A12-0D27-3F40-8FBA-10D8F85F684F}"/>
              </a:ext>
            </a:extLst>
          </p:cNvPr>
          <p:cNvSpPr>
            <a:spLocks noGrp="1"/>
          </p:cNvSpPr>
          <p:nvPr>
            <p:ph type="body" sz="quarter" idx="23"/>
          </p:nvPr>
        </p:nvSpPr>
        <p:spPr>
          <a:xfrm>
            <a:off x="209604" y="521208"/>
            <a:ext cx="10454823" cy="233718"/>
          </a:xfrm>
          <a:prstGeom prst="rect">
            <a:avLst/>
          </a:prstGeom>
        </p:spPr>
        <p:txBody>
          <a:bodyPr>
            <a:noAutofit/>
          </a:bodyPr>
          <a:lstStyle/>
          <a:p>
            <a:pPr lvl="0"/>
            <a:r>
              <a:rPr lang="en-US"/>
              <a:t>Click to edit Master text styles</a:t>
            </a:r>
          </a:p>
        </p:txBody>
      </p:sp>
      <p:sp>
        <p:nvSpPr>
          <p:cNvPr id="7" name="Footer Placeholder 6">
            <a:extLst>
              <a:ext uri="{FF2B5EF4-FFF2-40B4-BE49-F238E27FC236}">
                <a16:creationId xmlns:a16="http://schemas.microsoft.com/office/drawing/2014/main" id="{19B29D15-9AB6-CB4D-B8B3-816E08226C7D}"/>
              </a:ext>
            </a:extLst>
          </p:cNvPr>
          <p:cNvSpPr>
            <a:spLocks noGrp="1"/>
          </p:cNvSpPr>
          <p:nvPr>
            <p:ph type="ftr" sz="quarter" idx="24"/>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8" name="Slide Number Placeholder 7">
            <a:extLst>
              <a:ext uri="{FF2B5EF4-FFF2-40B4-BE49-F238E27FC236}">
                <a16:creationId xmlns:a16="http://schemas.microsoft.com/office/drawing/2014/main" id="{E4613051-730E-4E43-8B5F-3831C3E915A9}"/>
              </a:ext>
            </a:extLst>
          </p:cNvPr>
          <p:cNvSpPr>
            <a:spLocks noGrp="1"/>
          </p:cNvSpPr>
          <p:nvPr>
            <p:ph type="sldNum" sz="quarter" idx="25"/>
          </p:nvPr>
        </p:nvSpPr>
        <p:spPr/>
        <p:txBody>
          <a:bodyPr/>
          <a:lstStyle/>
          <a:p>
            <a:fld id="{B039CED7-89A6-0D48-93AF-800B78660EBD}" type="slidenum">
              <a:rPr lang="en-US"/>
              <a:pPr/>
              <a:t>‹#›</a:t>
            </a:fld>
            <a:endParaRPr lang="en-US" dirty="0"/>
          </a:p>
        </p:txBody>
      </p:sp>
      <p:sp>
        <p:nvSpPr>
          <p:cNvPr id="22" name="TITLE">
            <a:extLst>
              <a:ext uri="{FF2B5EF4-FFF2-40B4-BE49-F238E27FC236}">
                <a16:creationId xmlns:a16="http://schemas.microsoft.com/office/drawing/2014/main" id="{9FE3B6D9-32A7-D843-ABDB-621F436CC213}"/>
              </a:ext>
            </a:extLst>
          </p:cNvPr>
          <p:cNvSpPr>
            <a:spLocks noGrp="1"/>
          </p:cNvSpPr>
          <p:nvPr>
            <p:ph type="title"/>
          </p:nvPr>
        </p:nvSpPr>
        <p:spPr>
          <a:xfrm>
            <a:off x="219662" y="213640"/>
            <a:ext cx="10454314" cy="373097"/>
          </a:xfrm>
        </p:spPr>
        <p:txBody>
          <a:bodyPr/>
          <a:lstStyle/>
          <a:p>
            <a:r>
              <a:rPr lang="en-US"/>
              <a:t>Click to edit Master title style</a:t>
            </a:r>
          </a:p>
        </p:txBody>
      </p:sp>
    </p:spTree>
    <p:extLst>
      <p:ext uri="{BB962C8B-B14F-4D97-AF65-F5344CB8AC3E}">
        <p14:creationId xmlns:p14="http://schemas.microsoft.com/office/powerpoint/2010/main" val="3747010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ASE 1">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0718D53F-9834-8C40-8B43-533BD9E7C3A8}"/>
              </a:ext>
            </a:extLst>
          </p:cNvPr>
          <p:cNvSpPr>
            <a:spLocks noGrp="1"/>
          </p:cNvSpPr>
          <p:nvPr>
            <p:ph type="title"/>
          </p:nvPr>
        </p:nvSpPr>
        <p:spPr>
          <a:xfrm>
            <a:off x="228660" y="228600"/>
            <a:ext cx="5487829" cy="274320"/>
          </a:xfrm>
          <a:prstGeom prst="rect">
            <a:avLst/>
          </a:prstGeom>
        </p:spPr>
        <p:txBody>
          <a:bodyPr>
            <a:spAutoFit/>
          </a:bodyPr>
          <a:lstStyle/>
          <a:p>
            <a:r>
              <a:rPr lang="en-GB"/>
              <a:t>Click to edit Master title style</a:t>
            </a:r>
            <a:endParaRPr lang="en-US"/>
          </a:p>
        </p:txBody>
      </p:sp>
      <p:grpSp>
        <p:nvGrpSpPr>
          <p:cNvPr id="7" name="Graphic 4">
            <a:extLst>
              <a:ext uri="{FF2B5EF4-FFF2-40B4-BE49-F238E27FC236}">
                <a16:creationId xmlns:a16="http://schemas.microsoft.com/office/drawing/2014/main" id="{3E5E4F33-5A17-CC4C-A54A-04F7A9D00D02}"/>
              </a:ext>
            </a:extLst>
          </p:cNvPr>
          <p:cNvGrpSpPr>
            <a:grpSpLocks noChangeAspect="1"/>
          </p:cNvGrpSpPr>
          <p:nvPr userDrawn="1"/>
        </p:nvGrpSpPr>
        <p:grpSpPr>
          <a:xfrm>
            <a:off x="11082633" y="213365"/>
            <a:ext cx="889854" cy="197488"/>
            <a:chOff x="3033712" y="2749550"/>
            <a:chExt cx="6121400" cy="1358900"/>
          </a:xfrm>
        </p:grpSpPr>
        <p:sp>
          <p:nvSpPr>
            <p:cNvPr id="25" name="Freeform 24">
              <a:extLst>
                <a:ext uri="{FF2B5EF4-FFF2-40B4-BE49-F238E27FC236}">
                  <a16:creationId xmlns:a16="http://schemas.microsoft.com/office/drawing/2014/main" id="{9E85A52C-99F9-2F4F-9D8A-38BD79E43DC1}"/>
                </a:ext>
              </a:extLst>
            </p:cNvPr>
            <p:cNvSpPr/>
            <p:nvPr/>
          </p:nvSpPr>
          <p:spPr>
            <a:xfrm>
              <a:off x="4194207" y="3122059"/>
              <a:ext cx="999606" cy="961718"/>
            </a:xfrm>
            <a:custGeom>
              <a:avLst/>
              <a:gdLst>
                <a:gd name="connsiteX0" fmla="*/ 710197 w 999606"/>
                <a:gd name="connsiteY0" fmla="*/ 915119 h 961718"/>
                <a:gd name="connsiteX1" fmla="*/ 497899 w 999606"/>
                <a:gd name="connsiteY1" fmla="*/ 640489 h 961718"/>
                <a:gd name="connsiteX2" fmla="*/ 284650 w 999606"/>
                <a:gd name="connsiteY2" fmla="*/ 915119 h 961718"/>
                <a:gd name="connsiteX3" fmla="*/ 190401 w 999606"/>
                <a:gd name="connsiteY3" fmla="*/ 961683 h 961718"/>
                <a:gd name="connsiteX4" fmla="*/ 0 w 999606"/>
                <a:gd name="connsiteY4" fmla="*/ 961683 h 961718"/>
                <a:gd name="connsiteX5" fmla="*/ 375090 w 999606"/>
                <a:gd name="connsiteY5" fmla="*/ 480842 h 961718"/>
                <a:gd name="connsiteX6" fmla="*/ 16184 w 999606"/>
                <a:gd name="connsiteY6" fmla="*/ 0 h 961718"/>
                <a:gd name="connsiteX7" fmla="*/ 208489 w 999606"/>
                <a:gd name="connsiteY7" fmla="*/ 0 h 961718"/>
                <a:gd name="connsiteX8" fmla="*/ 302738 w 999606"/>
                <a:gd name="connsiteY8" fmla="*/ 46564 h 961718"/>
                <a:gd name="connsiteX9" fmla="*/ 503611 w 999606"/>
                <a:gd name="connsiteY9" fmla="*/ 325946 h 961718"/>
                <a:gd name="connsiteX10" fmla="*/ 704485 w 999606"/>
                <a:gd name="connsiteY10" fmla="*/ 46564 h 961718"/>
                <a:gd name="connsiteX11" fmla="*/ 798733 w 999606"/>
                <a:gd name="connsiteY11" fmla="*/ 0 h 961718"/>
                <a:gd name="connsiteX12" fmla="*/ 983422 w 999606"/>
                <a:gd name="connsiteY12" fmla="*/ 0 h 961718"/>
                <a:gd name="connsiteX13" fmla="*/ 622612 w 999606"/>
                <a:gd name="connsiteY13" fmla="*/ 480842 h 961718"/>
                <a:gd name="connsiteX14" fmla="*/ 999606 w 999606"/>
                <a:gd name="connsiteY14" fmla="*/ 961683 h 961718"/>
                <a:gd name="connsiteX15" fmla="*/ 804445 w 999606"/>
                <a:gd name="connsiteY15" fmla="*/ 961683 h 961718"/>
                <a:gd name="connsiteX16" fmla="*/ 710197 w 999606"/>
                <a:gd name="connsiteY16" fmla="*/ 915119 h 96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606" h="961718">
                  <a:moveTo>
                    <a:pt x="710197" y="915119"/>
                  </a:moveTo>
                  <a:lnTo>
                    <a:pt x="497899" y="640489"/>
                  </a:lnTo>
                  <a:lnTo>
                    <a:pt x="284650" y="915119"/>
                  </a:lnTo>
                  <a:cubicBezTo>
                    <a:pt x="262754" y="944578"/>
                    <a:pt x="227530" y="961683"/>
                    <a:pt x="190401" y="961683"/>
                  </a:cubicBezTo>
                  <a:lnTo>
                    <a:pt x="0" y="961683"/>
                  </a:lnTo>
                  <a:lnTo>
                    <a:pt x="375090" y="480842"/>
                  </a:lnTo>
                  <a:lnTo>
                    <a:pt x="16184" y="0"/>
                  </a:lnTo>
                  <a:lnTo>
                    <a:pt x="208489" y="0"/>
                  </a:lnTo>
                  <a:cubicBezTo>
                    <a:pt x="245618" y="0"/>
                    <a:pt x="279890" y="17105"/>
                    <a:pt x="302738" y="46564"/>
                  </a:cubicBezTo>
                  <a:lnTo>
                    <a:pt x="503611" y="325946"/>
                  </a:lnTo>
                  <a:lnTo>
                    <a:pt x="704485" y="46564"/>
                  </a:lnTo>
                  <a:cubicBezTo>
                    <a:pt x="726381" y="17105"/>
                    <a:pt x="761605" y="0"/>
                    <a:pt x="798733" y="0"/>
                  </a:cubicBezTo>
                  <a:lnTo>
                    <a:pt x="983422" y="0"/>
                  </a:lnTo>
                  <a:lnTo>
                    <a:pt x="622612" y="480842"/>
                  </a:lnTo>
                  <a:lnTo>
                    <a:pt x="999606" y="961683"/>
                  </a:lnTo>
                  <a:lnTo>
                    <a:pt x="804445" y="961683"/>
                  </a:lnTo>
                  <a:cubicBezTo>
                    <a:pt x="767317" y="962633"/>
                    <a:pt x="732093" y="944578"/>
                    <a:pt x="710197" y="915119"/>
                  </a:cubicBezTo>
                </a:path>
              </a:pathLst>
            </a:custGeom>
            <a:solidFill>
              <a:schemeClr val="tx2"/>
            </a:solidFill>
            <a:ln w="9510" cap="flat">
              <a:noFill/>
              <a:prstDash val="solid"/>
              <a:miter/>
            </a:ln>
          </p:spPr>
          <p:txBody>
            <a:bodyPr rtlCol="0" anchor="ctr"/>
            <a:lstStyle/>
            <a:p>
              <a:endParaRPr lang="en-US" sz="1800" dirty="0"/>
            </a:p>
          </p:txBody>
        </p:sp>
        <p:sp>
          <p:nvSpPr>
            <p:cNvPr id="26" name="Freeform 25">
              <a:extLst>
                <a:ext uri="{FF2B5EF4-FFF2-40B4-BE49-F238E27FC236}">
                  <a16:creationId xmlns:a16="http://schemas.microsoft.com/office/drawing/2014/main" id="{A9ACE861-E05E-114A-93A7-C1AD2DB1CDAD}"/>
                </a:ext>
              </a:extLst>
            </p:cNvPr>
            <p:cNvSpPr/>
            <p:nvPr/>
          </p:nvSpPr>
          <p:spPr>
            <a:xfrm>
              <a:off x="5142405" y="3112556"/>
              <a:ext cx="1019598" cy="984489"/>
            </a:xfrm>
            <a:custGeom>
              <a:avLst/>
              <a:gdLst>
                <a:gd name="connsiteX0" fmla="*/ 716861 w 1019598"/>
                <a:gd name="connsiteY0" fmla="*/ 708909 h 984489"/>
                <a:gd name="connsiteX1" fmla="*/ 797781 w 1019598"/>
                <a:gd name="connsiteY1" fmla="*/ 491295 h 984489"/>
                <a:gd name="connsiteX2" fmla="*/ 716861 w 1019598"/>
                <a:gd name="connsiteY2" fmla="*/ 273681 h 984489"/>
                <a:gd name="connsiteX3" fmla="*/ 511227 w 1019598"/>
                <a:gd name="connsiteY3" fmla="*/ 191006 h 984489"/>
                <a:gd name="connsiteX4" fmla="*/ 306546 w 1019598"/>
                <a:gd name="connsiteY4" fmla="*/ 273681 h 984489"/>
                <a:gd name="connsiteX5" fmla="*/ 226578 w 1019598"/>
                <a:gd name="connsiteY5" fmla="*/ 491295 h 984489"/>
                <a:gd name="connsiteX6" fmla="*/ 306546 w 1019598"/>
                <a:gd name="connsiteY6" fmla="*/ 708909 h 984489"/>
                <a:gd name="connsiteX7" fmla="*/ 511227 w 1019598"/>
                <a:gd name="connsiteY7" fmla="*/ 791583 h 984489"/>
                <a:gd name="connsiteX8" fmla="*/ 716861 w 1019598"/>
                <a:gd name="connsiteY8" fmla="*/ 708909 h 984489"/>
                <a:gd name="connsiteX9" fmla="*/ 1019599 w 1019598"/>
                <a:gd name="connsiteY9" fmla="*/ 11403 h 984489"/>
                <a:gd name="connsiteX10" fmla="*/ 1019599 w 1019598"/>
                <a:gd name="connsiteY10" fmla="*/ 972136 h 984489"/>
                <a:gd name="connsiteX11" fmla="*/ 922494 w 1019598"/>
                <a:gd name="connsiteY11" fmla="*/ 972136 h 984489"/>
                <a:gd name="connsiteX12" fmla="*/ 805397 w 1019598"/>
                <a:gd name="connsiteY12" fmla="*/ 855252 h 984489"/>
                <a:gd name="connsiteX13" fmla="*/ 805397 w 1019598"/>
                <a:gd name="connsiteY13" fmla="*/ 847650 h 984489"/>
                <a:gd name="connsiteX14" fmla="*/ 667356 w 1019598"/>
                <a:gd name="connsiteY14" fmla="*/ 950280 h 984489"/>
                <a:gd name="connsiteX15" fmla="*/ 486475 w 1019598"/>
                <a:gd name="connsiteY15" fmla="*/ 984490 h 984489"/>
                <a:gd name="connsiteX16" fmla="*/ 235146 w 1019598"/>
                <a:gd name="connsiteY16" fmla="*/ 923672 h 984489"/>
                <a:gd name="connsiteX17" fmla="*/ 61880 w 1019598"/>
                <a:gd name="connsiteY17" fmla="*/ 750721 h 984489"/>
                <a:gd name="connsiteX18" fmla="*/ 0 w 1019598"/>
                <a:gd name="connsiteY18" fmla="*/ 491295 h 984489"/>
                <a:gd name="connsiteX19" fmla="*/ 61880 w 1019598"/>
                <a:gd name="connsiteY19" fmla="*/ 232819 h 984489"/>
                <a:gd name="connsiteX20" fmla="*/ 235146 w 1019598"/>
                <a:gd name="connsiteY20" fmla="*/ 60818 h 984489"/>
                <a:gd name="connsiteX21" fmla="*/ 486475 w 1019598"/>
                <a:gd name="connsiteY21" fmla="*/ 0 h 984489"/>
                <a:gd name="connsiteX22" fmla="*/ 658788 w 1019598"/>
                <a:gd name="connsiteY22" fmla="*/ 32309 h 984489"/>
                <a:gd name="connsiteX23" fmla="*/ 794925 w 1019598"/>
                <a:gd name="connsiteY23" fmla="*/ 127337 h 984489"/>
                <a:gd name="connsiteX24" fmla="*/ 912022 w 1019598"/>
                <a:gd name="connsiteY24" fmla="*/ 10453 h 984489"/>
                <a:gd name="connsiteX25" fmla="*/ 1019599 w 1019598"/>
                <a:gd name="connsiteY25" fmla="*/ 10453 h 9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598" h="984489">
                  <a:moveTo>
                    <a:pt x="716861" y="708909"/>
                  </a:moveTo>
                  <a:cubicBezTo>
                    <a:pt x="771125" y="653792"/>
                    <a:pt x="797781" y="581571"/>
                    <a:pt x="797781" y="491295"/>
                  </a:cubicBezTo>
                  <a:cubicBezTo>
                    <a:pt x="797781" y="401018"/>
                    <a:pt x="771125" y="328797"/>
                    <a:pt x="716861" y="273681"/>
                  </a:cubicBezTo>
                  <a:cubicBezTo>
                    <a:pt x="662596" y="218564"/>
                    <a:pt x="594052" y="191006"/>
                    <a:pt x="511227" y="191006"/>
                  </a:cubicBezTo>
                  <a:cubicBezTo>
                    <a:pt x="428403" y="191006"/>
                    <a:pt x="359858" y="218564"/>
                    <a:pt x="306546" y="273681"/>
                  </a:cubicBezTo>
                  <a:cubicBezTo>
                    <a:pt x="253234" y="328797"/>
                    <a:pt x="226578" y="401018"/>
                    <a:pt x="226578" y="491295"/>
                  </a:cubicBezTo>
                  <a:cubicBezTo>
                    <a:pt x="226578" y="581571"/>
                    <a:pt x="253234" y="653792"/>
                    <a:pt x="306546" y="708909"/>
                  </a:cubicBezTo>
                  <a:cubicBezTo>
                    <a:pt x="359858" y="764025"/>
                    <a:pt x="428403" y="791583"/>
                    <a:pt x="511227" y="791583"/>
                  </a:cubicBezTo>
                  <a:cubicBezTo>
                    <a:pt x="594052" y="792533"/>
                    <a:pt x="662596" y="764975"/>
                    <a:pt x="716861" y="708909"/>
                  </a:cubicBezTo>
                  <a:moveTo>
                    <a:pt x="1019599" y="11403"/>
                  </a:moveTo>
                  <a:lnTo>
                    <a:pt x="1019599" y="972136"/>
                  </a:lnTo>
                  <a:lnTo>
                    <a:pt x="922494" y="972136"/>
                  </a:lnTo>
                  <a:cubicBezTo>
                    <a:pt x="857758" y="972136"/>
                    <a:pt x="805397" y="919871"/>
                    <a:pt x="805397" y="855252"/>
                  </a:cubicBezTo>
                  <a:lnTo>
                    <a:pt x="805397" y="847650"/>
                  </a:lnTo>
                  <a:cubicBezTo>
                    <a:pt x="768269" y="893263"/>
                    <a:pt x="722573" y="927473"/>
                    <a:pt x="667356" y="950280"/>
                  </a:cubicBezTo>
                  <a:cubicBezTo>
                    <a:pt x="613092" y="973087"/>
                    <a:pt x="552164" y="984490"/>
                    <a:pt x="486475" y="984490"/>
                  </a:cubicBezTo>
                  <a:cubicBezTo>
                    <a:pt x="393178" y="984490"/>
                    <a:pt x="308450" y="964534"/>
                    <a:pt x="235146" y="923672"/>
                  </a:cubicBezTo>
                  <a:cubicBezTo>
                    <a:pt x="160889" y="882810"/>
                    <a:pt x="103769" y="824843"/>
                    <a:pt x="61880" y="750721"/>
                  </a:cubicBezTo>
                  <a:cubicBezTo>
                    <a:pt x="19992" y="676599"/>
                    <a:pt x="0" y="590124"/>
                    <a:pt x="0" y="491295"/>
                  </a:cubicBezTo>
                  <a:cubicBezTo>
                    <a:pt x="0" y="392466"/>
                    <a:pt x="20944" y="306940"/>
                    <a:pt x="61880" y="232819"/>
                  </a:cubicBezTo>
                  <a:cubicBezTo>
                    <a:pt x="103769" y="158697"/>
                    <a:pt x="160889" y="101680"/>
                    <a:pt x="235146" y="60818"/>
                  </a:cubicBezTo>
                  <a:cubicBezTo>
                    <a:pt x="309402" y="19956"/>
                    <a:pt x="393178" y="0"/>
                    <a:pt x="486475" y="0"/>
                  </a:cubicBezTo>
                  <a:cubicBezTo>
                    <a:pt x="549308" y="0"/>
                    <a:pt x="606428" y="10453"/>
                    <a:pt x="658788" y="32309"/>
                  </a:cubicBezTo>
                  <a:cubicBezTo>
                    <a:pt x="711149" y="54166"/>
                    <a:pt x="756845" y="85525"/>
                    <a:pt x="794925" y="127337"/>
                  </a:cubicBezTo>
                  <a:cubicBezTo>
                    <a:pt x="794925" y="62718"/>
                    <a:pt x="847286" y="10453"/>
                    <a:pt x="912022" y="10453"/>
                  </a:cubicBezTo>
                  <a:lnTo>
                    <a:pt x="1019599" y="10453"/>
                  </a:lnTo>
                  <a:close/>
                </a:path>
              </a:pathLst>
            </a:custGeom>
            <a:solidFill>
              <a:schemeClr val="tx2"/>
            </a:solidFill>
            <a:ln w="9510" cap="flat">
              <a:noFill/>
              <a:prstDash val="solid"/>
              <a:miter/>
            </a:ln>
          </p:spPr>
          <p:txBody>
            <a:bodyPr rtlCol="0" anchor="ctr"/>
            <a:lstStyle/>
            <a:p>
              <a:endParaRPr lang="en-US" sz="1800" dirty="0"/>
            </a:p>
          </p:txBody>
        </p:sp>
        <p:sp>
          <p:nvSpPr>
            <p:cNvPr id="27" name="Freeform 26">
              <a:extLst>
                <a:ext uri="{FF2B5EF4-FFF2-40B4-BE49-F238E27FC236}">
                  <a16:creationId xmlns:a16="http://schemas.microsoft.com/office/drawing/2014/main" id="{EE30167C-48A3-BF44-A622-8385979C4658}"/>
                </a:ext>
              </a:extLst>
            </p:cNvPr>
            <p:cNvSpPr/>
            <p:nvPr/>
          </p:nvSpPr>
          <p:spPr>
            <a:xfrm>
              <a:off x="6327653" y="3113488"/>
              <a:ext cx="949150" cy="971204"/>
            </a:xfrm>
            <a:custGeom>
              <a:avLst/>
              <a:gdLst>
                <a:gd name="connsiteX0" fmla="*/ 838718 w 949150"/>
                <a:gd name="connsiteY0" fmla="*/ 105500 h 971204"/>
                <a:gd name="connsiteX1" fmla="*/ 949150 w 949150"/>
                <a:gd name="connsiteY1" fmla="*/ 420042 h 971204"/>
                <a:gd name="connsiteX2" fmla="*/ 949150 w 949150"/>
                <a:gd name="connsiteY2" fmla="*/ 971205 h 971204"/>
                <a:gd name="connsiteX3" fmla="*/ 840621 w 949150"/>
                <a:gd name="connsiteY3" fmla="*/ 971205 h 971204"/>
                <a:gd name="connsiteX4" fmla="*/ 723525 w 949150"/>
                <a:gd name="connsiteY4" fmla="*/ 854320 h 971204"/>
                <a:gd name="connsiteX5" fmla="*/ 723525 w 949150"/>
                <a:gd name="connsiteY5" fmla="*/ 449501 h 971204"/>
                <a:gd name="connsiteX6" fmla="*/ 663548 w 949150"/>
                <a:gd name="connsiteY6" fmla="*/ 259445 h 971204"/>
                <a:gd name="connsiteX7" fmla="*/ 494091 w 949150"/>
                <a:gd name="connsiteY7" fmla="*/ 195776 h 971204"/>
                <a:gd name="connsiteX8" fmla="*/ 297978 w 949150"/>
                <a:gd name="connsiteY8" fmla="*/ 270849 h 971204"/>
                <a:gd name="connsiteX9" fmla="*/ 225626 w 949150"/>
                <a:gd name="connsiteY9" fmla="*/ 485612 h 971204"/>
                <a:gd name="connsiteX10" fmla="*/ 225626 w 949150"/>
                <a:gd name="connsiteY10" fmla="*/ 854320 h 971204"/>
                <a:gd name="connsiteX11" fmla="*/ 108529 w 949150"/>
                <a:gd name="connsiteY11" fmla="*/ 971205 h 971204"/>
                <a:gd name="connsiteX12" fmla="*/ 0 w 949150"/>
                <a:gd name="connsiteY12" fmla="*/ 971205 h 971204"/>
                <a:gd name="connsiteX13" fmla="*/ 0 w 949150"/>
                <a:gd name="connsiteY13" fmla="*/ 10472 h 971204"/>
                <a:gd name="connsiteX14" fmla="*/ 97105 w 949150"/>
                <a:gd name="connsiteY14" fmla="*/ 10472 h 971204"/>
                <a:gd name="connsiteX15" fmla="*/ 214201 w 949150"/>
                <a:gd name="connsiteY15" fmla="*/ 127356 h 971204"/>
                <a:gd name="connsiteX16" fmla="*/ 214201 w 949150"/>
                <a:gd name="connsiteY16" fmla="*/ 134958 h 971204"/>
                <a:gd name="connsiteX17" fmla="*/ 355098 w 949150"/>
                <a:gd name="connsiteY17" fmla="*/ 34229 h 971204"/>
                <a:gd name="connsiteX18" fmla="*/ 546452 w 949150"/>
                <a:gd name="connsiteY18" fmla="*/ 19 h 971204"/>
                <a:gd name="connsiteX19" fmla="*/ 838718 w 949150"/>
                <a:gd name="connsiteY19" fmla="*/ 105500 h 9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150" h="971204">
                  <a:moveTo>
                    <a:pt x="838718" y="105500"/>
                  </a:moveTo>
                  <a:cubicBezTo>
                    <a:pt x="912022" y="176771"/>
                    <a:pt x="949150" y="281302"/>
                    <a:pt x="949150" y="420042"/>
                  </a:cubicBezTo>
                  <a:lnTo>
                    <a:pt x="949150" y="971205"/>
                  </a:lnTo>
                  <a:lnTo>
                    <a:pt x="840621" y="971205"/>
                  </a:lnTo>
                  <a:cubicBezTo>
                    <a:pt x="775885" y="971205"/>
                    <a:pt x="723525" y="918939"/>
                    <a:pt x="723525" y="854320"/>
                  </a:cubicBezTo>
                  <a:lnTo>
                    <a:pt x="723525" y="449501"/>
                  </a:lnTo>
                  <a:cubicBezTo>
                    <a:pt x="723525" y="365876"/>
                    <a:pt x="703533" y="302208"/>
                    <a:pt x="663548" y="259445"/>
                  </a:cubicBezTo>
                  <a:cubicBezTo>
                    <a:pt x="623564" y="216683"/>
                    <a:pt x="567396" y="195776"/>
                    <a:pt x="494091" y="195776"/>
                  </a:cubicBezTo>
                  <a:cubicBezTo>
                    <a:pt x="411267" y="195776"/>
                    <a:pt x="345578" y="220484"/>
                    <a:pt x="297978" y="270849"/>
                  </a:cubicBezTo>
                  <a:cubicBezTo>
                    <a:pt x="249426" y="320263"/>
                    <a:pt x="225626" y="392484"/>
                    <a:pt x="225626" y="485612"/>
                  </a:cubicBezTo>
                  <a:lnTo>
                    <a:pt x="225626" y="854320"/>
                  </a:lnTo>
                  <a:cubicBezTo>
                    <a:pt x="225626" y="918939"/>
                    <a:pt x="173265" y="971205"/>
                    <a:pt x="108529" y="971205"/>
                  </a:cubicBezTo>
                  <a:lnTo>
                    <a:pt x="0" y="971205"/>
                  </a:lnTo>
                  <a:lnTo>
                    <a:pt x="0" y="10472"/>
                  </a:lnTo>
                  <a:lnTo>
                    <a:pt x="97105" y="10472"/>
                  </a:lnTo>
                  <a:cubicBezTo>
                    <a:pt x="161841" y="10472"/>
                    <a:pt x="214201" y="62737"/>
                    <a:pt x="214201" y="127356"/>
                  </a:cubicBezTo>
                  <a:lnTo>
                    <a:pt x="214201" y="134958"/>
                  </a:lnTo>
                  <a:cubicBezTo>
                    <a:pt x="251330" y="90295"/>
                    <a:pt x="297978" y="57036"/>
                    <a:pt x="355098" y="34229"/>
                  </a:cubicBezTo>
                  <a:cubicBezTo>
                    <a:pt x="411267" y="11422"/>
                    <a:pt x="475051" y="19"/>
                    <a:pt x="546452" y="19"/>
                  </a:cubicBezTo>
                  <a:cubicBezTo>
                    <a:pt x="667356" y="-932"/>
                    <a:pt x="765413" y="34229"/>
                    <a:pt x="838718" y="105500"/>
                  </a:cubicBezTo>
                </a:path>
              </a:pathLst>
            </a:custGeom>
            <a:solidFill>
              <a:schemeClr val="tx2"/>
            </a:solidFill>
            <a:ln w="9510" cap="flat">
              <a:noFill/>
              <a:prstDash val="solid"/>
              <a:miter/>
            </a:ln>
          </p:spPr>
          <p:txBody>
            <a:bodyPr rtlCol="0" anchor="ctr"/>
            <a:lstStyle/>
            <a:p>
              <a:endParaRPr lang="en-US" sz="1800" dirty="0"/>
            </a:p>
          </p:txBody>
        </p:sp>
        <p:sp>
          <p:nvSpPr>
            <p:cNvPr id="28" name="Freeform 27">
              <a:extLst>
                <a:ext uri="{FF2B5EF4-FFF2-40B4-BE49-F238E27FC236}">
                  <a16:creationId xmlns:a16="http://schemas.microsoft.com/office/drawing/2014/main" id="{32CA6A24-BBF0-0949-AD58-66C7F77C0603}"/>
                </a:ext>
              </a:extLst>
            </p:cNvPr>
            <p:cNvSpPr/>
            <p:nvPr/>
          </p:nvSpPr>
          <p:spPr>
            <a:xfrm>
              <a:off x="7392948" y="2766655"/>
              <a:ext cx="1021502" cy="1330391"/>
            </a:xfrm>
            <a:custGeom>
              <a:avLst/>
              <a:gdLst>
                <a:gd name="connsiteX0" fmla="*/ 658788 w 1021502"/>
                <a:gd name="connsiteY0" fmla="*/ 1101374 h 1330391"/>
                <a:gd name="connsiteX1" fmla="*/ 761605 w 1021502"/>
                <a:gd name="connsiteY1" fmla="*/ 995893 h 1330391"/>
                <a:gd name="connsiteX2" fmla="*/ 799686 w 1021502"/>
                <a:gd name="connsiteY2" fmla="*/ 837196 h 1330391"/>
                <a:gd name="connsiteX3" fmla="*/ 761605 w 1021502"/>
                <a:gd name="connsiteY3" fmla="*/ 678500 h 1330391"/>
                <a:gd name="connsiteX4" fmla="*/ 658788 w 1021502"/>
                <a:gd name="connsiteY4" fmla="*/ 573019 h 1330391"/>
                <a:gd name="connsiteX5" fmla="*/ 513131 w 1021502"/>
                <a:gd name="connsiteY5" fmla="*/ 535958 h 1330391"/>
                <a:gd name="connsiteX6" fmla="*/ 367474 w 1021502"/>
                <a:gd name="connsiteY6" fmla="*/ 573019 h 1330391"/>
                <a:gd name="connsiteX7" fmla="*/ 264658 w 1021502"/>
                <a:gd name="connsiteY7" fmla="*/ 678500 h 1330391"/>
                <a:gd name="connsiteX8" fmla="*/ 226578 w 1021502"/>
                <a:gd name="connsiteY8" fmla="*/ 837196 h 1330391"/>
                <a:gd name="connsiteX9" fmla="*/ 264658 w 1021502"/>
                <a:gd name="connsiteY9" fmla="*/ 995893 h 1330391"/>
                <a:gd name="connsiteX10" fmla="*/ 367474 w 1021502"/>
                <a:gd name="connsiteY10" fmla="*/ 1101374 h 1330391"/>
                <a:gd name="connsiteX11" fmla="*/ 513131 w 1021502"/>
                <a:gd name="connsiteY11" fmla="*/ 1138435 h 1330391"/>
                <a:gd name="connsiteX12" fmla="*/ 658788 w 1021502"/>
                <a:gd name="connsiteY12" fmla="*/ 1101374 h 1330391"/>
                <a:gd name="connsiteX13" fmla="*/ 1021503 w 1021502"/>
                <a:gd name="connsiteY13" fmla="*/ 0 h 1330391"/>
                <a:gd name="connsiteX14" fmla="*/ 1021503 w 1021502"/>
                <a:gd name="connsiteY14" fmla="*/ 1318038 h 1330391"/>
                <a:gd name="connsiteX15" fmla="*/ 922494 w 1021502"/>
                <a:gd name="connsiteY15" fmla="*/ 1318038 h 1330391"/>
                <a:gd name="connsiteX16" fmla="*/ 805397 w 1021502"/>
                <a:gd name="connsiteY16" fmla="*/ 1201154 h 1330391"/>
                <a:gd name="connsiteX17" fmla="*/ 805397 w 1021502"/>
                <a:gd name="connsiteY17" fmla="*/ 1193551 h 1330391"/>
                <a:gd name="connsiteX18" fmla="*/ 667356 w 1021502"/>
                <a:gd name="connsiteY18" fmla="*/ 1296182 h 1330391"/>
                <a:gd name="connsiteX19" fmla="*/ 486475 w 1021502"/>
                <a:gd name="connsiteY19" fmla="*/ 1330392 h 1330391"/>
                <a:gd name="connsiteX20" fmla="*/ 237049 w 1021502"/>
                <a:gd name="connsiteY20" fmla="*/ 1269574 h 1330391"/>
                <a:gd name="connsiteX21" fmla="*/ 62832 w 1021502"/>
                <a:gd name="connsiteY21" fmla="*/ 1095673 h 1330391"/>
                <a:gd name="connsiteX22" fmla="*/ 0 w 1021502"/>
                <a:gd name="connsiteY22" fmla="*/ 837196 h 1330391"/>
                <a:gd name="connsiteX23" fmla="*/ 62832 w 1021502"/>
                <a:gd name="connsiteY23" fmla="*/ 579671 h 1330391"/>
                <a:gd name="connsiteX24" fmla="*/ 237049 w 1021502"/>
                <a:gd name="connsiteY24" fmla="*/ 406720 h 1330391"/>
                <a:gd name="connsiteX25" fmla="*/ 486475 w 1021502"/>
                <a:gd name="connsiteY25" fmla="*/ 345902 h 1330391"/>
                <a:gd name="connsiteX26" fmla="*/ 661645 w 1021502"/>
                <a:gd name="connsiteY26" fmla="*/ 378211 h 1330391"/>
                <a:gd name="connsiteX27" fmla="*/ 796829 w 1021502"/>
                <a:gd name="connsiteY27" fmla="*/ 475140 h 1330391"/>
                <a:gd name="connsiteX28" fmla="*/ 796829 w 1021502"/>
                <a:gd name="connsiteY28" fmla="*/ 0 h 1330391"/>
                <a:gd name="connsiteX29" fmla="*/ 1021503 w 1021502"/>
                <a:gd name="connsiteY29" fmla="*/ 0 h 13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1502" h="1330391">
                  <a:moveTo>
                    <a:pt x="658788" y="1101374"/>
                  </a:moveTo>
                  <a:cubicBezTo>
                    <a:pt x="701628" y="1076667"/>
                    <a:pt x="735901" y="1041507"/>
                    <a:pt x="761605" y="995893"/>
                  </a:cubicBezTo>
                  <a:cubicBezTo>
                    <a:pt x="787309" y="950280"/>
                    <a:pt x="799686" y="897064"/>
                    <a:pt x="799686" y="837196"/>
                  </a:cubicBezTo>
                  <a:cubicBezTo>
                    <a:pt x="799686" y="777329"/>
                    <a:pt x="787309" y="724113"/>
                    <a:pt x="761605" y="678500"/>
                  </a:cubicBezTo>
                  <a:cubicBezTo>
                    <a:pt x="735901" y="632886"/>
                    <a:pt x="701628" y="597726"/>
                    <a:pt x="658788" y="573019"/>
                  </a:cubicBezTo>
                  <a:cubicBezTo>
                    <a:pt x="615948" y="548311"/>
                    <a:pt x="566444" y="535958"/>
                    <a:pt x="513131" y="535958"/>
                  </a:cubicBezTo>
                  <a:cubicBezTo>
                    <a:pt x="458867" y="535958"/>
                    <a:pt x="410315" y="548311"/>
                    <a:pt x="367474" y="573019"/>
                  </a:cubicBezTo>
                  <a:cubicBezTo>
                    <a:pt x="324634" y="597726"/>
                    <a:pt x="290362" y="632886"/>
                    <a:pt x="264658" y="678500"/>
                  </a:cubicBezTo>
                  <a:cubicBezTo>
                    <a:pt x="238954" y="724113"/>
                    <a:pt x="226578" y="777329"/>
                    <a:pt x="226578" y="837196"/>
                  </a:cubicBezTo>
                  <a:cubicBezTo>
                    <a:pt x="226578" y="897064"/>
                    <a:pt x="238954" y="950280"/>
                    <a:pt x="264658" y="995893"/>
                  </a:cubicBezTo>
                  <a:cubicBezTo>
                    <a:pt x="290362" y="1041507"/>
                    <a:pt x="323682" y="1076667"/>
                    <a:pt x="367474" y="1101374"/>
                  </a:cubicBezTo>
                  <a:cubicBezTo>
                    <a:pt x="410315" y="1126082"/>
                    <a:pt x="459819" y="1138435"/>
                    <a:pt x="513131" y="1138435"/>
                  </a:cubicBezTo>
                  <a:cubicBezTo>
                    <a:pt x="566444" y="1138435"/>
                    <a:pt x="615948" y="1126082"/>
                    <a:pt x="658788" y="1101374"/>
                  </a:cubicBezTo>
                  <a:moveTo>
                    <a:pt x="1021503" y="0"/>
                  </a:moveTo>
                  <a:lnTo>
                    <a:pt x="1021503" y="1318038"/>
                  </a:lnTo>
                  <a:lnTo>
                    <a:pt x="922494" y="1318038"/>
                  </a:lnTo>
                  <a:cubicBezTo>
                    <a:pt x="857758" y="1318038"/>
                    <a:pt x="805397" y="1265773"/>
                    <a:pt x="805397" y="1201154"/>
                  </a:cubicBezTo>
                  <a:lnTo>
                    <a:pt x="805397" y="1193551"/>
                  </a:lnTo>
                  <a:cubicBezTo>
                    <a:pt x="768269" y="1239165"/>
                    <a:pt x="722573" y="1273375"/>
                    <a:pt x="667356" y="1296182"/>
                  </a:cubicBezTo>
                  <a:cubicBezTo>
                    <a:pt x="613092" y="1318988"/>
                    <a:pt x="552164" y="1330392"/>
                    <a:pt x="486475" y="1330392"/>
                  </a:cubicBezTo>
                  <a:cubicBezTo>
                    <a:pt x="394131" y="1330392"/>
                    <a:pt x="310354" y="1310436"/>
                    <a:pt x="237049" y="1269574"/>
                  </a:cubicBezTo>
                  <a:cubicBezTo>
                    <a:pt x="162793" y="1228712"/>
                    <a:pt x="104721" y="1170745"/>
                    <a:pt x="62832" y="1095673"/>
                  </a:cubicBezTo>
                  <a:cubicBezTo>
                    <a:pt x="20944" y="1020600"/>
                    <a:pt x="0" y="934125"/>
                    <a:pt x="0" y="837196"/>
                  </a:cubicBezTo>
                  <a:cubicBezTo>
                    <a:pt x="0" y="740268"/>
                    <a:pt x="20944" y="653792"/>
                    <a:pt x="62832" y="579671"/>
                  </a:cubicBezTo>
                  <a:cubicBezTo>
                    <a:pt x="104721" y="505549"/>
                    <a:pt x="162793" y="447582"/>
                    <a:pt x="237049" y="406720"/>
                  </a:cubicBezTo>
                  <a:cubicBezTo>
                    <a:pt x="311306" y="365858"/>
                    <a:pt x="394131" y="345902"/>
                    <a:pt x="486475" y="345902"/>
                  </a:cubicBezTo>
                  <a:cubicBezTo>
                    <a:pt x="550260" y="345902"/>
                    <a:pt x="608332" y="356355"/>
                    <a:pt x="661645" y="378211"/>
                  </a:cubicBezTo>
                  <a:cubicBezTo>
                    <a:pt x="714957" y="400068"/>
                    <a:pt x="759701" y="432377"/>
                    <a:pt x="796829" y="475140"/>
                  </a:cubicBezTo>
                  <a:lnTo>
                    <a:pt x="796829" y="0"/>
                  </a:lnTo>
                  <a:lnTo>
                    <a:pt x="1021503" y="0"/>
                  </a:lnTo>
                  <a:close/>
                </a:path>
              </a:pathLst>
            </a:custGeom>
            <a:solidFill>
              <a:schemeClr val="tx2"/>
            </a:solidFill>
            <a:ln w="9510" cap="flat">
              <a:noFill/>
              <a:prstDash val="solid"/>
              <a:miter/>
            </a:ln>
          </p:spPr>
          <p:txBody>
            <a:bodyPr rtlCol="0" anchor="ctr"/>
            <a:lstStyle/>
            <a:p>
              <a:endParaRPr lang="en-US" sz="1800" dirty="0"/>
            </a:p>
          </p:txBody>
        </p:sp>
        <p:sp>
          <p:nvSpPr>
            <p:cNvPr id="29" name="Freeform 28">
              <a:extLst>
                <a:ext uri="{FF2B5EF4-FFF2-40B4-BE49-F238E27FC236}">
                  <a16:creationId xmlns:a16="http://schemas.microsoft.com/office/drawing/2014/main" id="{32E8D51D-22B8-7446-A46B-D5013FEA394B}"/>
                </a:ext>
              </a:extLst>
            </p:cNvPr>
            <p:cNvSpPr/>
            <p:nvPr/>
          </p:nvSpPr>
          <p:spPr>
            <a:xfrm>
              <a:off x="8588668" y="3112556"/>
              <a:ext cx="557875" cy="971185"/>
            </a:xfrm>
            <a:custGeom>
              <a:avLst/>
              <a:gdLst>
                <a:gd name="connsiteX0" fmla="*/ 557875 w 557875"/>
                <a:gd name="connsiteY0" fmla="*/ 0 h 971185"/>
                <a:gd name="connsiteX1" fmla="*/ 557875 w 557875"/>
                <a:gd name="connsiteY1" fmla="*/ 213813 h 971185"/>
                <a:gd name="connsiteX2" fmla="*/ 505515 w 557875"/>
                <a:gd name="connsiteY2" fmla="*/ 208111 h 971185"/>
                <a:gd name="connsiteX3" fmla="*/ 299882 w 557875"/>
                <a:gd name="connsiteY3" fmla="*/ 285084 h 971185"/>
                <a:gd name="connsiteX4" fmla="*/ 225626 w 557875"/>
                <a:gd name="connsiteY4" fmla="*/ 505549 h 971185"/>
                <a:gd name="connsiteX5" fmla="*/ 225626 w 557875"/>
                <a:gd name="connsiteY5" fmla="*/ 854302 h 971185"/>
                <a:gd name="connsiteX6" fmla="*/ 108529 w 557875"/>
                <a:gd name="connsiteY6" fmla="*/ 971186 h 971185"/>
                <a:gd name="connsiteX7" fmla="*/ 0 w 557875"/>
                <a:gd name="connsiteY7" fmla="*/ 971186 h 971185"/>
                <a:gd name="connsiteX8" fmla="*/ 0 w 557875"/>
                <a:gd name="connsiteY8" fmla="*/ 11403 h 971185"/>
                <a:gd name="connsiteX9" fmla="*/ 214201 w 557875"/>
                <a:gd name="connsiteY9" fmla="*/ 11403 h 971185"/>
                <a:gd name="connsiteX10" fmla="*/ 214201 w 557875"/>
                <a:gd name="connsiteY10" fmla="*/ 152045 h 971185"/>
                <a:gd name="connsiteX11" fmla="*/ 557875 w 557875"/>
                <a:gd name="connsiteY11" fmla="*/ 0 h 9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875" h="971185">
                  <a:moveTo>
                    <a:pt x="557875" y="0"/>
                  </a:moveTo>
                  <a:lnTo>
                    <a:pt x="557875" y="213813"/>
                  </a:lnTo>
                  <a:cubicBezTo>
                    <a:pt x="538835" y="210012"/>
                    <a:pt x="520748" y="208111"/>
                    <a:pt x="505515" y="208111"/>
                  </a:cubicBezTo>
                  <a:cubicBezTo>
                    <a:pt x="417931" y="208111"/>
                    <a:pt x="349386" y="233769"/>
                    <a:pt x="299882" y="285084"/>
                  </a:cubicBezTo>
                  <a:cubicBezTo>
                    <a:pt x="250378" y="336399"/>
                    <a:pt x="225626" y="409571"/>
                    <a:pt x="225626" y="505549"/>
                  </a:cubicBezTo>
                  <a:lnTo>
                    <a:pt x="225626" y="854302"/>
                  </a:lnTo>
                  <a:cubicBezTo>
                    <a:pt x="225626" y="918920"/>
                    <a:pt x="173265" y="971186"/>
                    <a:pt x="108529" y="971186"/>
                  </a:cubicBezTo>
                  <a:lnTo>
                    <a:pt x="0" y="971186"/>
                  </a:lnTo>
                  <a:lnTo>
                    <a:pt x="0" y="11403"/>
                  </a:lnTo>
                  <a:lnTo>
                    <a:pt x="214201" y="11403"/>
                  </a:lnTo>
                  <a:lnTo>
                    <a:pt x="214201" y="152045"/>
                  </a:lnTo>
                  <a:cubicBezTo>
                    <a:pt x="279890" y="50365"/>
                    <a:pt x="394131" y="0"/>
                    <a:pt x="557875" y="0"/>
                  </a:cubicBezTo>
                </a:path>
              </a:pathLst>
            </a:custGeom>
            <a:solidFill>
              <a:schemeClr val="tx2"/>
            </a:solidFill>
            <a:ln w="9510" cap="flat">
              <a:noFill/>
              <a:prstDash val="solid"/>
              <a:miter/>
            </a:ln>
          </p:spPr>
          <p:txBody>
            <a:bodyPr rtlCol="0" anchor="ctr"/>
            <a:lstStyle/>
            <a:p>
              <a:endParaRPr lang="en-US" sz="1800" dirty="0"/>
            </a:p>
          </p:txBody>
        </p:sp>
        <p:sp>
          <p:nvSpPr>
            <p:cNvPr id="30" name="Freeform 29">
              <a:extLst>
                <a:ext uri="{FF2B5EF4-FFF2-40B4-BE49-F238E27FC236}">
                  <a16:creationId xmlns:a16="http://schemas.microsoft.com/office/drawing/2014/main" id="{BC74E549-E6D6-9E47-9D27-E957D3F64DF7}"/>
                </a:ext>
              </a:extLst>
            </p:cNvPr>
            <p:cNvSpPr/>
            <p:nvPr/>
          </p:nvSpPr>
          <p:spPr>
            <a:xfrm>
              <a:off x="3049896" y="3158170"/>
              <a:ext cx="486475" cy="416222"/>
            </a:xfrm>
            <a:custGeom>
              <a:avLst/>
              <a:gdLst>
                <a:gd name="connsiteX0" fmla="*/ 246570 w 486475"/>
                <a:gd name="connsiteY0" fmla="*/ 0 h 416222"/>
                <a:gd name="connsiteX1" fmla="*/ 225625 w 486475"/>
                <a:gd name="connsiteY1" fmla="*/ 26608 h 416222"/>
                <a:gd name="connsiteX2" fmla="*/ 0 w 486475"/>
                <a:gd name="connsiteY2" fmla="*/ 416223 h 416222"/>
                <a:gd name="connsiteX3" fmla="*/ 486475 w 486475"/>
                <a:gd name="connsiteY3" fmla="*/ 416223 h 416222"/>
                <a:gd name="connsiteX4" fmla="*/ 246570 w 486475"/>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246570" y="0"/>
                  </a:moveTo>
                  <a:cubicBezTo>
                    <a:pt x="238954" y="7602"/>
                    <a:pt x="231338" y="16155"/>
                    <a:pt x="225625" y="26608"/>
                  </a:cubicBezTo>
                  <a:lnTo>
                    <a:pt x="0" y="416223"/>
                  </a:lnTo>
                  <a:lnTo>
                    <a:pt x="486475" y="416223"/>
                  </a:lnTo>
                  <a:lnTo>
                    <a:pt x="246570" y="0"/>
                  </a:lnTo>
                  <a:close/>
                </a:path>
              </a:pathLst>
            </a:custGeom>
            <a:solidFill>
              <a:srgbClr val="DF1E26"/>
            </a:solidFill>
            <a:ln w="9510" cap="flat">
              <a:noFill/>
              <a:prstDash val="solid"/>
              <a:miter/>
            </a:ln>
          </p:spPr>
          <p:txBody>
            <a:bodyPr rtlCol="0" anchor="ctr"/>
            <a:lstStyle/>
            <a:p>
              <a:endParaRPr lang="en-US" sz="1800" dirty="0"/>
            </a:p>
          </p:txBody>
        </p:sp>
        <p:sp>
          <p:nvSpPr>
            <p:cNvPr id="31" name="Freeform 30">
              <a:extLst>
                <a:ext uri="{FF2B5EF4-FFF2-40B4-BE49-F238E27FC236}">
                  <a16:creationId xmlns:a16="http://schemas.microsoft.com/office/drawing/2014/main" id="{315DCD54-26B3-6A4A-8D33-4FBF19A5D97B}"/>
                </a:ext>
              </a:extLst>
            </p:cNvPr>
            <p:cNvSpPr/>
            <p:nvPr/>
          </p:nvSpPr>
          <p:spPr>
            <a:xfrm>
              <a:off x="3348826" y="3123009"/>
              <a:ext cx="480763" cy="420973"/>
            </a:xfrm>
            <a:custGeom>
              <a:avLst/>
              <a:gdLst>
                <a:gd name="connsiteX0" fmla="*/ 480763 w 480763"/>
                <a:gd name="connsiteY0" fmla="*/ 4751 h 420973"/>
                <a:gd name="connsiteX1" fmla="*/ 447443 w 480763"/>
                <a:gd name="connsiteY1" fmla="*/ 0 h 420973"/>
                <a:gd name="connsiteX2" fmla="*/ 33320 w 480763"/>
                <a:gd name="connsiteY2" fmla="*/ 0 h 420973"/>
                <a:gd name="connsiteX3" fmla="*/ 0 w 480763"/>
                <a:gd name="connsiteY3" fmla="*/ 4751 h 420973"/>
                <a:gd name="connsiteX4" fmla="*/ 240858 w 480763"/>
                <a:gd name="connsiteY4" fmla="*/ 420974 h 420973"/>
                <a:gd name="connsiteX5" fmla="*/ 480763 w 480763"/>
                <a:gd name="connsiteY5" fmla="*/ 4751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763" h="420973">
                  <a:moveTo>
                    <a:pt x="480763" y="4751"/>
                  </a:moveTo>
                  <a:cubicBezTo>
                    <a:pt x="470291" y="1901"/>
                    <a:pt x="458867" y="0"/>
                    <a:pt x="447443" y="0"/>
                  </a:cubicBezTo>
                  <a:lnTo>
                    <a:pt x="33320" y="0"/>
                  </a:lnTo>
                  <a:cubicBezTo>
                    <a:pt x="21896" y="0"/>
                    <a:pt x="10472" y="1901"/>
                    <a:pt x="0" y="4751"/>
                  </a:cubicBezTo>
                  <a:lnTo>
                    <a:pt x="240858" y="420974"/>
                  </a:lnTo>
                  <a:lnTo>
                    <a:pt x="480763" y="4751"/>
                  </a:lnTo>
                  <a:close/>
                </a:path>
              </a:pathLst>
            </a:custGeom>
            <a:solidFill>
              <a:srgbClr val="EF3834"/>
            </a:solidFill>
            <a:ln w="9510" cap="flat">
              <a:noFill/>
              <a:prstDash val="solid"/>
              <a:miter/>
            </a:ln>
          </p:spPr>
          <p:txBody>
            <a:bodyPr rtlCol="0" anchor="ctr"/>
            <a:lstStyle/>
            <a:p>
              <a:endParaRPr lang="en-US" sz="1800" dirty="0"/>
            </a:p>
          </p:txBody>
        </p:sp>
        <p:sp>
          <p:nvSpPr>
            <p:cNvPr id="32" name="Freeform 31">
              <a:extLst>
                <a:ext uri="{FF2B5EF4-FFF2-40B4-BE49-F238E27FC236}">
                  <a16:creationId xmlns:a16="http://schemas.microsoft.com/office/drawing/2014/main" id="{60E8EC1B-D259-F44B-8A5E-433BF92901AE}"/>
                </a:ext>
              </a:extLst>
            </p:cNvPr>
            <p:cNvSpPr/>
            <p:nvPr/>
          </p:nvSpPr>
          <p:spPr>
            <a:xfrm>
              <a:off x="3050848" y="3634260"/>
              <a:ext cx="487427" cy="416222"/>
            </a:xfrm>
            <a:custGeom>
              <a:avLst/>
              <a:gdLst>
                <a:gd name="connsiteX0" fmla="*/ 0 w 487427"/>
                <a:gd name="connsiteY0" fmla="*/ 0 h 416222"/>
                <a:gd name="connsiteX1" fmla="*/ 225625 w 487427"/>
                <a:gd name="connsiteY1" fmla="*/ 389615 h 416222"/>
                <a:gd name="connsiteX2" fmla="*/ 246570 w 487427"/>
                <a:gd name="connsiteY2" fmla="*/ 416222 h 416222"/>
                <a:gd name="connsiteX3" fmla="*/ 487427 w 487427"/>
                <a:gd name="connsiteY3" fmla="*/ 0 h 416222"/>
                <a:gd name="connsiteX4" fmla="*/ 0 w 487427"/>
                <a:gd name="connsiteY4" fmla="*/ 0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0" y="0"/>
                  </a:moveTo>
                  <a:lnTo>
                    <a:pt x="225625" y="389615"/>
                  </a:lnTo>
                  <a:cubicBezTo>
                    <a:pt x="231338" y="399118"/>
                    <a:pt x="238002" y="408620"/>
                    <a:pt x="246570" y="416222"/>
                  </a:cubicBezTo>
                  <a:lnTo>
                    <a:pt x="487427" y="0"/>
                  </a:lnTo>
                  <a:lnTo>
                    <a:pt x="0" y="0"/>
                  </a:lnTo>
                  <a:close/>
                </a:path>
              </a:pathLst>
            </a:custGeom>
            <a:solidFill>
              <a:srgbClr val="F0534C"/>
            </a:solidFill>
            <a:ln w="9510" cap="flat">
              <a:noFill/>
              <a:prstDash val="solid"/>
              <a:miter/>
            </a:ln>
          </p:spPr>
          <p:txBody>
            <a:bodyPr rtlCol="0" anchor="ctr"/>
            <a:lstStyle/>
            <a:p>
              <a:endParaRPr lang="en-US" sz="1800" dirty="0"/>
            </a:p>
          </p:txBody>
        </p:sp>
        <p:sp>
          <p:nvSpPr>
            <p:cNvPr id="33" name="Freeform 32">
              <a:extLst>
                <a:ext uri="{FF2B5EF4-FFF2-40B4-BE49-F238E27FC236}">
                  <a16:creationId xmlns:a16="http://schemas.microsoft.com/office/drawing/2014/main" id="{812B044B-2E1F-6345-8476-CBC4D26E798E}"/>
                </a:ext>
              </a:extLst>
            </p:cNvPr>
            <p:cNvSpPr/>
            <p:nvPr/>
          </p:nvSpPr>
          <p:spPr>
            <a:xfrm>
              <a:off x="3641091" y="3634260"/>
              <a:ext cx="487427" cy="416222"/>
            </a:xfrm>
            <a:custGeom>
              <a:avLst/>
              <a:gdLst>
                <a:gd name="connsiteX0" fmla="*/ 261802 w 487427"/>
                <a:gd name="connsiteY0" fmla="*/ 389615 h 416222"/>
                <a:gd name="connsiteX1" fmla="*/ 487427 w 487427"/>
                <a:gd name="connsiteY1" fmla="*/ 0 h 416222"/>
                <a:gd name="connsiteX2" fmla="*/ 0 w 487427"/>
                <a:gd name="connsiteY2" fmla="*/ 0 h 416222"/>
                <a:gd name="connsiteX3" fmla="*/ 240858 w 487427"/>
                <a:gd name="connsiteY3" fmla="*/ 416222 h 416222"/>
                <a:gd name="connsiteX4" fmla="*/ 261802 w 487427"/>
                <a:gd name="connsiteY4" fmla="*/ 389615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427" h="416222">
                  <a:moveTo>
                    <a:pt x="261802" y="389615"/>
                  </a:moveTo>
                  <a:lnTo>
                    <a:pt x="487427" y="0"/>
                  </a:lnTo>
                  <a:lnTo>
                    <a:pt x="0" y="0"/>
                  </a:lnTo>
                  <a:lnTo>
                    <a:pt x="240858" y="416222"/>
                  </a:lnTo>
                  <a:cubicBezTo>
                    <a:pt x="248474" y="407670"/>
                    <a:pt x="256090" y="399118"/>
                    <a:pt x="261802" y="389615"/>
                  </a:cubicBezTo>
                </a:path>
              </a:pathLst>
            </a:custGeom>
            <a:solidFill>
              <a:srgbClr val="F26F62"/>
            </a:solidFill>
            <a:ln w="9510" cap="flat">
              <a:noFill/>
              <a:prstDash val="solid"/>
              <a:miter/>
            </a:ln>
          </p:spPr>
          <p:txBody>
            <a:bodyPr rtlCol="0" anchor="ctr"/>
            <a:lstStyle/>
            <a:p>
              <a:endParaRPr lang="en-US" sz="1800" dirty="0"/>
            </a:p>
          </p:txBody>
        </p:sp>
        <p:sp>
          <p:nvSpPr>
            <p:cNvPr id="34" name="Freeform 33">
              <a:extLst>
                <a:ext uri="{FF2B5EF4-FFF2-40B4-BE49-F238E27FC236}">
                  <a16:creationId xmlns:a16="http://schemas.microsoft.com/office/drawing/2014/main" id="{F0EEDAA2-48AB-A749-8A18-FA2EA7237586}"/>
                </a:ext>
              </a:extLst>
            </p:cNvPr>
            <p:cNvSpPr/>
            <p:nvPr/>
          </p:nvSpPr>
          <p:spPr>
            <a:xfrm>
              <a:off x="3348826" y="3663719"/>
              <a:ext cx="481715" cy="420973"/>
            </a:xfrm>
            <a:custGeom>
              <a:avLst/>
              <a:gdLst>
                <a:gd name="connsiteX0" fmla="*/ 0 w 481715"/>
                <a:gd name="connsiteY0" fmla="*/ 416223 h 420973"/>
                <a:gd name="connsiteX1" fmla="*/ 33320 w 481715"/>
                <a:gd name="connsiteY1" fmla="*/ 420974 h 420973"/>
                <a:gd name="connsiteX2" fmla="*/ 448395 w 481715"/>
                <a:gd name="connsiteY2" fmla="*/ 420974 h 420973"/>
                <a:gd name="connsiteX3" fmla="*/ 481715 w 481715"/>
                <a:gd name="connsiteY3" fmla="*/ 416223 h 420973"/>
                <a:gd name="connsiteX4" fmla="*/ 240858 w 481715"/>
                <a:gd name="connsiteY4" fmla="*/ 0 h 420973"/>
                <a:gd name="connsiteX5" fmla="*/ 0 w 481715"/>
                <a:gd name="connsiteY5" fmla="*/ 416223 h 42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15" h="420973">
                  <a:moveTo>
                    <a:pt x="0" y="416223"/>
                  </a:moveTo>
                  <a:cubicBezTo>
                    <a:pt x="10472" y="419073"/>
                    <a:pt x="21896" y="420974"/>
                    <a:pt x="33320" y="420974"/>
                  </a:cubicBezTo>
                  <a:lnTo>
                    <a:pt x="448395" y="420974"/>
                  </a:lnTo>
                  <a:cubicBezTo>
                    <a:pt x="459819" y="420974"/>
                    <a:pt x="471243" y="419073"/>
                    <a:pt x="481715" y="416223"/>
                  </a:cubicBezTo>
                  <a:lnTo>
                    <a:pt x="240858" y="0"/>
                  </a:lnTo>
                  <a:lnTo>
                    <a:pt x="0" y="416223"/>
                  </a:lnTo>
                  <a:close/>
                </a:path>
              </a:pathLst>
            </a:custGeom>
            <a:solidFill>
              <a:srgbClr val="F58C7F"/>
            </a:solidFill>
            <a:ln w="9510" cap="flat">
              <a:noFill/>
              <a:prstDash val="solid"/>
              <a:miter/>
            </a:ln>
          </p:spPr>
          <p:txBody>
            <a:bodyPr rtlCol="0" anchor="ctr"/>
            <a:lstStyle/>
            <a:p>
              <a:endParaRPr lang="en-US" sz="1800" dirty="0"/>
            </a:p>
          </p:txBody>
        </p:sp>
        <p:sp>
          <p:nvSpPr>
            <p:cNvPr id="35" name="Freeform 34">
              <a:extLst>
                <a:ext uri="{FF2B5EF4-FFF2-40B4-BE49-F238E27FC236}">
                  <a16:creationId xmlns:a16="http://schemas.microsoft.com/office/drawing/2014/main" id="{E320A434-03CF-384F-9E38-271297320B80}"/>
                </a:ext>
              </a:extLst>
            </p:cNvPr>
            <p:cNvSpPr/>
            <p:nvPr/>
          </p:nvSpPr>
          <p:spPr>
            <a:xfrm>
              <a:off x="3641091" y="3158170"/>
              <a:ext cx="486475" cy="416222"/>
            </a:xfrm>
            <a:custGeom>
              <a:avLst/>
              <a:gdLst>
                <a:gd name="connsiteX0" fmla="*/ 486475 w 486475"/>
                <a:gd name="connsiteY0" fmla="*/ 416223 h 416222"/>
                <a:gd name="connsiteX1" fmla="*/ 260850 w 486475"/>
                <a:gd name="connsiteY1" fmla="*/ 26608 h 416222"/>
                <a:gd name="connsiteX2" fmla="*/ 239906 w 486475"/>
                <a:gd name="connsiteY2" fmla="*/ 0 h 416222"/>
                <a:gd name="connsiteX3" fmla="*/ 0 w 486475"/>
                <a:gd name="connsiteY3" fmla="*/ 416223 h 416222"/>
                <a:gd name="connsiteX4" fmla="*/ 486475 w 486475"/>
                <a:gd name="connsiteY4" fmla="*/ 416223 h 41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75" h="416222">
                  <a:moveTo>
                    <a:pt x="486475" y="416223"/>
                  </a:moveTo>
                  <a:lnTo>
                    <a:pt x="260850" y="26608"/>
                  </a:lnTo>
                  <a:cubicBezTo>
                    <a:pt x="255138" y="17105"/>
                    <a:pt x="248474" y="7602"/>
                    <a:pt x="239906" y="0"/>
                  </a:cubicBezTo>
                  <a:lnTo>
                    <a:pt x="0" y="416223"/>
                  </a:lnTo>
                  <a:lnTo>
                    <a:pt x="486475" y="416223"/>
                  </a:lnTo>
                  <a:close/>
                </a:path>
              </a:pathLst>
            </a:custGeom>
            <a:solidFill>
              <a:srgbClr val="F0534C"/>
            </a:solidFill>
            <a:ln w="9510" cap="flat">
              <a:noFill/>
              <a:prstDash val="solid"/>
              <a:miter/>
            </a:ln>
          </p:spPr>
          <p:txBody>
            <a:bodyPr rtlCol="0" anchor="ctr"/>
            <a:lstStyle/>
            <a:p>
              <a:endParaRPr lang="en-US" sz="1800" dirty="0"/>
            </a:p>
          </p:txBody>
        </p:sp>
      </p:grpSp>
      <p:sp>
        <p:nvSpPr>
          <p:cNvPr id="23" name="Text Placeholder 7">
            <a:extLst>
              <a:ext uri="{FF2B5EF4-FFF2-40B4-BE49-F238E27FC236}">
                <a16:creationId xmlns:a16="http://schemas.microsoft.com/office/drawing/2014/main" id="{53ACD483-11E1-5943-A196-99CD71219C43}"/>
              </a:ext>
            </a:extLst>
          </p:cNvPr>
          <p:cNvSpPr>
            <a:spLocks noGrp="1"/>
          </p:cNvSpPr>
          <p:nvPr>
            <p:ph type="body" sz="quarter" idx="24"/>
          </p:nvPr>
        </p:nvSpPr>
        <p:spPr>
          <a:xfrm>
            <a:off x="228660" y="502920"/>
            <a:ext cx="5487829" cy="274320"/>
          </a:xfrm>
          <a:prstGeom prst="rect">
            <a:avLst/>
          </a:prstGeom>
        </p:spPr>
        <p:txBody>
          <a:bodyPr wrap="square">
            <a:noAutofit/>
          </a:bodyPr>
          <a:lstStyle>
            <a:lvl1pPr marL="0" marR="0" indent="0" algn="l" defTabSz="182742" rtl="0" eaLnBrk="1" fontAlgn="auto" latinLnBrk="0" hangingPunct="1">
              <a:lnSpc>
                <a:spcPct val="120000"/>
              </a:lnSpc>
              <a:spcBef>
                <a:spcPts val="0"/>
              </a:spcBef>
              <a:spcAft>
                <a:spcPts val="0"/>
              </a:spcAft>
              <a:buClrTx/>
              <a:buSzTx/>
              <a:buFont typeface="Arial" panose="020B0604020202020204" pitchFamily="34" charset="0"/>
              <a:buNone/>
              <a:tabLst/>
              <a:defRPr lang="en-US"/>
            </a:lvl1pPr>
            <a:lvl4pPr marL="182880" marR="0" indent="-182880" algn="l" defTabSz="18288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tab pos="182880" algn="l"/>
                <a:tab pos="365760" algn="l"/>
                <a:tab pos="548640" algn="l"/>
              </a:tabLst>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8515B1D8-AB19-D24D-B996-502C89FB6C9E}"/>
              </a:ext>
            </a:extLst>
          </p:cNvPr>
          <p:cNvSpPr>
            <a:spLocks noGrp="1"/>
          </p:cNvSpPr>
          <p:nvPr>
            <p:ph type="ftr" sz="quarter" idx="26"/>
          </p:nvPr>
        </p:nvSpPr>
        <p:spPr/>
        <p:txBody>
          <a:body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4" name="Slide Number Placeholder 3">
            <a:extLst>
              <a:ext uri="{FF2B5EF4-FFF2-40B4-BE49-F238E27FC236}">
                <a16:creationId xmlns:a16="http://schemas.microsoft.com/office/drawing/2014/main" id="{A28DFFF5-333A-2747-9E4B-8B2F8932EC9D}"/>
              </a:ext>
            </a:extLst>
          </p:cNvPr>
          <p:cNvSpPr>
            <a:spLocks noGrp="1"/>
          </p:cNvSpPr>
          <p:nvPr>
            <p:ph type="sldNum" sz="quarter" idx="27"/>
          </p:nvPr>
        </p:nvSpPr>
        <p:spPr/>
        <p:txBody>
          <a:bodyPr/>
          <a:lstStyle/>
          <a:p>
            <a:fld id="{B039CED7-89A6-0D48-93AF-800B78660EBD}" type="slidenum">
              <a:rPr lang="en-US"/>
              <a:pPr/>
              <a:t>‹#›</a:t>
            </a:fld>
            <a:endParaRPr lang="en-US" dirty="0"/>
          </a:p>
        </p:txBody>
      </p:sp>
      <p:sp>
        <p:nvSpPr>
          <p:cNvPr id="8" name="Text Placeholder 7">
            <a:extLst>
              <a:ext uri="{FF2B5EF4-FFF2-40B4-BE49-F238E27FC236}">
                <a16:creationId xmlns:a16="http://schemas.microsoft.com/office/drawing/2014/main" id="{A2EAA9F9-1768-F144-A704-346379532F92}"/>
              </a:ext>
            </a:extLst>
          </p:cNvPr>
          <p:cNvSpPr>
            <a:spLocks noGrp="1"/>
          </p:cNvSpPr>
          <p:nvPr>
            <p:ph type="body" sz="quarter" idx="28" hasCustomPrompt="1"/>
          </p:nvPr>
        </p:nvSpPr>
        <p:spPr>
          <a:xfrm>
            <a:off x="10151629" y="6625063"/>
            <a:ext cx="1822251" cy="100156"/>
          </a:xfrm>
        </p:spPr>
        <p:txBody>
          <a:bodyPr anchor="b" anchorCtr="0">
            <a:spAutoFit/>
          </a:bodyPr>
          <a:lstStyle>
            <a:lvl1pPr algn="r">
              <a:defRPr sz="600">
                <a:solidFill>
                  <a:schemeClr val="tx2">
                    <a:lumMod val="50000"/>
                    <a:lumOff val="50000"/>
                  </a:schemeClr>
                </a:solidFill>
              </a:defRPr>
            </a:lvl1pPr>
          </a:lstStyle>
          <a:p>
            <a:pPr lvl="0"/>
            <a:r>
              <a:rPr lang="en-US"/>
              <a:t>Source Info</a:t>
            </a:r>
          </a:p>
        </p:txBody>
      </p:sp>
    </p:spTree>
    <p:extLst>
      <p:ext uri="{BB962C8B-B14F-4D97-AF65-F5344CB8AC3E}">
        <p14:creationId xmlns:p14="http://schemas.microsoft.com/office/powerpoint/2010/main" val="1302590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1/29/2021</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6.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7.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1/29/2021</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1" name="TITLE">
            <a:extLst>
              <a:ext uri="{FF2B5EF4-FFF2-40B4-BE49-F238E27FC236}">
                <a16:creationId xmlns:a16="http://schemas.microsoft.com/office/drawing/2014/main" id="{5DF98A9A-3A06-374E-BCB2-D84031CF49AA}"/>
              </a:ext>
            </a:extLst>
          </p:cNvPr>
          <p:cNvSpPr>
            <a:spLocks noGrp="1"/>
          </p:cNvSpPr>
          <p:nvPr>
            <p:ph type="title"/>
          </p:nvPr>
        </p:nvSpPr>
        <p:spPr>
          <a:xfrm>
            <a:off x="211198" y="171163"/>
            <a:ext cx="10454314" cy="373097"/>
          </a:xfrm>
          <a:prstGeom prst="rect">
            <a:avLst/>
          </a:prstGeom>
        </p:spPr>
        <p:txBody>
          <a:bodyPr vert="horz" lIns="0" tIns="0" rIns="0" bIns="0" rtlCol="0" anchor="t" anchorCtr="0">
            <a:noAutofit/>
          </a:bodyPr>
          <a:lstStyle/>
          <a:p>
            <a:r>
              <a:rPr lang="en-US"/>
              <a:t>Click to edit Master title style</a:t>
            </a:r>
          </a:p>
        </p:txBody>
      </p:sp>
      <p:sp>
        <p:nvSpPr>
          <p:cNvPr id="22" name="Footer Placeholder 5">
            <a:extLst>
              <a:ext uri="{FF2B5EF4-FFF2-40B4-BE49-F238E27FC236}">
                <a16:creationId xmlns:a16="http://schemas.microsoft.com/office/drawing/2014/main" id="{D4F6E7FA-C99E-E04A-AC73-4A96D5256C54}"/>
              </a:ext>
            </a:extLst>
          </p:cNvPr>
          <p:cNvSpPr>
            <a:spLocks noGrp="1"/>
          </p:cNvSpPr>
          <p:nvPr>
            <p:ph type="ftr" sz="quarter" idx="3"/>
          </p:nvPr>
        </p:nvSpPr>
        <p:spPr>
          <a:xfrm>
            <a:off x="609758" y="6542340"/>
            <a:ext cx="10152484" cy="182880"/>
          </a:xfrm>
          <a:prstGeom prst="rect">
            <a:avLst/>
          </a:prstGeom>
        </p:spPr>
        <p:txBody>
          <a:bodyPr vert="horz" lIns="0" tIns="0" rIns="0" bIns="0" rtlCol="0" anchor="b" anchorCtr="0"/>
          <a:lstStyle>
            <a:lvl1pPr algn="l">
              <a:defRPr sz="600">
                <a:solidFill>
                  <a:srgbClr val="918D8D"/>
                </a:solidFill>
              </a:defRPr>
            </a:lvl1p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23" name="Slide Number Placeholder 7">
            <a:extLst>
              <a:ext uri="{FF2B5EF4-FFF2-40B4-BE49-F238E27FC236}">
                <a16:creationId xmlns:a16="http://schemas.microsoft.com/office/drawing/2014/main" id="{E5B69791-6815-7B4A-BBC1-2FF6B22CF8B7}"/>
              </a:ext>
            </a:extLst>
          </p:cNvPr>
          <p:cNvSpPr>
            <a:spLocks noGrp="1"/>
          </p:cNvSpPr>
          <p:nvPr>
            <p:ph type="sldNum" sz="quarter" idx="4"/>
          </p:nvPr>
        </p:nvSpPr>
        <p:spPr>
          <a:xfrm>
            <a:off x="228659" y="6542340"/>
            <a:ext cx="381098" cy="182880"/>
          </a:xfrm>
          <a:prstGeom prst="rect">
            <a:avLst/>
          </a:prstGeom>
        </p:spPr>
        <p:txBody>
          <a:bodyPr vert="horz" lIns="0" tIns="0" rIns="0" bIns="0" rtlCol="0" anchor="b" anchorCtr="0"/>
          <a:lstStyle>
            <a:lvl1pPr algn="l">
              <a:spcBef>
                <a:spcPts val="0"/>
              </a:spcBef>
              <a:spcAft>
                <a:spcPts val="0"/>
              </a:spcAft>
              <a:defRPr sz="800">
                <a:solidFill>
                  <a:srgbClr val="918D8D"/>
                </a:solidFill>
              </a:defRPr>
            </a:lvl1pPr>
          </a:lstStyle>
          <a:p>
            <a:fld id="{B039CED7-89A6-0D48-93AF-800B78660EBD}" type="slidenum">
              <a:rPr lang="en-US"/>
              <a:pPr/>
              <a:t>‹#›</a:t>
            </a:fld>
            <a:endParaRPr lang="en-US" dirty="0"/>
          </a:p>
        </p:txBody>
      </p:sp>
      <p:sp>
        <p:nvSpPr>
          <p:cNvPr id="2" name="Text Placeholder 1">
            <a:extLst>
              <a:ext uri="{FF2B5EF4-FFF2-40B4-BE49-F238E27FC236}">
                <a16:creationId xmlns:a16="http://schemas.microsoft.com/office/drawing/2014/main" id="{604D0480-3B29-2041-97D4-4A1EDC3C46B5}"/>
              </a:ext>
            </a:extLst>
          </p:cNvPr>
          <p:cNvSpPr>
            <a:spLocks noGrp="1"/>
          </p:cNvSpPr>
          <p:nvPr>
            <p:ph type="body" idx="1"/>
          </p:nvPr>
        </p:nvSpPr>
        <p:spPr>
          <a:xfrm>
            <a:off x="609757" y="1562100"/>
            <a:ext cx="10515163"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0164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457062" rtl="0" eaLnBrk="1" latinLnBrk="0" hangingPunct="1">
        <a:lnSpc>
          <a:spcPct val="90000"/>
        </a:lnSpc>
        <a:spcBef>
          <a:spcPct val="0"/>
        </a:spcBef>
        <a:spcAft>
          <a:spcPts val="0"/>
        </a:spcAft>
        <a:buNone/>
        <a:defRPr sz="2000" b="0" i="0" kern="1200">
          <a:solidFill>
            <a:schemeClr val="tx1"/>
          </a:solidFill>
          <a:latin typeface="Times New Roman Regular" panose="02020603050405020304" pitchFamily="18" charset="0"/>
          <a:ea typeface="+mj-ea"/>
          <a:cs typeface="Times New Roman" panose="02020603050405020304" pitchFamily="18" charset="0"/>
        </a:defRPr>
      </a:lvl1pPr>
    </p:titleStyle>
    <p:bodyStyle>
      <a:lvl1pPr marL="0" indent="0" algn="l" defTabSz="182742" rtl="0" eaLnBrk="1" latinLnBrk="0" hangingPunct="1">
        <a:lnSpc>
          <a:spcPct val="120000"/>
        </a:lnSpc>
        <a:spcBef>
          <a:spcPts val="0"/>
        </a:spcBef>
        <a:spcAft>
          <a:spcPts val="0"/>
        </a:spcAft>
        <a:buClrTx/>
        <a:buFont typeface="Arial" panose="020B0604020202020204" pitchFamily="34" charset="0"/>
        <a:buNone/>
        <a:defRPr sz="1400" b="0" i="0" kern="0" baseline="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0"/>
        </a:spcBef>
        <a:spcAft>
          <a:spcPts val="0"/>
        </a:spcAft>
        <a:buClr>
          <a:schemeClr val="tx2"/>
        </a:buClr>
        <a:buFont typeface="+mj-lt"/>
        <a:buNone/>
        <a:defRPr sz="2800" b="0" i="0" kern="0" cap="none" spc="-20" baseline="0">
          <a:solidFill>
            <a:schemeClr val="tx2"/>
          </a:solidFill>
          <a:latin typeface="+mj-lt"/>
          <a:ea typeface="+mn-ea"/>
          <a:cs typeface="+mn-cs"/>
        </a:defRPr>
      </a:lvl2pPr>
      <a:lvl3pPr marL="0" indent="0" algn="l" defTabSz="457062" rtl="0" eaLnBrk="1" latinLnBrk="0" hangingPunct="1">
        <a:lnSpc>
          <a:spcPct val="100000"/>
        </a:lnSpc>
        <a:spcBef>
          <a:spcPts val="0"/>
        </a:spcBef>
        <a:spcAft>
          <a:spcPts val="600"/>
        </a:spcAft>
        <a:buClrTx/>
        <a:buFont typeface="Arial" panose="020B0604020202020204" pitchFamily="34" charset="0"/>
        <a:buNone/>
        <a:defRPr sz="1600" b="1" i="0" kern="1200" spc="20" baseline="0">
          <a:solidFill>
            <a:schemeClr val="tx2"/>
          </a:solidFill>
          <a:latin typeface="Century Gothic" panose="020B0502020202020204" pitchFamily="34" charset="0"/>
          <a:ea typeface="+mn-ea"/>
          <a:cs typeface="+mn-cs"/>
        </a:defRPr>
      </a:lvl3pPr>
      <a:lvl4pPr marL="182880" indent="-182880" algn="l" defTabSz="182880" rtl="0" eaLnBrk="1" latinLnBrk="0" hangingPunct="1">
        <a:lnSpc>
          <a:spcPct val="100000"/>
        </a:lnSpc>
        <a:spcBef>
          <a:spcPts val="0"/>
        </a:spcBef>
        <a:spcAft>
          <a:spcPts val="600"/>
        </a:spcAft>
        <a:buClr>
          <a:schemeClr val="tx2"/>
        </a:buClr>
        <a:buSzPct val="100000"/>
        <a:buFont typeface="Arial" panose="020B0604020202020204" pitchFamily="34" charset="0"/>
        <a:buChar char="•"/>
        <a:tabLst>
          <a:tab pos="182880" algn="l"/>
          <a:tab pos="365760" algn="l"/>
          <a:tab pos="548640" algn="l"/>
        </a:tabLst>
        <a:defRPr sz="1400" b="0" i="0" kern="1200" spc="20">
          <a:solidFill>
            <a:schemeClr val="tx2"/>
          </a:solidFill>
          <a:latin typeface="Century Gothic" panose="020B0502020202020204" pitchFamily="34" charset="0"/>
          <a:ea typeface="+mn-ea"/>
          <a:cs typeface="+mn-cs"/>
        </a:defRPr>
      </a:lvl4pPr>
      <a:lvl5pPr marL="36576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a:solidFill>
            <a:schemeClr val="tx2"/>
          </a:solidFill>
          <a:latin typeface="Century Gothic" panose="020B0502020202020204" pitchFamily="34" charset="0"/>
          <a:ea typeface="+mn-ea"/>
          <a:cs typeface="+mn-cs"/>
        </a:defRPr>
      </a:lvl5pPr>
      <a:lvl6pPr marL="54864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600" b="0" i="0" kern="900" spc="0" baseline="0">
          <a:solidFill>
            <a:schemeClr val="tx2"/>
          </a:solidFill>
          <a:latin typeface="+mn-lt"/>
          <a:ea typeface="+mn-ea"/>
          <a:cs typeface="Times New Roman" panose="02020603050405020304" pitchFamily="18" charset="0"/>
        </a:defRPr>
      </a:lvl7pPr>
      <a:lvl8pPr marL="0" indent="0" algn="l" defTabSz="182880" rtl="0" eaLnBrk="1" latinLnBrk="0" hangingPunct="1">
        <a:spcBef>
          <a:spcPts val="0"/>
        </a:spcBef>
        <a:spcAft>
          <a:spcPts val="0"/>
        </a:spcAft>
        <a:buFont typeface="Arial" panose="020B0604020202020204" pitchFamily="34" charset="0"/>
        <a:buNone/>
        <a:tabLst>
          <a:tab pos="182880" algn="l"/>
          <a:tab pos="365760" algn="l"/>
          <a:tab pos="548640" algn="l"/>
        </a:tabLst>
        <a:defRPr sz="1200" kern="1200">
          <a:solidFill>
            <a:schemeClr val="tx2"/>
          </a:solidFill>
          <a:latin typeface="+mn-lt"/>
          <a:ea typeface="+mn-ea"/>
          <a:cs typeface="+mn-cs"/>
        </a:defRPr>
      </a:lvl8pPr>
      <a:lvl9pPr marL="0" indent="0" algn="l" defTabSz="457062" rtl="0" eaLnBrk="1" latinLnBrk="0" hangingPunct="1">
        <a:spcBef>
          <a:spcPts val="0"/>
        </a:spcBef>
        <a:spcAft>
          <a:spcPts val="0"/>
        </a:spcAft>
        <a:buFont typeface="Arial" panose="020B0604020202020204" pitchFamily="34" charset="0"/>
        <a:buNone/>
        <a:defRPr sz="1000" b="1" kern="1200">
          <a:solidFill>
            <a:schemeClr val="tx2"/>
          </a:solidFill>
          <a:latin typeface="+mn-lt"/>
          <a:ea typeface="+mn-ea"/>
          <a:cs typeface="+mn-cs"/>
        </a:defRPr>
      </a:lvl9pPr>
    </p:bodyStyle>
    <p:otherStyle>
      <a:defPPr>
        <a:defRPr lang="en-US"/>
      </a:defPPr>
      <a:lvl1pPr marL="0" indent="0" algn="l" defTabSz="457062" rtl="0" eaLnBrk="1" latinLnBrk="0" hangingPunct="1">
        <a:lnSpc>
          <a:spcPct val="100000"/>
        </a:lnSpc>
        <a:spcBef>
          <a:spcPts val="400"/>
        </a:spcBef>
        <a:spcAft>
          <a:spcPts val="400"/>
        </a:spcAft>
        <a:buClrTx/>
        <a:buFont typeface="Arial" panose="020B0604020202020204" pitchFamily="34" charset="0"/>
        <a:buNone/>
        <a:defRPr sz="1200" b="0" i="0" kern="120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1200"/>
        </a:spcBef>
        <a:spcAft>
          <a:spcPts val="300"/>
        </a:spcAft>
        <a:buClr>
          <a:schemeClr val="tx2"/>
        </a:buClr>
        <a:buFont typeface="+mj-lt"/>
        <a:buNone/>
        <a:defRPr sz="1400" b="1" i="0" kern="1200" cap="none" baseline="0">
          <a:solidFill>
            <a:schemeClr val="tx2"/>
          </a:solidFill>
          <a:latin typeface="+mj-lt"/>
          <a:ea typeface="+mn-ea"/>
          <a:cs typeface="+mn-cs"/>
        </a:defRPr>
      </a:lvl2pPr>
      <a:lvl3pPr marL="0" indent="0" algn="l" defTabSz="457062" rtl="0" eaLnBrk="1" latinLnBrk="0" hangingPunct="1">
        <a:lnSpc>
          <a:spcPct val="100000"/>
        </a:lnSpc>
        <a:spcBef>
          <a:spcPts val="1200"/>
        </a:spcBef>
        <a:spcAft>
          <a:spcPts val="400"/>
        </a:spcAft>
        <a:buClrTx/>
        <a:buFont typeface="Arial" panose="020B0604020202020204" pitchFamily="34" charset="0"/>
        <a:buNone/>
        <a:defRPr sz="1200" b="1" i="0" kern="1200" spc="20" baseline="0">
          <a:solidFill>
            <a:schemeClr val="tx2"/>
          </a:solidFill>
          <a:latin typeface="Century Gothic" panose="020B0502020202020204" pitchFamily="34" charset="0"/>
          <a:ea typeface="+mn-ea"/>
          <a:cs typeface="+mn-cs"/>
        </a:defRPr>
      </a:lvl3pPr>
      <a:lvl4pPr marL="201168" indent="-201168" algn="l" defTabSz="457062" rtl="0" eaLnBrk="1" latinLnBrk="0" hangingPunct="1">
        <a:lnSpc>
          <a:spcPct val="100000"/>
        </a:lnSpc>
        <a:spcBef>
          <a:spcPts val="200"/>
        </a:spcBef>
        <a:spcAft>
          <a:spcPts val="200"/>
        </a:spcAft>
        <a:buClr>
          <a:schemeClr val="tx2"/>
        </a:buClr>
        <a:buSzPct val="100000"/>
        <a:buFont typeface="Arial" panose="020B0604020202020204" pitchFamily="34" charset="0"/>
        <a:buChar char="•"/>
        <a:defRPr sz="1200" b="0" i="0" kern="1200" spc="20">
          <a:solidFill>
            <a:schemeClr val="tx2"/>
          </a:solidFill>
          <a:latin typeface="Century Gothic" panose="020B0502020202020204" pitchFamily="34" charset="0"/>
          <a:ea typeface="+mn-ea"/>
          <a:cs typeface="+mn-cs"/>
        </a:defRPr>
      </a:lvl4pPr>
      <a:lvl5pPr marL="393192" indent="-164592" algn="l" defTabSz="457062" rtl="0" eaLnBrk="1" latinLnBrk="0" hangingPunct="1">
        <a:lnSpc>
          <a:spcPct val="100000"/>
        </a:lnSpc>
        <a:spcBef>
          <a:spcPts val="200"/>
        </a:spcBef>
        <a:spcAft>
          <a:spcPts val="200"/>
        </a:spcAft>
        <a:buClr>
          <a:schemeClr val="tx2"/>
        </a:buClr>
        <a:buFont typeface="System Font Regular"/>
        <a:buChar char="–"/>
        <a:defRPr sz="1200" b="0" i="0" kern="1200" spc="20">
          <a:solidFill>
            <a:schemeClr val="tx2"/>
          </a:solidFill>
          <a:latin typeface="Century Gothic" panose="020B0502020202020204" pitchFamily="34" charset="0"/>
          <a:ea typeface="+mn-ea"/>
          <a:cs typeface="+mn-cs"/>
        </a:defRPr>
      </a:lvl5pPr>
      <a:lvl6pPr marL="612648" indent="-219456" algn="l" defTabSz="457062" rtl="0" eaLnBrk="1" latinLnBrk="0" hangingPunct="1">
        <a:lnSpc>
          <a:spcPct val="100000"/>
        </a:lnSpc>
        <a:spcBef>
          <a:spcPts val="200"/>
        </a:spcBef>
        <a:spcAft>
          <a:spcPts val="200"/>
        </a:spcAft>
        <a:buClr>
          <a:schemeClr val="tx2"/>
        </a:buClr>
        <a:buFont typeface="Lucida Grande" panose="020B0600040502020204" pitchFamily="34" charset="0"/>
        <a:buChar char="→"/>
        <a:defRPr sz="12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1200" b="0" i="1" kern="900" spc="20" baseline="0">
          <a:solidFill>
            <a:schemeClr val="tx2"/>
          </a:solidFill>
          <a:latin typeface="+mn-lt"/>
          <a:ea typeface="+mn-ea"/>
          <a:cs typeface="Times New Roman" panose="02020603050405020304" pitchFamily="18" charset="0"/>
        </a:defRPr>
      </a:lvl7pPr>
      <a:lvl8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8pPr>
      <a:lvl9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9pPr>
    </p:otherStyle>
  </p:txStyles>
  <p:extLst>
    <p:ext uri="{27BBF7A9-308A-43DC-89C8-2F10F3537804}">
      <p15:sldGuideLst xmlns:p15="http://schemas.microsoft.com/office/powerpoint/2012/main">
        <p15:guide id="7" pos="132">
          <p15:clr>
            <a:srgbClr val="5ACBF0"/>
          </p15:clr>
        </p15:guide>
        <p15:guide id="8" pos="7540">
          <p15:clr>
            <a:srgbClr val="F26B43"/>
          </p15:clr>
        </p15:guide>
        <p15:guide id="9" orient="horz" pos="432">
          <p15:clr>
            <a:srgbClr val="5ACBF0"/>
          </p15:clr>
        </p15:guide>
        <p15:guide id="10" orient="horz" pos="3888">
          <p15:clr>
            <a:srgbClr val="5ACBF0"/>
          </p15:clr>
        </p15:guide>
        <p15:guide id="11" pos="3839">
          <p15:clr>
            <a:srgbClr val="5ACBF0"/>
          </p15:clr>
        </p15:guide>
        <p15:guide id="12" pos="4415">
          <p15:clr>
            <a:srgbClr val="5ACBF0"/>
          </p15:clr>
        </p15:guide>
        <p15:guide id="13" pos="3263">
          <p15:clr>
            <a:srgbClr val="5ACBF0"/>
          </p15:clr>
        </p15:guide>
        <p15:guide id="14" pos="4991">
          <p15:clr>
            <a:srgbClr val="5ACBF0"/>
          </p15:clr>
        </p15:guide>
        <p15:guide id="15" pos="5567">
          <p15:clr>
            <a:srgbClr val="5ACBF0"/>
          </p15:clr>
        </p15:guide>
        <p15:guide id="16" pos="6143">
          <p15:clr>
            <a:srgbClr val="5ACBF0"/>
          </p15:clr>
        </p15:guide>
        <p15:guide id="17" pos="6719">
          <p15:clr>
            <a:srgbClr val="5ACBF0"/>
          </p15:clr>
        </p15:guide>
        <p15:guide id="18" pos="7295">
          <p15:clr>
            <a:srgbClr val="5ACBF0"/>
          </p15:clr>
        </p15:guide>
        <p15:guide id="19" pos="2687">
          <p15:clr>
            <a:srgbClr val="5ACBF0"/>
          </p15:clr>
        </p15:guide>
        <p15:guide id="20" pos="2111">
          <p15:clr>
            <a:srgbClr val="5ACBF0"/>
          </p15:clr>
        </p15:guide>
        <p15:guide id="21" pos="1535">
          <p15:clr>
            <a:srgbClr val="5ACBF0"/>
          </p15:clr>
        </p15:guide>
        <p15:guide id="22" pos="959">
          <p15:clr>
            <a:srgbClr val="5ACBF0"/>
          </p15:clr>
        </p15:guide>
        <p15:guide id="23" pos="383">
          <p15:clr>
            <a:srgbClr val="5ACBF0"/>
          </p15:clr>
        </p15:guide>
        <p15:guide id="24" orient="horz" pos="984">
          <p15:clr>
            <a:srgbClr val="5ACBF0"/>
          </p15:clr>
        </p15:guide>
        <p15:guide id="25" orient="horz" pos="1584">
          <p15:clr>
            <a:srgbClr val="5ACBF0"/>
          </p15:clr>
        </p15:guide>
        <p15:guide id="26" orient="horz" pos="2160">
          <p15:clr>
            <a:srgbClr val="5ACBF0"/>
          </p15:clr>
        </p15:guide>
        <p15:guide id="27" orient="horz" pos="2736">
          <p15:clr>
            <a:srgbClr val="5ACBF0"/>
          </p15:clr>
        </p15:guide>
        <p15:guide id="28" orient="horz" pos="3312">
          <p15:clr>
            <a:srgbClr val="5ACBF0"/>
          </p15:clr>
        </p15:guide>
        <p15:guide id="29" orient="horz"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1" name="TITLE">
            <a:extLst>
              <a:ext uri="{FF2B5EF4-FFF2-40B4-BE49-F238E27FC236}">
                <a16:creationId xmlns:a16="http://schemas.microsoft.com/office/drawing/2014/main" id="{5DF98A9A-3A06-374E-BCB2-D84031CF49AA}"/>
              </a:ext>
            </a:extLst>
          </p:cNvPr>
          <p:cNvSpPr>
            <a:spLocks noGrp="1"/>
          </p:cNvSpPr>
          <p:nvPr>
            <p:ph type="title"/>
          </p:nvPr>
        </p:nvSpPr>
        <p:spPr>
          <a:xfrm>
            <a:off x="211198" y="171163"/>
            <a:ext cx="10454314" cy="373097"/>
          </a:xfrm>
          <a:prstGeom prst="rect">
            <a:avLst/>
          </a:prstGeom>
        </p:spPr>
        <p:txBody>
          <a:bodyPr vert="horz" lIns="0" tIns="0" rIns="0" bIns="0" rtlCol="0" anchor="t" anchorCtr="0">
            <a:noAutofit/>
          </a:bodyPr>
          <a:lstStyle/>
          <a:p>
            <a:r>
              <a:rPr lang="en-US"/>
              <a:t>Click to edit Master title style</a:t>
            </a:r>
          </a:p>
        </p:txBody>
      </p:sp>
      <p:sp>
        <p:nvSpPr>
          <p:cNvPr id="22" name="Footer Placeholder 5">
            <a:extLst>
              <a:ext uri="{FF2B5EF4-FFF2-40B4-BE49-F238E27FC236}">
                <a16:creationId xmlns:a16="http://schemas.microsoft.com/office/drawing/2014/main" id="{D4F6E7FA-C99E-E04A-AC73-4A96D5256C54}"/>
              </a:ext>
            </a:extLst>
          </p:cNvPr>
          <p:cNvSpPr>
            <a:spLocks noGrp="1"/>
          </p:cNvSpPr>
          <p:nvPr>
            <p:ph type="ftr" sz="quarter" idx="3"/>
          </p:nvPr>
        </p:nvSpPr>
        <p:spPr>
          <a:xfrm>
            <a:off x="609758" y="6542340"/>
            <a:ext cx="10152484" cy="182880"/>
          </a:xfrm>
          <a:prstGeom prst="rect">
            <a:avLst/>
          </a:prstGeom>
        </p:spPr>
        <p:txBody>
          <a:bodyPr vert="horz" lIns="0" tIns="0" rIns="0" bIns="0" rtlCol="0" anchor="b" anchorCtr="0"/>
          <a:lstStyle>
            <a:lvl1pPr algn="l">
              <a:defRPr sz="600">
                <a:solidFill>
                  <a:srgbClr val="918D8D"/>
                </a:solidFill>
              </a:defRPr>
            </a:lvl1p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23" name="Slide Number Placeholder 7">
            <a:extLst>
              <a:ext uri="{FF2B5EF4-FFF2-40B4-BE49-F238E27FC236}">
                <a16:creationId xmlns:a16="http://schemas.microsoft.com/office/drawing/2014/main" id="{E5B69791-6815-7B4A-BBC1-2FF6B22CF8B7}"/>
              </a:ext>
            </a:extLst>
          </p:cNvPr>
          <p:cNvSpPr>
            <a:spLocks noGrp="1"/>
          </p:cNvSpPr>
          <p:nvPr>
            <p:ph type="sldNum" sz="quarter" idx="4"/>
          </p:nvPr>
        </p:nvSpPr>
        <p:spPr>
          <a:xfrm>
            <a:off x="228659" y="6542340"/>
            <a:ext cx="381098" cy="182880"/>
          </a:xfrm>
          <a:prstGeom prst="rect">
            <a:avLst/>
          </a:prstGeom>
        </p:spPr>
        <p:txBody>
          <a:bodyPr vert="horz" lIns="0" tIns="0" rIns="0" bIns="0" rtlCol="0" anchor="b" anchorCtr="0"/>
          <a:lstStyle>
            <a:lvl1pPr algn="l">
              <a:spcBef>
                <a:spcPts val="0"/>
              </a:spcBef>
              <a:spcAft>
                <a:spcPts val="0"/>
              </a:spcAft>
              <a:defRPr sz="800">
                <a:solidFill>
                  <a:srgbClr val="918D8D"/>
                </a:solidFill>
              </a:defRPr>
            </a:lvl1pPr>
          </a:lstStyle>
          <a:p>
            <a:fld id="{B039CED7-89A6-0D48-93AF-800B78660EBD}" type="slidenum">
              <a:rPr lang="en-US"/>
              <a:pPr/>
              <a:t>‹#›</a:t>
            </a:fld>
            <a:endParaRPr lang="en-US" dirty="0"/>
          </a:p>
        </p:txBody>
      </p:sp>
      <p:sp>
        <p:nvSpPr>
          <p:cNvPr id="2" name="Text Placeholder 1">
            <a:extLst>
              <a:ext uri="{FF2B5EF4-FFF2-40B4-BE49-F238E27FC236}">
                <a16:creationId xmlns:a16="http://schemas.microsoft.com/office/drawing/2014/main" id="{604D0480-3B29-2041-97D4-4A1EDC3C46B5}"/>
              </a:ext>
            </a:extLst>
          </p:cNvPr>
          <p:cNvSpPr>
            <a:spLocks noGrp="1"/>
          </p:cNvSpPr>
          <p:nvPr>
            <p:ph type="body" idx="1"/>
          </p:nvPr>
        </p:nvSpPr>
        <p:spPr>
          <a:xfrm>
            <a:off x="609757" y="1562100"/>
            <a:ext cx="10515163"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6220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dt="0"/>
  <p:txStyles>
    <p:titleStyle>
      <a:lvl1pPr algn="l" defTabSz="457062" rtl="0" eaLnBrk="1" latinLnBrk="0" hangingPunct="1">
        <a:lnSpc>
          <a:spcPct val="90000"/>
        </a:lnSpc>
        <a:spcBef>
          <a:spcPct val="0"/>
        </a:spcBef>
        <a:spcAft>
          <a:spcPts val="0"/>
        </a:spcAft>
        <a:buNone/>
        <a:defRPr sz="2000" b="0" i="0" kern="1200">
          <a:solidFill>
            <a:schemeClr val="tx1"/>
          </a:solidFill>
          <a:latin typeface="Times New Roman Regular" panose="02020603050405020304" pitchFamily="18" charset="0"/>
          <a:ea typeface="+mj-ea"/>
          <a:cs typeface="Times New Roman" panose="02020603050405020304" pitchFamily="18" charset="0"/>
        </a:defRPr>
      </a:lvl1pPr>
    </p:titleStyle>
    <p:bodyStyle>
      <a:lvl1pPr marL="0" indent="0" algn="l" defTabSz="182742" rtl="0" eaLnBrk="1" latinLnBrk="0" hangingPunct="1">
        <a:lnSpc>
          <a:spcPct val="120000"/>
        </a:lnSpc>
        <a:spcBef>
          <a:spcPts val="0"/>
        </a:spcBef>
        <a:spcAft>
          <a:spcPts val="0"/>
        </a:spcAft>
        <a:buClrTx/>
        <a:buFont typeface="Arial" panose="020B0604020202020204" pitchFamily="34" charset="0"/>
        <a:buNone/>
        <a:defRPr sz="1400" b="0" i="0" kern="0" baseline="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0"/>
        </a:spcBef>
        <a:spcAft>
          <a:spcPts val="0"/>
        </a:spcAft>
        <a:buClr>
          <a:schemeClr val="tx2"/>
        </a:buClr>
        <a:buFont typeface="+mj-lt"/>
        <a:buNone/>
        <a:defRPr sz="2800" b="0" i="0" kern="0" cap="none" spc="-20" baseline="0">
          <a:solidFill>
            <a:schemeClr val="tx2"/>
          </a:solidFill>
          <a:latin typeface="+mj-lt"/>
          <a:ea typeface="+mn-ea"/>
          <a:cs typeface="+mn-cs"/>
        </a:defRPr>
      </a:lvl2pPr>
      <a:lvl3pPr marL="0" indent="0" algn="l" defTabSz="457062" rtl="0" eaLnBrk="1" latinLnBrk="0" hangingPunct="1">
        <a:lnSpc>
          <a:spcPct val="100000"/>
        </a:lnSpc>
        <a:spcBef>
          <a:spcPts val="0"/>
        </a:spcBef>
        <a:spcAft>
          <a:spcPts val="600"/>
        </a:spcAft>
        <a:buClrTx/>
        <a:buFont typeface="Arial" panose="020B0604020202020204" pitchFamily="34" charset="0"/>
        <a:buNone/>
        <a:defRPr sz="1600" b="1" i="0" kern="1200" spc="20" baseline="0">
          <a:solidFill>
            <a:schemeClr val="tx2"/>
          </a:solidFill>
          <a:latin typeface="Century Gothic" panose="020B0502020202020204" pitchFamily="34" charset="0"/>
          <a:ea typeface="+mn-ea"/>
          <a:cs typeface="+mn-cs"/>
        </a:defRPr>
      </a:lvl3pPr>
      <a:lvl4pPr marL="182880" indent="-182880" algn="l" defTabSz="182880" rtl="0" eaLnBrk="1" latinLnBrk="0" hangingPunct="1">
        <a:lnSpc>
          <a:spcPct val="100000"/>
        </a:lnSpc>
        <a:spcBef>
          <a:spcPts val="0"/>
        </a:spcBef>
        <a:spcAft>
          <a:spcPts val="600"/>
        </a:spcAft>
        <a:buClr>
          <a:schemeClr val="tx2"/>
        </a:buClr>
        <a:buSzPct val="100000"/>
        <a:buFont typeface="Arial" panose="020B0604020202020204" pitchFamily="34" charset="0"/>
        <a:buChar char="•"/>
        <a:tabLst>
          <a:tab pos="182880" algn="l"/>
          <a:tab pos="365760" algn="l"/>
          <a:tab pos="548640" algn="l"/>
        </a:tabLst>
        <a:defRPr sz="1400" b="0" i="0" kern="1200" spc="20">
          <a:solidFill>
            <a:schemeClr val="tx2"/>
          </a:solidFill>
          <a:latin typeface="Century Gothic" panose="020B0502020202020204" pitchFamily="34" charset="0"/>
          <a:ea typeface="+mn-ea"/>
          <a:cs typeface="+mn-cs"/>
        </a:defRPr>
      </a:lvl4pPr>
      <a:lvl5pPr marL="36576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a:solidFill>
            <a:schemeClr val="tx2"/>
          </a:solidFill>
          <a:latin typeface="Century Gothic" panose="020B0502020202020204" pitchFamily="34" charset="0"/>
          <a:ea typeface="+mn-ea"/>
          <a:cs typeface="+mn-cs"/>
        </a:defRPr>
      </a:lvl5pPr>
      <a:lvl6pPr marL="54864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600" b="0" i="0" kern="900" spc="0" baseline="0">
          <a:solidFill>
            <a:schemeClr val="tx2"/>
          </a:solidFill>
          <a:latin typeface="+mn-lt"/>
          <a:ea typeface="+mn-ea"/>
          <a:cs typeface="Times New Roman" panose="02020603050405020304" pitchFamily="18" charset="0"/>
        </a:defRPr>
      </a:lvl7pPr>
      <a:lvl8pPr marL="0" indent="0" algn="l" defTabSz="182880" rtl="0" eaLnBrk="1" latinLnBrk="0" hangingPunct="1">
        <a:spcBef>
          <a:spcPts val="0"/>
        </a:spcBef>
        <a:spcAft>
          <a:spcPts val="0"/>
        </a:spcAft>
        <a:buFont typeface="Arial" panose="020B0604020202020204" pitchFamily="34" charset="0"/>
        <a:buNone/>
        <a:tabLst>
          <a:tab pos="182880" algn="l"/>
          <a:tab pos="365760" algn="l"/>
          <a:tab pos="548640" algn="l"/>
        </a:tabLst>
        <a:defRPr sz="1200" kern="1200">
          <a:solidFill>
            <a:schemeClr val="tx2"/>
          </a:solidFill>
          <a:latin typeface="+mn-lt"/>
          <a:ea typeface="+mn-ea"/>
          <a:cs typeface="+mn-cs"/>
        </a:defRPr>
      </a:lvl8pPr>
      <a:lvl9pPr marL="0" indent="0" algn="l" defTabSz="457062" rtl="0" eaLnBrk="1" latinLnBrk="0" hangingPunct="1">
        <a:spcBef>
          <a:spcPts val="0"/>
        </a:spcBef>
        <a:spcAft>
          <a:spcPts val="0"/>
        </a:spcAft>
        <a:buFont typeface="Arial" panose="020B0604020202020204" pitchFamily="34" charset="0"/>
        <a:buNone/>
        <a:defRPr sz="1000" b="1" kern="1200">
          <a:solidFill>
            <a:schemeClr val="tx2"/>
          </a:solidFill>
          <a:latin typeface="+mn-lt"/>
          <a:ea typeface="+mn-ea"/>
          <a:cs typeface="+mn-cs"/>
        </a:defRPr>
      </a:lvl9pPr>
    </p:bodyStyle>
    <p:otherStyle>
      <a:defPPr>
        <a:defRPr lang="en-US"/>
      </a:defPPr>
      <a:lvl1pPr marL="0" indent="0" algn="l" defTabSz="457062" rtl="0" eaLnBrk="1" latinLnBrk="0" hangingPunct="1">
        <a:lnSpc>
          <a:spcPct val="100000"/>
        </a:lnSpc>
        <a:spcBef>
          <a:spcPts val="400"/>
        </a:spcBef>
        <a:spcAft>
          <a:spcPts val="400"/>
        </a:spcAft>
        <a:buClrTx/>
        <a:buFont typeface="Arial" panose="020B0604020202020204" pitchFamily="34" charset="0"/>
        <a:buNone/>
        <a:defRPr sz="1200" b="0" i="0" kern="120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1200"/>
        </a:spcBef>
        <a:spcAft>
          <a:spcPts val="300"/>
        </a:spcAft>
        <a:buClr>
          <a:schemeClr val="tx2"/>
        </a:buClr>
        <a:buFont typeface="+mj-lt"/>
        <a:buNone/>
        <a:defRPr sz="1400" b="1" i="0" kern="1200" cap="none" baseline="0">
          <a:solidFill>
            <a:schemeClr val="tx2"/>
          </a:solidFill>
          <a:latin typeface="+mj-lt"/>
          <a:ea typeface="+mn-ea"/>
          <a:cs typeface="+mn-cs"/>
        </a:defRPr>
      </a:lvl2pPr>
      <a:lvl3pPr marL="0" indent="0" algn="l" defTabSz="457062" rtl="0" eaLnBrk="1" latinLnBrk="0" hangingPunct="1">
        <a:lnSpc>
          <a:spcPct val="100000"/>
        </a:lnSpc>
        <a:spcBef>
          <a:spcPts val="1200"/>
        </a:spcBef>
        <a:spcAft>
          <a:spcPts val="400"/>
        </a:spcAft>
        <a:buClrTx/>
        <a:buFont typeface="Arial" panose="020B0604020202020204" pitchFamily="34" charset="0"/>
        <a:buNone/>
        <a:defRPr sz="1200" b="1" i="0" kern="1200" spc="20" baseline="0">
          <a:solidFill>
            <a:schemeClr val="tx2"/>
          </a:solidFill>
          <a:latin typeface="Century Gothic" panose="020B0502020202020204" pitchFamily="34" charset="0"/>
          <a:ea typeface="+mn-ea"/>
          <a:cs typeface="+mn-cs"/>
        </a:defRPr>
      </a:lvl3pPr>
      <a:lvl4pPr marL="201168" indent="-201168" algn="l" defTabSz="457062" rtl="0" eaLnBrk="1" latinLnBrk="0" hangingPunct="1">
        <a:lnSpc>
          <a:spcPct val="100000"/>
        </a:lnSpc>
        <a:spcBef>
          <a:spcPts val="200"/>
        </a:spcBef>
        <a:spcAft>
          <a:spcPts val="200"/>
        </a:spcAft>
        <a:buClr>
          <a:schemeClr val="tx2"/>
        </a:buClr>
        <a:buSzPct val="100000"/>
        <a:buFont typeface="Arial" panose="020B0604020202020204" pitchFamily="34" charset="0"/>
        <a:buChar char="•"/>
        <a:defRPr sz="1200" b="0" i="0" kern="1200" spc="20">
          <a:solidFill>
            <a:schemeClr val="tx2"/>
          </a:solidFill>
          <a:latin typeface="Century Gothic" panose="020B0502020202020204" pitchFamily="34" charset="0"/>
          <a:ea typeface="+mn-ea"/>
          <a:cs typeface="+mn-cs"/>
        </a:defRPr>
      </a:lvl4pPr>
      <a:lvl5pPr marL="393192" indent="-164592" algn="l" defTabSz="457062" rtl="0" eaLnBrk="1" latinLnBrk="0" hangingPunct="1">
        <a:lnSpc>
          <a:spcPct val="100000"/>
        </a:lnSpc>
        <a:spcBef>
          <a:spcPts val="200"/>
        </a:spcBef>
        <a:spcAft>
          <a:spcPts val="200"/>
        </a:spcAft>
        <a:buClr>
          <a:schemeClr val="tx2"/>
        </a:buClr>
        <a:buFont typeface="System Font Regular"/>
        <a:buChar char="–"/>
        <a:defRPr sz="1200" b="0" i="0" kern="1200" spc="20">
          <a:solidFill>
            <a:schemeClr val="tx2"/>
          </a:solidFill>
          <a:latin typeface="Century Gothic" panose="020B0502020202020204" pitchFamily="34" charset="0"/>
          <a:ea typeface="+mn-ea"/>
          <a:cs typeface="+mn-cs"/>
        </a:defRPr>
      </a:lvl5pPr>
      <a:lvl6pPr marL="612648" indent="-219456" algn="l" defTabSz="457062" rtl="0" eaLnBrk="1" latinLnBrk="0" hangingPunct="1">
        <a:lnSpc>
          <a:spcPct val="100000"/>
        </a:lnSpc>
        <a:spcBef>
          <a:spcPts val="200"/>
        </a:spcBef>
        <a:spcAft>
          <a:spcPts val="200"/>
        </a:spcAft>
        <a:buClr>
          <a:schemeClr val="tx2"/>
        </a:buClr>
        <a:buFont typeface="Lucida Grande" panose="020B0600040502020204" pitchFamily="34" charset="0"/>
        <a:buChar char="→"/>
        <a:defRPr sz="12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1200" b="0" i="1" kern="900" spc="20" baseline="0">
          <a:solidFill>
            <a:schemeClr val="tx2"/>
          </a:solidFill>
          <a:latin typeface="+mn-lt"/>
          <a:ea typeface="+mn-ea"/>
          <a:cs typeface="Times New Roman" panose="02020603050405020304" pitchFamily="18" charset="0"/>
        </a:defRPr>
      </a:lvl7pPr>
      <a:lvl8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8pPr>
      <a:lvl9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9pPr>
    </p:otherStyle>
  </p:txStyles>
  <p:extLst>
    <p:ext uri="{27BBF7A9-308A-43DC-89C8-2F10F3537804}">
      <p15:sldGuideLst xmlns:p15="http://schemas.microsoft.com/office/powerpoint/2012/main">
        <p15:guide id="7" pos="132">
          <p15:clr>
            <a:srgbClr val="5ACBF0"/>
          </p15:clr>
        </p15:guide>
        <p15:guide id="8" pos="7540">
          <p15:clr>
            <a:srgbClr val="F26B43"/>
          </p15:clr>
        </p15:guide>
        <p15:guide id="9" orient="horz" pos="432">
          <p15:clr>
            <a:srgbClr val="5ACBF0"/>
          </p15:clr>
        </p15:guide>
        <p15:guide id="10" orient="horz" pos="3888">
          <p15:clr>
            <a:srgbClr val="5ACBF0"/>
          </p15:clr>
        </p15:guide>
        <p15:guide id="11" pos="3839">
          <p15:clr>
            <a:srgbClr val="5ACBF0"/>
          </p15:clr>
        </p15:guide>
        <p15:guide id="12" pos="4415">
          <p15:clr>
            <a:srgbClr val="5ACBF0"/>
          </p15:clr>
        </p15:guide>
        <p15:guide id="13" pos="3263">
          <p15:clr>
            <a:srgbClr val="5ACBF0"/>
          </p15:clr>
        </p15:guide>
        <p15:guide id="14" pos="4991">
          <p15:clr>
            <a:srgbClr val="5ACBF0"/>
          </p15:clr>
        </p15:guide>
        <p15:guide id="15" pos="5567">
          <p15:clr>
            <a:srgbClr val="5ACBF0"/>
          </p15:clr>
        </p15:guide>
        <p15:guide id="16" pos="6143">
          <p15:clr>
            <a:srgbClr val="5ACBF0"/>
          </p15:clr>
        </p15:guide>
        <p15:guide id="17" pos="6719">
          <p15:clr>
            <a:srgbClr val="5ACBF0"/>
          </p15:clr>
        </p15:guide>
        <p15:guide id="18" pos="7295">
          <p15:clr>
            <a:srgbClr val="5ACBF0"/>
          </p15:clr>
        </p15:guide>
        <p15:guide id="19" pos="2687">
          <p15:clr>
            <a:srgbClr val="5ACBF0"/>
          </p15:clr>
        </p15:guide>
        <p15:guide id="20" pos="2111">
          <p15:clr>
            <a:srgbClr val="5ACBF0"/>
          </p15:clr>
        </p15:guide>
        <p15:guide id="21" pos="1535">
          <p15:clr>
            <a:srgbClr val="5ACBF0"/>
          </p15:clr>
        </p15:guide>
        <p15:guide id="22" pos="959">
          <p15:clr>
            <a:srgbClr val="5ACBF0"/>
          </p15:clr>
        </p15:guide>
        <p15:guide id="23" pos="383">
          <p15:clr>
            <a:srgbClr val="5ACBF0"/>
          </p15:clr>
        </p15:guide>
        <p15:guide id="24" orient="horz" pos="984">
          <p15:clr>
            <a:srgbClr val="5ACBF0"/>
          </p15:clr>
        </p15:guide>
        <p15:guide id="25" orient="horz" pos="1584">
          <p15:clr>
            <a:srgbClr val="5ACBF0"/>
          </p15:clr>
        </p15:guide>
        <p15:guide id="26" orient="horz" pos="2160">
          <p15:clr>
            <a:srgbClr val="5ACBF0"/>
          </p15:clr>
        </p15:guide>
        <p15:guide id="27" orient="horz" pos="2736">
          <p15:clr>
            <a:srgbClr val="5ACBF0"/>
          </p15:clr>
        </p15:guide>
        <p15:guide id="28" orient="horz" pos="3312">
          <p15:clr>
            <a:srgbClr val="5ACBF0"/>
          </p15:clr>
        </p15:guide>
        <p15:guide id="29" orient="horz" pos="2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C0589-31F4-4536-83AD-E8905AA5A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91876-0923-4ED4-9BEF-92CE98DD9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D6D4B-FB4A-40E3-8576-88D90A3B0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1/29/2021</a:t>
            </a:fld>
            <a:endParaRPr lang="en-US" dirty="0"/>
          </a:p>
        </p:txBody>
      </p:sp>
      <p:sp>
        <p:nvSpPr>
          <p:cNvPr id="5" name="Footer Placeholder 4">
            <a:extLst>
              <a:ext uri="{FF2B5EF4-FFF2-40B4-BE49-F238E27FC236}">
                <a16:creationId xmlns:a16="http://schemas.microsoft.com/office/drawing/2014/main" id="{4672F4DA-13C7-49DE-8E68-8A142FBAD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2901C6-E761-47BB-BCC2-10CA2FD3F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36553675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1" name="TITLE">
            <a:extLst>
              <a:ext uri="{FF2B5EF4-FFF2-40B4-BE49-F238E27FC236}">
                <a16:creationId xmlns:a16="http://schemas.microsoft.com/office/drawing/2014/main" id="{5DF98A9A-3A06-374E-BCB2-D84031CF49AA}"/>
              </a:ext>
            </a:extLst>
          </p:cNvPr>
          <p:cNvSpPr>
            <a:spLocks noGrp="1"/>
          </p:cNvSpPr>
          <p:nvPr>
            <p:ph type="title"/>
          </p:nvPr>
        </p:nvSpPr>
        <p:spPr>
          <a:xfrm>
            <a:off x="211198" y="171163"/>
            <a:ext cx="10454314" cy="373097"/>
          </a:xfrm>
          <a:prstGeom prst="rect">
            <a:avLst/>
          </a:prstGeom>
        </p:spPr>
        <p:txBody>
          <a:bodyPr vert="horz" lIns="0" tIns="0" rIns="0" bIns="0" rtlCol="0" anchor="t" anchorCtr="0">
            <a:noAutofit/>
          </a:bodyPr>
          <a:lstStyle/>
          <a:p>
            <a:r>
              <a:rPr lang="en-US"/>
              <a:t>Click to edit Master title style</a:t>
            </a:r>
          </a:p>
        </p:txBody>
      </p:sp>
      <p:sp>
        <p:nvSpPr>
          <p:cNvPr id="22" name="Footer Placeholder 5">
            <a:extLst>
              <a:ext uri="{FF2B5EF4-FFF2-40B4-BE49-F238E27FC236}">
                <a16:creationId xmlns:a16="http://schemas.microsoft.com/office/drawing/2014/main" id="{D4F6E7FA-C99E-E04A-AC73-4A96D5256C54}"/>
              </a:ext>
            </a:extLst>
          </p:cNvPr>
          <p:cNvSpPr>
            <a:spLocks noGrp="1"/>
          </p:cNvSpPr>
          <p:nvPr>
            <p:ph type="ftr" sz="quarter" idx="3"/>
          </p:nvPr>
        </p:nvSpPr>
        <p:spPr>
          <a:xfrm>
            <a:off x="609758" y="6542340"/>
            <a:ext cx="10152484" cy="182880"/>
          </a:xfrm>
          <a:prstGeom prst="rect">
            <a:avLst/>
          </a:prstGeom>
        </p:spPr>
        <p:txBody>
          <a:bodyPr vert="horz" lIns="0" tIns="0" rIns="0" bIns="0" rtlCol="0" anchor="b" anchorCtr="0"/>
          <a:lstStyle>
            <a:lvl1pPr algn="l">
              <a:defRPr sz="600">
                <a:solidFill>
                  <a:srgbClr val="918D8D"/>
                </a:solidFill>
              </a:defRPr>
            </a:lvl1p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23" name="Slide Number Placeholder 7">
            <a:extLst>
              <a:ext uri="{FF2B5EF4-FFF2-40B4-BE49-F238E27FC236}">
                <a16:creationId xmlns:a16="http://schemas.microsoft.com/office/drawing/2014/main" id="{E5B69791-6815-7B4A-BBC1-2FF6B22CF8B7}"/>
              </a:ext>
            </a:extLst>
          </p:cNvPr>
          <p:cNvSpPr>
            <a:spLocks noGrp="1"/>
          </p:cNvSpPr>
          <p:nvPr>
            <p:ph type="sldNum" sz="quarter" idx="4"/>
          </p:nvPr>
        </p:nvSpPr>
        <p:spPr>
          <a:xfrm>
            <a:off x="228659" y="6542340"/>
            <a:ext cx="381098" cy="182880"/>
          </a:xfrm>
          <a:prstGeom prst="rect">
            <a:avLst/>
          </a:prstGeom>
        </p:spPr>
        <p:txBody>
          <a:bodyPr vert="horz" lIns="0" tIns="0" rIns="0" bIns="0" rtlCol="0" anchor="b" anchorCtr="0"/>
          <a:lstStyle>
            <a:lvl1pPr algn="l">
              <a:spcBef>
                <a:spcPts val="0"/>
              </a:spcBef>
              <a:spcAft>
                <a:spcPts val="0"/>
              </a:spcAft>
              <a:defRPr sz="800">
                <a:solidFill>
                  <a:srgbClr val="918D8D"/>
                </a:solidFill>
              </a:defRPr>
            </a:lvl1pPr>
          </a:lstStyle>
          <a:p>
            <a:fld id="{B039CED7-89A6-0D48-93AF-800B78660EBD}" type="slidenum">
              <a:rPr lang="en-US"/>
              <a:pPr/>
              <a:t>‹#›</a:t>
            </a:fld>
            <a:endParaRPr lang="en-US" dirty="0"/>
          </a:p>
        </p:txBody>
      </p:sp>
      <p:sp>
        <p:nvSpPr>
          <p:cNvPr id="2" name="Text Placeholder 1">
            <a:extLst>
              <a:ext uri="{FF2B5EF4-FFF2-40B4-BE49-F238E27FC236}">
                <a16:creationId xmlns:a16="http://schemas.microsoft.com/office/drawing/2014/main" id="{604D0480-3B29-2041-97D4-4A1EDC3C46B5}"/>
              </a:ext>
            </a:extLst>
          </p:cNvPr>
          <p:cNvSpPr>
            <a:spLocks noGrp="1"/>
          </p:cNvSpPr>
          <p:nvPr>
            <p:ph type="body" idx="1"/>
          </p:nvPr>
        </p:nvSpPr>
        <p:spPr>
          <a:xfrm>
            <a:off x="609757" y="1562100"/>
            <a:ext cx="10515163"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00204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hdr="0" dt="0"/>
  <p:txStyles>
    <p:titleStyle>
      <a:lvl1pPr algn="l" defTabSz="457062" rtl="0" eaLnBrk="1" latinLnBrk="0" hangingPunct="1">
        <a:lnSpc>
          <a:spcPct val="90000"/>
        </a:lnSpc>
        <a:spcBef>
          <a:spcPct val="0"/>
        </a:spcBef>
        <a:spcAft>
          <a:spcPts val="0"/>
        </a:spcAft>
        <a:buNone/>
        <a:defRPr sz="2000" b="0" i="0" kern="1200">
          <a:solidFill>
            <a:schemeClr val="tx1"/>
          </a:solidFill>
          <a:latin typeface="Times New Roman Regular" panose="02020603050405020304" pitchFamily="18" charset="0"/>
          <a:ea typeface="+mj-ea"/>
          <a:cs typeface="Times New Roman" panose="02020603050405020304" pitchFamily="18" charset="0"/>
        </a:defRPr>
      </a:lvl1pPr>
    </p:titleStyle>
    <p:bodyStyle>
      <a:lvl1pPr marL="0" indent="0" algn="l" defTabSz="182742" rtl="0" eaLnBrk="1" latinLnBrk="0" hangingPunct="1">
        <a:lnSpc>
          <a:spcPct val="120000"/>
        </a:lnSpc>
        <a:spcBef>
          <a:spcPts val="0"/>
        </a:spcBef>
        <a:spcAft>
          <a:spcPts val="0"/>
        </a:spcAft>
        <a:buClrTx/>
        <a:buFont typeface="Arial" panose="020B0604020202020204" pitchFamily="34" charset="0"/>
        <a:buNone/>
        <a:defRPr sz="1400" b="0" i="0" kern="0" baseline="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0"/>
        </a:spcBef>
        <a:spcAft>
          <a:spcPts val="0"/>
        </a:spcAft>
        <a:buClr>
          <a:schemeClr val="tx2"/>
        </a:buClr>
        <a:buFont typeface="+mj-lt"/>
        <a:buNone/>
        <a:defRPr sz="2800" b="0" i="0" kern="0" cap="none" spc="-20" baseline="0">
          <a:solidFill>
            <a:schemeClr val="tx2"/>
          </a:solidFill>
          <a:latin typeface="+mj-lt"/>
          <a:ea typeface="+mn-ea"/>
          <a:cs typeface="+mn-cs"/>
        </a:defRPr>
      </a:lvl2pPr>
      <a:lvl3pPr marL="0" indent="0" algn="l" defTabSz="457062" rtl="0" eaLnBrk="1" latinLnBrk="0" hangingPunct="1">
        <a:lnSpc>
          <a:spcPct val="100000"/>
        </a:lnSpc>
        <a:spcBef>
          <a:spcPts val="0"/>
        </a:spcBef>
        <a:spcAft>
          <a:spcPts val="600"/>
        </a:spcAft>
        <a:buClrTx/>
        <a:buFont typeface="Arial" panose="020B0604020202020204" pitchFamily="34" charset="0"/>
        <a:buNone/>
        <a:defRPr sz="1600" b="1" i="0" kern="1200" spc="20" baseline="0">
          <a:solidFill>
            <a:schemeClr val="tx2"/>
          </a:solidFill>
          <a:latin typeface="Century Gothic" panose="020B0502020202020204" pitchFamily="34" charset="0"/>
          <a:ea typeface="+mn-ea"/>
          <a:cs typeface="+mn-cs"/>
        </a:defRPr>
      </a:lvl3pPr>
      <a:lvl4pPr marL="182880" indent="-182880" algn="l" defTabSz="182880" rtl="0" eaLnBrk="1" latinLnBrk="0" hangingPunct="1">
        <a:lnSpc>
          <a:spcPct val="100000"/>
        </a:lnSpc>
        <a:spcBef>
          <a:spcPts val="0"/>
        </a:spcBef>
        <a:spcAft>
          <a:spcPts val="600"/>
        </a:spcAft>
        <a:buClr>
          <a:schemeClr val="tx2"/>
        </a:buClr>
        <a:buSzPct val="100000"/>
        <a:buFont typeface="Arial" panose="020B0604020202020204" pitchFamily="34" charset="0"/>
        <a:buChar char="•"/>
        <a:tabLst>
          <a:tab pos="182880" algn="l"/>
          <a:tab pos="365760" algn="l"/>
          <a:tab pos="548640" algn="l"/>
        </a:tabLst>
        <a:defRPr sz="1400" b="0" i="0" kern="1200" spc="20">
          <a:solidFill>
            <a:schemeClr val="tx2"/>
          </a:solidFill>
          <a:latin typeface="Century Gothic" panose="020B0502020202020204" pitchFamily="34" charset="0"/>
          <a:ea typeface="+mn-ea"/>
          <a:cs typeface="+mn-cs"/>
        </a:defRPr>
      </a:lvl4pPr>
      <a:lvl5pPr marL="36576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a:solidFill>
            <a:schemeClr val="tx2"/>
          </a:solidFill>
          <a:latin typeface="Century Gothic" panose="020B0502020202020204" pitchFamily="34" charset="0"/>
          <a:ea typeface="+mn-ea"/>
          <a:cs typeface="+mn-cs"/>
        </a:defRPr>
      </a:lvl5pPr>
      <a:lvl6pPr marL="54864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600" b="0" i="0" kern="900" spc="0" baseline="0">
          <a:solidFill>
            <a:schemeClr val="tx2"/>
          </a:solidFill>
          <a:latin typeface="+mn-lt"/>
          <a:ea typeface="+mn-ea"/>
          <a:cs typeface="Times New Roman" panose="02020603050405020304" pitchFamily="18" charset="0"/>
        </a:defRPr>
      </a:lvl7pPr>
      <a:lvl8pPr marL="0" indent="0" algn="l" defTabSz="182880" rtl="0" eaLnBrk="1" latinLnBrk="0" hangingPunct="1">
        <a:spcBef>
          <a:spcPts val="0"/>
        </a:spcBef>
        <a:spcAft>
          <a:spcPts val="0"/>
        </a:spcAft>
        <a:buFont typeface="Arial" panose="020B0604020202020204" pitchFamily="34" charset="0"/>
        <a:buNone/>
        <a:tabLst>
          <a:tab pos="182880" algn="l"/>
          <a:tab pos="365760" algn="l"/>
          <a:tab pos="548640" algn="l"/>
        </a:tabLst>
        <a:defRPr sz="1200" kern="1200">
          <a:solidFill>
            <a:schemeClr val="tx2"/>
          </a:solidFill>
          <a:latin typeface="+mn-lt"/>
          <a:ea typeface="+mn-ea"/>
          <a:cs typeface="+mn-cs"/>
        </a:defRPr>
      </a:lvl8pPr>
      <a:lvl9pPr marL="0" indent="0" algn="l" defTabSz="457062" rtl="0" eaLnBrk="1" latinLnBrk="0" hangingPunct="1">
        <a:spcBef>
          <a:spcPts val="0"/>
        </a:spcBef>
        <a:spcAft>
          <a:spcPts val="0"/>
        </a:spcAft>
        <a:buFont typeface="Arial" panose="020B0604020202020204" pitchFamily="34" charset="0"/>
        <a:buNone/>
        <a:defRPr sz="1000" b="1" kern="1200">
          <a:solidFill>
            <a:schemeClr val="tx2"/>
          </a:solidFill>
          <a:latin typeface="+mn-lt"/>
          <a:ea typeface="+mn-ea"/>
          <a:cs typeface="+mn-cs"/>
        </a:defRPr>
      </a:lvl9pPr>
    </p:bodyStyle>
    <p:otherStyle>
      <a:defPPr>
        <a:defRPr lang="en-US"/>
      </a:defPPr>
      <a:lvl1pPr marL="0" indent="0" algn="l" defTabSz="457062" rtl="0" eaLnBrk="1" latinLnBrk="0" hangingPunct="1">
        <a:lnSpc>
          <a:spcPct val="100000"/>
        </a:lnSpc>
        <a:spcBef>
          <a:spcPts val="400"/>
        </a:spcBef>
        <a:spcAft>
          <a:spcPts val="400"/>
        </a:spcAft>
        <a:buClrTx/>
        <a:buFont typeface="Arial" panose="020B0604020202020204" pitchFamily="34" charset="0"/>
        <a:buNone/>
        <a:defRPr sz="1200" b="0" i="0" kern="120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1200"/>
        </a:spcBef>
        <a:spcAft>
          <a:spcPts val="300"/>
        </a:spcAft>
        <a:buClr>
          <a:schemeClr val="tx2"/>
        </a:buClr>
        <a:buFont typeface="+mj-lt"/>
        <a:buNone/>
        <a:defRPr sz="1400" b="1" i="0" kern="1200" cap="none" baseline="0">
          <a:solidFill>
            <a:schemeClr val="tx2"/>
          </a:solidFill>
          <a:latin typeface="+mj-lt"/>
          <a:ea typeface="+mn-ea"/>
          <a:cs typeface="+mn-cs"/>
        </a:defRPr>
      </a:lvl2pPr>
      <a:lvl3pPr marL="0" indent="0" algn="l" defTabSz="457062" rtl="0" eaLnBrk="1" latinLnBrk="0" hangingPunct="1">
        <a:lnSpc>
          <a:spcPct val="100000"/>
        </a:lnSpc>
        <a:spcBef>
          <a:spcPts val="1200"/>
        </a:spcBef>
        <a:spcAft>
          <a:spcPts val="400"/>
        </a:spcAft>
        <a:buClrTx/>
        <a:buFont typeface="Arial" panose="020B0604020202020204" pitchFamily="34" charset="0"/>
        <a:buNone/>
        <a:defRPr sz="1200" b="1" i="0" kern="1200" spc="20" baseline="0">
          <a:solidFill>
            <a:schemeClr val="tx2"/>
          </a:solidFill>
          <a:latin typeface="Century Gothic" panose="020B0502020202020204" pitchFamily="34" charset="0"/>
          <a:ea typeface="+mn-ea"/>
          <a:cs typeface="+mn-cs"/>
        </a:defRPr>
      </a:lvl3pPr>
      <a:lvl4pPr marL="201168" indent="-201168" algn="l" defTabSz="457062" rtl="0" eaLnBrk="1" latinLnBrk="0" hangingPunct="1">
        <a:lnSpc>
          <a:spcPct val="100000"/>
        </a:lnSpc>
        <a:spcBef>
          <a:spcPts val="200"/>
        </a:spcBef>
        <a:spcAft>
          <a:spcPts val="200"/>
        </a:spcAft>
        <a:buClr>
          <a:schemeClr val="tx2"/>
        </a:buClr>
        <a:buSzPct val="100000"/>
        <a:buFont typeface="Arial" panose="020B0604020202020204" pitchFamily="34" charset="0"/>
        <a:buChar char="•"/>
        <a:defRPr sz="1200" b="0" i="0" kern="1200" spc="20">
          <a:solidFill>
            <a:schemeClr val="tx2"/>
          </a:solidFill>
          <a:latin typeface="Century Gothic" panose="020B0502020202020204" pitchFamily="34" charset="0"/>
          <a:ea typeface="+mn-ea"/>
          <a:cs typeface="+mn-cs"/>
        </a:defRPr>
      </a:lvl4pPr>
      <a:lvl5pPr marL="393192" indent="-164592" algn="l" defTabSz="457062" rtl="0" eaLnBrk="1" latinLnBrk="0" hangingPunct="1">
        <a:lnSpc>
          <a:spcPct val="100000"/>
        </a:lnSpc>
        <a:spcBef>
          <a:spcPts val="200"/>
        </a:spcBef>
        <a:spcAft>
          <a:spcPts val="200"/>
        </a:spcAft>
        <a:buClr>
          <a:schemeClr val="tx2"/>
        </a:buClr>
        <a:buFont typeface="System Font Regular"/>
        <a:buChar char="–"/>
        <a:defRPr sz="1200" b="0" i="0" kern="1200" spc="20">
          <a:solidFill>
            <a:schemeClr val="tx2"/>
          </a:solidFill>
          <a:latin typeface="Century Gothic" panose="020B0502020202020204" pitchFamily="34" charset="0"/>
          <a:ea typeface="+mn-ea"/>
          <a:cs typeface="+mn-cs"/>
        </a:defRPr>
      </a:lvl5pPr>
      <a:lvl6pPr marL="612648" indent="-219456" algn="l" defTabSz="457062" rtl="0" eaLnBrk="1" latinLnBrk="0" hangingPunct="1">
        <a:lnSpc>
          <a:spcPct val="100000"/>
        </a:lnSpc>
        <a:spcBef>
          <a:spcPts val="200"/>
        </a:spcBef>
        <a:spcAft>
          <a:spcPts val="200"/>
        </a:spcAft>
        <a:buClr>
          <a:schemeClr val="tx2"/>
        </a:buClr>
        <a:buFont typeface="Lucida Grande" panose="020B0600040502020204" pitchFamily="34" charset="0"/>
        <a:buChar char="→"/>
        <a:defRPr sz="12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1200" b="0" i="1" kern="900" spc="20" baseline="0">
          <a:solidFill>
            <a:schemeClr val="tx2"/>
          </a:solidFill>
          <a:latin typeface="+mn-lt"/>
          <a:ea typeface="+mn-ea"/>
          <a:cs typeface="Times New Roman" panose="02020603050405020304" pitchFamily="18" charset="0"/>
        </a:defRPr>
      </a:lvl7pPr>
      <a:lvl8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8pPr>
      <a:lvl9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9pPr>
    </p:otherStyle>
  </p:txStyles>
  <p:extLst>
    <p:ext uri="{27BBF7A9-308A-43DC-89C8-2F10F3537804}">
      <p15:sldGuideLst xmlns:p15="http://schemas.microsoft.com/office/powerpoint/2012/main">
        <p15:guide id="7" pos="132">
          <p15:clr>
            <a:srgbClr val="5ACBF0"/>
          </p15:clr>
        </p15:guide>
        <p15:guide id="8" pos="7540">
          <p15:clr>
            <a:srgbClr val="F26B43"/>
          </p15:clr>
        </p15:guide>
        <p15:guide id="9" orient="horz" pos="432">
          <p15:clr>
            <a:srgbClr val="5ACBF0"/>
          </p15:clr>
        </p15:guide>
        <p15:guide id="10" orient="horz" pos="3888">
          <p15:clr>
            <a:srgbClr val="5ACBF0"/>
          </p15:clr>
        </p15:guide>
        <p15:guide id="11" pos="3839">
          <p15:clr>
            <a:srgbClr val="5ACBF0"/>
          </p15:clr>
        </p15:guide>
        <p15:guide id="12" pos="4415">
          <p15:clr>
            <a:srgbClr val="5ACBF0"/>
          </p15:clr>
        </p15:guide>
        <p15:guide id="13" pos="3263">
          <p15:clr>
            <a:srgbClr val="5ACBF0"/>
          </p15:clr>
        </p15:guide>
        <p15:guide id="14" pos="4991">
          <p15:clr>
            <a:srgbClr val="5ACBF0"/>
          </p15:clr>
        </p15:guide>
        <p15:guide id="15" pos="5567">
          <p15:clr>
            <a:srgbClr val="5ACBF0"/>
          </p15:clr>
        </p15:guide>
        <p15:guide id="16" pos="6143">
          <p15:clr>
            <a:srgbClr val="5ACBF0"/>
          </p15:clr>
        </p15:guide>
        <p15:guide id="17" pos="6719">
          <p15:clr>
            <a:srgbClr val="5ACBF0"/>
          </p15:clr>
        </p15:guide>
        <p15:guide id="18" pos="7295">
          <p15:clr>
            <a:srgbClr val="5ACBF0"/>
          </p15:clr>
        </p15:guide>
        <p15:guide id="19" pos="2687">
          <p15:clr>
            <a:srgbClr val="5ACBF0"/>
          </p15:clr>
        </p15:guide>
        <p15:guide id="20" pos="2111">
          <p15:clr>
            <a:srgbClr val="5ACBF0"/>
          </p15:clr>
        </p15:guide>
        <p15:guide id="21" pos="1535">
          <p15:clr>
            <a:srgbClr val="5ACBF0"/>
          </p15:clr>
        </p15:guide>
        <p15:guide id="22" pos="959">
          <p15:clr>
            <a:srgbClr val="5ACBF0"/>
          </p15:clr>
        </p15:guide>
        <p15:guide id="23" pos="383">
          <p15:clr>
            <a:srgbClr val="5ACBF0"/>
          </p15:clr>
        </p15:guide>
        <p15:guide id="24" orient="horz" pos="984">
          <p15:clr>
            <a:srgbClr val="5ACBF0"/>
          </p15:clr>
        </p15:guide>
        <p15:guide id="25" orient="horz" pos="1584">
          <p15:clr>
            <a:srgbClr val="5ACBF0"/>
          </p15:clr>
        </p15:guide>
        <p15:guide id="26" orient="horz" pos="2160">
          <p15:clr>
            <a:srgbClr val="5ACBF0"/>
          </p15:clr>
        </p15:guide>
        <p15:guide id="27" orient="horz" pos="2736">
          <p15:clr>
            <a:srgbClr val="5ACBF0"/>
          </p15:clr>
        </p15:guide>
        <p15:guide id="28" orient="horz" pos="3312">
          <p15:clr>
            <a:srgbClr val="5ACBF0"/>
          </p15:clr>
        </p15:guide>
        <p15:guide id="29" orient="horz" pos="2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1" name="TITLE">
            <a:extLst>
              <a:ext uri="{FF2B5EF4-FFF2-40B4-BE49-F238E27FC236}">
                <a16:creationId xmlns:a16="http://schemas.microsoft.com/office/drawing/2014/main" id="{5DF98A9A-3A06-374E-BCB2-D84031CF49AA}"/>
              </a:ext>
            </a:extLst>
          </p:cNvPr>
          <p:cNvSpPr>
            <a:spLocks noGrp="1"/>
          </p:cNvSpPr>
          <p:nvPr>
            <p:ph type="title"/>
          </p:nvPr>
        </p:nvSpPr>
        <p:spPr>
          <a:xfrm>
            <a:off x="211198" y="171163"/>
            <a:ext cx="10454314" cy="373097"/>
          </a:xfrm>
          <a:prstGeom prst="rect">
            <a:avLst/>
          </a:prstGeom>
        </p:spPr>
        <p:txBody>
          <a:bodyPr vert="horz" lIns="0" tIns="0" rIns="0" bIns="0" rtlCol="0" anchor="t" anchorCtr="0">
            <a:noAutofit/>
          </a:bodyPr>
          <a:lstStyle/>
          <a:p>
            <a:r>
              <a:rPr lang="en-US"/>
              <a:t>Click to edit Master title style</a:t>
            </a:r>
          </a:p>
        </p:txBody>
      </p:sp>
      <p:sp>
        <p:nvSpPr>
          <p:cNvPr id="22" name="Footer Placeholder 5">
            <a:extLst>
              <a:ext uri="{FF2B5EF4-FFF2-40B4-BE49-F238E27FC236}">
                <a16:creationId xmlns:a16="http://schemas.microsoft.com/office/drawing/2014/main" id="{D4F6E7FA-C99E-E04A-AC73-4A96D5256C54}"/>
              </a:ext>
            </a:extLst>
          </p:cNvPr>
          <p:cNvSpPr>
            <a:spLocks noGrp="1"/>
          </p:cNvSpPr>
          <p:nvPr>
            <p:ph type="ftr" sz="quarter" idx="3"/>
          </p:nvPr>
        </p:nvSpPr>
        <p:spPr>
          <a:xfrm>
            <a:off x="609758" y="6542340"/>
            <a:ext cx="10152484" cy="182880"/>
          </a:xfrm>
          <a:prstGeom prst="rect">
            <a:avLst/>
          </a:prstGeom>
        </p:spPr>
        <p:txBody>
          <a:bodyPr vert="horz" lIns="0" tIns="0" rIns="0" bIns="0" rtlCol="0" anchor="b" anchorCtr="0"/>
          <a:lstStyle>
            <a:lvl1pPr algn="l">
              <a:defRPr sz="600">
                <a:solidFill>
                  <a:srgbClr val="918D8D"/>
                </a:solidFill>
              </a:defRPr>
            </a:lvl1pPr>
          </a:lstStyle>
          <a:p>
            <a:r>
              <a:rPr lang="en-US" kern="0" dirty="0"/>
              <a:t>© 2020 Xandr Inc. Xandr℠, the Kite logo, AT&amp;T, the Globe logo and other marks are trademarks and service marks of AT&amp;T Intellectual Property and/or AT&amp;T affiliated companies. All other marks contained herein are the property of their respective owners.</a:t>
            </a:r>
          </a:p>
        </p:txBody>
      </p:sp>
      <p:sp>
        <p:nvSpPr>
          <p:cNvPr id="23" name="Slide Number Placeholder 7">
            <a:extLst>
              <a:ext uri="{FF2B5EF4-FFF2-40B4-BE49-F238E27FC236}">
                <a16:creationId xmlns:a16="http://schemas.microsoft.com/office/drawing/2014/main" id="{E5B69791-6815-7B4A-BBC1-2FF6B22CF8B7}"/>
              </a:ext>
            </a:extLst>
          </p:cNvPr>
          <p:cNvSpPr>
            <a:spLocks noGrp="1"/>
          </p:cNvSpPr>
          <p:nvPr>
            <p:ph type="sldNum" sz="quarter" idx="4"/>
          </p:nvPr>
        </p:nvSpPr>
        <p:spPr>
          <a:xfrm>
            <a:off x="228659" y="6542340"/>
            <a:ext cx="381098" cy="182880"/>
          </a:xfrm>
          <a:prstGeom prst="rect">
            <a:avLst/>
          </a:prstGeom>
        </p:spPr>
        <p:txBody>
          <a:bodyPr vert="horz" lIns="0" tIns="0" rIns="0" bIns="0" rtlCol="0" anchor="b" anchorCtr="0"/>
          <a:lstStyle>
            <a:lvl1pPr algn="l">
              <a:spcBef>
                <a:spcPts val="0"/>
              </a:spcBef>
              <a:spcAft>
                <a:spcPts val="0"/>
              </a:spcAft>
              <a:defRPr sz="800">
                <a:solidFill>
                  <a:srgbClr val="918D8D"/>
                </a:solidFill>
              </a:defRPr>
            </a:lvl1pPr>
          </a:lstStyle>
          <a:p>
            <a:fld id="{B039CED7-89A6-0D48-93AF-800B78660EBD}" type="slidenum">
              <a:rPr lang="en-US"/>
              <a:pPr/>
              <a:t>‹#›</a:t>
            </a:fld>
            <a:endParaRPr lang="en-US" dirty="0"/>
          </a:p>
        </p:txBody>
      </p:sp>
      <p:sp>
        <p:nvSpPr>
          <p:cNvPr id="2" name="Text Placeholder 1">
            <a:extLst>
              <a:ext uri="{FF2B5EF4-FFF2-40B4-BE49-F238E27FC236}">
                <a16:creationId xmlns:a16="http://schemas.microsoft.com/office/drawing/2014/main" id="{604D0480-3B29-2041-97D4-4A1EDC3C46B5}"/>
              </a:ext>
            </a:extLst>
          </p:cNvPr>
          <p:cNvSpPr>
            <a:spLocks noGrp="1"/>
          </p:cNvSpPr>
          <p:nvPr>
            <p:ph type="body" idx="1"/>
          </p:nvPr>
        </p:nvSpPr>
        <p:spPr>
          <a:xfrm>
            <a:off x="609757" y="1562100"/>
            <a:ext cx="10515163"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9000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hdr="0" dt="0"/>
  <p:txStyles>
    <p:titleStyle>
      <a:lvl1pPr algn="l" defTabSz="457062" rtl="0" eaLnBrk="1" latinLnBrk="0" hangingPunct="1">
        <a:lnSpc>
          <a:spcPct val="90000"/>
        </a:lnSpc>
        <a:spcBef>
          <a:spcPct val="0"/>
        </a:spcBef>
        <a:spcAft>
          <a:spcPts val="0"/>
        </a:spcAft>
        <a:buNone/>
        <a:defRPr sz="2000" b="0" i="0" kern="1200">
          <a:solidFill>
            <a:schemeClr val="tx1"/>
          </a:solidFill>
          <a:latin typeface="Times New Roman Regular" panose="02020603050405020304" pitchFamily="18" charset="0"/>
          <a:ea typeface="+mj-ea"/>
          <a:cs typeface="Times New Roman" panose="02020603050405020304" pitchFamily="18" charset="0"/>
        </a:defRPr>
      </a:lvl1pPr>
    </p:titleStyle>
    <p:bodyStyle>
      <a:lvl1pPr marL="0" indent="0" algn="l" defTabSz="182742" rtl="0" eaLnBrk="1" latinLnBrk="0" hangingPunct="1">
        <a:lnSpc>
          <a:spcPct val="120000"/>
        </a:lnSpc>
        <a:spcBef>
          <a:spcPts val="0"/>
        </a:spcBef>
        <a:spcAft>
          <a:spcPts val="0"/>
        </a:spcAft>
        <a:buClrTx/>
        <a:buFont typeface="Arial" panose="020B0604020202020204" pitchFamily="34" charset="0"/>
        <a:buNone/>
        <a:defRPr sz="1400" b="0" i="0" kern="0" baseline="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0"/>
        </a:spcBef>
        <a:spcAft>
          <a:spcPts val="0"/>
        </a:spcAft>
        <a:buClr>
          <a:schemeClr val="tx2"/>
        </a:buClr>
        <a:buFont typeface="+mj-lt"/>
        <a:buNone/>
        <a:defRPr sz="2800" b="0" i="0" kern="0" cap="none" spc="-20" baseline="0">
          <a:solidFill>
            <a:schemeClr val="tx2"/>
          </a:solidFill>
          <a:latin typeface="+mj-lt"/>
          <a:ea typeface="+mn-ea"/>
          <a:cs typeface="+mn-cs"/>
        </a:defRPr>
      </a:lvl2pPr>
      <a:lvl3pPr marL="0" indent="0" algn="l" defTabSz="457062" rtl="0" eaLnBrk="1" latinLnBrk="0" hangingPunct="1">
        <a:lnSpc>
          <a:spcPct val="100000"/>
        </a:lnSpc>
        <a:spcBef>
          <a:spcPts val="0"/>
        </a:spcBef>
        <a:spcAft>
          <a:spcPts val="600"/>
        </a:spcAft>
        <a:buClrTx/>
        <a:buFont typeface="Arial" panose="020B0604020202020204" pitchFamily="34" charset="0"/>
        <a:buNone/>
        <a:defRPr sz="1600" b="1" i="0" kern="1200" spc="20" baseline="0">
          <a:solidFill>
            <a:schemeClr val="tx2"/>
          </a:solidFill>
          <a:latin typeface="Century Gothic" panose="020B0502020202020204" pitchFamily="34" charset="0"/>
          <a:ea typeface="+mn-ea"/>
          <a:cs typeface="+mn-cs"/>
        </a:defRPr>
      </a:lvl3pPr>
      <a:lvl4pPr marL="182880" indent="-182880" algn="l" defTabSz="182880" rtl="0" eaLnBrk="1" latinLnBrk="0" hangingPunct="1">
        <a:lnSpc>
          <a:spcPct val="100000"/>
        </a:lnSpc>
        <a:spcBef>
          <a:spcPts val="0"/>
        </a:spcBef>
        <a:spcAft>
          <a:spcPts val="600"/>
        </a:spcAft>
        <a:buClr>
          <a:schemeClr val="tx2"/>
        </a:buClr>
        <a:buSzPct val="100000"/>
        <a:buFont typeface="Arial" panose="020B0604020202020204" pitchFamily="34" charset="0"/>
        <a:buChar char="•"/>
        <a:tabLst>
          <a:tab pos="182880" algn="l"/>
          <a:tab pos="365760" algn="l"/>
          <a:tab pos="548640" algn="l"/>
        </a:tabLst>
        <a:defRPr sz="1400" b="0" i="0" kern="1200" spc="20">
          <a:solidFill>
            <a:schemeClr val="tx2"/>
          </a:solidFill>
          <a:latin typeface="Century Gothic" panose="020B0502020202020204" pitchFamily="34" charset="0"/>
          <a:ea typeface="+mn-ea"/>
          <a:cs typeface="+mn-cs"/>
        </a:defRPr>
      </a:lvl4pPr>
      <a:lvl5pPr marL="36576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a:solidFill>
            <a:schemeClr val="tx2"/>
          </a:solidFill>
          <a:latin typeface="Century Gothic" panose="020B0502020202020204" pitchFamily="34" charset="0"/>
          <a:ea typeface="+mn-ea"/>
          <a:cs typeface="+mn-cs"/>
        </a:defRPr>
      </a:lvl5pPr>
      <a:lvl6pPr marL="548640" indent="-182880" algn="l" defTabSz="457062" rtl="0" eaLnBrk="1" latinLnBrk="0" hangingPunct="1">
        <a:lnSpc>
          <a:spcPct val="100000"/>
        </a:lnSpc>
        <a:spcBef>
          <a:spcPts val="0"/>
        </a:spcBef>
        <a:spcAft>
          <a:spcPts val="600"/>
        </a:spcAft>
        <a:buClr>
          <a:schemeClr val="tx2"/>
        </a:buClr>
        <a:buFont typeface="Arial" panose="020B0604020202020204" pitchFamily="34" charset="0"/>
        <a:buChar char="•"/>
        <a:defRPr sz="14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600" b="0" i="0" kern="900" spc="0" baseline="0">
          <a:solidFill>
            <a:schemeClr val="tx2"/>
          </a:solidFill>
          <a:latin typeface="+mn-lt"/>
          <a:ea typeface="+mn-ea"/>
          <a:cs typeface="Times New Roman" panose="02020603050405020304" pitchFamily="18" charset="0"/>
        </a:defRPr>
      </a:lvl7pPr>
      <a:lvl8pPr marL="0" indent="0" algn="l" defTabSz="182880" rtl="0" eaLnBrk="1" latinLnBrk="0" hangingPunct="1">
        <a:spcBef>
          <a:spcPts val="0"/>
        </a:spcBef>
        <a:spcAft>
          <a:spcPts val="0"/>
        </a:spcAft>
        <a:buFont typeface="Arial" panose="020B0604020202020204" pitchFamily="34" charset="0"/>
        <a:buNone/>
        <a:tabLst>
          <a:tab pos="182880" algn="l"/>
          <a:tab pos="365760" algn="l"/>
          <a:tab pos="548640" algn="l"/>
        </a:tabLst>
        <a:defRPr sz="1200" kern="1200">
          <a:solidFill>
            <a:schemeClr val="tx2"/>
          </a:solidFill>
          <a:latin typeface="+mn-lt"/>
          <a:ea typeface="+mn-ea"/>
          <a:cs typeface="+mn-cs"/>
        </a:defRPr>
      </a:lvl8pPr>
      <a:lvl9pPr marL="0" indent="0" algn="l" defTabSz="457062" rtl="0" eaLnBrk="1" latinLnBrk="0" hangingPunct="1">
        <a:spcBef>
          <a:spcPts val="0"/>
        </a:spcBef>
        <a:spcAft>
          <a:spcPts val="0"/>
        </a:spcAft>
        <a:buFont typeface="Arial" panose="020B0604020202020204" pitchFamily="34" charset="0"/>
        <a:buNone/>
        <a:defRPr sz="1000" b="1" kern="1200">
          <a:solidFill>
            <a:schemeClr val="tx2"/>
          </a:solidFill>
          <a:latin typeface="+mn-lt"/>
          <a:ea typeface="+mn-ea"/>
          <a:cs typeface="+mn-cs"/>
        </a:defRPr>
      </a:lvl9pPr>
    </p:bodyStyle>
    <p:otherStyle>
      <a:defPPr>
        <a:defRPr lang="en-US"/>
      </a:defPPr>
      <a:lvl1pPr marL="0" indent="0" algn="l" defTabSz="457062" rtl="0" eaLnBrk="1" latinLnBrk="0" hangingPunct="1">
        <a:lnSpc>
          <a:spcPct val="100000"/>
        </a:lnSpc>
        <a:spcBef>
          <a:spcPts val="400"/>
        </a:spcBef>
        <a:spcAft>
          <a:spcPts val="400"/>
        </a:spcAft>
        <a:buClrTx/>
        <a:buFont typeface="Arial" panose="020B0604020202020204" pitchFamily="34" charset="0"/>
        <a:buNone/>
        <a:defRPr sz="1200" b="0" i="0" kern="1200">
          <a:solidFill>
            <a:schemeClr val="tx2"/>
          </a:solidFill>
          <a:latin typeface="+mn-lt"/>
          <a:ea typeface="+mn-ea"/>
          <a:cs typeface="Times New Roman" panose="02020603050405020304" pitchFamily="18" charset="0"/>
        </a:defRPr>
      </a:lvl1pPr>
      <a:lvl2pPr marL="0" indent="0" algn="l" defTabSz="457062" rtl="0" eaLnBrk="1" latinLnBrk="0" hangingPunct="1">
        <a:lnSpc>
          <a:spcPct val="90000"/>
        </a:lnSpc>
        <a:spcBef>
          <a:spcPts val="1200"/>
        </a:spcBef>
        <a:spcAft>
          <a:spcPts val="300"/>
        </a:spcAft>
        <a:buClr>
          <a:schemeClr val="tx2"/>
        </a:buClr>
        <a:buFont typeface="+mj-lt"/>
        <a:buNone/>
        <a:defRPr sz="1400" b="1" i="0" kern="1200" cap="none" baseline="0">
          <a:solidFill>
            <a:schemeClr val="tx2"/>
          </a:solidFill>
          <a:latin typeface="+mj-lt"/>
          <a:ea typeface="+mn-ea"/>
          <a:cs typeface="+mn-cs"/>
        </a:defRPr>
      </a:lvl2pPr>
      <a:lvl3pPr marL="0" indent="0" algn="l" defTabSz="457062" rtl="0" eaLnBrk="1" latinLnBrk="0" hangingPunct="1">
        <a:lnSpc>
          <a:spcPct val="100000"/>
        </a:lnSpc>
        <a:spcBef>
          <a:spcPts val="1200"/>
        </a:spcBef>
        <a:spcAft>
          <a:spcPts val="400"/>
        </a:spcAft>
        <a:buClrTx/>
        <a:buFont typeface="Arial" panose="020B0604020202020204" pitchFamily="34" charset="0"/>
        <a:buNone/>
        <a:defRPr sz="1200" b="1" i="0" kern="1200" spc="20" baseline="0">
          <a:solidFill>
            <a:schemeClr val="tx2"/>
          </a:solidFill>
          <a:latin typeface="Century Gothic" panose="020B0502020202020204" pitchFamily="34" charset="0"/>
          <a:ea typeface="+mn-ea"/>
          <a:cs typeface="+mn-cs"/>
        </a:defRPr>
      </a:lvl3pPr>
      <a:lvl4pPr marL="201168" indent="-201168" algn="l" defTabSz="457062" rtl="0" eaLnBrk="1" latinLnBrk="0" hangingPunct="1">
        <a:lnSpc>
          <a:spcPct val="100000"/>
        </a:lnSpc>
        <a:spcBef>
          <a:spcPts val="200"/>
        </a:spcBef>
        <a:spcAft>
          <a:spcPts val="200"/>
        </a:spcAft>
        <a:buClr>
          <a:schemeClr val="tx2"/>
        </a:buClr>
        <a:buSzPct val="100000"/>
        <a:buFont typeface="Arial" panose="020B0604020202020204" pitchFamily="34" charset="0"/>
        <a:buChar char="•"/>
        <a:defRPr sz="1200" b="0" i="0" kern="1200" spc="20">
          <a:solidFill>
            <a:schemeClr val="tx2"/>
          </a:solidFill>
          <a:latin typeface="Century Gothic" panose="020B0502020202020204" pitchFamily="34" charset="0"/>
          <a:ea typeface="+mn-ea"/>
          <a:cs typeface="+mn-cs"/>
        </a:defRPr>
      </a:lvl4pPr>
      <a:lvl5pPr marL="393192" indent="-164592" algn="l" defTabSz="457062" rtl="0" eaLnBrk="1" latinLnBrk="0" hangingPunct="1">
        <a:lnSpc>
          <a:spcPct val="100000"/>
        </a:lnSpc>
        <a:spcBef>
          <a:spcPts val="200"/>
        </a:spcBef>
        <a:spcAft>
          <a:spcPts val="200"/>
        </a:spcAft>
        <a:buClr>
          <a:schemeClr val="tx2"/>
        </a:buClr>
        <a:buFont typeface="System Font Regular"/>
        <a:buChar char="–"/>
        <a:defRPr sz="1200" b="0" i="0" kern="1200" spc="20">
          <a:solidFill>
            <a:schemeClr val="tx2"/>
          </a:solidFill>
          <a:latin typeface="Century Gothic" panose="020B0502020202020204" pitchFamily="34" charset="0"/>
          <a:ea typeface="+mn-ea"/>
          <a:cs typeface="+mn-cs"/>
        </a:defRPr>
      </a:lvl5pPr>
      <a:lvl6pPr marL="612648" indent="-219456" algn="l" defTabSz="457062" rtl="0" eaLnBrk="1" latinLnBrk="0" hangingPunct="1">
        <a:lnSpc>
          <a:spcPct val="100000"/>
        </a:lnSpc>
        <a:spcBef>
          <a:spcPts val="200"/>
        </a:spcBef>
        <a:spcAft>
          <a:spcPts val="200"/>
        </a:spcAft>
        <a:buClr>
          <a:schemeClr val="tx2"/>
        </a:buClr>
        <a:buFont typeface="Lucida Grande" panose="020B0600040502020204" pitchFamily="34" charset="0"/>
        <a:buChar char="→"/>
        <a:defRPr sz="1200" b="0" i="0" kern="1200" spc="20" baseline="0">
          <a:solidFill>
            <a:schemeClr val="tx2"/>
          </a:solidFill>
          <a:latin typeface="Century Gothic" panose="020B0502020202020204" pitchFamily="34" charset="0"/>
          <a:ea typeface="+mn-ea"/>
          <a:cs typeface="+mn-cs"/>
        </a:defRPr>
      </a:lvl6pPr>
      <a:lvl7pPr marL="0" indent="0" algn="l" defTabSz="457062" rtl="0" eaLnBrk="1" latinLnBrk="0" hangingPunct="1">
        <a:lnSpc>
          <a:spcPct val="100000"/>
        </a:lnSpc>
        <a:spcBef>
          <a:spcPts val="400"/>
        </a:spcBef>
        <a:spcAft>
          <a:spcPts val="400"/>
        </a:spcAft>
        <a:buClr>
          <a:schemeClr val="tx2"/>
        </a:buClr>
        <a:buFont typeface="Arial" panose="020B0604020202020204" pitchFamily="34" charset="0"/>
        <a:buNone/>
        <a:defRPr sz="1200" b="0" i="1" kern="900" spc="20" baseline="0">
          <a:solidFill>
            <a:schemeClr val="tx2"/>
          </a:solidFill>
          <a:latin typeface="+mn-lt"/>
          <a:ea typeface="+mn-ea"/>
          <a:cs typeface="Times New Roman" panose="02020603050405020304" pitchFamily="18" charset="0"/>
        </a:defRPr>
      </a:lvl7pPr>
      <a:lvl8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8pPr>
      <a:lvl9pPr marL="0" indent="0" algn="l" defTabSz="457062" rtl="0" eaLnBrk="1" latinLnBrk="0" hangingPunct="1">
        <a:spcBef>
          <a:spcPts val="400"/>
        </a:spcBef>
        <a:spcAft>
          <a:spcPts val="400"/>
        </a:spcAft>
        <a:buFont typeface="Arial" panose="020B0604020202020204" pitchFamily="34" charset="0"/>
        <a:buNone/>
        <a:defRPr sz="1200" kern="1200">
          <a:solidFill>
            <a:schemeClr val="tx2"/>
          </a:solidFill>
          <a:latin typeface="+mn-lt"/>
          <a:ea typeface="+mn-ea"/>
          <a:cs typeface="+mn-cs"/>
        </a:defRPr>
      </a:lvl9pPr>
    </p:otherStyle>
  </p:txStyles>
  <p:extLst>
    <p:ext uri="{27BBF7A9-308A-43DC-89C8-2F10F3537804}">
      <p15:sldGuideLst xmlns:p15="http://schemas.microsoft.com/office/powerpoint/2012/main">
        <p15:guide id="7" pos="132">
          <p15:clr>
            <a:srgbClr val="5ACBF0"/>
          </p15:clr>
        </p15:guide>
        <p15:guide id="8" pos="7540">
          <p15:clr>
            <a:srgbClr val="F26B43"/>
          </p15:clr>
        </p15:guide>
        <p15:guide id="9" orient="horz" pos="432">
          <p15:clr>
            <a:srgbClr val="5ACBF0"/>
          </p15:clr>
        </p15:guide>
        <p15:guide id="10" orient="horz" pos="3888">
          <p15:clr>
            <a:srgbClr val="5ACBF0"/>
          </p15:clr>
        </p15:guide>
        <p15:guide id="11" pos="3839">
          <p15:clr>
            <a:srgbClr val="5ACBF0"/>
          </p15:clr>
        </p15:guide>
        <p15:guide id="12" pos="4415">
          <p15:clr>
            <a:srgbClr val="5ACBF0"/>
          </p15:clr>
        </p15:guide>
        <p15:guide id="13" pos="3263">
          <p15:clr>
            <a:srgbClr val="5ACBF0"/>
          </p15:clr>
        </p15:guide>
        <p15:guide id="14" pos="4991">
          <p15:clr>
            <a:srgbClr val="5ACBF0"/>
          </p15:clr>
        </p15:guide>
        <p15:guide id="15" pos="5567">
          <p15:clr>
            <a:srgbClr val="5ACBF0"/>
          </p15:clr>
        </p15:guide>
        <p15:guide id="16" pos="6143">
          <p15:clr>
            <a:srgbClr val="5ACBF0"/>
          </p15:clr>
        </p15:guide>
        <p15:guide id="17" pos="6719">
          <p15:clr>
            <a:srgbClr val="5ACBF0"/>
          </p15:clr>
        </p15:guide>
        <p15:guide id="18" pos="7295">
          <p15:clr>
            <a:srgbClr val="5ACBF0"/>
          </p15:clr>
        </p15:guide>
        <p15:guide id="19" pos="2687">
          <p15:clr>
            <a:srgbClr val="5ACBF0"/>
          </p15:clr>
        </p15:guide>
        <p15:guide id="20" pos="2111">
          <p15:clr>
            <a:srgbClr val="5ACBF0"/>
          </p15:clr>
        </p15:guide>
        <p15:guide id="21" pos="1535">
          <p15:clr>
            <a:srgbClr val="5ACBF0"/>
          </p15:clr>
        </p15:guide>
        <p15:guide id="22" pos="959">
          <p15:clr>
            <a:srgbClr val="5ACBF0"/>
          </p15:clr>
        </p15:guide>
        <p15:guide id="23" pos="383">
          <p15:clr>
            <a:srgbClr val="5ACBF0"/>
          </p15:clr>
        </p15:guide>
        <p15:guide id="24" orient="horz" pos="984">
          <p15:clr>
            <a:srgbClr val="5ACBF0"/>
          </p15:clr>
        </p15:guide>
        <p15:guide id="25" orient="horz" pos="1584">
          <p15:clr>
            <a:srgbClr val="5ACBF0"/>
          </p15:clr>
        </p15:guide>
        <p15:guide id="26" orient="horz" pos="2160">
          <p15:clr>
            <a:srgbClr val="5ACBF0"/>
          </p15:clr>
        </p15:guide>
        <p15:guide id="27" orient="horz" pos="2736">
          <p15:clr>
            <a:srgbClr val="5ACBF0"/>
          </p15:clr>
        </p15:guide>
        <p15:guide id="28" orient="horz" pos="3312">
          <p15:clr>
            <a:srgbClr val="5ACBF0"/>
          </p15:clr>
        </p15:guide>
        <p15:guide id="29" orient="horz"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s://www.ispot.tv/"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8.jpeg"/><Relationship Id="rId7" Type="http://schemas.openxmlformats.org/officeDocument/2006/relationships/image" Target="../media/image15.png"/><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diagramColors" Target="../diagrams/colors4.xml"/><Relationship Id="rId5" Type="http://schemas.openxmlformats.org/officeDocument/2006/relationships/image" Target="../media/image6.png"/><Relationship Id="rId10" Type="http://schemas.openxmlformats.org/officeDocument/2006/relationships/diagramQuickStyle" Target="../diagrams/quickStyle4.xml"/><Relationship Id="rId4" Type="http://schemas.openxmlformats.org/officeDocument/2006/relationships/image" Target="../media/image39.jpeg"/><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s://www.ispot.tv/" TargetMode="Externa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44.jpeg"/><Relationship Id="rId5" Type="http://schemas.openxmlformats.org/officeDocument/2006/relationships/diagramQuickStyle" Target="../diagrams/quickStyle6.xml"/><Relationship Id="rId10" Type="http://schemas.openxmlformats.org/officeDocument/2006/relationships/image" Target="../media/image43.jpeg"/><Relationship Id="rId4" Type="http://schemas.openxmlformats.org/officeDocument/2006/relationships/diagramLayout" Target="../diagrams/layout6.xml"/><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image" Target="../media/image6.png"/><Relationship Id="rId7" Type="http://schemas.openxmlformats.org/officeDocument/2006/relationships/image" Target="../media/image48.png"/><Relationship Id="rId12"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diagramColors" Target="../diagrams/colors8.xml"/><Relationship Id="rId5" Type="http://schemas.openxmlformats.org/officeDocument/2006/relationships/image" Target="../media/image46.png"/><Relationship Id="rId10" Type="http://schemas.openxmlformats.org/officeDocument/2006/relationships/diagramQuickStyle" Target="../diagrams/quickStyle8.xml"/><Relationship Id="rId4" Type="http://schemas.openxmlformats.org/officeDocument/2006/relationships/image" Target="../media/image20.png"/><Relationship Id="rId9"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6.png"/><Relationship Id="rId7" Type="http://schemas.openxmlformats.org/officeDocument/2006/relationships/image" Target="../media/image51.jpeg"/><Relationship Id="rId12"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diagramColors" Target="../diagrams/colors9.xml"/><Relationship Id="rId5" Type="http://schemas.openxmlformats.org/officeDocument/2006/relationships/image" Target="../media/image49.jpeg"/><Relationship Id="rId10" Type="http://schemas.openxmlformats.org/officeDocument/2006/relationships/diagramQuickStyle" Target="../diagrams/quickStyle9.xml"/><Relationship Id="rId4" Type="http://schemas.openxmlformats.org/officeDocument/2006/relationships/image" Target="../media/image22.png"/><Relationship Id="rId9"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image" Target="../media/image27.png"/><Relationship Id="rId5" Type="http://schemas.openxmlformats.org/officeDocument/2006/relationships/diagramQuickStyle" Target="../diagrams/quickStyle11.xml"/><Relationship Id="rId10" Type="http://schemas.openxmlformats.org/officeDocument/2006/relationships/image" Target="../media/image6.png"/><Relationship Id="rId4" Type="http://schemas.openxmlformats.org/officeDocument/2006/relationships/diagramLayout" Target="../diagrams/layout11.xml"/><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image" Target="../media/image6.png"/><Relationship Id="rId7" Type="http://schemas.openxmlformats.org/officeDocument/2006/relationships/image" Target="../media/image57.png"/><Relationship Id="rId12"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diagramColors" Target="../diagrams/colors12.xml"/><Relationship Id="rId5" Type="http://schemas.openxmlformats.org/officeDocument/2006/relationships/image" Target="../media/image55.png"/><Relationship Id="rId10" Type="http://schemas.openxmlformats.org/officeDocument/2006/relationships/diagramQuickStyle" Target="../diagrams/quickStyle12.xml"/><Relationship Id="rId4" Type="http://schemas.openxmlformats.org/officeDocument/2006/relationships/image" Target="../media/image29.png"/><Relationship Id="rId9"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www.thevab.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hyperlink" Target="https://www.ispot.tv/"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4.png"/><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jpeg"/><Relationship Id="rId3" Type="http://schemas.openxmlformats.org/officeDocument/2006/relationships/diagramData" Target="../diagrams/data2.xml"/><Relationship Id="rId21" Type="http://schemas.openxmlformats.org/officeDocument/2006/relationships/image" Target="../media/image28.png"/><Relationship Id="rId7" Type="http://schemas.microsoft.com/office/2007/relationships/diagramDrawing" Target="../diagrams/drawing2.xml"/><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6.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diagramQuickStyle" Target="../diagrams/quickStyle2.xml"/><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diagramLayout" Target="../diagrams/layout2.xml"/><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D098513-AB86-460D-AE0B-596EC90CE055}"/>
              </a:ext>
            </a:extLst>
          </p:cNvPr>
          <p:cNvPicPr>
            <a:picLocks noChangeAspect="1"/>
          </p:cNvPicPr>
          <p:nvPr/>
        </p:nvPicPr>
        <p:blipFill>
          <a:blip r:embed="rId2"/>
          <a:stretch>
            <a:fillRect/>
          </a:stretch>
        </p:blipFill>
        <p:spPr>
          <a:xfrm>
            <a:off x="2777207" y="0"/>
            <a:ext cx="9414793" cy="6858000"/>
          </a:xfrm>
          <a:prstGeom prst="rect">
            <a:avLst/>
          </a:prstGeom>
        </p:spPr>
      </p:pic>
      <p:sp>
        <p:nvSpPr>
          <p:cNvPr id="7" name="Rectangle 6">
            <a:extLst>
              <a:ext uri="{FF2B5EF4-FFF2-40B4-BE49-F238E27FC236}">
                <a16:creationId xmlns:a16="http://schemas.microsoft.com/office/drawing/2014/main" id="{61A360E3-718B-4BDB-851B-76799C2CFBFD}"/>
              </a:ext>
            </a:extLst>
          </p:cNvPr>
          <p:cNvSpPr/>
          <p:nvPr/>
        </p:nvSpPr>
        <p:spPr>
          <a:xfrm>
            <a:off x="210207" y="4733977"/>
            <a:ext cx="5611799" cy="6769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Do The Right Thing: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The Business Impact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C0F3"/>
                </a:solidFill>
                <a:latin typeface="Helvetica" panose="020B0403020202020204" pitchFamily="34" charset="0"/>
              </a:rPr>
              <a:t>o</a:t>
            </a:r>
            <a:r>
              <a:rPr kumimoji="0" lang="en-US" sz="24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f Multicultural Marketing</a:t>
            </a:r>
          </a:p>
        </p:txBody>
      </p:sp>
      <p:grpSp>
        <p:nvGrpSpPr>
          <p:cNvPr id="26" name="Group 25">
            <a:extLst>
              <a:ext uri="{FF2B5EF4-FFF2-40B4-BE49-F238E27FC236}">
                <a16:creationId xmlns:a16="http://schemas.microsoft.com/office/drawing/2014/main" id="{9A8D0DDB-CA68-4EEC-9E5F-7207AF93BF3F}"/>
              </a:ext>
            </a:extLst>
          </p:cNvPr>
          <p:cNvGrpSpPr/>
          <p:nvPr/>
        </p:nvGrpSpPr>
        <p:grpSpPr>
          <a:xfrm>
            <a:off x="964174" y="2014618"/>
            <a:ext cx="4274631" cy="1921590"/>
            <a:chOff x="964174" y="2014618"/>
            <a:chExt cx="4274631" cy="1921590"/>
          </a:xfrm>
        </p:grpSpPr>
        <p:pic>
          <p:nvPicPr>
            <p:cNvPr id="17" name="Picture 16">
              <a:extLst>
                <a:ext uri="{FF2B5EF4-FFF2-40B4-BE49-F238E27FC236}">
                  <a16:creationId xmlns:a16="http://schemas.microsoft.com/office/drawing/2014/main" id="{4EC81590-7DB2-4C9E-B2E3-C6C39C8A4D53}"/>
                </a:ext>
              </a:extLst>
            </p:cNvPr>
            <p:cNvPicPr>
              <a:picLocks noChangeAspect="1"/>
            </p:cNvPicPr>
            <p:nvPr/>
          </p:nvPicPr>
          <p:blipFill>
            <a:blip r:embed="rId3"/>
            <a:stretch>
              <a:fillRect/>
            </a:stretch>
          </p:blipFill>
          <p:spPr>
            <a:xfrm>
              <a:off x="964174" y="2014618"/>
              <a:ext cx="4274631" cy="1106427"/>
            </a:xfrm>
            <a:prstGeom prst="rect">
              <a:avLst/>
            </a:prstGeom>
          </p:spPr>
        </p:pic>
        <p:pic>
          <p:nvPicPr>
            <p:cNvPr id="21" name="Picture 20">
              <a:extLst>
                <a:ext uri="{FF2B5EF4-FFF2-40B4-BE49-F238E27FC236}">
                  <a16:creationId xmlns:a16="http://schemas.microsoft.com/office/drawing/2014/main" id="{895A0DED-BF9F-43D0-B045-86D52B454871}"/>
                </a:ext>
              </a:extLst>
            </p:cNvPr>
            <p:cNvPicPr>
              <a:picLocks noChangeAspect="1"/>
            </p:cNvPicPr>
            <p:nvPr/>
          </p:nvPicPr>
          <p:blipFill>
            <a:blip r:embed="rId4"/>
            <a:stretch>
              <a:fillRect/>
            </a:stretch>
          </p:blipFill>
          <p:spPr>
            <a:xfrm>
              <a:off x="1173018" y="3154154"/>
              <a:ext cx="3856943" cy="782054"/>
            </a:xfrm>
            <a:prstGeom prst="rect">
              <a:avLst/>
            </a:prstGeom>
          </p:spPr>
        </p:pic>
      </p:grpSp>
    </p:spTree>
    <p:extLst>
      <p:ext uri="{BB962C8B-B14F-4D97-AF65-F5344CB8AC3E}">
        <p14:creationId xmlns:p14="http://schemas.microsoft.com/office/powerpoint/2010/main" val="33839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0"/>
            <a:ext cx="12192000" cy="6857999"/>
          </a:xfrm>
          <a:prstGeom prst="rect">
            <a:avLst/>
          </a:prstGeom>
        </p:spPr>
      </p:pic>
      <p:cxnSp>
        <p:nvCxnSpPr>
          <p:cNvPr id="4" name="Straight Connector 3">
            <a:extLst>
              <a:ext uri="{FF2B5EF4-FFF2-40B4-BE49-F238E27FC236}">
                <a16:creationId xmlns:a16="http://schemas.microsoft.com/office/drawing/2014/main" id="{17994DB0-D124-43A1-A17D-785994112F5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7034FCF0-D503-42E9-99D3-70EA6F9BA5A9}"/>
              </a:ext>
            </a:extLst>
          </p:cNvPr>
          <p:cNvSpPr txBox="1"/>
          <p:nvPr/>
        </p:nvSpPr>
        <p:spPr>
          <a:xfrm>
            <a:off x="382082" y="3434080"/>
            <a:ext cx="74746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FF2"/>
                </a:solidFill>
                <a:effectLst/>
                <a:uLnTx/>
                <a:uFillTx/>
                <a:latin typeface="Helvetica" pitchFamily="2" charset="0"/>
                <a:ea typeface="+mn-ea"/>
                <a:cs typeface="+mn-cs"/>
              </a:rPr>
              <a:t>Increasing Awareness By Garnering Higher Attention</a:t>
            </a:r>
          </a:p>
        </p:txBody>
      </p:sp>
      <p:graphicFrame>
        <p:nvGraphicFramePr>
          <p:cNvPr id="6" name="Diagram 5">
            <a:extLst>
              <a:ext uri="{FF2B5EF4-FFF2-40B4-BE49-F238E27FC236}">
                <a16:creationId xmlns:a16="http://schemas.microsoft.com/office/drawing/2014/main" id="{58C610C9-AA0E-436C-B1FC-0C66BD2BFEBE}"/>
              </a:ext>
            </a:extLst>
          </p:cNvPr>
          <p:cNvGraphicFramePr/>
          <p:nvPr/>
        </p:nvGraphicFramePr>
        <p:xfrm>
          <a:off x="53265" y="43823"/>
          <a:ext cx="1680837" cy="1074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736FF37-93B6-4EDD-A4E6-279B853F86FF}"/>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8" name="TextBox 7">
            <a:extLst>
              <a:ext uri="{FF2B5EF4-FFF2-40B4-BE49-F238E27FC236}">
                <a16:creationId xmlns:a16="http://schemas.microsoft.com/office/drawing/2014/main" id="{F5F6117B-4C1E-4D46-A716-A09ED9610D5D}"/>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9" name="Picture 8">
            <a:extLst>
              <a:ext uri="{FF2B5EF4-FFF2-40B4-BE49-F238E27FC236}">
                <a16:creationId xmlns:a16="http://schemas.microsoft.com/office/drawing/2014/main" id="{9C99A30E-B7BD-4926-887E-0A220212DAE5}"/>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59103428-4BBC-43CE-AC38-29B106A4C09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4861DAEB-A47F-4CAE-83F4-494BB62464D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44642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54628" y="332548"/>
            <a:ext cx="119373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FF2"/>
                </a:solidFill>
                <a:effectLst/>
                <a:uLnTx/>
                <a:uFillTx/>
                <a:latin typeface="Helvetica" pitchFamily="2" charset="0"/>
                <a:ea typeface="+mn-ea"/>
                <a:cs typeface="+mn-cs"/>
              </a:rPr>
              <a:t>‘Awareness / attention’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metrics explained…and why they matter to a marketing campaign</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F79FFDC8-D46D-4FBB-8209-71CF5A833384}"/>
              </a:ext>
            </a:extLst>
          </p:cNvPr>
          <p:cNvPicPr>
            <a:picLocks noChangeAspect="1"/>
          </p:cNvPicPr>
          <p:nvPr/>
        </p:nvPicPr>
        <p:blipFill rotWithShape="1">
          <a:blip r:embed="rId4"/>
          <a:srcRect t="29932" b="50000"/>
          <a:stretch/>
        </p:blipFill>
        <p:spPr>
          <a:xfrm>
            <a:off x="0" y="2052695"/>
            <a:ext cx="12192000" cy="1376305"/>
          </a:xfrm>
          <a:prstGeom prst="rect">
            <a:avLst/>
          </a:prstGeom>
        </p:spPr>
      </p:pic>
      <p:pic>
        <p:nvPicPr>
          <p:cNvPr id="5" name="Picture 4">
            <a:extLst>
              <a:ext uri="{FF2B5EF4-FFF2-40B4-BE49-F238E27FC236}">
                <a16:creationId xmlns:a16="http://schemas.microsoft.com/office/drawing/2014/main" id="{EF40764C-E42A-4258-BA82-DA4BB00B7595}"/>
              </a:ext>
            </a:extLst>
          </p:cNvPr>
          <p:cNvPicPr>
            <a:picLocks noChangeAspect="1"/>
          </p:cNvPicPr>
          <p:nvPr/>
        </p:nvPicPr>
        <p:blipFill rotWithShape="1">
          <a:blip r:embed="rId4"/>
          <a:srcRect t="50489" b="36153"/>
          <a:stretch/>
        </p:blipFill>
        <p:spPr>
          <a:xfrm>
            <a:off x="-1" y="3429000"/>
            <a:ext cx="12192000" cy="916113"/>
          </a:xfrm>
          <a:prstGeom prst="rect">
            <a:avLst/>
          </a:prstGeom>
        </p:spPr>
      </p:pic>
      <p:pic>
        <p:nvPicPr>
          <p:cNvPr id="6" name="Picture 5">
            <a:extLst>
              <a:ext uri="{FF2B5EF4-FFF2-40B4-BE49-F238E27FC236}">
                <a16:creationId xmlns:a16="http://schemas.microsoft.com/office/drawing/2014/main" id="{D690B1FD-5F48-495E-B9EB-B232849D4B74}"/>
              </a:ext>
            </a:extLst>
          </p:cNvPr>
          <p:cNvPicPr>
            <a:picLocks noChangeAspect="1"/>
          </p:cNvPicPr>
          <p:nvPr/>
        </p:nvPicPr>
        <p:blipFill rotWithShape="1">
          <a:blip r:embed="rId4"/>
          <a:srcRect t="64204" b="19353"/>
          <a:stretch/>
        </p:blipFill>
        <p:spPr>
          <a:xfrm>
            <a:off x="-2" y="4345113"/>
            <a:ext cx="12192000" cy="1127715"/>
          </a:xfrm>
          <a:prstGeom prst="rect">
            <a:avLst/>
          </a:prstGeom>
        </p:spPr>
      </p:pic>
      <p:sp>
        <p:nvSpPr>
          <p:cNvPr id="2" name="TextBox 1">
            <a:extLst>
              <a:ext uri="{FF2B5EF4-FFF2-40B4-BE49-F238E27FC236}">
                <a16:creationId xmlns:a16="http://schemas.microsoft.com/office/drawing/2014/main" id="{0E192619-67C3-4EAD-A512-7FD9322188F7}"/>
              </a:ext>
            </a:extLst>
          </p:cNvPr>
          <p:cNvSpPr txBox="1"/>
          <p:nvPr/>
        </p:nvSpPr>
        <p:spPr>
          <a:xfrm>
            <a:off x="518990" y="6321197"/>
            <a:ext cx="526048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Interruptions = changing the channel, skipping the ad (via DVR), turning off the TV device or pulling up the programming guide.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0" name="Rectangle 9">
            <a:extLst>
              <a:ext uri="{FF2B5EF4-FFF2-40B4-BE49-F238E27FC236}">
                <a16:creationId xmlns:a16="http://schemas.microsoft.com/office/drawing/2014/main" id="{A4450601-0BAE-4E13-A7D9-BD657D1E3624}"/>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2" descr="Fox Using iSpot Data to Benchmark Ad Impacts - Broadcasting &amp; Cable">
            <a:hlinkClick r:id="rId5"/>
            <a:extLst>
              <a:ext uri="{FF2B5EF4-FFF2-40B4-BE49-F238E27FC236}">
                <a16:creationId xmlns:a16="http://schemas.microsoft.com/office/drawing/2014/main" id="{91D7DE55-BEF7-457A-AC2E-F561121160B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476" b="19403"/>
          <a:stretch/>
        </p:blipFill>
        <p:spPr bwMode="auto">
          <a:xfrm>
            <a:off x="176079" y="5556757"/>
            <a:ext cx="1369774" cy="53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7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9958" y="4449416"/>
            <a:ext cx="2547866" cy="1421361"/>
          </a:xfrm>
          <a:prstGeom prst="rect">
            <a:avLst/>
          </a:prstGeom>
          <a:ln>
            <a:solidFill>
              <a:schemeClr val="tx1"/>
            </a:solidFill>
          </a:ln>
        </p:spPr>
      </p:pic>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8843" y="4449416"/>
            <a:ext cx="2540580" cy="1421361"/>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233271"/>
            <a:ext cx="108799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83557" y="125563"/>
            <a:ext cx="1004247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FF2"/>
                </a:solidFill>
                <a:effectLst/>
                <a:uLnTx/>
                <a:uFillTx/>
                <a:latin typeface="Helvetica" panose="020B0604020202020204" pitchFamily="2" charset="0"/>
                <a:ea typeface="Open Sans" panose="020B0606030504020204" pitchFamily="34" charset="0"/>
                <a:cs typeface="Open Sans" panose="020B0606030504020204" pitchFamily="34" charset="0"/>
              </a:rPr>
              <a:t>Target:</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Their ‘Entrepreneur’ campaign, featuring positive messaging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and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support of minority female-owned businesses, </a:t>
            </a:r>
            <a:r>
              <a:rPr kumimoji="0" lang="en-US" sz="2600" b="1" i="0" u="none" strike="noStrike" kern="1200" cap="none" spc="0" normalizeH="0" baseline="0" noProof="0" dirty="0">
                <a:ln>
                  <a:noFill/>
                </a:ln>
                <a:solidFill>
                  <a:srgbClr val="00BFF2"/>
                </a:solidFill>
                <a:effectLst/>
                <a:uLnTx/>
                <a:uFillTx/>
                <a:latin typeface="Helvetica" panose="020B0604020202020204" pitchFamily="2" charset="0"/>
                <a:ea typeface="Open Sans" panose="020B0606030504020204" pitchFamily="34" charset="0"/>
                <a:cs typeface="Open Sans" panose="020B0606030504020204" pitchFamily="34" charset="0"/>
              </a:rPr>
              <a:t>ranked #8 in attentiveness</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out of 296 ads</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828915"/>
            <a:ext cx="117848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During Black History Month, as part of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‘Founders We Believe In’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series, Target created a spot that featured Beatrice Dixon, owner of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Honey Pot</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who talked about the difficulties of starting her own company while expressing gratitude to Target for helping her overcome obstacles and paving the way for her to get shelf space in other retailers.</a:t>
            </a:r>
            <a:endPar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2F5C3631-9E99-480C-8AB1-800B0799A9C8}"/>
              </a:ext>
            </a:extLst>
          </p:cNvPr>
          <p:cNvSpPr/>
          <p:nvPr/>
        </p:nvSpPr>
        <p:spPr>
          <a:xfrm>
            <a:off x="7931761" y="3410761"/>
            <a:ext cx="4224728" cy="2695842"/>
          </a:xfrm>
          <a:prstGeom prst="rect">
            <a:avLst/>
          </a:prstGeom>
          <a:solidFill>
            <a:srgbClr val="00BFF2"/>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Ad Attention Score: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96.8</a:t>
            </a: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On average, the ad was viewed for 97% of its duration before interruption.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Attention Index: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170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This ad garnered 70% fewer interruptions than the average Target ad during the measured time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Attention Ranking: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Ad ranked #8 in viewer attention among 296 Target ads that aired between </a:t>
            </a:r>
            <a:r>
              <a:rPr kumimoji="0" lang="en-US" sz="12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January</a:t>
            </a:r>
            <a:r>
              <a:rPr kumimoji="0" lang="en-US" sz="1200" b="0" i="0" u="sng" strike="noStrike" kern="1200" cap="none" spc="0" normalizeH="0" noProof="0" dirty="0">
                <a:ln>
                  <a:noFill/>
                </a:ln>
                <a:solidFill>
                  <a:prstClr val="white"/>
                </a:solidFill>
                <a:effectLst/>
                <a:uLnTx/>
                <a:uFillTx/>
                <a:latin typeface="Helvetica" panose="020B0403020202020204" pitchFamily="34" charset="0"/>
                <a:ea typeface="+mn-ea"/>
                <a:cs typeface="+mn-cs"/>
              </a:rPr>
              <a:t> 1</a:t>
            </a:r>
            <a:r>
              <a:rPr kumimoji="0" lang="en-US" sz="1200" b="0" i="0" u="sng" strike="noStrike" kern="1200" cap="none" spc="0" normalizeH="0" baseline="30000" noProof="0" dirty="0">
                <a:ln>
                  <a:noFill/>
                </a:ln>
                <a:solidFill>
                  <a:prstClr val="white"/>
                </a:solidFill>
                <a:effectLst/>
                <a:uLnTx/>
                <a:uFillTx/>
                <a:latin typeface="Helvetica" panose="020B0403020202020204" pitchFamily="34" charset="0"/>
                <a:ea typeface="+mn-ea"/>
                <a:cs typeface="+mn-cs"/>
              </a:rPr>
              <a:t>st</a:t>
            </a:r>
            <a:r>
              <a:rPr kumimoji="0" lang="en-US" sz="1200" b="0" i="0" u="sng" strike="noStrike" kern="1200" cap="none" spc="0" normalizeH="0" noProof="0" dirty="0">
                <a:ln>
                  <a:noFill/>
                </a:ln>
                <a:solidFill>
                  <a:prstClr val="white"/>
                </a:solidFill>
                <a:effectLst/>
                <a:uLnTx/>
                <a:uFillTx/>
                <a:latin typeface="Helvetica" panose="020B0403020202020204" pitchFamily="34" charset="0"/>
                <a:ea typeface="+mn-ea"/>
                <a:cs typeface="+mn-cs"/>
              </a:rPr>
              <a:t>, 2016 – June 30</a:t>
            </a:r>
            <a:r>
              <a:rPr kumimoji="0" lang="en-US" sz="1200" b="0" i="0" u="sng" strike="noStrike" kern="1200" cap="none" spc="0" normalizeH="0" baseline="30000" noProof="0" dirty="0">
                <a:ln>
                  <a:noFill/>
                </a:ln>
                <a:solidFill>
                  <a:prstClr val="white"/>
                </a:solidFill>
                <a:effectLst/>
                <a:uLnTx/>
                <a:uFillTx/>
                <a:latin typeface="Helvetica" panose="020B0403020202020204" pitchFamily="34" charset="0"/>
                <a:ea typeface="+mn-ea"/>
                <a:cs typeface="+mn-cs"/>
              </a:rPr>
              <a:t>th</a:t>
            </a:r>
            <a:r>
              <a:rPr kumimoji="0" lang="en-US" sz="1200" b="0" i="0" u="sng" strike="noStrike" kern="1200" cap="none" spc="0" normalizeH="0" noProof="0" dirty="0">
                <a:ln>
                  <a:noFill/>
                </a:ln>
                <a:solidFill>
                  <a:prstClr val="white"/>
                </a:solidFill>
                <a:effectLst/>
                <a:uLnTx/>
                <a:uFillTx/>
                <a:latin typeface="Helvetica" panose="020B0403020202020204" pitchFamily="34" charset="0"/>
                <a:ea typeface="+mn-ea"/>
                <a:cs typeface="+mn-cs"/>
              </a:rPr>
              <a:t>, 2020</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t>
            </a:r>
          </a:p>
        </p:txBody>
      </p:sp>
      <p:sp>
        <p:nvSpPr>
          <p:cNvPr id="23" name="Rectangle 22">
            <a:extLst>
              <a:ext uri="{FF2B5EF4-FFF2-40B4-BE49-F238E27FC236}">
                <a16:creationId xmlns:a16="http://schemas.microsoft.com/office/drawing/2014/main" id="{F7F96E12-01B5-4592-BD25-BCDCD5A7E166}"/>
              </a:ext>
            </a:extLst>
          </p:cNvPr>
          <p:cNvSpPr/>
          <p:nvPr/>
        </p:nvSpPr>
        <p:spPr>
          <a:xfrm>
            <a:off x="81099" y="3632706"/>
            <a:ext cx="7768324"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‘Entrepreneur: The Honey Pot’ TV spot - $15.3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6-Week Flight: 2/1/20 – 3/16/20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4,473 Airings / 1,244.8 MM HH IMPs</a:t>
            </a:r>
          </a:p>
        </p:txBody>
      </p:sp>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990" y="4449415"/>
            <a:ext cx="2540580" cy="1421362"/>
          </a:xfrm>
          <a:prstGeom prst="rect">
            <a:avLst/>
          </a:prstGeom>
          <a:ln>
            <a:solidFill>
              <a:schemeClr val="tx1"/>
            </a:solidFill>
          </a:ln>
        </p:spPr>
      </p:pic>
      <p:pic>
        <p:nvPicPr>
          <p:cNvPr id="2050" name="Picture 2" descr="Target logo and symbol, meaning, history, PNG">
            <a:extLst>
              <a:ext uri="{FF2B5EF4-FFF2-40B4-BE49-F238E27FC236}">
                <a16:creationId xmlns:a16="http://schemas.microsoft.com/office/drawing/2014/main" id="{BB516255-AC78-4287-92F4-BB101B7D83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0457" y="894543"/>
            <a:ext cx="840419" cy="7278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3270275F-DA20-4BD6-B9A4-D968FCE52EFF}"/>
              </a:ext>
            </a:extLst>
          </p:cNvPr>
          <p:cNvGraphicFramePr/>
          <p:nvPr/>
        </p:nvGraphicFramePr>
        <p:xfrm>
          <a:off x="10520040" y="26073"/>
          <a:ext cx="1680837" cy="10747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27B2C77E-E555-4F4A-8E58-AB4B457DC60A}"/>
              </a:ext>
            </a:extLst>
          </p:cNvPr>
          <p:cNvSpPr txBox="1"/>
          <p:nvPr/>
        </p:nvSpPr>
        <p:spPr>
          <a:xfrm>
            <a:off x="201507" y="2842451"/>
            <a:ext cx="11784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Results</a:t>
            </a:r>
            <a:r>
              <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 One of the highest attention scores of all Target ads, the heightened awareness enabled Honey Pot sales to increase 20-30% across its retailers a month after the campaign launched.</a:t>
            </a:r>
          </a:p>
        </p:txBody>
      </p:sp>
      <p:sp>
        <p:nvSpPr>
          <p:cNvPr id="18" name="Rectangle 17">
            <a:extLst>
              <a:ext uri="{FF2B5EF4-FFF2-40B4-BE49-F238E27FC236}">
                <a16:creationId xmlns:a16="http://schemas.microsoft.com/office/drawing/2014/main" id="{9BC91563-21B0-44A0-B33F-52EAD5F7CD52}"/>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4103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597344" y="1496546"/>
            <a:ext cx="7559279"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Inclusive campaigns break through the advertising clutter, which in turn drives stronger awareness and exposure for brands</a:t>
            </a:r>
            <a:endPar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What to know from our </a:t>
            </a:r>
            <a:r>
              <a:rPr lang="en-US" sz="2800" b="1" dirty="0">
                <a:solidFill>
                  <a:srgbClr val="00BFF2"/>
                </a:solidFill>
                <a:latin typeface="Helvetica" pitchFamily="2" charset="0"/>
              </a:rPr>
              <a:t>‘Awareness’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case studies</a:t>
            </a:r>
            <a:endParaRPr kumimoji="0" lang="en-US" sz="2800" b="1" i="0" u="none" strike="noStrike" kern="1200" cap="none" spc="0" normalizeH="0" baseline="0" noProof="0" dirty="0">
              <a:ln>
                <a:noFill/>
              </a:ln>
              <a:solidFill>
                <a:srgbClr val="00BFF2"/>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55497056-246C-40CA-891E-F3D8412F6452}"/>
              </a:ext>
            </a:extLst>
          </p:cNvPr>
          <p:cNvSpPr txBox="1"/>
          <p:nvPr/>
        </p:nvSpPr>
        <p:spPr>
          <a:xfrm>
            <a:off x="4617923" y="2760246"/>
            <a:ext cx="7236622"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Diversity &amp; inclusion campaigns drive outsized attention relative to their investment and can generate awareness regardless of spend level or duration</a:t>
            </a:r>
            <a:endParaRPr kumimoji="0" lang="en-US" sz="1600" b="1" i="0" u="none"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10" name="TextBox 9">
            <a:extLst>
              <a:ext uri="{FF2B5EF4-FFF2-40B4-BE49-F238E27FC236}">
                <a16:creationId xmlns:a16="http://schemas.microsoft.com/office/drawing/2014/main" id="{6A621968-709A-4A1D-BE3D-11B8504E8D43}"/>
              </a:ext>
            </a:extLst>
          </p:cNvPr>
          <p:cNvSpPr txBox="1"/>
          <p:nvPr/>
        </p:nvSpPr>
        <p:spPr>
          <a:xfrm>
            <a:off x="4606799" y="4077415"/>
            <a:ext cx="7411031" cy="1600438"/>
          </a:xfrm>
          <a:prstGeom prst="rect">
            <a:avLst/>
          </a:prstGeom>
          <a:noFill/>
        </p:spPr>
        <p:txBody>
          <a:bodyPr wrap="square" rtlCol="0">
            <a:spAutoFit/>
          </a:bodyPr>
          <a:lstStyle/>
          <a:p>
            <a:pPr marL="457200" indent="-457200">
              <a:buFontTx/>
              <a:buBlip>
                <a:blip r:embed="rId4"/>
              </a:buBlip>
              <a:defRPr/>
            </a:pPr>
            <a:r>
              <a:rPr lang="en-US" sz="2000" b="1" dirty="0">
                <a:solidFill>
                  <a:srgbClr val="1B1464"/>
                </a:solidFill>
                <a:latin typeface="Helvetica" panose="020B0403020202020204" pitchFamily="34" charset="0"/>
              </a:rPr>
              <a:t>Beyond multi-year campaigns, </a:t>
            </a: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quantifiable impacts can be made with campaigns below $1MM and flights that are tied into specific events and societal moments</a:t>
            </a:r>
          </a:p>
          <a:p>
            <a:pPr marL="1371600" lvl="2" indent="-457200">
              <a:buFontTx/>
              <a:buBlip>
                <a:blip r:embed="rId4"/>
              </a:buBlip>
              <a:defRPr/>
            </a:pPr>
            <a:endParaRPr lang="en-US" sz="600" b="1" dirty="0">
              <a:solidFill>
                <a:srgbClr val="1B1464"/>
              </a:solidFill>
              <a:latin typeface="Helvetica" panose="020B0403020202020204" pitchFamily="34" charset="0"/>
            </a:endParaRPr>
          </a:p>
          <a:p>
            <a:pPr marL="1371600" lvl="2" indent="-457200">
              <a:buFontTx/>
              <a:buBlip>
                <a:blip r:embed="rId4"/>
              </a:buBlip>
              <a:defRPr/>
            </a:pPr>
            <a:r>
              <a:rPr lang="en-US" sz="1600" dirty="0">
                <a:solidFill>
                  <a:srgbClr val="1B1464"/>
                </a:solidFill>
                <a:latin typeface="Helvetica" panose="020B0403020202020204" pitchFamily="34" charset="0"/>
              </a:rPr>
              <a:t>See additional case studies in the full report including </a:t>
            </a:r>
            <a:r>
              <a:rPr lang="en-US" sz="1600" i="1" dirty="0">
                <a:solidFill>
                  <a:srgbClr val="1B1464"/>
                </a:solidFill>
                <a:latin typeface="Helvetica" panose="020B0403020202020204" pitchFamily="34" charset="0"/>
              </a:rPr>
              <a:t>Sam Adams</a:t>
            </a:r>
            <a:r>
              <a:rPr lang="en-US" sz="1600" dirty="0">
                <a:solidFill>
                  <a:srgbClr val="1B1464"/>
                </a:solidFill>
                <a:latin typeface="Helvetica" panose="020B0403020202020204" pitchFamily="34" charset="0"/>
              </a:rPr>
              <a:t>, </a:t>
            </a:r>
            <a:r>
              <a:rPr lang="en-US" sz="1600" i="1" dirty="0">
                <a:solidFill>
                  <a:srgbClr val="1B1464"/>
                </a:solidFill>
                <a:latin typeface="Helvetica" panose="020B0403020202020204" pitchFamily="34" charset="0"/>
              </a:rPr>
              <a:t>Lay</a:t>
            </a:r>
            <a:r>
              <a:rPr lang="en-US" sz="1600" dirty="0">
                <a:solidFill>
                  <a:srgbClr val="1B1464"/>
                </a:solidFill>
                <a:latin typeface="Helvetica" panose="020B0403020202020204" pitchFamily="34" charset="0"/>
              </a:rPr>
              <a:t>’s potato chips and </a:t>
            </a:r>
            <a:r>
              <a:rPr lang="en-US" sz="1600" i="1" dirty="0" err="1">
                <a:solidFill>
                  <a:srgbClr val="1B1464"/>
                </a:solidFill>
                <a:latin typeface="Helvetica" panose="020B0403020202020204" pitchFamily="34" charset="0"/>
              </a:rPr>
              <a:t>ThirdLove</a:t>
            </a:r>
            <a:endParaRPr kumimoji="0" lang="en-US" sz="1600" i="1" u="none" strike="noStrike" kern="1200" cap="none" spc="0" normalizeH="0" baseline="0" noProof="0" dirty="0">
              <a:ln>
                <a:noFill/>
              </a:ln>
              <a:solidFill>
                <a:srgbClr val="1B1464"/>
              </a:solidFill>
              <a:effectLst/>
              <a:uLnTx/>
              <a:uFillTx/>
              <a:latin typeface="Helvetica" panose="020B0403020202020204" pitchFamily="34" charset="0"/>
            </a:endParaRPr>
          </a:p>
        </p:txBody>
      </p:sp>
    </p:spTree>
    <p:extLst>
      <p:ext uri="{BB962C8B-B14F-4D97-AF65-F5344CB8AC3E}">
        <p14:creationId xmlns:p14="http://schemas.microsoft.com/office/powerpoint/2010/main" val="172043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1"/>
            <a:ext cx="12192000" cy="6869150"/>
          </a:xfrm>
          <a:prstGeom prst="rect">
            <a:avLst/>
          </a:prstGeom>
        </p:spPr>
      </p:pic>
      <p:cxnSp>
        <p:nvCxnSpPr>
          <p:cNvPr id="4" name="Straight Connector 3">
            <a:extLst>
              <a:ext uri="{FF2B5EF4-FFF2-40B4-BE49-F238E27FC236}">
                <a16:creationId xmlns:a16="http://schemas.microsoft.com/office/drawing/2014/main" id="{17994DB0-D124-43A1-A17D-785994112F5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graphicFrame>
        <p:nvGraphicFramePr>
          <p:cNvPr id="5" name="Diagram 4">
            <a:extLst>
              <a:ext uri="{FF2B5EF4-FFF2-40B4-BE49-F238E27FC236}">
                <a16:creationId xmlns:a16="http://schemas.microsoft.com/office/drawing/2014/main" id="{B0CD4C9C-6BCA-4E72-BC8F-70C043339413}"/>
              </a:ext>
            </a:extLst>
          </p:cNvPr>
          <p:cNvGraphicFramePr/>
          <p:nvPr/>
        </p:nvGraphicFramePr>
        <p:xfrm>
          <a:off x="168645" y="26073"/>
          <a:ext cx="1680837" cy="1074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2D07AC8-AA0E-45F7-BA7E-6B40847AB399}"/>
              </a:ext>
            </a:extLst>
          </p:cNvPr>
          <p:cNvSpPr txBox="1"/>
          <p:nvPr/>
        </p:nvSpPr>
        <p:spPr>
          <a:xfrm>
            <a:off x="382081" y="3434080"/>
            <a:ext cx="766108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Fostering Greater Brand Consideration Through Increased Digital Interactions</a:t>
            </a:r>
          </a:p>
        </p:txBody>
      </p:sp>
      <p:pic>
        <p:nvPicPr>
          <p:cNvPr id="6" name="Picture 5">
            <a:extLst>
              <a:ext uri="{FF2B5EF4-FFF2-40B4-BE49-F238E27FC236}">
                <a16:creationId xmlns:a16="http://schemas.microsoft.com/office/drawing/2014/main" id="{439223D0-E974-4670-885D-B1D70E97D913}"/>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7" name="TextBox 6">
            <a:extLst>
              <a:ext uri="{FF2B5EF4-FFF2-40B4-BE49-F238E27FC236}">
                <a16:creationId xmlns:a16="http://schemas.microsoft.com/office/drawing/2014/main" id="{E0539940-AD05-4D48-BF0E-1379BAEDB10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8" name="Picture 7">
            <a:extLst>
              <a:ext uri="{FF2B5EF4-FFF2-40B4-BE49-F238E27FC236}">
                <a16:creationId xmlns:a16="http://schemas.microsoft.com/office/drawing/2014/main" id="{423AD015-7EAD-4E13-8C07-6673EAAFECCC}"/>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D9ED1BF8-7776-49C1-9F55-C033ACF414C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BFC12056-BBF4-4E54-BFDE-33AD02A7C57D}"/>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96203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54628" y="332548"/>
            <a:ext cx="119373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‘Consideration’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metrics explained…and why they matter to a marketing campaign</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D9C1AC01-E0D0-42A5-88D6-FCF188365DE7}"/>
              </a:ext>
            </a:extLst>
          </p:cNvPr>
          <p:cNvPicPr>
            <a:picLocks noChangeAspect="1"/>
          </p:cNvPicPr>
          <p:nvPr/>
        </p:nvPicPr>
        <p:blipFill rotWithShape="1">
          <a:blip r:embed="rId4"/>
          <a:srcRect t="29903" b="48479"/>
          <a:stretch/>
        </p:blipFill>
        <p:spPr>
          <a:xfrm>
            <a:off x="0" y="2050742"/>
            <a:ext cx="12192000" cy="1482571"/>
          </a:xfrm>
          <a:prstGeom prst="rect">
            <a:avLst/>
          </a:prstGeom>
        </p:spPr>
      </p:pic>
      <p:pic>
        <p:nvPicPr>
          <p:cNvPr id="4" name="Picture 3">
            <a:extLst>
              <a:ext uri="{FF2B5EF4-FFF2-40B4-BE49-F238E27FC236}">
                <a16:creationId xmlns:a16="http://schemas.microsoft.com/office/drawing/2014/main" id="{5A3BF9B0-2E42-4C48-A451-5060604A0402}"/>
              </a:ext>
            </a:extLst>
          </p:cNvPr>
          <p:cNvPicPr>
            <a:picLocks noChangeAspect="1"/>
          </p:cNvPicPr>
          <p:nvPr/>
        </p:nvPicPr>
        <p:blipFill rotWithShape="1">
          <a:blip r:embed="rId4"/>
          <a:srcRect t="51371" b="20000"/>
          <a:stretch/>
        </p:blipFill>
        <p:spPr>
          <a:xfrm>
            <a:off x="0" y="3529536"/>
            <a:ext cx="12192000" cy="1963444"/>
          </a:xfrm>
          <a:prstGeom prst="rect">
            <a:avLst/>
          </a:prstGeom>
        </p:spPr>
      </p:pic>
      <p:sp>
        <p:nvSpPr>
          <p:cNvPr id="8" name="Rectangle 7">
            <a:extLst>
              <a:ext uri="{FF2B5EF4-FFF2-40B4-BE49-F238E27FC236}">
                <a16:creationId xmlns:a16="http://schemas.microsoft.com/office/drawing/2014/main" id="{B570B962-BD06-4F09-AEA0-925AD4C9E3D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9" name="Picture 2" descr="Fox Using iSpot Data to Benchmark Ad Impacts - Broadcasting &amp; Cable">
            <a:hlinkClick r:id="rId5"/>
            <a:extLst>
              <a:ext uri="{FF2B5EF4-FFF2-40B4-BE49-F238E27FC236}">
                <a16:creationId xmlns:a16="http://schemas.microsoft.com/office/drawing/2014/main" id="{824E009A-7095-4608-9AD5-D300CFFA239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476" b="19403"/>
          <a:stretch/>
        </p:blipFill>
        <p:spPr bwMode="auto">
          <a:xfrm>
            <a:off x="176079" y="5556757"/>
            <a:ext cx="1369774" cy="53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2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6B98E64-8529-4C4D-B550-BA4EB29AFDE6}"/>
              </a:ext>
            </a:extLst>
          </p:cNvPr>
          <p:cNvGraphicFramePr/>
          <p:nvPr/>
        </p:nvGraphicFramePr>
        <p:xfrm>
          <a:off x="10520040" y="26073"/>
          <a:ext cx="1680837" cy="1074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E049B27F-3941-4BA5-986E-CF824B3B7D86}"/>
              </a:ext>
            </a:extLst>
          </p:cNvPr>
          <p:cNvSpPr txBox="1"/>
          <p:nvPr/>
        </p:nvSpPr>
        <p:spPr>
          <a:xfrm>
            <a:off x="125489" y="1740365"/>
            <a:ext cx="119110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March 2017, Pantene released the ‘Celebrating Strong, Beautiful African American Hair’ ad as part of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Strong is Beautiful’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campaign in order to celebrate the beauty and diversity of different hair textures and styles from Black women. The spot introduced their Gold Series, a collection of hair products formulated to address the specific needs of Black women.</a:t>
            </a:r>
            <a:endPar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11" name="Rectangle 10">
            <a:extLst>
              <a:ext uri="{FF2B5EF4-FFF2-40B4-BE49-F238E27FC236}">
                <a16:creationId xmlns:a16="http://schemas.microsoft.com/office/drawing/2014/main" id="{ACC09144-4B18-4F50-B526-58C25104EF6D}"/>
              </a:ext>
            </a:extLst>
          </p:cNvPr>
          <p:cNvSpPr/>
          <p:nvPr/>
        </p:nvSpPr>
        <p:spPr>
          <a:xfrm>
            <a:off x="283557" y="125562"/>
            <a:ext cx="101874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Pantene: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Although smaller in spend to other campaigns,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their ad celebrating strong, black women was very</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 positively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received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drove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over one-quarter of their digital interactions</a:t>
            </a:r>
          </a:p>
        </p:txBody>
      </p:sp>
      <p:sp>
        <p:nvSpPr>
          <p:cNvPr id="16" name="Rectangle 15">
            <a:extLst>
              <a:ext uri="{FF2B5EF4-FFF2-40B4-BE49-F238E27FC236}">
                <a16:creationId xmlns:a16="http://schemas.microsoft.com/office/drawing/2014/main" id="{7D793332-D283-4A73-8808-B46D45EC9D84}"/>
              </a:ext>
            </a:extLst>
          </p:cNvPr>
          <p:cNvSpPr/>
          <p:nvPr/>
        </p:nvSpPr>
        <p:spPr>
          <a:xfrm>
            <a:off x="7936904" y="3429000"/>
            <a:ext cx="4212761" cy="272464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97%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Average positive sentiment for all other Pantene ads: 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Although only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3% of TV spend</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it resulted in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26% of total earned online activity</a:t>
            </a:r>
            <a:endPar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7" name="Rectangle 16">
            <a:extLst>
              <a:ext uri="{FF2B5EF4-FFF2-40B4-BE49-F238E27FC236}">
                <a16:creationId xmlns:a16="http://schemas.microsoft.com/office/drawing/2014/main" id="{9220F9B3-0450-4059-A98F-7EE04D081444}"/>
              </a:ext>
            </a:extLst>
          </p:cNvPr>
          <p:cNvSpPr/>
          <p:nvPr/>
        </p:nvSpPr>
        <p:spPr>
          <a:xfrm>
            <a:off x="83154" y="3588313"/>
            <a:ext cx="7805193" cy="707886"/>
          </a:xfrm>
          <a:prstGeom prst="rect">
            <a:avLst/>
          </a:prstGeom>
          <a:solidFill>
            <a:srgbClr val="1B1464"/>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‘Celebrating Strong, Beautiful African American Hair’ TV spot - $3.8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21 Months: 3/22/17 – 12/30/18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1,240 Airings / 165.1 MM HH IMPs</a:t>
            </a:r>
          </a:p>
        </p:txBody>
      </p:sp>
      <p:pic>
        <p:nvPicPr>
          <p:cNvPr id="1034" name="Picture 10" descr="Pantene Celebrates Diversity with Powerful “All Strong Hair is ...">
            <a:extLst>
              <a:ext uri="{FF2B5EF4-FFF2-40B4-BE49-F238E27FC236}">
                <a16:creationId xmlns:a16="http://schemas.microsoft.com/office/drawing/2014/main" id="{A7CB2574-7684-449C-9A4C-9F1CFB578A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7795" y="1155402"/>
            <a:ext cx="1516451" cy="5141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E7C9353-E9D4-4E47-B275-144BA9CD8624}"/>
              </a:ext>
            </a:extLst>
          </p:cNvPr>
          <p:cNvSpPr txBox="1"/>
          <p:nvPr/>
        </p:nvSpPr>
        <p:spPr>
          <a:xfrm>
            <a:off x="518989" y="6215790"/>
            <a:ext cx="11439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1/1/17 – 6/30/20, estimated media spend. Impressions represent US TV HHs and include activity within measured national broadcast and cable TV linear, national time-shifted, local, VOD and OTT. ‘Digital Engagement Impact’ figures are based on all measured TV activity between 1/1/17 – 6/30/20. ‘Total Earned Online Activity’ = 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9" name="Picture 18">
            <a:extLst>
              <a:ext uri="{FF2B5EF4-FFF2-40B4-BE49-F238E27FC236}">
                <a16:creationId xmlns:a16="http://schemas.microsoft.com/office/drawing/2014/main" id="{262A08EC-760C-400F-95CD-55A1691BC5F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154" y="4378305"/>
            <a:ext cx="2567349" cy="1456230"/>
          </a:xfrm>
          <a:prstGeom prst="rect">
            <a:avLst/>
          </a:prstGeom>
          <a:ln>
            <a:solidFill>
              <a:schemeClr val="tx1"/>
            </a:solidFill>
          </a:ln>
        </p:spPr>
      </p:pic>
      <p:pic>
        <p:nvPicPr>
          <p:cNvPr id="2" name="Picture 1">
            <a:extLst>
              <a:ext uri="{FF2B5EF4-FFF2-40B4-BE49-F238E27FC236}">
                <a16:creationId xmlns:a16="http://schemas.microsoft.com/office/drawing/2014/main" id="{76C460DF-6E55-45A8-9882-770AA5E5BC2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702078" y="4375237"/>
            <a:ext cx="2567348" cy="1456230"/>
          </a:xfrm>
          <a:prstGeom prst="rect">
            <a:avLst/>
          </a:prstGeom>
          <a:ln>
            <a:solidFill>
              <a:schemeClr val="tx1"/>
            </a:solidFill>
          </a:ln>
        </p:spPr>
      </p:pic>
      <p:pic>
        <p:nvPicPr>
          <p:cNvPr id="4" name="Picture 3">
            <a:extLst>
              <a:ext uri="{FF2B5EF4-FFF2-40B4-BE49-F238E27FC236}">
                <a16:creationId xmlns:a16="http://schemas.microsoft.com/office/drawing/2014/main" id="{24D5E6BB-F8EE-4B21-B825-398AE1E1C42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321000" y="4388469"/>
            <a:ext cx="2567348" cy="1456230"/>
          </a:xfrm>
          <a:prstGeom prst="rect">
            <a:avLst/>
          </a:prstGeom>
          <a:ln>
            <a:solidFill>
              <a:schemeClr val="tx1"/>
            </a:solidFill>
          </a:ln>
        </p:spPr>
      </p:pic>
      <p:sp>
        <p:nvSpPr>
          <p:cNvPr id="5" name="TextBox 4">
            <a:extLst>
              <a:ext uri="{FF2B5EF4-FFF2-40B4-BE49-F238E27FC236}">
                <a16:creationId xmlns:a16="http://schemas.microsoft.com/office/drawing/2014/main" id="{B9EA62D9-3172-4237-9432-D410FF5A2241}"/>
              </a:ext>
            </a:extLst>
          </p:cNvPr>
          <p:cNvSpPr txBox="1"/>
          <p:nvPr/>
        </p:nvSpPr>
        <p:spPr>
          <a:xfrm>
            <a:off x="126969" y="2691755"/>
            <a:ext cx="11911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campaign drove more digital interactions than any of the other 29 ads aired during the measurement period, including ones that had between 3x - 10x more TV investment support.</a:t>
            </a:r>
          </a:p>
        </p:txBody>
      </p:sp>
      <p:sp>
        <p:nvSpPr>
          <p:cNvPr id="20" name="Rectangle 19">
            <a:extLst>
              <a:ext uri="{FF2B5EF4-FFF2-40B4-BE49-F238E27FC236}">
                <a16:creationId xmlns:a16="http://schemas.microsoft.com/office/drawing/2014/main" id="{67271824-9399-49B6-A83C-A2C0CDE3C6DA}"/>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7368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4" y="1608038"/>
            <a:ext cx="6156293"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When marketers embrace topics that sharply resonate with consumers it yields significant dividends in terms of engagement like:</a:t>
            </a:r>
          </a:p>
          <a:p>
            <a:pPr marL="914400" marR="0" lvl="1"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Stirring social conversation</a:t>
            </a:r>
          </a:p>
          <a:p>
            <a:pPr marL="914400" marR="0" lvl="1"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Driving search queries </a:t>
            </a:r>
          </a:p>
          <a:p>
            <a:pPr marL="914400" marR="0" lvl="1"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Increasing online video views</a:t>
            </a:r>
          </a:p>
        </p:txBody>
      </p:sp>
      <p:sp>
        <p:nvSpPr>
          <p:cNvPr id="9" name="Rectangle 8">
            <a:extLst>
              <a:ext uri="{FF2B5EF4-FFF2-40B4-BE49-F238E27FC236}">
                <a16:creationId xmlns:a16="http://schemas.microsoft.com/office/drawing/2014/main" id="{FBF7A21C-A20B-44B5-95AD-D54F8BD3032B}"/>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ADF375B7-D308-466F-A3A9-87C9B7E02DEE}"/>
              </a:ext>
            </a:extLst>
          </p:cNvPr>
          <p:cNvSpPr txBox="1"/>
          <p:nvPr/>
        </p:nvSpPr>
        <p:spPr>
          <a:xfrm>
            <a:off x="4905284" y="4009926"/>
            <a:ext cx="6394087" cy="215443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Over time we’ve seen positive sentiment rates increase, indicating that beyond just being accepted, campaigns that celebrate inclusivity have come to be expected by consumers</a:t>
            </a:r>
          </a:p>
          <a:p>
            <a:pPr marL="914400" lvl="1" indent="-457200">
              <a:buFontTx/>
              <a:buBlip>
                <a:blip r:embed="rId4"/>
              </a:buBlip>
              <a:defRPr/>
            </a:pPr>
            <a:endParaRPr kumimoji="0" lang="en-US" sz="600" b="1" i="0" u="none" strike="noStrike" kern="1200" cap="none" spc="0" normalizeH="0" baseline="0" noProof="0" dirty="0">
              <a:ln>
                <a:noFill/>
              </a:ln>
              <a:solidFill>
                <a:srgbClr val="1B1464"/>
              </a:solidFill>
              <a:effectLst/>
              <a:uLnTx/>
              <a:uFillTx/>
              <a:latin typeface="Helvetica" panose="020B0403020202020204" pitchFamily="34" charset="0"/>
            </a:endParaRPr>
          </a:p>
          <a:p>
            <a:pPr marL="914400" lvl="1" indent="-457200">
              <a:buFontTx/>
              <a:buBlip>
                <a:blip r:embed="rId4"/>
              </a:buBlip>
              <a:defRPr/>
            </a:pPr>
            <a:r>
              <a:rPr kumimoji="0" lang="en-US" sz="1600" u="none" strike="noStrike" kern="1200" cap="none" spc="0" normalizeH="0" baseline="0" noProof="0" dirty="0">
                <a:ln>
                  <a:noFill/>
                </a:ln>
                <a:solidFill>
                  <a:srgbClr val="1B1464"/>
                </a:solidFill>
                <a:effectLst/>
                <a:uLnTx/>
                <a:uFillTx/>
                <a:latin typeface="Helvetica" panose="020B0403020202020204" pitchFamily="34" charset="0"/>
              </a:rPr>
              <a:t>In 2015, </a:t>
            </a:r>
            <a:r>
              <a:rPr kumimoji="0" lang="en-US" sz="1600" i="1" u="none" strike="noStrike" kern="1200" cap="none" spc="0" normalizeH="0" baseline="0" noProof="0" dirty="0">
                <a:ln>
                  <a:noFill/>
                </a:ln>
                <a:solidFill>
                  <a:srgbClr val="1B1464"/>
                </a:solidFill>
                <a:effectLst/>
                <a:uLnTx/>
                <a:uFillTx/>
                <a:latin typeface="Helvetica" panose="020B0403020202020204" pitchFamily="34" charset="0"/>
              </a:rPr>
              <a:t>Tylenol’s</a:t>
            </a:r>
            <a:r>
              <a:rPr lang="en-US" sz="1600" dirty="0">
                <a:solidFill>
                  <a:srgbClr val="1B1464"/>
                </a:solidFill>
                <a:latin typeface="Helvetica" panose="020B0403020202020204" pitchFamily="34" charset="0"/>
              </a:rPr>
              <a:t> #HowWeFamily campaign featuring same sex and interracial couples had a 74% positive sentiment</a:t>
            </a:r>
            <a:endParaRPr kumimoji="0" lang="en-US" sz="1600" u="none"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13" name="Rectangle 12">
            <a:extLst>
              <a:ext uri="{FF2B5EF4-FFF2-40B4-BE49-F238E27FC236}">
                <a16:creationId xmlns:a16="http://schemas.microsoft.com/office/drawing/2014/main" id="{8151602E-F007-4EDD-9921-88710EB80554}"/>
              </a:ext>
            </a:extLst>
          </p:cNvPr>
          <p:cNvSpPr/>
          <p:nvPr/>
        </p:nvSpPr>
        <p:spPr>
          <a:xfrm>
            <a:off x="4838331" y="271362"/>
            <a:ext cx="702029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What to know from our </a:t>
            </a:r>
            <a:r>
              <a:rPr lang="en-US" sz="2800" b="1" dirty="0">
                <a:solidFill>
                  <a:srgbClr val="E84A99"/>
                </a:solidFill>
                <a:latin typeface="Helvetica" pitchFamily="2" charset="0"/>
              </a:rPr>
              <a:t>‘Consideration’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case studies</a:t>
            </a:r>
            <a:endParaRPr kumimoji="0" lang="en-US" sz="2800" b="1" i="0" u="none" strike="noStrike" kern="1200" cap="none" spc="0" normalizeH="0" baseline="0" noProof="0" dirty="0">
              <a:ln>
                <a:noFill/>
              </a:ln>
              <a:solidFill>
                <a:srgbClr val="00BFF2"/>
              </a:solidFill>
              <a:effectLst/>
              <a:uLnTx/>
              <a:uFillTx/>
              <a:latin typeface="Helvetica" pitchFamily="2" charset="0"/>
              <a:ea typeface="+mn-ea"/>
              <a:cs typeface="+mn-cs"/>
            </a:endParaRPr>
          </a:p>
        </p:txBody>
      </p:sp>
    </p:spTree>
    <p:extLst>
      <p:ext uri="{BB962C8B-B14F-4D97-AF65-F5344CB8AC3E}">
        <p14:creationId xmlns:p14="http://schemas.microsoft.com/office/powerpoint/2010/main" val="304160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1"/>
            <a:ext cx="12192000" cy="6869150"/>
          </a:xfrm>
          <a:prstGeom prst="rect">
            <a:avLst/>
          </a:prstGeom>
        </p:spPr>
      </p:pic>
      <p:cxnSp>
        <p:nvCxnSpPr>
          <p:cNvPr id="4" name="Straight Connector 3">
            <a:extLst>
              <a:ext uri="{FF2B5EF4-FFF2-40B4-BE49-F238E27FC236}">
                <a16:creationId xmlns:a16="http://schemas.microsoft.com/office/drawing/2014/main" id="{17994DB0-D124-43A1-A17D-785994112F5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graphicFrame>
        <p:nvGraphicFramePr>
          <p:cNvPr id="3" name="Diagram 2">
            <a:extLst>
              <a:ext uri="{FF2B5EF4-FFF2-40B4-BE49-F238E27FC236}">
                <a16:creationId xmlns:a16="http://schemas.microsoft.com/office/drawing/2014/main" id="{2B2BC2A5-E25B-4FDA-84AC-826C009314D3}"/>
              </a:ext>
            </a:extLst>
          </p:cNvPr>
          <p:cNvGraphicFramePr/>
          <p:nvPr/>
        </p:nvGraphicFramePr>
        <p:xfrm>
          <a:off x="106502" y="26073"/>
          <a:ext cx="1680837" cy="1074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D66C065-3911-4774-A9DE-4C19DB17D56B}"/>
              </a:ext>
            </a:extLst>
          </p:cNvPr>
          <p:cNvSpPr txBox="1"/>
          <p:nvPr/>
        </p:nvSpPr>
        <p:spPr>
          <a:xfrm>
            <a:off x="240038" y="3434080"/>
            <a:ext cx="79007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EBEA4"/>
                </a:solidFill>
                <a:effectLst/>
                <a:uLnTx/>
                <a:uFillTx/>
                <a:latin typeface="Helvetica" pitchFamily="2" charset="0"/>
                <a:ea typeface="+mn-ea"/>
                <a:cs typeface="+mn-cs"/>
              </a:rPr>
              <a:t>Driving More Consumer Intent Through Increased Website Engagement</a:t>
            </a:r>
          </a:p>
        </p:txBody>
      </p:sp>
      <p:pic>
        <p:nvPicPr>
          <p:cNvPr id="6" name="Picture 5">
            <a:extLst>
              <a:ext uri="{FF2B5EF4-FFF2-40B4-BE49-F238E27FC236}">
                <a16:creationId xmlns:a16="http://schemas.microsoft.com/office/drawing/2014/main" id="{C0C52893-B367-4855-A737-1C62C2749A09}"/>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8" name="TextBox 7">
            <a:extLst>
              <a:ext uri="{FF2B5EF4-FFF2-40B4-BE49-F238E27FC236}">
                <a16:creationId xmlns:a16="http://schemas.microsoft.com/office/drawing/2014/main" id="{A1AA285A-E606-40D6-B8CD-DD4E3CA19BC5}"/>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9" name="Picture 8">
            <a:extLst>
              <a:ext uri="{FF2B5EF4-FFF2-40B4-BE49-F238E27FC236}">
                <a16:creationId xmlns:a16="http://schemas.microsoft.com/office/drawing/2014/main" id="{7D30695D-A147-4BD4-B1A7-C72BA518929D}"/>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C4CDB006-0CB0-4F7C-9635-3BA469629FC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93AB47EB-FF74-497C-A276-5B624EB4E0A9}"/>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1973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54628" y="332548"/>
            <a:ext cx="1193737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EBEA4"/>
                </a:solidFill>
                <a:effectLst/>
                <a:uLnTx/>
                <a:uFillTx/>
                <a:latin typeface="Helvetica" pitchFamily="2" charset="0"/>
                <a:ea typeface="+mn-ea"/>
                <a:cs typeface="+mn-cs"/>
              </a:rPr>
              <a:t>‘Intent’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metric explained…and why it matters to a marketing campaign</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graphicFrame>
        <p:nvGraphicFramePr>
          <p:cNvPr id="2" name="Table 2">
            <a:extLst>
              <a:ext uri="{FF2B5EF4-FFF2-40B4-BE49-F238E27FC236}">
                <a16:creationId xmlns:a16="http://schemas.microsoft.com/office/drawing/2014/main" id="{4FE34D51-DEE4-4047-A6E5-21BDD30267C4}"/>
              </a:ext>
            </a:extLst>
          </p:cNvPr>
          <p:cNvGraphicFramePr>
            <a:graphicFrameLocks noGrp="1"/>
          </p:cNvGraphicFramePr>
          <p:nvPr>
            <p:extLst>
              <p:ext uri="{D42A27DB-BD31-4B8C-83A1-F6EECF244321}">
                <p14:modId xmlns:p14="http://schemas.microsoft.com/office/powerpoint/2010/main" val="498883933"/>
              </p:ext>
            </p:extLst>
          </p:nvPr>
        </p:nvGraphicFramePr>
        <p:xfrm>
          <a:off x="106531" y="2130639"/>
          <a:ext cx="11931588" cy="2050744"/>
        </p:xfrm>
        <a:graphic>
          <a:graphicData uri="http://schemas.openxmlformats.org/drawingml/2006/table">
            <a:tbl>
              <a:tblPr firstRow="1" bandRow="1">
                <a:tableStyleId>{5C22544A-7EE6-4342-B048-85BDC9FD1C3A}</a:tableStyleId>
              </a:tblPr>
              <a:tblGrid>
                <a:gridCol w="2562885">
                  <a:extLst>
                    <a:ext uri="{9D8B030D-6E8A-4147-A177-3AD203B41FA5}">
                      <a16:colId xmlns:a16="http://schemas.microsoft.com/office/drawing/2014/main" val="1493270168"/>
                    </a:ext>
                  </a:extLst>
                </a:gridCol>
                <a:gridCol w="4707926">
                  <a:extLst>
                    <a:ext uri="{9D8B030D-6E8A-4147-A177-3AD203B41FA5}">
                      <a16:colId xmlns:a16="http://schemas.microsoft.com/office/drawing/2014/main" val="4020744282"/>
                    </a:ext>
                  </a:extLst>
                </a:gridCol>
                <a:gridCol w="4660777">
                  <a:extLst>
                    <a:ext uri="{9D8B030D-6E8A-4147-A177-3AD203B41FA5}">
                      <a16:colId xmlns:a16="http://schemas.microsoft.com/office/drawing/2014/main" val="4070084618"/>
                    </a:ext>
                  </a:extLst>
                </a:gridCol>
              </a:tblGrid>
              <a:tr h="413195">
                <a:tc>
                  <a:txBody>
                    <a:bodyPr/>
                    <a:lstStyle/>
                    <a:p>
                      <a:r>
                        <a:rPr lang="en-US" sz="1400" dirty="0">
                          <a:latin typeface="Helvetica" panose="020B0403020202020204" pitchFamily="34" charset="0"/>
                        </a:rPr>
                        <a:t>Metric</a:t>
                      </a:r>
                    </a:p>
                  </a:txBody>
                  <a:tcPr>
                    <a:solidFill>
                      <a:srgbClr val="1B1464"/>
                    </a:solidFill>
                  </a:tcPr>
                </a:tc>
                <a:tc>
                  <a:txBody>
                    <a:bodyPr/>
                    <a:lstStyle/>
                    <a:p>
                      <a:r>
                        <a:rPr lang="en-US" sz="1400" dirty="0">
                          <a:latin typeface="Helvetica" panose="020B0403020202020204" pitchFamily="34" charset="0"/>
                        </a:rPr>
                        <a:t>Definition</a:t>
                      </a:r>
                    </a:p>
                  </a:txBody>
                  <a:tcPr>
                    <a:solidFill>
                      <a:srgbClr val="1B1464"/>
                    </a:solidFill>
                  </a:tcPr>
                </a:tc>
                <a:tc>
                  <a:txBody>
                    <a:bodyPr/>
                    <a:lstStyle/>
                    <a:p>
                      <a:r>
                        <a:rPr lang="en-US" sz="1400" dirty="0">
                          <a:latin typeface="Helvetica" panose="020B0403020202020204" pitchFamily="34" charset="0"/>
                        </a:rPr>
                        <a:t>Why Is It Important To Marketers?</a:t>
                      </a:r>
                    </a:p>
                  </a:txBody>
                  <a:tcPr>
                    <a:solidFill>
                      <a:srgbClr val="1B1464"/>
                    </a:solidFill>
                  </a:tcPr>
                </a:tc>
                <a:extLst>
                  <a:ext uri="{0D108BD9-81ED-4DB2-BD59-A6C34878D82A}">
                    <a16:rowId xmlns:a16="http://schemas.microsoft.com/office/drawing/2014/main" val="1145546272"/>
                  </a:ext>
                </a:extLst>
              </a:tr>
              <a:tr h="1637549">
                <a:tc>
                  <a:txBody>
                    <a:bodyPr/>
                    <a:lstStyle/>
                    <a:p>
                      <a:r>
                        <a:rPr lang="en-US" sz="1600" dirty="0">
                          <a:solidFill>
                            <a:schemeClr val="bg1"/>
                          </a:solidFill>
                          <a:latin typeface="Helvetica" panose="020B0403020202020204" pitchFamily="34" charset="0"/>
                        </a:rPr>
                        <a:t>Monthly Unique Website / App Visitors</a:t>
                      </a:r>
                    </a:p>
                    <a:p>
                      <a:r>
                        <a:rPr lang="en-US" sz="1050" dirty="0">
                          <a:solidFill>
                            <a:schemeClr val="bg1"/>
                          </a:solidFill>
                          <a:latin typeface="Helvetica" panose="020B0403020202020204" pitchFamily="34" charset="0"/>
                        </a:rPr>
                        <a:t>(Comscore)</a:t>
                      </a:r>
                    </a:p>
                  </a:txBody>
                  <a:tcPr>
                    <a:solidFill>
                      <a:srgbClr val="4EBEA4"/>
                    </a:solidFill>
                  </a:tcPr>
                </a:tc>
                <a:tc>
                  <a:txBody>
                    <a:bodyPr/>
                    <a:lstStyle/>
                    <a:p>
                      <a:r>
                        <a:rPr lang="en-US" sz="1600" dirty="0">
                          <a:solidFill>
                            <a:schemeClr val="bg1"/>
                          </a:solidFill>
                          <a:latin typeface="Helvetica" panose="020B0403020202020204" pitchFamily="34" charset="0"/>
                        </a:rPr>
                        <a:t>The number of individuals visiting a brands’ website and / or app in a specific month or averaged over multiple months. </a:t>
                      </a:r>
                    </a:p>
                    <a:p>
                      <a:endParaRPr lang="en-US" sz="1600" dirty="0">
                        <a:solidFill>
                          <a:schemeClr val="bg1"/>
                        </a:solidFill>
                        <a:latin typeface="Helvetica" panose="020B0403020202020204" pitchFamily="34" charset="0"/>
                      </a:endParaRPr>
                    </a:p>
                    <a:p>
                      <a:r>
                        <a:rPr lang="en-US" sz="1600" dirty="0">
                          <a:solidFill>
                            <a:schemeClr val="bg1"/>
                          </a:solidFill>
                          <a:latin typeface="Helvetica" panose="020B0403020202020204" pitchFamily="34" charset="0"/>
                        </a:rPr>
                        <a:t>This can also be expressed as a % increase when comparing two time periods.</a:t>
                      </a:r>
                    </a:p>
                  </a:txBody>
                  <a:tcPr>
                    <a:solidFill>
                      <a:srgbClr val="4EBEA4"/>
                    </a:solidFill>
                  </a:tcPr>
                </a:tc>
                <a:tc>
                  <a:txBody>
                    <a:bodyPr/>
                    <a:lstStyle/>
                    <a:p>
                      <a:r>
                        <a:rPr lang="en-US" sz="1600" dirty="0">
                          <a:solidFill>
                            <a:schemeClr val="bg1"/>
                          </a:solidFill>
                          <a:latin typeface="Helvetica" panose="020B0403020202020204" pitchFamily="34" charset="0"/>
                        </a:rPr>
                        <a:t>Indicates how many consumers are ‘coming to the brand’s digital front door’ to learn more about a product or service and to make a purchase.</a:t>
                      </a:r>
                    </a:p>
                  </a:txBody>
                  <a:tcPr>
                    <a:solidFill>
                      <a:srgbClr val="4EBEA4"/>
                    </a:solidFill>
                  </a:tcPr>
                </a:tc>
                <a:extLst>
                  <a:ext uri="{0D108BD9-81ED-4DB2-BD59-A6C34878D82A}">
                    <a16:rowId xmlns:a16="http://schemas.microsoft.com/office/drawing/2014/main" val="1170746586"/>
                  </a:ext>
                </a:extLst>
              </a:tr>
            </a:tbl>
          </a:graphicData>
        </a:graphic>
      </p:graphicFrame>
      <p:sp>
        <p:nvSpPr>
          <p:cNvPr id="7" name="Rectangle 6">
            <a:extLst>
              <a:ext uri="{FF2B5EF4-FFF2-40B4-BE49-F238E27FC236}">
                <a16:creationId xmlns:a16="http://schemas.microsoft.com/office/drawing/2014/main" id="{5E4A980D-7F34-4A56-8914-3737383D6F9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0092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380849" y="116799"/>
            <a:ext cx="1154033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1A62"/>
                </a:solidFill>
                <a:effectLst/>
                <a:uLnTx/>
                <a:uFillTx/>
                <a:latin typeface="Helvetica" pitchFamily="2" charset="0"/>
                <a:ea typeface="+mn-ea"/>
                <a:cs typeface="+mn-cs"/>
              </a:rPr>
              <a:t>Today’s Speaker</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25" name="TextBox 24">
            <a:extLst>
              <a:ext uri="{FF2B5EF4-FFF2-40B4-BE49-F238E27FC236}">
                <a16:creationId xmlns:a16="http://schemas.microsoft.com/office/drawing/2014/main" id="{C9149CD0-CCE6-47AB-9288-EFF3C4DE779B}"/>
              </a:ext>
            </a:extLst>
          </p:cNvPr>
          <p:cNvSpPr txBox="1"/>
          <p:nvPr/>
        </p:nvSpPr>
        <p:spPr>
          <a:xfrm>
            <a:off x="4075284" y="4292859"/>
            <a:ext cx="41660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Jason Wiese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VAB</a:t>
            </a:r>
            <a:endParaRPr kumimoji="0" lang="en-US" sz="1600" b="1" i="1" u="none" strike="noStrike" kern="1200" cap="none" spc="0" normalizeH="0" baseline="0" noProof="0" dirty="0">
              <a:ln>
                <a:noFill/>
              </a:ln>
              <a:solidFill>
                <a:srgbClr val="002060"/>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SVP, Director of Strategic Insights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jasonw@thevab.com</a:t>
            </a:r>
          </a:p>
        </p:txBody>
      </p:sp>
      <p:pic>
        <p:nvPicPr>
          <p:cNvPr id="8" name="Picture 7">
            <a:extLst>
              <a:ext uri="{FF2B5EF4-FFF2-40B4-BE49-F238E27FC236}">
                <a16:creationId xmlns:a16="http://schemas.microsoft.com/office/drawing/2014/main" id="{A3A34E8A-B3C4-4FED-B7AF-C319C04E6E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78532" y="1387664"/>
            <a:ext cx="3100510" cy="2680187"/>
          </a:xfrm>
          <a:prstGeom prst="rect">
            <a:avLst/>
          </a:prstGeom>
        </p:spPr>
      </p:pic>
      <p:sp>
        <p:nvSpPr>
          <p:cNvPr id="2" name="Slide Number Placeholder 5">
            <a:extLst>
              <a:ext uri="{FF2B5EF4-FFF2-40B4-BE49-F238E27FC236}">
                <a16:creationId xmlns:a16="http://schemas.microsoft.com/office/drawing/2014/main" id="{40954FB4-98D0-45F6-AA99-9E64E6AB17E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720B6EE2-D7E5-4C8C-9A23-728C712E60D2}"/>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8187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623B86D-EF10-4FE6-B5DF-3965C1D37CD1}"/>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a:t>
            </a:r>
            <a:r>
              <a:rPr kumimoji="0" lang="en-US" sz="700" b="0" i="0" u="none" strike="noStrike" kern="1200" cap="none" spc="0" normalizeH="0" baseline="0" noProof="0" dirty="0">
                <a:ln>
                  <a:noFill/>
                </a:ln>
                <a:solidFill>
                  <a:srgbClr val="FF0000"/>
                </a:solidFill>
                <a:effectLst/>
                <a:uLnTx/>
                <a:uFillTx/>
                <a:latin typeface="Helvetica" panose="020B0403020202020204" pitchFamily="34" charset="0"/>
                <a:ea typeface="+mn-ea"/>
                <a:cs typeface="Helvetica" panose="020B0604020202020204" pitchFamily="34" charset="0"/>
              </a:rPr>
              <a:t>.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VAB analysis of Comscore mediametrix multiplatform media trend data (desktop and mobile), P18+, Black 18+, January ‘19 – March ‘20. Comparisons reflect January ‘20 vs. January ‘19 and February-March ‘20 vs. February-March ‘19.</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161070"/>
            <a:ext cx="9508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Open Sans" panose="020B0606030504020204" pitchFamily="34" charset="0"/>
                <a:cs typeface="Open Sans" panose="020B0606030504020204" pitchFamily="34" charset="0"/>
              </a:rPr>
              <a:t>Zola: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launch of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their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diversity</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LGBTQ+ inclusivity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campaign led to the brand’s </a:t>
            </a: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mn-ea"/>
                <a:cs typeface="+mn-cs"/>
              </a:rPr>
              <a:t>most trafficked month ever</a:t>
            </a: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Open Sans" panose="020B0606030504020204" pitchFamily="34" charset="0"/>
                <a:cs typeface="Open Sans" panose="020B0606030504020204" pitchFamily="34" charset="0"/>
              </a:rPr>
              <a:t>on their website</a:t>
            </a: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7" y="1831748"/>
            <a:ext cx="117087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December 2019, Zola debuted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 Regrets’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which included six different spots focused specifically on diversity and LGBTQ+ inclusivity across three couples exchanging their vows.  </a:t>
            </a:r>
            <a:endPar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774323"/>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‘No Regrets’ TV spot (six creatives) - $2.7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16-Week Campaign: 12/2/19 – 3/24/20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3,852 Airings / 698.1 MM HH IMPs</a:t>
            </a:r>
          </a:p>
        </p:txBody>
      </p:sp>
      <p:pic>
        <p:nvPicPr>
          <p:cNvPr id="1030" name="Picture 6">
            <a:extLst>
              <a:ext uri="{FF2B5EF4-FFF2-40B4-BE49-F238E27FC236}">
                <a16:creationId xmlns:a16="http://schemas.microsoft.com/office/drawing/2014/main" id="{0B075B59-4E9F-4286-BD58-2C6F1C522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70" t="11929" r="8830" b="28811"/>
          <a:stretch/>
        </p:blipFill>
        <p:spPr bwMode="auto">
          <a:xfrm>
            <a:off x="10871764" y="1127332"/>
            <a:ext cx="1037057" cy="54234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FF38AC6-D784-49CA-9A2B-6813D4F36712}"/>
              </a:ext>
            </a:extLst>
          </p:cNvPr>
          <p:cNvSpPr/>
          <p:nvPr/>
        </p:nvSpPr>
        <p:spPr>
          <a:xfrm>
            <a:off x="7924862" y="3579439"/>
            <a:ext cx="4216336" cy="2420625"/>
          </a:xfrm>
          <a:prstGeom prst="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+15%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in Zola’s two-month average P18+ unique visitors towards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the end of the campaign between Feb-Mar ‘20 (YoY comparison).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+70%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during the same time period comparison</a:t>
            </a:r>
          </a:p>
        </p:txBody>
      </p:sp>
      <p:pic>
        <p:nvPicPr>
          <p:cNvPr id="7" name="Picture 6">
            <a:extLst>
              <a:ext uri="{FF2B5EF4-FFF2-40B4-BE49-F238E27FC236}">
                <a16:creationId xmlns:a16="http://schemas.microsoft.com/office/drawing/2014/main" id="{47532441-5C3C-4E9B-9023-A00CC5F2D738}"/>
              </a:ext>
            </a:extLst>
          </p:cNvPr>
          <p:cNvPicPr>
            <a:picLocks noChangeAspect="1"/>
          </p:cNvPicPr>
          <p:nvPr/>
        </p:nvPicPr>
        <p:blipFill>
          <a:blip r:embed="rId5"/>
          <a:stretch>
            <a:fillRect/>
          </a:stretch>
        </p:blipFill>
        <p:spPr>
          <a:xfrm>
            <a:off x="83565" y="4557090"/>
            <a:ext cx="2564387" cy="1442974"/>
          </a:xfrm>
          <a:prstGeom prst="rect">
            <a:avLst/>
          </a:prstGeom>
          <a:ln>
            <a:solidFill>
              <a:schemeClr val="tx1"/>
            </a:solidFill>
          </a:ln>
        </p:spPr>
      </p:pic>
      <p:pic>
        <p:nvPicPr>
          <p:cNvPr id="6" name="Picture 5">
            <a:extLst>
              <a:ext uri="{FF2B5EF4-FFF2-40B4-BE49-F238E27FC236}">
                <a16:creationId xmlns:a16="http://schemas.microsoft.com/office/drawing/2014/main" id="{A99825D2-83A4-4DBE-9432-5388F90547C5}"/>
              </a:ext>
            </a:extLst>
          </p:cNvPr>
          <p:cNvPicPr>
            <a:picLocks noChangeAspect="1"/>
          </p:cNvPicPr>
          <p:nvPr/>
        </p:nvPicPr>
        <p:blipFill>
          <a:blip r:embed="rId6"/>
          <a:stretch>
            <a:fillRect/>
          </a:stretch>
        </p:blipFill>
        <p:spPr>
          <a:xfrm>
            <a:off x="2693602" y="4557090"/>
            <a:ext cx="2564387" cy="1442974"/>
          </a:xfrm>
          <a:prstGeom prst="rect">
            <a:avLst/>
          </a:prstGeom>
          <a:ln>
            <a:solidFill>
              <a:schemeClr val="tx1"/>
            </a:solidFill>
          </a:ln>
        </p:spPr>
      </p:pic>
      <p:pic>
        <p:nvPicPr>
          <p:cNvPr id="4" name="Picture 3">
            <a:extLst>
              <a:ext uri="{FF2B5EF4-FFF2-40B4-BE49-F238E27FC236}">
                <a16:creationId xmlns:a16="http://schemas.microsoft.com/office/drawing/2014/main" id="{9745E44A-12BC-4441-A1B3-0772EE16296E}"/>
              </a:ext>
            </a:extLst>
          </p:cNvPr>
          <p:cNvPicPr>
            <a:picLocks noChangeAspect="1"/>
          </p:cNvPicPr>
          <p:nvPr/>
        </p:nvPicPr>
        <p:blipFill rotWithShape="1">
          <a:blip r:embed="rId7"/>
          <a:srcRect l="17572" t="16829" r="18038" b="18705"/>
          <a:stretch/>
        </p:blipFill>
        <p:spPr>
          <a:xfrm>
            <a:off x="5294122" y="4552736"/>
            <a:ext cx="2564387" cy="1447328"/>
          </a:xfrm>
          <a:prstGeom prst="rect">
            <a:avLst/>
          </a:prstGeom>
          <a:ln>
            <a:solidFill>
              <a:schemeClr val="tx1"/>
            </a:solidFill>
          </a:ln>
        </p:spPr>
      </p:pic>
      <p:graphicFrame>
        <p:nvGraphicFramePr>
          <p:cNvPr id="2" name="Diagram 1">
            <a:extLst>
              <a:ext uri="{FF2B5EF4-FFF2-40B4-BE49-F238E27FC236}">
                <a16:creationId xmlns:a16="http://schemas.microsoft.com/office/drawing/2014/main" id="{74BB12EA-B2D5-4A71-8197-685B3B8CB3FD}"/>
              </a:ext>
            </a:extLst>
          </p:cNvPr>
          <p:cNvGraphicFramePr/>
          <p:nvPr/>
        </p:nvGraphicFramePr>
        <p:xfrm>
          <a:off x="10520040" y="26073"/>
          <a:ext cx="1680837" cy="10747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7E156220-8A94-46F7-9EBA-E289232604EB}"/>
              </a:ext>
            </a:extLst>
          </p:cNvPr>
          <p:cNvSpPr txBox="1"/>
          <p:nvPr/>
        </p:nvSpPr>
        <p:spPr>
          <a:xfrm>
            <a:off x="201508" y="2623338"/>
            <a:ext cx="11708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Results</a:t>
            </a:r>
            <a:r>
              <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Zola saw their highest monthly unique website traffic ever in January 2020, two months into the campaign launch, with 345K more digital visitors than their second highest trafficked month (January 2019). Additionally, Zola was continuing their upward momentum through first quarter 2020 until COVID-19 hit…</a:t>
            </a:r>
          </a:p>
        </p:txBody>
      </p:sp>
      <p:sp>
        <p:nvSpPr>
          <p:cNvPr id="19" name="Rectangle 18">
            <a:extLst>
              <a:ext uri="{FF2B5EF4-FFF2-40B4-BE49-F238E27FC236}">
                <a16:creationId xmlns:a16="http://schemas.microsoft.com/office/drawing/2014/main" id="{CD567648-423F-469D-A502-A532B1147C09}"/>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35797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VAB analysis of Comscore mediametrix multiplatform media trend data (desktop and mobile), P18+, Black 18+, March ‘19 – May ‘20.</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161070"/>
            <a:ext cx="9891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Open Sans" panose="020B0606030504020204" pitchFamily="34" charset="0"/>
                <a:cs typeface="Open Sans" panose="020B0606030504020204" pitchFamily="34" charset="0"/>
              </a:rPr>
              <a:t>Denny’s: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‘See You At Denny’s’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diversity</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inclusivity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campaign drove a </a:t>
            </a: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mn-ea"/>
                <a:cs typeface="+mn-cs"/>
              </a:rPr>
              <a:t>triple-digit increase in website traffic</a:t>
            </a:r>
            <a:r>
              <a:rPr kumimoji="0" lang="en-US" sz="2600" b="1" i="0" u="none" strike="noStrike" kern="1200" cap="none" spc="0" normalizeH="0" baseline="0" noProof="0" dirty="0">
                <a:ln>
                  <a:noFill/>
                </a:ln>
                <a:solidFill>
                  <a:srgbClr val="4EBEA4"/>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among Black / African-American audiences</a:t>
            </a:r>
          </a:p>
        </p:txBody>
      </p:sp>
      <p:sp>
        <p:nvSpPr>
          <p:cNvPr id="18" name="TextBox 17">
            <a:extLst>
              <a:ext uri="{FF2B5EF4-FFF2-40B4-BE49-F238E27FC236}">
                <a16:creationId xmlns:a16="http://schemas.microsoft.com/office/drawing/2014/main" id="{4D025D46-1501-44DC-9375-5B8A2E4C33BC}"/>
              </a:ext>
            </a:extLst>
          </p:cNvPr>
          <p:cNvSpPr txBox="1"/>
          <p:nvPr/>
        </p:nvSpPr>
        <p:spPr>
          <a:xfrm>
            <a:off x="80659" y="1849498"/>
            <a:ext cx="12060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late April 2019, Denny’s launched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See You At Denny’s’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campaign with a message of inclusiveness in both English and Spanish language spots. The ads were inspired by the diversity of Denny’s guests and captures the inclusive gatherings of modern, multicultural families and friends.</a:t>
            </a:r>
            <a:endPar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79F11988-5852-4BBE-B9BD-8CD6B49AE08D}"/>
              </a:ext>
            </a:extLst>
          </p:cNvPr>
          <p:cNvSpPr/>
          <p:nvPr/>
        </p:nvSpPr>
        <p:spPr>
          <a:xfrm>
            <a:off x="7924862" y="3588532"/>
            <a:ext cx="4216336" cy="2431480"/>
          </a:xfrm>
          <a:prstGeom prst="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+86%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in Denny’s unique website visitors during August ‘19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(final month of campaign) vs. March ‘19 (month prior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to the campaign launch).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+135%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during the same time period comparison</a:t>
            </a:r>
          </a:p>
        </p:txBody>
      </p:sp>
      <p:sp>
        <p:nvSpPr>
          <p:cNvPr id="20" name="Rectangle 19">
            <a:extLst>
              <a:ext uri="{FF2B5EF4-FFF2-40B4-BE49-F238E27FC236}">
                <a16:creationId xmlns:a16="http://schemas.microsoft.com/office/drawing/2014/main" id="{CD6B4DF7-8267-4EAA-B432-97E3D6A36C62}"/>
              </a:ext>
            </a:extLst>
          </p:cNvPr>
          <p:cNvSpPr/>
          <p:nvPr/>
        </p:nvSpPr>
        <p:spPr>
          <a:xfrm>
            <a:off x="74687" y="3712820"/>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‘See You At Denny’s’ TV spot  (three creatives) - $6.4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4-Month Campaign: 4/29/19 – 8/25/19 </a:t>
            </a:r>
            <a:r>
              <a:rPr kumimoji="0" lang="en-US" sz="11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(Spanish-Language ad was extended through 2/17/20)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3,381 Airings / 574.7 MM HH IMPs</a:t>
            </a:r>
          </a:p>
        </p:txBody>
      </p:sp>
      <p:pic>
        <p:nvPicPr>
          <p:cNvPr id="2050" name="Picture 2" descr="Denny's Logo PNG Transparent &amp; SVG Vector - Freebie Supply">
            <a:extLst>
              <a:ext uri="{FF2B5EF4-FFF2-40B4-BE49-F238E27FC236}">
                <a16:creationId xmlns:a16="http://schemas.microsoft.com/office/drawing/2014/main" id="{927F9FDC-5268-4D4B-A120-27B1EAB8F3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50" t="24310" r="3889" b="24310"/>
          <a:stretch/>
        </p:blipFill>
        <p:spPr bwMode="auto">
          <a:xfrm>
            <a:off x="9765717" y="837988"/>
            <a:ext cx="1344470" cy="7479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A98B67-A4EF-48F5-9EF6-2E2C22D4C1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658" y="4491967"/>
            <a:ext cx="2573266" cy="1508498"/>
          </a:xfrm>
          <a:prstGeom prst="rect">
            <a:avLst/>
          </a:prstGeom>
          <a:ln>
            <a:solidFill>
              <a:schemeClr val="tx1"/>
            </a:solidFill>
          </a:ln>
        </p:spPr>
      </p:pic>
      <p:pic>
        <p:nvPicPr>
          <p:cNvPr id="5" name="Picture 4">
            <a:extLst>
              <a:ext uri="{FF2B5EF4-FFF2-40B4-BE49-F238E27FC236}">
                <a16:creationId xmlns:a16="http://schemas.microsoft.com/office/drawing/2014/main" id="{353ABCF1-C202-4588-B946-258D96DB9B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11865" y="4491966"/>
            <a:ext cx="2535509" cy="1508500"/>
          </a:xfrm>
          <a:prstGeom prst="rect">
            <a:avLst/>
          </a:prstGeom>
          <a:ln>
            <a:solidFill>
              <a:schemeClr val="tx1"/>
            </a:solidFill>
          </a:ln>
        </p:spPr>
      </p:pic>
      <p:pic>
        <p:nvPicPr>
          <p:cNvPr id="3" name="Picture 2">
            <a:extLst>
              <a:ext uri="{FF2B5EF4-FFF2-40B4-BE49-F238E27FC236}">
                <a16:creationId xmlns:a16="http://schemas.microsoft.com/office/drawing/2014/main" id="{90FC82B6-06D4-4C7C-94BF-620629D780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19584" y="4491967"/>
            <a:ext cx="2526622" cy="1508500"/>
          </a:xfrm>
          <a:prstGeom prst="rect">
            <a:avLst/>
          </a:prstGeom>
          <a:ln>
            <a:solidFill>
              <a:schemeClr val="tx1"/>
            </a:solidFill>
          </a:ln>
        </p:spPr>
      </p:pic>
      <p:graphicFrame>
        <p:nvGraphicFramePr>
          <p:cNvPr id="2" name="Diagram 1">
            <a:extLst>
              <a:ext uri="{FF2B5EF4-FFF2-40B4-BE49-F238E27FC236}">
                <a16:creationId xmlns:a16="http://schemas.microsoft.com/office/drawing/2014/main" id="{0FEC2592-7862-4DBB-8FF8-C1CF7E24506A}"/>
              </a:ext>
            </a:extLst>
          </p:cNvPr>
          <p:cNvGraphicFramePr/>
          <p:nvPr/>
        </p:nvGraphicFramePr>
        <p:xfrm>
          <a:off x="10520040" y="26073"/>
          <a:ext cx="1680837" cy="10747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AEA4D65B-50AD-4B0C-A436-606F95DFDFB6}"/>
              </a:ext>
            </a:extLst>
          </p:cNvPr>
          <p:cNvSpPr txBox="1"/>
          <p:nvPr/>
        </p:nvSpPr>
        <p:spPr>
          <a:xfrm>
            <a:off x="82137" y="2792009"/>
            <a:ext cx="120605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Results</a:t>
            </a:r>
            <a:r>
              <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There was an immediate surge in Denny’s website visitation upon launch, especially by Black / African-Americans, and monthly visitors continued to increase through the duration of the campaign.  </a:t>
            </a:r>
          </a:p>
        </p:txBody>
      </p:sp>
      <p:sp>
        <p:nvSpPr>
          <p:cNvPr id="21" name="Rectangle 20">
            <a:extLst>
              <a:ext uri="{FF2B5EF4-FFF2-40B4-BE49-F238E27FC236}">
                <a16:creationId xmlns:a16="http://schemas.microsoft.com/office/drawing/2014/main" id="{235F3F89-4F32-421E-931A-FC69F01CD5D1}"/>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64917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0" name="TextBox 19">
            <a:extLst>
              <a:ext uri="{FF2B5EF4-FFF2-40B4-BE49-F238E27FC236}">
                <a16:creationId xmlns:a16="http://schemas.microsoft.com/office/drawing/2014/main" id="{EC7C3DF5-3D9A-46B2-941F-9D87D0A9DDB8}"/>
              </a:ext>
            </a:extLst>
          </p:cNvPr>
          <p:cNvSpPr txBox="1"/>
          <p:nvPr/>
        </p:nvSpPr>
        <p:spPr>
          <a:xfrm>
            <a:off x="4921719" y="1805786"/>
            <a:ext cx="6814769" cy="16312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Regardless of your brand’s target consumer, category or business model, embracing diversity can inspire greater engagement, interaction and purchase intent by bringing more potential customers onto your digital platforms</a:t>
            </a:r>
          </a:p>
        </p:txBody>
      </p:sp>
      <p:sp>
        <p:nvSpPr>
          <p:cNvPr id="2" name="TextBox 1">
            <a:extLst>
              <a:ext uri="{FF2B5EF4-FFF2-40B4-BE49-F238E27FC236}">
                <a16:creationId xmlns:a16="http://schemas.microsoft.com/office/drawing/2014/main" id="{0BE155FF-CEA0-45B1-BA89-B441B0869E91}"/>
              </a:ext>
            </a:extLst>
          </p:cNvPr>
          <p:cNvSpPr txBox="1"/>
          <p:nvPr/>
        </p:nvSpPr>
        <p:spPr>
          <a:xfrm>
            <a:off x="4921719" y="4053323"/>
            <a:ext cx="6281899" cy="16312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Embracing an inclusivity mindset creates an important point of differentiation for a brand. And a meaningful, authentic brand message gives consumers a reason to prefer one brand over another</a:t>
            </a:r>
          </a:p>
        </p:txBody>
      </p:sp>
      <p:sp>
        <p:nvSpPr>
          <p:cNvPr id="10" name="Rectangle 9">
            <a:extLst>
              <a:ext uri="{FF2B5EF4-FFF2-40B4-BE49-F238E27FC236}">
                <a16:creationId xmlns:a16="http://schemas.microsoft.com/office/drawing/2014/main" id="{78CC1380-7AB5-4F1A-8FD9-7E2A0859FB34}"/>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AC08D0A5-8A8E-40FC-BC3C-923490B549AC}"/>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What to know from our </a:t>
            </a:r>
            <a:r>
              <a:rPr lang="en-US" sz="2800" b="1" dirty="0">
                <a:solidFill>
                  <a:srgbClr val="4EBEA4"/>
                </a:solidFill>
                <a:latin typeface="Helvetica" pitchFamily="2" charset="0"/>
              </a:rPr>
              <a:t>‘Intent’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case studies</a:t>
            </a:r>
            <a:endParaRPr kumimoji="0" lang="en-US" sz="2800" b="1" i="0" u="none" strike="noStrike" kern="1200" cap="none" spc="0" normalizeH="0" baseline="0" noProof="0" dirty="0">
              <a:ln>
                <a:noFill/>
              </a:ln>
              <a:solidFill>
                <a:srgbClr val="00BFF2"/>
              </a:solidFill>
              <a:effectLst/>
              <a:uLnTx/>
              <a:uFillTx/>
              <a:latin typeface="Helvetica" pitchFamily="2" charset="0"/>
              <a:ea typeface="+mn-ea"/>
              <a:cs typeface="+mn-cs"/>
            </a:endParaRPr>
          </a:p>
        </p:txBody>
      </p:sp>
    </p:spTree>
    <p:extLst>
      <p:ext uri="{BB962C8B-B14F-4D97-AF65-F5344CB8AC3E}">
        <p14:creationId xmlns:p14="http://schemas.microsoft.com/office/powerpoint/2010/main" val="395922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1"/>
            <a:ext cx="12192000" cy="6858000"/>
          </a:xfrm>
          <a:prstGeom prst="rect">
            <a:avLst/>
          </a:prstGeom>
        </p:spPr>
      </p:pic>
      <p:cxnSp>
        <p:nvCxnSpPr>
          <p:cNvPr id="4" name="Straight Connector 3">
            <a:extLst>
              <a:ext uri="{FF2B5EF4-FFF2-40B4-BE49-F238E27FC236}">
                <a16:creationId xmlns:a16="http://schemas.microsoft.com/office/drawing/2014/main" id="{17994DB0-D124-43A1-A17D-785994112F5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graphicFrame>
        <p:nvGraphicFramePr>
          <p:cNvPr id="5" name="Diagram 4">
            <a:extLst>
              <a:ext uri="{FF2B5EF4-FFF2-40B4-BE49-F238E27FC236}">
                <a16:creationId xmlns:a16="http://schemas.microsoft.com/office/drawing/2014/main" id="{A375078E-391D-4331-A902-0FB85F120FDE}"/>
              </a:ext>
            </a:extLst>
          </p:cNvPr>
          <p:cNvGraphicFramePr/>
          <p:nvPr/>
        </p:nvGraphicFramePr>
        <p:xfrm>
          <a:off x="44357" y="26073"/>
          <a:ext cx="1680838" cy="1057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47BC62D-EC02-4AD8-8DA1-603BFF1B9143}"/>
              </a:ext>
            </a:extLst>
          </p:cNvPr>
          <p:cNvSpPr txBox="1"/>
          <p:nvPr/>
        </p:nvSpPr>
        <p:spPr>
          <a:xfrm>
            <a:off x="382082" y="3434080"/>
            <a:ext cx="73979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B1464"/>
                </a:solidFill>
                <a:effectLst/>
                <a:uLnTx/>
                <a:uFillTx/>
                <a:latin typeface="Helvetica" pitchFamily="2" charset="0"/>
                <a:ea typeface="+mn-ea"/>
                <a:cs typeface="+mn-cs"/>
              </a:rPr>
              <a:t>Converting Consumer Action Into Sales</a:t>
            </a:r>
          </a:p>
        </p:txBody>
      </p:sp>
      <p:pic>
        <p:nvPicPr>
          <p:cNvPr id="6" name="Picture 5">
            <a:extLst>
              <a:ext uri="{FF2B5EF4-FFF2-40B4-BE49-F238E27FC236}">
                <a16:creationId xmlns:a16="http://schemas.microsoft.com/office/drawing/2014/main" id="{13EA62CC-E4E1-42B4-B2B3-AAA0EADCA47B}"/>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7" name="TextBox 6">
            <a:extLst>
              <a:ext uri="{FF2B5EF4-FFF2-40B4-BE49-F238E27FC236}">
                <a16:creationId xmlns:a16="http://schemas.microsoft.com/office/drawing/2014/main" id="{F0385969-0084-4D11-8D80-6FA1FD1983ED}"/>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8" name="Picture 7">
            <a:extLst>
              <a:ext uri="{FF2B5EF4-FFF2-40B4-BE49-F238E27FC236}">
                <a16:creationId xmlns:a16="http://schemas.microsoft.com/office/drawing/2014/main" id="{76F96D3B-1A44-4B47-B75D-A8CF8529CFFD}"/>
              </a:ext>
            </a:extLst>
          </p:cNvPr>
          <p:cNvPicPr>
            <a:picLocks noChangeAspect="1"/>
          </p:cNvPicPr>
          <p:nvPr/>
        </p:nvPicPr>
        <p:blipFill rotWithShape="1">
          <a:blip r:embed="rId8"/>
          <a:srcRect l="4181" t="95080"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E6424949-4EE0-4760-8F27-1A76B15D885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0C0A8AF9-432B-44BC-B347-A050135BA153}"/>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02345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54628" y="332548"/>
            <a:ext cx="1193737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‘Sales’ metric explained…and why it matters to a marketing campaign</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graphicFrame>
        <p:nvGraphicFramePr>
          <p:cNvPr id="2" name="Table 2">
            <a:extLst>
              <a:ext uri="{FF2B5EF4-FFF2-40B4-BE49-F238E27FC236}">
                <a16:creationId xmlns:a16="http://schemas.microsoft.com/office/drawing/2014/main" id="{4FE34D51-DEE4-4047-A6E5-21BDD30267C4}"/>
              </a:ext>
            </a:extLst>
          </p:cNvPr>
          <p:cNvGraphicFramePr>
            <a:graphicFrameLocks noGrp="1"/>
          </p:cNvGraphicFramePr>
          <p:nvPr>
            <p:extLst>
              <p:ext uri="{D42A27DB-BD31-4B8C-83A1-F6EECF244321}">
                <p14:modId xmlns:p14="http://schemas.microsoft.com/office/powerpoint/2010/main" val="452704383"/>
              </p:ext>
            </p:extLst>
          </p:nvPr>
        </p:nvGraphicFramePr>
        <p:xfrm>
          <a:off x="106531" y="2130640"/>
          <a:ext cx="11931588" cy="1574586"/>
        </p:xfrm>
        <a:graphic>
          <a:graphicData uri="http://schemas.openxmlformats.org/drawingml/2006/table">
            <a:tbl>
              <a:tblPr firstRow="1" bandRow="1">
                <a:tableStyleId>{5C22544A-7EE6-4342-B048-85BDC9FD1C3A}</a:tableStyleId>
              </a:tblPr>
              <a:tblGrid>
                <a:gridCol w="2562885">
                  <a:extLst>
                    <a:ext uri="{9D8B030D-6E8A-4147-A177-3AD203B41FA5}">
                      <a16:colId xmlns:a16="http://schemas.microsoft.com/office/drawing/2014/main" val="1493270168"/>
                    </a:ext>
                  </a:extLst>
                </a:gridCol>
                <a:gridCol w="4707926">
                  <a:extLst>
                    <a:ext uri="{9D8B030D-6E8A-4147-A177-3AD203B41FA5}">
                      <a16:colId xmlns:a16="http://schemas.microsoft.com/office/drawing/2014/main" val="4020744282"/>
                    </a:ext>
                  </a:extLst>
                </a:gridCol>
                <a:gridCol w="4660777">
                  <a:extLst>
                    <a:ext uri="{9D8B030D-6E8A-4147-A177-3AD203B41FA5}">
                      <a16:colId xmlns:a16="http://schemas.microsoft.com/office/drawing/2014/main" val="4070084618"/>
                    </a:ext>
                  </a:extLst>
                </a:gridCol>
              </a:tblGrid>
              <a:tr h="317256">
                <a:tc>
                  <a:txBody>
                    <a:bodyPr/>
                    <a:lstStyle/>
                    <a:p>
                      <a:r>
                        <a:rPr lang="en-US" sz="1400" dirty="0">
                          <a:latin typeface="Helvetica" panose="020B0403020202020204" pitchFamily="34" charset="0"/>
                        </a:rPr>
                        <a:t>Metric</a:t>
                      </a:r>
                    </a:p>
                  </a:txBody>
                  <a:tcPr>
                    <a:solidFill>
                      <a:srgbClr val="1B1464"/>
                    </a:solidFill>
                  </a:tcPr>
                </a:tc>
                <a:tc>
                  <a:txBody>
                    <a:bodyPr/>
                    <a:lstStyle/>
                    <a:p>
                      <a:r>
                        <a:rPr lang="en-US" sz="1400" dirty="0">
                          <a:latin typeface="Helvetica" panose="020B0403020202020204" pitchFamily="34" charset="0"/>
                        </a:rPr>
                        <a:t>Definition</a:t>
                      </a:r>
                    </a:p>
                  </a:txBody>
                  <a:tcPr>
                    <a:solidFill>
                      <a:srgbClr val="1B1464"/>
                    </a:solidFill>
                  </a:tcPr>
                </a:tc>
                <a:tc>
                  <a:txBody>
                    <a:bodyPr/>
                    <a:lstStyle/>
                    <a:p>
                      <a:r>
                        <a:rPr lang="en-US" sz="1400" dirty="0">
                          <a:latin typeface="Helvetica" panose="020B0403020202020204" pitchFamily="34" charset="0"/>
                        </a:rPr>
                        <a:t>Why Is It Important To Marketers?</a:t>
                      </a:r>
                    </a:p>
                  </a:txBody>
                  <a:tcPr>
                    <a:solidFill>
                      <a:srgbClr val="1B1464"/>
                    </a:solidFill>
                  </a:tcPr>
                </a:tc>
                <a:extLst>
                  <a:ext uri="{0D108BD9-81ED-4DB2-BD59-A6C34878D82A}">
                    <a16:rowId xmlns:a16="http://schemas.microsoft.com/office/drawing/2014/main" val="1145546272"/>
                  </a:ext>
                </a:extLst>
              </a:tr>
              <a:tr h="1257330">
                <a:tc>
                  <a:txBody>
                    <a:bodyPr/>
                    <a:lstStyle/>
                    <a:p>
                      <a:r>
                        <a:rPr lang="en-US" sz="1600" dirty="0">
                          <a:solidFill>
                            <a:srgbClr val="1B1464"/>
                          </a:solidFill>
                          <a:latin typeface="Helvetica" panose="020B0403020202020204" pitchFamily="34" charset="0"/>
                        </a:rPr>
                        <a:t>Revenues / Unit Sales</a:t>
                      </a:r>
                    </a:p>
                    <a:p>
                      <a:r>
                        <a:rPr lang="en-US" sz="1050" dirty="0">
                          <a:solidFill>
                            <a:srgbClr val="1B1464"/>
                          </a:solidFill>
                          <a:latin typeface="Helvetica" panose="020B0403020202020204" pitchFamily="34" charset="0"/>
                        </a:rPr>
                        <a:t>(SEC filings / 10-Ks / company reports)</a:t>
                      </a:r>
                    </a:p>
                  </a:txBody>
                  <a:tcPr>
                    <a:solidFill>
                      <a:srgbClr val="FFE600"/>
                    </a:solidFill>
                  </a:tcPr>
                </a:tc>
                <a:tc>
                  <a:txBody>
                    <a:bodyPr/>
                    <a:lstStyle/>
                    <a:p>
                      <a:r>
                        <a:rPr lang="en-US" sz="1600" dirty="0">
                          <a:solidFill>
                            <a:srgbClr val="1B1464"/>
                          </a:solidFill>
                          <a:latin typeface="Helvetica" panose="020B0403020202020204" pitchFamily="34" charset="0"/>
                        </a:rPr>
                        <a:t>Our analysis to quantify sales is dependent on publicly available company data including units sold and total or organic sales.</a:t>
                      </a:r>
                    </a:p>
                  </a:txBody>
                  <a:tcPr>
                    <a:solidFill>
                      <a:srgbClr val="FFE600"/>
                    </a:solidFill>
                  </a:tcPr>
                </a:tc>
                <a:tc>
                  <a:txBody>
                    <a:bodyPr/>
                    <a:lstStyle/>
                    <a:p>
                      <a:r>
                        <a:rPr lang="en-US" sz="1600" dirty="0">
                          <a:solidFill>
                            <a:srgbClr val="1B1464"/>
                          </a:solidFill>
                          <a:latin typeface="Helvetica" panose="020B0403020202020204" pitchFamily="34" charset="0"/>
                        </a:rPr>
                        <a:t>The bottom of the funnel and the ultimate customer action taken.</a:t>
                      </a:r>
                    </a:p>
                  </a:txBody>
                  <a:tcPr>
                    <a:solidFill>
                      <a:srgbClr val="FFE600"/>
                    </a:solidFill>
                  </a:tcPr>
                </a:tc>
                <a:extLst>
                  <a:ext uri="{0D108BD9-81ED-4DB2-BD59-A6C34878D82A}">
                    <a16:rowId xmlns:a16="http://schemas.microsoft.com/office/drawing/2014/main" val="1998073461"/>
                  </a:ext>
                </a:extLst>
              </a:tr>
            </a:tbl>
          </a:graphicData>
        </a:graphic>
      </p:graphicFrame>
      <p:sp>
        <p:nvSpPr>
          <p:cNvPr id="7" name="Rectangle 6">
            <a:extLst>
              <a:ext uri="{FF2B5EF4-FFF2-40B4-BE49-F238E27FC236}">
                <a16:creationId xmlns:a16="http://schemas.microsoft.com/office/drawing/2014/main" id="{0EAFF422-0A9F-465D-9BCC-81EB95B0921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09010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315FFB4-93B2-4050-B83D-F8FA64B2C221}"/>
              </a:ext>
            </a:extLst>
          </p:cNvPr>
          <p:cNvGraphicFramePr/>
          <p:nvPr/>
        </p:nvGraphicFramePr>
        <p:xfrm>
          <a:off x="10520040" y="26073"/>
          <a:ext cx="1680838" cy="1057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246FEDD-7C32-4D67-BFC8-6BB05553B32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031" y="4542449"/>
            <a:ext cx="2563740" cy="1522104"/>
          </a:xfrm>
          <a:prstGeom prst="rect">
            <a:avLst/>
          </a:prstGeom>
          <a:ln>
            <a:solidFill>
              <a:schemeClr val="tx1"/>
            </a:solidFill>
          </a:ln>
        </p:spPr>
      </p:pic>
      <p:pic>
        <p:nvPicPr>
          <p:cNvPr id="2" name="Picture 1">
            <a:extLst>
              <a:ext uri="{FF2B5EF4-FFF2-40B4-BE49-F238E27FC236}">
                <a16:creationId xmlns:a16="http://schemas.microsoft.com/office/drawing/2014/main" id="{AEF08441-231C-417B-8951-C4E5DAB606B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20239" y="4553684"/>
            <a:ext cx="2524696" cy="1522104"/>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10"/>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60180"/>
            <a:ext cx="105425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1/1/18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quarterly company filings (10-Q) for North American revenue (Nike does not report at the United States geographical level) via SEC.gov (EDGAR), revenues reflect Nike brands and excludes Converse.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153306"/>
            <a:ext cx="1023648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Nike</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Record-breaking sales</a:t>
            </a:r>
            <a:r>
              <a:rPr kumimoji="0" lang="en-US" sz="2600" b="0"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have been achieved in </a:t>
            </a: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each quarter</a:t>
            </a:r>
            <a:r>
              <a:rPr kumimoji="0" lang="en-US" sz="2600" b="0"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since the launch of their ‘Dream Crazy’ campaign featuring Colin Kaepernick</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54429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September 2018, Nike released their first in a series of ‘Dream’ spots for their on-going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Just Do It’</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campaign which featured NFL star turned social activist, Colin Kaepernick. The series celebrated the rich diversity found in sports through the collection of stories that represented athletes who are household names and younger, unknown athletes (including 29-year-old basketball wheelchair athlete Megan Blunk and Isaish Bird, a 10-year-old wrestler born without legs). </a:t>
            </a:r>
            <a:endPar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5" name="Rectangle 14">
            <a:extLst>
              <a:ext uri="{FF2B5EF4-FFF2-40B4-BE49-F238E27FC236}">
                <a16:creationId xmlns:a16="http://schemas.microsoft.com/office/drawing/2014/main" id="{270EBCC2-48DF-45D5-AA18-C2242B0FEBD5}"/>
              </a:ext>
            </a:extLst>
          </p:cNvPr>
          <p:cNvSpPr/>
          <p:nvPr/>
        </p:nvSpPr>
        <p:spPr>
          <a:xfrm>
            <a:off x="7931582" y="3606498"/>
            <a:ext cx="4209616" cy="2498523"/>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North America Quarterly Revenue Comparison: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Sep-Nov ‘18 (</a:t>
            </a:r>
            <a:r>
              <a:rPr kumimoji="0" lang="en-US" sz="14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‘Dream Crazy’</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launch) vs. PY: </a:t>
            </a: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Dec ‘18-Feb ‘19 vs. PY:</a:t>
            </a: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Mar-May ‘19 (</a:t>
            </a:r>
            <a:r>
              <a:rPr kumimoji="0" lang="en-US" sz="14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‘Dream Crazier’ </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active) vs. PY: </a:t>
            </a: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Jun-Aug ‘19 (</a:t>
            </a:r>
            <a:r>
              <a:rPr kumimoji="0" lang="en-US" sz="14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‘Dream Us’ </a:t>
            </a: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active) vs. PY:  </a:t>
            </a: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Sep-Nov ‘19 vs. PY: </a:t>
            </a: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endParaRPr kumimoji="0" lang="en-US" sz="105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7" name="Rectangle 16">
            <a:extLst>
              <a:ext uri="{FF2B5EF4-FFF2-40B4-BE49-F238E27FC236}">
                <a16:creationId xmlns:a16="http://schemas.microsoft.com/office/drawing/2014/main" id="{3441FD16-3BB4-4026-84CD-49884CC53846}"/>
              </a:ext>
            </a:extLst>
          </p:cNvPr>
          <p:cNvSpPr/>
          <p:nvPr/>
        </p:nvSpPr>
        <p:spPr>
          <a:xfrm>
            <a:off x="74687" y="3775176"/>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‘Dream Crazy / Dream Crazier / Dream With Us’ TV spots (five creatives) - $21.7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14-Month Campaign: 9/6/18 – 10/23/19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683 Airings / 371.1 MM HH IMPs</a:t>
            </a:r>
          </a:p>
        </p:txBody>
      </p:sp>
      <p:pic>
        <p:nvPicPr>
          <p:cNvPr id="4098" name="Picture 2" descr="Nike logo PNG images free download">
            <a:extLst>
              <a:ext uri="{FF2B5EF4-FFF2-40B4-BE49-F238E27FC236}">
                <a16:creationId xmlns:a16="http://schemas.microsoft.com/office/drawing/2014/main" id="{5DD41887-6DAC-4402-84D6-6CFFDD49FD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03949" y="1052494"/>
            <a:ext cx="1539838" cy="6073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318288B-75D6-4C15-A5F5-D37E8B7252EE}"/>
              </a:ext>
            </a:extLst>
          </p:cNvPr>
          <p:cNvSpPr txBox="1"/>
          <p:nvPr/>
        </p:nvSpPr>
        <p:spPr>
          <a:xfrm>
            <a:off x="7927452" y="6082395"/>
            <a:ext cx="421633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pic>
        <p:nvPicPr>
          <p:cNvPr id="6" name="Picture 5">
            <a:extLst>
              <a:ext uri="{FF2B5EF4-FFF2-40B4-BE49-F238E27FC236}">
                <a16:creationId xmlns:a16="http://schemas.microsoft.com/office/drawing/2014/main" id="{C05F57C0-5B89-4903-9E49-2A83744D670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98664" y="4566396"/>
            <a:ext cx="2535645" cy="1509392"/>
          </a:xfrm>
          <a:prstGeom prst="rect">
            <a:avLst/>
          </a:prstGeom>
          <a:ln>
            <a:solidFill>
              <a:schemeClr val="tx1"/>
            </a:solidFill>
          </a:ln>
        </p:spPr>
      </p:pic>
      <p:sp>
        <p:nvSpPr>
          <p:cNvPr id="4" name="TextBox 3">
            <a:extLst>
              <a:ext uri="{FF2B5EF4-FFF2-40B4-BE49-F238E27FC236}">
                <a16:creationId xmlns:a16="http://schemas.microsoft.com/office/drawing/2014/main" id="{FADD226C-B147-45FC-927B-CAA7E664BDD1}"/>
              </a:ext>
            </a:extLst>
          </p:cNvPr>
          <p:cNvSpPr txBox="1"/>
          <p:nvPr/>
        </p:nvSpPr>
        <p:spPr>
          <a:xfrm>
            <a:off x="201505" y="2783133"/>
            <a:ext cx="118937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Results</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Nike launched the Kaepernick ‘Dream Crazy’ ad at the beginning of their 3</a:t>
            </a:r>
            <a:r>
              <a:rPr kumimoji="0" lang="en-US" sz="1600" b="1" i="0" u="none" strike="noStrike" kern="1200" cap="none" spc="0" normalizeH="0" baseline="30000" noProof="0" dirty="0">
                <a:ln>
                  <a:noFill/>
                </a:ln>
                <a:solidFill>
                  <a:srgbClr val="1B1464"/>
                </a:solidFill>
                <a:effectLst/>
                <a:uLnTx/>
                <a:uFillTx/>
                <a:latin typeface="Helvetica" panose="020B0403020202020204" pitchFamily="34" charset="0"/>
                <a:ea typeface="+mn-ea"/>
                <a:cs typeface="+mn-cs"/>
              </a:rPr>
              <a:t>rd</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quarter and saw their highest 3Q revenues ever at that point. Record-breaking quarterly sales continued in each successive quarter through our </a:t>
            </a:r>
            <a:r>
              <a:rPr lang="en-US" sz="1600" b="1">
                <a:solidFill>
                  <a:srgbClr val="1B1464"/>
                </a:solidFill>
                <a:latin typeface="Helvetica" panose="020B0403020202020204" pitchFamily="34" charset="0"/>
              </a:rPr>
              <a:t>evaluation</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period (ending Feb ‘20), with increases ranging between +4%</a:t>
            </a:r>
            <a:r>
              <a:rPr kumimoji="0" lang="en-US" sz="1600" b="1" i="0" u="none" strike="noStrike" kern="1200" cap="none" spc="0" normalizeH="0" noProof="0" dirty="0">
                <a:ln>
                  <a:noFill/>
                </a:ln>
                <a:solidFill>
                  <a:srgbClr val="1B1464"/>
                </a:solidFill>
                <a:effectLst/>
                <a:uLnTx/>
                <a:uFillTx/>
                <a:latin typeface="Helvetica" panose="020B0403020202020204" pitchFamily="34" charset="0"/>
                <a:ea typeface="+mn-ea"/>
                <a:cs typeface="+mn-cs"/>
              </a:rPr>
              <a:t> - +9% vs. prior year</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p>
        </p:txBody>
      </p:sp>
      <p:sp>
        <p:nvSpPr>
          <p:cNvPr id="19" name="Rectangle 18">
            <a:extLst>
              <a:ext uri="{FF2B5EF4-FFF2-40B4-BE49-F238E27FC236}">
                <a16:creationId xmlns:a16="http://schemas.microsoft.com/office/drawing/2014/main" id="{D776E728-FFB3-40AD-8286-7EE493AFB044}"/>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6390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62C3AD-3E8E-491B-B824-FEFD9731442B}"/>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FB3EABF4-443B-4155-A5FA-5A6AB756FC46}"/>
              </a:ext>
            </a:extLst>
          </p:cNvPr>
          <p:cNvSpPr txBox="1"/>
          <p:nvPr/>
        </p:nvSpPr>
        <p:spPr>
          <a:xfrm>
            <a:off x="90773" y="1829804"/>
            <a:ext cx="119591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Not only is RAV4 the best-selling SUV but it’s also Toyota’s highest selling nameplate in America. During their rise, diversity and inclusion messaging has featured prominently in their advertising which includes a host of Spanish-language campaigns. The brand also produced a Super Bowl ad with an empowering message about shattering perceptions featuring Toni Harris, the first female athlete to receive a full college football scholarship in a skill position. </a:t>
            </a:r>
            <a:endParaRPr kumimoji="0" lang="en-US" sz="1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3074" name="Picture 2" descr="TOYOTA RAV4 - Gallery">
            <a:extLst>
              <a:ext uri="{FF2B5EF4-FFF2-40B4-BE49-F238E27FC236}">
                <a16:creationId xmlns:a16="http://schemas.microsoft.com/office/drawing/2014/main" id="{97E80378-5648-4BC3-8796-F9229010D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2631" y="1115923"/>
            <a:ext cx="1361773" cy="5242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6B27F15-6B32-4199-85FF-E09212498895}"/>
              </a:ext>
            </a:extLst>
          </p:cNvPr>
          <p:cNvPicPr>
            <a:picLocks noChangeAspect="1"/>
          </p:cNvPicPr>
          <p:nvPr/>
        </p:nvPicPr>
        <p:blipFill rotWithShape="1">
          <a:blip r:embed="rId5"/>
          <a:srcRect l="17621" t="16829" r="17573" b="18543"/>
          <a:stretch/>
        </p:blipFill>
        <p:spPr>
          <a:xfrm>
            <a:off x="102392" y="4457843"/>
            <a:ext cx="2565753" cy="1539204"/>
          </a:xfrm>
          <a:prstGeom prst="rect">
            <a:avLst/>
          </a:prstGeom>
          <a:ln>
            <a:solidFill>
              <a:schemeClr val="tx1"/>
            </a:solidFill>
          </a:ln>
        </p:spPr>
      </p:pic>
      <p:sp>
        <p:nvSpPr>
          <p:cNvPr id="15" name="Rectangle 14">
            <a:extLst>
              <a:ext uri="{FF2B5EF4-FFF2-40B4-BE49-F238E27FC236}">
                <a16:creationId xmlns:a16="http://schemas.microsoft.com/office/drawing/2014/main" id="{83E75429-8E90-4984-8AE6-850BF6A3FC22}"/>
              </a:ext>
            </a:extLst>
          </p:cNvPr>
          <p:cNvSpPr/>
          <p:nvPr/>
        </p:nvSpPr>
        <p:spPr>
          <a:xfrm>
            <a:off x="83154" y="3685957"/>
            <a:ext cx="2584991"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‘Bring The Heat’ TV spot - $42.0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2/4/19 – 2/2/20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4,865 Airings / 1,874.8 MM HH IMPs</a:t>
            </a:r>
          </a:p>
        </p:txBody>
      </p:sp>
      <p:sp>
        <p:nvSpPr>
          <p:cNvPr id="16" name="Rectangle 15">
            <a:extLst>
              <a:ext uri="{FF2B5EF4-FFF2-40B4-BE49-F238E27FC236}">
                <a16:creationId xmlns:a16="http://schemas.microsoft.com/office/drawing/2014/main" id="{8D01B401-0D06-4EA4-9A79-4A4520DFF1C1}"/>
              </a:ext>
            </a:extLst>
          </p:cNvPr>
          <p:cNvSpPr/>
          <p:nvPr/>
        </p:nvSpPr>
        <p:spPr>
          <a:xfrm>
            <a:off x="283559" y="197691"/>
            <a:ext cx="986361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Toyota RAV4</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nameplate has become the </a:t>
            </a: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best-selling SUV in America</a:t>
            </a:r>
            <a:r>
              <a:rPr kumimoji="0" lang="en-US" sz="26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behind </a:t>
            </a: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strong diversity</a:t>
            </a:r>
            <a:r>
              <a:rPr kumimoji="0" lang="en-US" sz="26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sng"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female empowerment</a:t>
            </a:r>
            <a:r>
              <a:rPr kumimoji="0" lang="en-US" sz="26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campaigns</a:t>
            </a:r>
          </a:p>
        </p:txBody>
      </p:sp>
      <p:sp>
        <p:nvSpPr>
          <p:cNvPr id="17" name="Rectangle 16">
            <a:extLst>
              <a:ext uri="{FF2B5EF4-FFF2-40B4-BE49-F238E27FC236}">
                <a16:creationId xmlns:a16="http://schemas.microsoft.com/office/drawing/2014/main" id="{DA8B02EF-4D6B-4DB0-B5D9-B4F6EFF1FDA7}"/>
              </a:ext>
            </a:extLst>
          </p:cNvPr>
          <p:cNvSpPr/>
          <p:nvPr/>
        </p:nvSpPr>
        <p:spPr>
          <a:xfrm>
            <a:off x="8008673" y="3664097"/>
            <a:ext cx="4140992" cy="2332949"/>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Annual U.S. Unit Sales: </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+42% increase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RAV4 vehicles sold annually in the U.S.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over the last five years</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between 2015 and 2019 (315,142 vs. 448,071).</a:t>
            </a:r>
            <a:endPar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B3D57DA6-A46E-4C75-AE6C-7E4FBFE8347B}"/>
              </a:ext>
            </a:extLst>
          </p:cNvPr>
          <p:cNvSpPr txBox="1"/>
          <p:nvPr/>
        </p:nvSpPr>
        <p:spPr>
          <a:xfrm>
            <a:off x="518989" y="6215790"/>
            <a:ext cx="10764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1/1/16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Toyota Motor North America’s U.S. Sales Annual Summaries available through their online news pressroom portal.</a:t>
            </a:r>
          </a:p>
        </p:txBody>
      </p:sp>
      <p:sp>
        <p:nvSpPr>
          <p:cNvPr id="21" name="Rectangle 20">
            <a:extLst>
              <a:ext uri="{FF2B5EF4-FFF2-40B4-BE49-F238E27FC236}">
                <a16:creationId xmlns:a16="http://schemas.microsoft.com/office/drawing/2014/main" id="{937EC1A5-84A0-426E-AC78-5692FDC37EBF}"/>
              </a:ext>
            </a:extLst>
          </p:cNvPr>
          <p:cNvSpPr/>
          <p:nvPr/>
        </p:nvSpPr>
        <p:spPr>
          <a:xfrm>
            <a:off x="2739064" y="3687434"/>
            <a:ext cx="2578408"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‘Toni’ TV spot - $21.6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1/29/19 – 11/24/19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284 Airings / 330.5 MM HH IMPs</a:t>
            </a:r>
          </a:p>
        </p:txBody>
      </p:sp>
      <p:sp>
        <p:nvSpPr>
          <p:cNvPr id="14" name="Rectangle 13">
            <a:extLst>
              <a:ext uri="{FF2B5EF4-FFF2-40B4-BE49-F238E27FC236}">
                <a16:creationId xmlns:a16="http://schemas.microsoft.com/office/drawing/2014/main" id="{72CE47FB-BE30-459A-B969-9AF436D270BC}"/>
              </a:ext>
            </a:extLst>
          </p:cNvPr>
          <p:cNvSpPr/>
          <p:nvPr/>
        </p:nvSpPr>
        <p:spPr>
          <a:xfrm>
            <a:off x="5403852" y="3680037"/>
            <a:ext cx="2559170" cy="746358"/>
          </a:xfrm>
          <a:prstGeom prst="rect">
            <a:avLst/>
          </a:prstGeom>
          <a:solidFill>
            <a:srgbClr val="1B1464"/>
          </a:solidFill>
          <a:ln w="38100">
            <a:solidFill>
              <a:srgbClr val="FFE6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13 Spanish-Language TV spots - $22.6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Various Flights: 1/12/16 – 3/29/20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7,018 Airings / 933.8 MM HH IMPs</a:t>
            </a:r>
          </a:p>
        </p:txBody>
      </p:sp>
      <p:pic>
        <p:nvPicPr>
          <p:cNvPr id="3" name="Picture 2">
            <a:extLst>
              <a:ext uri="{FF2B5EF4-FFF2-40B4-BE49-F238E27FC236}">
                <a16:creationId xmlns:a16="http://schemas.microsoft.com/office/drawing/2014/main" id="{68F129F0-5E69-4C89-8D42-85AA08F50AE8}"/>
              </a:ext>
            </a:extLst>
          </p:cNvPr>
          <p:cNvPicPr>
            <a:picLocks noChangeAspect="1"/>
          </p:cNvPicPr>
          <p:nvPr/>
        </p:nvPicPr>
        <p:blipFill rotWithShape="1">
          <a:blip r:embed="rId6"/>
          <a:srcRect l="17798" t="17117" r="18072" b="18923"/>
          <a:stretch/>
        </p:blipFill>
        <p:spPr>
          <a:xfrm>
            <a:off x="2751718" y="4457843"/>
            <a:ext cx="2565753" cy="1539204"/>
          </a:xfrm>
          <a:prstGeom prst="rect">
            <a:avLst/>
          </a:prstGeom>
          <a:ln>
            <a:solidFill>
              <a:schemeClr val="tx1"/>
            </a:solidFill>
          </a:ln>
        </p:spPr>
      </p:pic>
      <p:pic>
        <p:nvPicPr>
          <p:cNvPr id="6" name="Picture 5">
            <a:extLst>
              <a:ext uri="{FF2B5EF4-FFF2-40B4-BE49-F238E27FC236}">
                <a16:creationId xmlns:a16="http://schemas.microsoft.com/office/drawing/2014/main" id="{8D9DB660-A596-458D-9B53-E84FCAE2D7CD}"/>
              </a:ext>
            </a:extLst>
          </p:cNvPr>
          <p:cNvPicPr>
            <a:picLocks noChangeAspect="1"/>
          </p:cNvPicPr>
          <p:nvPr/>
        </p:nvPicPr>
        <p:blipFill rotWithShape="1">
          <a:blip r:embed="rId7"/>
          <a:srcRect l="17660" t="17250" r="17623" b="18923"/>
          <a:stretch/>
        </p:blipFill>
        <p:spPr>
          <a:xfrm>
            <a:off x="5397269" y="4457843"/>
            <a:ext cx="2565753" cy="1544516"/>
          </a:xfrm>
          <a:prstGeom prst="rect">
            <a:avLst/>
          </a:prstGeom>
          <a:ln>
            <a:solidFill>
              <a:schemeClr val="tx1"/>
            </a:solidFill>
          </a:ln>
        </p:spPr>
      </p:pic>
      <p:graphicFrame>
        <p:nvGraphicFramePr>
          <p:cNvPr id="2" name="Diagram 1">
            <a:extLst>
              <a:ext uri="{FF2B5EF4-FFF2-40B4-BE49-F238E27FC236}">
                <a16:creationId xmlns:a16="http://schemas.microsoft.com/office/drawing/2014/main" id="{18EF0C72-1C44-400E-9652-78382E7C22B6}"/>
              </a:ext>
            </a:extLst>
          </p:cNvPr>
          <p:cNvGraphicFramePr/>
          <p:nvPr/>
        </p:nvGraphicFramePr>
        <p:xfrm>
          <a:off x="10520040" y="26073"/>
          <a:ext cx="1680838" cy="10570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448D4C82-77E3-47E2-9023-AC76898E1E25}"/>
              </a:ext>
            </a:extLst>
          </p:cNvPr>
          <p:cNvSpPr txBox="1"/>
          <p:nvPr/>
        </p:nvSpPr>
        <p:spPr>
          <a:xfrm>
            <a:off x="92253" y="2896605"/>
            <a:ext cx="119591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Results</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2019 was Toyota RAV4’s highest annual unit sales ever and it marked their eighth straight year of successive unit growth – the nameplate sold 130K+ units more than they did five years ago in 2015 (which reflects a</a:t>
            </a:r>
            <a:r>
              <a:rPr kumimoji="0" lang="en-US" sz="1600" b="1" i="0" u="none" strike="noStrike" kern="1200" cap="none" spc="0" normalizeH="0" noProof="0" dirty="0">
                <a:ln>
                  <a:noFill/>
                </a:ln>
                <a:solidFill>
                  <a:srgbClr val="1B1464"/>
                </a:solidFill>
                <a:effectLst/>
                <a:uLnTx/>
                <a:uFillTx/>
                <a:latin typeface="Helvetica" panose="020B0403020202020204" pitchFamily="34" charset="0"/>
                <a:ea typeface="+mn-ea"/>
                <a:cs typeface="+mn-cs"/>
              </a:rPr>
              <a:t> +42% increase)</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endParaRPr kumimoji="0" lang="en-US" sz="1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51E62607-B49A-452D-88E8-5881F276BCDA}"/>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82242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629896"/>
            <a:ext cx="6903259"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Doing the right thing by developing and investing in diverse, inclusive campaigns grows the bottom line</a:t>
            </a:r>
          </a:p>
        </p:txBody>
      </p:sp>
      <p:sp>
        <p:nvSpPr>
          <p:cNvPr id="2" name="TextBox 1">
            <a:extLst>
              <a:ext uri="{FF2B5EF4-FFF2-40B4-BE49-F238E27FC236}">
                <a16:creationId xmlns:a16="http://schemas.microsoft.com/office/drawing/2014/main" id="{A03704E9-A53F-4987-99C6-B854C44FFA7A}"/>
              </a:ext>
            </a:extLst>
          </p:cNvPr>
          <p:cNvSpPr txBox="1"/>
          <p:nvPr/>
        </p:nvSpPr>
        <p:spPr>
          <a:xfrm>
            <a:off x="4905283" y="4202014"/>
            <a:ext cx="6903259" cy="18928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addition to their ad campaigns, marketers should consider what other ways they can go to market with a message of inclusivity (e.g. partnerships,</a:t>
            </a:r>
            <a:r>
              <a:rPr kumimoji="0" lang="en-US" sz="2000" b="1" i="0" u="none" strike="noStrike" kern="1200" cap="none" spc="0" normalizeH="0" noProof="0" dirty="0">
                <a:ln>
                  <a:noFill/>
                </a:ln>
                <a:solidFill>
                  <a:srgbClr val="1B1464"/>
                </a:solidFill>
                <a:effectLst/>
                <a:uLnTx/>
                <a:uFillTx/>
                <a:latin typeface="Helvetica" panose="020B0403020202020204" pitchFamily="34" charset="0"/>
                <a:ea typeface="+mn-ea"/>
                <a:cs typeface="+mn-cs"/>
              </a:rPr>
              <a:t> </a:t>
            </a: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packaging, product lines)</a:t>
            </a:r>
          </a:p>
          <a:p>
            <a:pPr marL="914400" marR="0" lvl="1"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500" b="1"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Packaging examples from </a:t>
            </a:r>
            <a:r>
              <a:rPr kumimoji="0" lang="en-US" sz="160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Coca Cola</a:t>
            </a:r>
            <a:r>
              <a:rPr kumimoji="0" lang="en-US" sz="160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and </a:t>
            </a:r>
            <a:r>
              <a:rPr kumimoji="0" lang="en-US" sz="160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Lay’s</a:t>
            </a:r>
            <a:r>
              <a:rPr kumimoji="0" lang="en-US" sz="160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are included in the full report</a:t>
            </a:r>
          </a:p>
        </p:txBody>
      </p:sp>
      <p:sp>
        <p:nvSpPr>
          <p:cNvPr id="3" name="TextBox 2">
            <a:extLst>
              <a:ext uri="{FF2B5EF4-FFF2-40B4-BE49-F238E27FC236}">
                <a16:creationId xmlns:a16="http://schemas.microsoft.com/office/drawing/2014/main" id="{2FC49A2C-F45C-4877-92F2-CFEEAACEF5CB}"/>
              </a:ext>
            </a:extLst>
          </p:cNvPr>
          <p:cNvSpPr txBox="1"/>
          <p:nvPr/>
        </p:nvSpPr>
        <p:spPr>
          <a:xfrm>
            <a:off x="4905283" y="3040252"/>
            <a:ext cx="690325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Marketers should create distinct in-language executions to more strongly relate to all consumers</a:t>
            </a:r>
          </a:p>
        </p:txBody>
      </p:sp>
      <p:sp>
        <p:nvSpPr>
          <p:cNvPr id="10" name="Rectangle 9">
            <a:extLst>
              <a:ext uri="{FF2B5EF4-FFF2-40B4-BE49-F238E27FC236}">
                <a16:creationId xmlns:a16="http://schemas.microsoft.com/office/drawing/2014/main" id="{0E0D6608-9366-411B-9110-3F98A35F7870}"/>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Rectangle 12">
            <a:extLst>
              <a:ext uri="{FF2B5EF4-FFF2-40B4-BE49-F238E27FC236}">
                <a16:creationId xmlns:a16="http://schemas.microsoft.com/office/drawing/2014/main" id="{81D92F45-A90B-4943-855F-F7E531349479}"/>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What to know from our </a:t>
            </a:r>
            <a:r>
              <a:rPr lang="en-US" sz="2800" b="1" dirty="0">
                <a:solidFill>
                  <a:srgbClr val="1F1A62"/>
                </a:solidFill>
                <a:latin typeface="Helvetica" pitchFamily="2" charset="0"/>
              </a:rPr>
              <a:t>‘Sales’</a:t>
            </a:r>
            <a:r>
              <a:rPr lang="en-US" sz="2800" b="1" dirty="0">
                <a:solidFill>
                  <a:srgbClr val="4EBEA4"/>
                </a:solidFill>
                <a:latin typeface="Helvetica" pitchFamily="2" charset="0"/>
              </a:rPr>
              <a:t>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case studies</a:t>
            </a:r>
            <a:endParaRPr kumimoji="0" lang="en-US" sz="2800" b="1" i="0" u="none" strike="noStrike" kern="1200" cap="none" spc="0" normalizeH="0" baseline="0" noProof="0" dirty="0">
              <a:ln>
                <a:noFill/>
              </a:ln>
              <a:solidFill>
                <a:srgbClr val="00BFF2"/>
              </a:solidFill>
              <a:effectLst/>
              <a:uLnTx/>
              <a:uFillTx/>
              <a:latin typeface="Helvetica" pitchFamily="2" charset="0"/>
              <a:ea typeface="+mn-ea"/>
              <a:cs typeface="+mn-cs"/>
            </a:endParaRPr>
          </a:p>
        </p:txBody>
      </p:sp>
    </p:spTree>
    <p:extLst>
      <p:ext uri="{BB962C8B-B14F-4D97-AF65-F5344CB8AC3E}">
        <p14:creationId xmlns:p14="http://schemas.microsoft.com/office/powerpoint/2010/main" val="4267526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Key Takeaways For Marketers</a:t>
            </a:r>
          </a:p>
        </p:txBody>
      </p:sp>
      <p:sp>
        <p:nvSpPr>
          <p:cNvPr id="53" name="Rectangle 52">
            <a:extLst>
              <a:ext uri="{FF2B5EF4-FFF2-40B4-BE49-F238E27FC236}">
                <a16:creationId xmlns:a16="http://schemas.microsoft.com/office/drawing/2014/main" id="{8BBE8172-9E12-4086-B29E-FB54D25F98ED}"/>
              </a:ext>
            </a:extLst>
          </p:cNvPr>
          <p:cNvSpPr/>
          <p:nvPr/>
        </p:nvSpPr>
        <p:spPr>
          <a:xfrm>
            <a:off x="4748668" y="3062794"/>
            <a:ext cx="2626202" cy="333081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0" name="Rectangle 59">
            <a:extLst>
              <a:ext uri="{FF2B5EF4-FFF2-40B4-BE49-F238E27FC236}">
                <a16:creationId xmlns:a16="http://schemas.microsoft.com/office/drawing/2014/main" id="{9AE5D485-B4AF-4976-A338-6A494E9F6954}"/>
              </a:ext>
            </a:extLst>
          </p:cNvPr>
          <p:cNvSpPr/>
          <p:nvPr/>
        </p:nvSpPr>
        <p:spPr>
          <a:xfrm>
            <a:off x="1295968"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3F0C46C5-2B14-40CB-ABD0-AEEBA5D86068}"/>
              </a:ext>
            </a:extLst>
          </p:cNvPr>
          <p:cNvSpPr txBox="1"/>
          <p:nvPr/>
        </p:nvSpPr>
        <p:spPr>
          <a:xfrm>
            <a:off x="1315776" y="3955912"/>
            <a:ext cx="2614861" cy="2031325"/>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Brands that are embracing inclusion and making it a core part of their messaging are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seeing greater business outcomes </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as a result, including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double and triple-digit</a:t>
            </a:r>
            <a:r>
              <a:rPr kumimoji="0" lang="en-US" sz="1400" b="0" i="0" u="none" strike="noStrike" kern="1200" cap="none" spc="0" normalizeH="0" noProof="0" dirty="0">
                <a:ln>
                  <a:noFill/>
                </a:ln>
                <a:solidFill>
                  <a:srgbClr val="FFE600"/>
                </a:solidFill>
                <a:effectLst/>
                <a:uLnTx/>
                <a:uFillTx/>
                <a:latin typeface="Helvetica Light" panose="020B0403020202020204"/>
                <a:ea typeface="+mn-ea"/>
                <a:cs typeface="Helvetica" panose="020B0604020202020204" pitchFamily="34" charset="0"/>
              </a:rPr>
              <a:t> increases in website traffic</a:t>
            </a:r>
            <a:r>
              <a:rPr kumimoji="0" lang="en-US" sz="1400" b="0" i="0" u="none" strike="noStrike" kern="1200" cap="none" spc="0" normalizeH="0" noProof="0" dirty="0">
                <a:ln>
                  <a:noFill/>
                </a:ln>
                <a:solidFill>
                  <a:srgbClr val="E2E8F1"/>
                </a:solidFill>
                <a:effectLst/>
                <a:uLnTx/>
                <a:uFillTx/>
                <a:latin typeface="Helvetica Light" panose="020B0403020202020204"/>
                <a:ea typeface="+mn-ea"/>
                <a:cs typeface="Helvetica" panose="020B0604020202020204" pitchFamily="34" charset="0"/>
              </a:rPr>
              <a:t> along with </a:t>
            </a:r>
            <a:r>
              <a:rPr kumimoji="0" lang="en-US" sz="1400" b="0" i="0" u="none" strike="noStrike" kern="1200" cap="none" spc="0" normalizeH="0" noProof="0" dirty="0">
                <a:ln>
                  <a:noFill/>
                </a:ln>
                <a:solidFill>
                  <a:srgbClr val="FFE600"/>
                </a:solidFill>
                <a:effectLst/>
                <a:uLnTx/>
                <a:uFillTx/>
                <a:latin typeface="Helvetica Light" panose="020B0403020202020204"/>
                <a:ea typeface="+mn-ea"/>
                <a:cs typeface="Helvetica" panose="020B0604020202020204" pitchFamily="34" charset="0"/>
              </a:rPr>
              <a:t>sustained sales growth</a:t>
            </a:r>
            <a:r>
              <a:rPr kumimoji="0" lang="en-US" sz="1400" b="0" i="0" u="none" strike="noStrike" kern="1200" cap="none" spc="0" normalizeH="0" noProof="0" dirty="0">
                <a:ln>
                  <a:noFill/>
                </a:ln>
                <a:solidFill>
                  <a:srgbClr val="E2E8F1"/>
                </a:solidFill>
                <a:effectLst/>
                <a:uLnTx/>
                <a:uFillTx/>
                <a:latin typeface="Helvetica Light" panose="020B0403020202020204"/>
                <a:ea typeface="+mn-ea"/>
                <a:cs typeface="Helvetica" panose="020B0604020202020204" pitchFamily="34" charset="0"/>
              </a:rPr>
              <a:t> during and after a campaign launch</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a:t>
            </a:r>
          </a:p>
        </p:txBody>
      </p:sp>
      <p:sp>
        <p:nvSpPr>
          <p:cNvPr id="24" name="Rectangle 23">
            <a:extLst>
              <a:ext uri="{FF2B5EF4-FFF2-40B4-BE49-F238E27FC236}">
                <a16:creationId xmlns:a16="http://schemas.microsoft.com/office/drawing/2014/main" id="{424BC0B6-502D-4F29-9937-E003C47BDD19}"/>
              </a:ext>
            </a:extLst>
          </p:cNvPr>
          <p:cNvSpPr/>
          <p:nvPr/>
        </p:nvSpPr>
        <p:spPr>
          <a:xfrm>
            <a:off x="8178904" y="3062796"/>
            <a:ext cx="2614862" cy="333081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633F942C-2BE1-4A46-BE02-93EDFD1D7D5D}"/>
              </a:ext>
            </a:extLst>
          </p:cNvPr>
          <p:cNvSpPr/>
          <p:nvPr/>
        </p:nvSpPr>
        <p:spPr>
          <a:xfrm>
            <a:off x="4770964" y="3157669"/>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Campaigns need to be ‘Real’ to be effective</a:t>
            </a:r>
          </a:p>
        </p:txBody>
      </p:sp>
      <p:sp>
        <p:nvSpPr>
          <p:cNvPr id="35" name="TextBox 34">
            <a:extLst>
              <a:ext uri="{FF2B5EF4-FFF2-40B4-BE49-F238E27FC236}">
                <a16:creationId xmlns:a16="http://schemas.microsoft.com/office/drawing/2014/main" id="{7DA145BB-95C7-4D28-AEFA-6952CFF92D9A}"/>
              </a:ext>
            </a:extLst>
          </p:cNvPr>
          <p:cNvSpPr txBox="1"/>
          <p:nvPr/>
        </p:nvSpPr>
        <p:spPr>
          <a:xfrm>
            <a:off x="4754848" y="3955912"/>
            <a:ext cx="2614861" cy="224676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campaigns that resonate the most are those that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showcase authentic voices</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embrace real people</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promote empowerment</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celebrate modern society</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support the community</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speak their language</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create relevant products</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and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take a stand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for social justice</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a:t>
            </a:r>
          </a:p>
        </p:txBody>
      </p:sp>
      <p:sp>
        <p:nvSpPr>
          <p:cNvPr id="37" name="Rectangle 36">
            <a:extLst>
              <a:ext uri="{FF2B5EF4-FFF2-40B4-BE49-F238E27FC236}">
                <a16:creationId xmlns:a16="http://schemas.microsoft.com/office/drawing/2014/main" id="{170703BC-3EF1-455F-9105-199D2E19927E}"/>
              </a:ext>
            </a:extLst>
          </p:cNvPr>
          <p:cNvSpPr/>
          <p:nvPr/>
        </p:nvSpPr>
        <p:spPr>
          <a:xfrm>
            <a:off x="8201136" y="3157669"/>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Video is a strong platform for inclusivity messaging</a:t>
            </a:r>
          </a:p>
        </p:txBody>
      </p:sp>
      <p:sp>
        <p:nvSpPr>
          <p:cNvPr id="38" name="TextBox 37">
            <a:extLst>
              <a:ext uri="{FF2B5EF4-FFF2-40B4-BE49-F238E27FC236}">
                <a16:creationId xmlns:a16="http://schemas.microsoft.com/office/drawing/2014/main" id="{2A46FB93-46A2-4B64-8483-8B39158697CC}"/>
              </a:ext>
            </a:extLst>
          </p:cNvPr>
          <p:cNvSpPr txBox="1"/>
          <p:nvPr/>
        </p:nvSpPr>
        <p:spPr>
          <a:xfrm>
            <a:off x="8211655" y="3955912"/>
            <a:ext cx="2582112" cy="1169551"/>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a:t>
            </a:r>
            <a:r>
              <a:rPr kumimoji="0" lang="en-US" sz="1400" b="0" i="0" u="none" strike="noStrike" kern="1200" cap="none" spc="0" normalizeH="0" baseline="0" noProof="0" dirty="0">
                <a:ln>
                  <a:noFill/>
                </a:ln>
                <a:solidFill>
                  <a:srgbClr val="FFE600"/>
                </a:solidFill>
                <a:effectLst/>
                <a:uLnTx/>
                <a:uFillTx/>
                <a:latin typeface="Helvetica Light" panose="020B0403020202020204"/>
                <a:ea typeface="+mn-ea"/>
                <a:cs typeface="Helvetica" panose="020B0604020202020204" pitchFamily="34" charset="0"/>
              </a:rPr>
              <a:t>sight, sound and emotion of video</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 is a powerful platform to drive attention at scale and positive sentiment as well as second-screen engagement.</a:t>
            </a:r>
          </a:p>
        </p:txBody>
      </p:sp>
      <p:sp>
        <p:nvSpPr>
          <p:cNvPr id="26" name="Rectangle 25">
            <a:extLst>
              <a:ext uri="{FF2B5EF4-FFF2-40B4-BE49-F238E27FC236}">
                <a16:creationId xmlns:a16="http://schemas.microsoft.com/office/drawing/2014/main" id="{FACA320B-11BB-4E33-B597-8688F9BA0C2C}"/>
              </a:ext>
            </a:extLst>
          </p:cNvPr>
          <p:cNvSpPr/>
          <p:nvPr/>
        </p:nvSpPr>
        <p:spPr>
          <a:xfrm>
            <a:off x="1306624"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Embrace diversity &amp; inclusion as a core part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of your brand’s DNA</a:t>
            </a:r>
          </a:p>
        </p:txBody>
      </p:sp>
      <p:pic>
        <p:nvPicPr>
          <p:cNvPr id="32" name="Picture 31" descr="A picture containing food, light&#10;&#10;Description automatically generated">
            <a:extLst>
              <a:ext uri="{FF2B5EF4-FFF2-40B4-BE49-F238E27FC236}">
                <a16:creationId xmlns:a16="http://schemas.microsoft.com/office/drawing/2014/main" id="{FF2E416A-0CDE-46BB-9D71-00C2A1EDB49E}"/>
              </a:ext>
            </a:extLst>
          </p:cNvPr>
          <p:cNvPicPr>
            <a:picLocks noChangeAspect="1"/>
          </p:cNvPicPr>
          <p:nvPr/>
        </p:nvPicPr>
        <p:blipFill>
          <a:blip r:embed="rId4"/>
          <a:stretch>
            <a:fillRect/>
          </a:stretch>
        </p:blipFill>
        <p:spPr>
          <a:xfrm>
            <a:off x="5623299" y="2143912"/>
            <a:ext cx="876941" cy="876941"/>
          </a:xfrm>
          <a:prstGeom prst="rect">
            <a:avLst/>
          </a:prstGeom>
        </p:spPr>
      </p:pic>
      <p:pic>
        <p:nvPicPr>
          <p:cNvPr id="36" name="Picture 35" descr="A close up of a sign&#10;&#10;Description automatically generated">
            <a:extLst>
              <a:ext uri="{FF2B5EF4-FFF2-40B4-BE49-F238E27FC236}">
                <a16:creationId xmlns:a16="http://schemas.microsoft.com/office/drawing/2014/main" id="{401FEE79-CCDE-4E91-9569-11522880F622}"/>
              </a:ext>
            </a:extLst>
          </p:cNvPr>
          <p:cNvPicPr>
            <a:picLocks noChangeAspect="1"/>
          </p:cNvPicPr>
          <p:nvPr/>
        </p:nvPicPr>
        <p:blipFill>
          <a:blip r:embed="rId5"/>
          <a:stretch>
            <a:fillRect/>
          </a:stretch>
        </p:blipFill>
        <p:spPr>
          <a:xfrm>
            <a:off x="2180940" y="2149353"/>
            <a:ext cx="856258" cy="856258"/>
          </a:xfrm>
          <a:prstGeom prst="rect">
            <a:avLst/>
          </a:prstGeom>
        </p:spPr>
      </p:pic>
      <p:pic>
        <p:nvPicPr>
          <p:cNvPr id="42" name="Picture 41" descr="A close up of a sign&#10;&#10;Description automatically generated">
            <a:extLst>
              <a:ext uri="{FF2B5EF4-FFF2-40B4-BE49-F238E27FC236}">
                <a16:creationId xmlns:a16="http://schemas.microsoft.com/office/drawing/2014/main" id="{C819DF41-9727-46F1-91E9-A271F44CF05D}"/>
              </a:ext>
            </a:extLst>
          </p:cNvPr>
          <p:cNvPicPr>
            <a:picLocks noChangeAspect="1"/>
          </p:cNvPicPr>
          <p:nvPr/>
        </p:nvPicPr>
        <p:blipFill>
          <a:blip r:embed="rId6"/>
          <a:stretch>
            <a:fillRect/>
          </a:stretch>
        </p:blipFill>
        <p:spPr>
          <a:xfrm>
            <a:off x="9058206" y="2149353"/>
            <a:ext cx="856258" cy="856258"/>
          </a:xfrm>
          <a:prstGeom prst="rect">
            <a:avLst/>
          </a:prstGeom>
        </p:spPr>
      </p:pic>
      <p:sp>
        <p:nvSpPr>
          <p:cNvPr id="22" name="Rectangle 21">
            <a:extLst>
              <a:ext uri="{FF2B5EF4-FFF2-40B4-BE49-F238E27FC236}">
                <a16:creationId xmlns:a16="http://schemas.microsoft.com/office/drawing/2014/main" id="{5ACD45B4-18AC-4951-BF65-5BC11B5E523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3" name="Rectangle 22">
            <a:extLst>
              <a:ext uri="{FF2B5EF4-FFF2-40B4-BE49-F238E27FC236}">
                <a16:creationId xmlns:a16="http://schemas.microsoft.com/office/drawing/2014/main" id="{8B3728BD-D1E0-4B98-B1B7-806167C447AF}"/>
              </a:ext>
            </a:extLst>
          </p:cNvPr>
          <p:cNvSpPr/>
          <p:nvPr/>
        </p:nvSpPr>
        <p:spPr>
          <a:xfrm>
            <a:off x="299914" y="1692153"/>
            <a:ext cx="116248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dirty="0">
                <a:ln>
                  <a:noFill/>
                </a:ln>
                <a:solidFill>
                  <a:srgbClr val="1B1464"/>
                </a:solidFill>
                <a:effectLst/>
                <a:uLnTx/>
                <a:uFillTx/>
                <a:latin typeface="Helvetica" pitchFamily="2" charset="0"/>
                <a:ea typeface="+mn-ea"/>
                <a:cs typeface="+mn-cs"/>
              </a:rPr>
              <a:t>A clear correlation between ‘doing the right thing’ through diversity &amp; inclusion campaigns and business success</a:t>
            </a:r>
          </a:p>
        </p:txBody>
      </p:sp>
    </p:spTree>
    <p:extLst>
      <p:ext uri="{BB962C8B-B14F-4D97-AF65-F5344CB8AC3E}">
        <p14:creationId xmlns:p14="http://schemas.microsoft.com/office/powerpoint/2010/main" val="2732096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188875" y="401237"/>
            <a:ext cx="1190787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1464"/>
                </a:solidFill>
                <a:effectLst/>
                <a:uLnTx/>
                <a:uFillTx/>
                <a:latin typeface="Helvetica" pitchFamily="2" charset="0"/>
                <a:ea typeface="+mn-ea"/>
                <a:cs typeface="+mn-cs"/>
              </a:rPr>
              <a:t>Download ‘Do The Right Thing’ at </a:t>
            </a:r>
            <a:r>
              <a:rPr kumimoji="0" lang="en-US" sz="3200" b="1" i="0" u="none" strike="noStrike" kern="1200" cap="none" spc="0" normalizeH="0" baseline="0" noProof="0" dirty="0">
                <a:ln>
                  <a:noFill/>
                </a:ln>
                <a:solidFill>
                  <a:srgbClr val="E84A99"/>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www.thevab.com</a:t>
            </a:r>
            <a:r>
              <a:rPr kumimoji="0" lang="en-US" sz="3200" b="1" i="0" u="none" strike="noStrike" kern="1200" cap="none" spc="0" normalizeH="0" baseline="0" noProof="0" dirty="0">
                <a:ln>
                  <a:noFill/>
                </a:ln>
                <a:solidFill>
                  <a:srgbClr val="1B1464"/>
                </a:solidFill>
                <a:effectLst/>
                <a:uLnTx/>
                <a:uFillTx/>
                <a:latin typeface="Helvetica" pitchFamily="2" charset="0"/>
                <a:ea typeface="+mn-ea"/>
                <a:cs typeface="+mn-cs"/>
              </a:rPr>
              <a:t> to read all 21 ‘real world’ case studies across the purchase funnel</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4"/>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71B9A07B-F920-460A-AD11-C587AE9DF877}"/>
              </a:ext>
            </a:extLst>
          </p:cNvPr>
          <p:cNvSpPr/>
          <p:nvPr/>
        </p:nvSpPr>
        <p:spPr>
          <a:xfrm>
            <a:off x="1909272" y="6237922"/>
            <a:ext cx="85371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Brand marketers and agencies get free and immediate access to VAB’s content library.  Get access </a:t>
            </a:r>
            <a:r>
              <a:rPr kumimoji="0" lang="en-US" sz="1200" b="0" i="0" u="none" strike="noStrike" kern="1200" cap="none" spc="0" normalizeH="0" baseline="0" noProof="0" dirty="0">
                <a:ln>
                  <a:noFill/>
                </a:ln>
                <a:solidFill>
                  <a:srgbClr val="002060"/>
                </a:solidFill>
                <a:effectLst/>
                <a:uLnTx/>
                <a:uFillTx/>
                <a:latin typeface="Helvetica" pitchFamily="2" charset="0"/>
                <a:ea typeface="+mn-ea"/>
                <a:cs typeface="+mn-cs"/>
              </a:rPr>
              <a:t>at </a:t>
            </a: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theVAB.com</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Slide Number Placeholder 5">
            <a:extLst>
              <a:ext uri="{FF2B5EF4-FFF2-40B4-BE49-F238E27FC236}">
                <a16:creationId xmlns:a16="http://schemas.microsoft.com/office/drawing/2014/main" id="{8D849AEE-3456-4972-A9A1-F5F6EC74D5A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FC76FA06-A5AD-4550-AE59-F88080BC9E2C}"/>
              </a:ext>
            </a:extLst>
          </p:cNvPr>
          <p:cNvSpPr txBox="1"/>
          <p:nvPr/>
        </p:nvSpPr>
        <p:spPr>
          <a:xfrm>
            <a:off x="187801" y="5454876"/>
            <a:ext cx="4098449"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Do The Right Thing</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Diversity &amp; Inclusion Drives Brand Outcomes</a:t>
            </a:r>
          </a:p>
        </p:txBody>
      </p:sp>
      <p:pic>
        <p:nvPicPr>
          <p:cNvPr id="3" name="Picture 2">
            <a:extLst>
              <a:ext uri="{FF2B5EF4-FFF2-40B4-BE49-F238E27FC236}">
                <a16:creationId xmlns:a16="http://schemas.microsoft.com/office/drawing/2014/main" id="{7039776A-8315-42B8-866C-B2837CB9F5FA}"/>
              </a:ext>
            </a:extLst>
          </p:cNvPr>
          <p:cNvPicPr>
            <a:picLocks noChangeAspect="1"/>
          </p:cNvPicPr>
          <p:nvPr/>
        </p:nvPicPr>
        <p:blipFill rotWithShape="1">
          <a:blip r:embed="rId5"/>
          <a:srcRect t="25496" b="7221"/>
          <a:stretch/>
        </p:blipFill>
        <p:spPr>
          <a:xfrm>
            <a:off x="3533729" y="1736671"/>
            <a:ext cx="8537145" cy="3231031"/>
          </a:xfrm>
          <a:prstGeom prst="rect">
            <a:avLst/>
          </a:prstGeom>
        </p:spPr>
      </p:pic>
      <p:pic>
        <p:nvPicPr>
          <p:cNvPr id="13" name="Picture 12">
            <a:extLst>
              <a:ext uri="{FF2B5EF4-FFF2-40B4-BE49-F238E27FC236}">
                <a16:creationId xmlns:a16="http://schemas.microsoft.com/office/drawing/2014/main" id="{0E590F2A-9F79-4FC3-9988-4E6591B388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7801" y="3074617"/>
            <a:ext cx="4098449" cy="2305378"/>
          </a:xfrm>
          <a:prstGeom prst="rect">
            <a:avLst/>
          </a:prstGeom>
          <a:ln>
            <a:solidFill>
              <a:schemeClr val="tx1"/>
            </a:solidFill>
          </a:ln>
        </p:spPr>
      </p:pic>
    </p:spTree>
    <p:extLst>
      <p:ext uri="{BB962C8B-B14F-4D97-AF65-F5344CB8AC3E}">
        <p14:creationId xmlns:p14="http://schemas.microsoft.com/office/powerpoint/2010/main" val="201943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133350" y="116799"/>
            <a:ext cx="12058650" cy="10464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1A62"/>
                </a:solidFill>
                <a:effectLst/>
                <a:uLnTx/>
                <a:uFillTx/>
                <a:latin typeface="Helvetica" pitchFamily="2" charset="0"/>
                <a:ea typeface="+mn-ea"/>
                <a:cs typeface="+mn-cs"/>
              </a:rPr>
              <a:t>Today, we’ll distill the key insights and essential takeaways from our recent analysis on diversity &amp; inclusion ad campaigns</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71B9A07B-F920-460A-AD11-C587AE9DF877}"/>
              </a:ext>
            </a:extLst>
          </p:cNvPr>
          <p:cNvSpPr/>
          <p:nvPr/>
        </p:nvSpPr>
        <p:spPr>
          <a:xfrm>
            <a:off x="1909272" y="6176897"/>
            <a:ext cx="85371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Brand marketers and agencies get free and immediate access to VAB’s content library.  Get access </a:t>
            </a:r>
            <a:r>
              <a:rPr kumimoji="0" lang="en-US" sz="1200" b="0" i="0" u="none" strike="noStrike" kern="1200" cap="none" spc="0" normalizeH="0" baseline="0" noProof="0" dirty="0">
                <a:ln>
                  <a:noFill/>
                </a:ln>
                <a:solidFill>
                  <a:srgbClr val="002060"/>
                </a:solidFill>
                <a:effectLst/>
                <a:uLnTx/>
                <a:uFillTx/>
                <a:latin typeface="Helvetica" pitchFamily="2" charset="0"/>
                <a:ea typeface="+mn-ea"/>
                <a:cs typeface="+mn-cs"/>
              </a:rPr>
              <a:t>at </a:t>
            </a:r>
            <a:r>
              <a:rPr kumimoji="0" lang="en-US" sz="1200" b="1" i="0" u="none" strike="noStrike" kern="1200" cap="none" spc="0" normalizeH="0" baseline="0" noProof="0" dirty="0">
                <a:ln>
                  <a:noFill/>
                </a:ln>
                <a:solidFill>
                  <a:srgbClr val="002060"/>
                </a:solidFill>
                <a:effectLst/>
                <a:uLnTx/>
                <a:uFillTx/>
                <a:latin typeface="Helvetica" pitchFamily="2" charset="0"/>
                <a:ea typeface="+mn-ea"/>
                <a:cs typeface="+mn-cs"/>
              </a:rPr>
              <a:t>theVAB.com</a:t>
            </a:r>
            <a:endPar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1EAE51D-AB00-4097-9056-8502034F57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6462" y="1581655"/>
            <a:ext cx="7575612" cy="4261282"/>
          </a:xfrm>
          <a:prstGeom prst="rect">
            <a:avLst/>
          </a:prstGeom>
          <a:ln>
            <a:solidFill>
              <a:schemeClr val="tx1"/>
            </a:solidFill>
          </a:ln>
        </p:spPr>
      </p:pic>
      <p:sp>
        <p:nvSpPr>
          <p:cNvPr id="7" name="Slide Number Placeholder 5">
            <a:extLst>
              <a:ext uri="{FF2B5EF4-FFF2-40B4-BE49-F238E27FC236}">
                <a16:creationId xmlns:a16="http://schemas.microsoft.com/office/drawing/2014/main" id="{8C22798A-7BAC-4451-9944-8CE45C8DA6B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190226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665755" cy="350107"/>
          </a:xfrm>
          <a:prstGeom prst="rect">
            <a:avLst/>
          </a:prstGeom>
        </p:spPr>
      </p:pic>
      <p:sp>
        <p:nvSpPr>
          <p:cNvPr id="8" name="TextBox 7">
            <a:extLst>
              <a:ext uri="{FF2B5EF4-FFF2-40B4-BE49-F238E27FC236}">
                <a16:creationId xmlns:a16="http://schemas.microsoft.com/office/drawing/2014/main" id="{AB0D7040-2943-4156-B96E-077BC5383E68}"/>
              </a:ext>
            </a:extLst>
          </p:cNvPr>
          <p:cNvSpPr txBox="1"/>
          <p:nvPr/>
        </p:nvSpPr>
        <p:spPr>
          <a:xfrm>
            <a:off x="580089" y="1374436"/>
            <a:ext cx="1106741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We are committed to providing marketers with the data and insights you need to develop thoughtful, inclusive campaigns &amp; strategies.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The marketer guides, reports, videos and infographics featured within </a:t>
            </a: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our center offer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education on the unique media consumption behaviors and cultural trends</a:t>
            </a:r>
            <a:r>
              <a:rPr kumimoji="0" lang="en-US" sz="2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of Black, Hispanic and Asian consumers and provide marketers with tangible, actionable insights.</a:t>
            </a:r>
          </a:p>
        </p:txBody>
      </p:sp>
      <p:pic>
        <p:nvPicPr>
          <p:cNvPr id="4" name="Picture 3">
            <a:extLst>
              <a:ext uri="{FF2B5EF4-FFF2-40B4-BE49-F238E27FC236}">
                <a16:creationId xmlns:a16="http://schemas.microsoft.com/office/drawing/2014/main" id="{2209A99D-005A-49C5-B022-299AA75724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87" y="4368267"/>
            <a:ext cx="2292637" cy="1289608"/>
          </a:xfrm>
          <a:prstGeom prst="rect">
            <a:avLst/>
          </a:prstGeom>
          <a:ln>
            <a:solidFill>
              <a:schemeClr val="bg1"/>
            </a:solidFill>
          </a:ln>
        </p:spPr>
      </p:pic>
      <p:pic>
        <p:nvPicPr>
          <p:cNvPr id="5" name="Picture 4">
            <a:extLst>
              <a:ext uri="{FF2B5EF4-FFF2-40B4-BE49-F238E27FC236}">
                <a16:creationId xmlns:a16="http://schemas.microsoft.com/office/drawing/2014/main" id="{FA58AE35-DECF-4D00-8A83-125264F532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1383" y="4368267"/>
            <a:ext cx="2292637" cy="1289608"/>
          </a:xfrm>
          <a:prstGeom prst="rect">
            <a:avLst/>
          </a:prstGeom>
          <a:ln>
            <a:solidFill>
              <a:schemeClr val="bg1"/>
            </a:solidFill>
          </a:ln>
        </p:spPr>
      </p:pic>
      <p:pic>
        <p:nvPicPr>
          <p:cNvPr id="6" name="Picture 5">
            <a:extLst>
              <a:ext uri="{FF2B5EF4-FFF2-40B4-BE49-F238E27FC236}">
                <a16:creationId xmlns:a16="http://schemas.microsoft.com/office/drawing/2014/main" id="{93837A4A-93AE-4CC2-AECB-2A4B4ECF1E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6745" y="4368267"/>
            <a:ext cx="2292637" cy="1289608"/>
          </a:xfrm>
          <a:prstGeom prst="rect">
            <a:avLst/>
          </a:prstGeom>
          <a:ln>
            <a:solidFill>
              <a:schemeClr val="bg1"/>
            </a:solidFill>
          </a:ln>
        </p:spPr>
      </p:pic>
      <p:pic>
        <p:nvPicPr>
          <p:cNvPr id="7" name="Picture 6">
            <a:extLst>
              <a:ext uri="{FF2B5EF4-FFF2-40B4-BE49-F238E27FC236}">
                <a16:creationId xmlns:a16="http://schemas.microsoft.com/office/drawing/2014/main" id="{B9DD9E51-7D71-4525-BE04-3D3A237FAF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8287" y="4368265"/>
            <a:ext cx="2292637" cy="1289609"/>
          </a:xfrm>
          <a:prstGeom prst="rect">
            <a:avLst/>
          </a:prstGeom>
          <a:ln>
            <a:solidFill>
              <a:schemeClr val="bg1"/>
            </a:solidFill>
          </a:ln>
        </p:spPr>
      </p:pic>
      <p:pic>
        <p:nvPicPr>
          <p:cNvPr id="13" name="Picture 12">
            <a:extLst>
              <a:ext uri="{FF2B5EF4-FFF2-40B4-BE49-F238E27FC236}">
                <a16:creationId xmlns:a16="http://schemas.microsoft.com/office/drawing/2014/main" id="{69E705C6-DFA2-4275-822C-1394974D38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0402" y="4368266"/>
            <a:ext cx="2292637" cy="1289608"/>
          </a:xfrm>
          <a:prstGeom prst="rect">
            <a:avLst/>
          </a:prstGeom>
          <a:ln>
            <a:solidFill>
              <a:schemeClr val="bg1"/>
            </a:solidFill>
          </a:ln>
        </p:spPr>
      </p:pic>
      <p:sp>
        <p:nvSpPr>
          <p:cNvPr id="2" name="Rectangle 1">
            <a:extLst>
              <a:ext uri="{FF2B5EF4-FFF2-40B4-BE49-F238E27FC236}">
                <a16:creationId xmlns:a16="http://schemas.microsoft.com/office/drawing/2014/main" id="{598EDD09-BD70-4522-A5D1-B5D86964BA41}"/>
              </a:ext>
            </a:extLst>
          </p:cNvPr>
          <p:cNvSpPr/>
          <p:nvPr/>
        </p:nvSpPr>
        <p:spPr>
          <a:xfrm>
            <a:off x="449868" y="292948"/>
            <a:ext cx="105761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EBEA4"/>
                </a:solidFill>
                <a:effectLst/>
                <a:uLnTx/>
                <a:uFillTx/>
                <a:latin typeface="Helvetica" pitchFamily="2" charset="0"/>
                <a:ea typeface="+mn-ea"/>
                <a:cs typeface="+mn-cs"/>
              </a:rPr>
              <a:t>VAB’s Multicultural Marketing Resource Center</a:t>
            </a:r>
          </a:p>
        </p:txBody>
      </p:sp>
      <p:sp>
        <p:nvSpPr>
          <p:cNvPr id="18" name="TextBox 17">
            <a:extLst>
              <a:ext uri="{FF2B5EF4-FFF2-40B4-BE49-F238E27FC236}">
                <a16:creationId xmlns:a16="http://schemas.microsoft.com/office/drawing/2014/main" id="{AEC81513-CAD4-4541-A80D-B81EFAA9D86E}"/>
              </a:ext>
            </a:extLst>
          </p:cNvPr>
          <p:cNvSpPr txBox="1"/>
          <p:nvPr/>
        </p:nvSpPr>
        <p:spPr>
          <a:xfrm>
            <a:off x="0" y="5892677"/>
            <a:ext cx="121040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EBEA4"/>
                </a:solidFill>
                <a:effectLst/>
                <a:uLnTx/>
                <a:uFillTx/>
                <a:latin typeface="Helvetica" pitchFamily="2" charset="0"/>
                <a:ea typeface="+mn-ea"/>
                <a:cs typeface="+mn-cs"/>
              </a:rPr>
              <a:t>www.thevab.com/insight/multicultural-marketing</a:t>
            </a:r>
          </a:p>
        </p:txBody>
      </p:sp>
      <p:sp>
        <p:nvSpPr>
          <p:cNvPr id="12" name="Slide Number Placeholder 5">
            <a:extLst>
              <a:ext uri="{FF2B5EF4-FFF2-40B4-BE49-F238E27FC236}">
                <a16:creationId xmlns:a16="http://schemas.microsoft.com/office/drawing/2014/main" id="{B0EA189A-C43D-4DE7-999B-27618BEFFD0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CA3F55C-8522-4D20-BF7C-AA7BA1A839B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894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1464"/>
                </a:solidFill>
                <a:effectLst/>
                <a:uLnTx/>
                <a:uFillTx/>
                <a:latin typeface="Helvetica" pitchFamily="2" charset="0"/>
                <a:ea typeface="+mn-ea"/>
                <a:cs typeface="+mn-cs"/>
              </a:rPr>
              <a:t>Get immediate access to the VAB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2" name="Rectangle 1">
            <a:extLst>
              <a:ext uri="{FF2B5EF4-FFF2-40B4-BE49-F238E27FC236}">
                <a16:creationId xmlns:a16="http://schemas.microsoft.com/office/drawing/2014/main" id="{DE40CF18-4E29-40CF-A05C-C213B6C61534}"/>
              </a:ext>
            </a:extLst>
          </p:cNvPr>
          <p:cNvSpPr/>
          <p:nvPr/>
        </p:nvSpPr>
        <p:spPr>
          <a:xfrm>
            <a:off x="449869" y="221925"/>
            <a:ext cx="9576364"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spTree>
    <p:extLst>
      <p:ext uri="{BB962C8B-B14F-4D97-AF65-F5344CB8AC3E}">
        <p14:creationId xmlns:p14="http://schemas.microsoft.com/office/powerpoint/2010/main" val="219222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20" name="Rectangle 19">
            <a:hlinkClick r:id="" action="ppaction://noaction"/>
            <a:extLst>
              <a:ext uri="{FF2B5EF4-FFF2-40B4-BE49-F238E27FC236}">
                <a16:creationId xmlns:a16="http://schemas.microsoft.com/office/drawing/2014/main" id="{D58CF194-7A70-402C-880E-708B88BA2E1D}"/>
              </a:ext>
            </a:extLst>
          </p:cNvPr>
          <p:cNvSpPr/>
          <p:nvPr/>
        </p:nvSpPr>
        <p:spPr>
          <a:xfrm>
            <a:off x="259098" y="2952103"/>
            <a:ext cx="10488513" cy="862259"/>
          </a:xfrm>
          <a:prstGeom prst="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80849" y="116799"/>
            <a:ext cx="799162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What you’ll learn today… </a:t>
            </a:r>
          </a:p>
        </p:txBody>
      </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hlinkClick r:id="" action="ppaction://noaction"/>
            <a:extLst>
              <a:ext uri="{FF2B5EF4-FFF2-40B4-BE49-F238E27FC236}">
                <a16:creationId xmlns:a16="http://schemas.microsoft.com/office/drawing/2014/main" id="{2FD6D68A-728F-4CB1-B6D7-B4DA6C316A83}"/>
              </a:ext>
            </a:extLst>
          </p:cNvPr>
          <p:cNvSpPr/>
          <p:nvPr/>
        </p:nvSpPr>
        <p:spPr>
          <a:xfrm>
            <a:off x="270817" y="1551908"/>
            <a:ext cx="10488513" cy="862259"/>
          </a:xfrm>
          <a:prstGeom prst="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6" name="TextBox 25">
            <a:extLst>
              <a:ext uri="{FF2B5EF4-FFF2-40B4-BE49-F238E27FC236}">
                <a16:creationId xmlns:a16="http://schemas.microsoft.com/office/drawing/2014/main" id="{FB288634-1E3C-42FC-A7C3-89A61E495855}"/>
              </a:ext>
            </a:extLst>
          </p:cNvPr>
          <p:cNvSpPr txBox="1"/>
          <p:nvPr/>
        </p:nvSpPr>
        <p:spPr>
          <a:xfrm>
            <a:off x="282617" y="1608901"/>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1</a:t>
            </a:r>
          </a:p>
        </p:txBody>
      </p:sp>
      <p:sp>
        <p:nvSpPr>
          <p:cNvPr id="28" name="Rectangle 27">
            <a:hlinkClick r:id="" action="ppaction://noaction"/>
            <a:extLst>
              <a:ext uri="{FF2B5EF4-FFF2-40B4-BE49-F238E27FC236}">
                <a16:creationId xmlns:a16="http://schemas.microsoft.com/office/drawing/2014/main" id="{0E58F2B0-C488-49D4-9D01-940344E382AA}"/>
              </a:ext>
            </a:extLst>
          </p:cNvPr>
          <p:cNvSpPr/>
          <p:nvPr/>
        </p:nvSpPr>
        <p:spPr>
          <a:xfrm>
            <a:off x="900519" y="1681486"/>
            <a:ext cx="92999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F1A62"/>
                </a:solidFill>
                <a:latin typeface="Helvetica" pitchFamily="2" charset="0"/>
              </a:rPr>
              <a:t>How ad campaigns with a core message of diversity and inclusion deliver stronger business results for brands</a:t>
            </a:r>
          </a:p>
        </p:txBody>
      </p:sp>
      <p:grpSp>
        <p:nvGrpSpPr>
          <p:cNvPr id="29" name="Group 28">
            <a:extLst>
              <a:ext uri="{FF2B5EF4-FFF2-40B4-BE49-F238E27FC236}">
                <a16:creationId xmlns:a16="http://schemas.microsoft.com/office/drawing/2014/main" id="{7702CF8E-00E8-4D1F-989D-D1DB8C34F7C6}"/>
              </a:ext>
            </a:extLst>
          </p:cNvPr>
          <p:cNvGrpSpPr/>
          <p:nvPr/>
        </p:nvGrpSpPr>
        <p:grpSpPr>
          <a:xfrm>
            <a:off x="294979" y="3056729"/>
            <a:ext cx="9420522" cy="677108"/>
            <a:chOff x="6126118" y="2020199"/>
            <a:chExt cx="9420522" cy="677108"/>
          </a:xfrm>
        </p:grpSpPr>
        <p:sp>
          <p:nvSpPr>
            <p:cNvPr id="31" name="TextBox 30">
              <a:extLst>
                <a:ext uri="{FF2B5EF4-FFF2-40B4-BE49-F238E27FC236}">
                  <a16:creationId xmlns:a16="http://schemas.microsoft.com/office/drawing/2014/main" id="{C868C5ED-E422-4DC6-959E-0BAB57B4BDFB}"/>
                </a:ext>
              </a:extLst>
            </p:cNvPr>
            <p:cNvSpPr txBox="1"/>
            <p:nvPr/>
          </p:nvSpPr>
          <p:spPr>
            <a:xfrm>
              <a:off x="6126118" y="2020199"/>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2" name="Rectangle 31">
              <a:hlinkClick r:id="" action="ppaction://noaction"/>
              <a:extLst>
                <a:ext uri="{FF2B5EF4-FFF2-40B4-BE49-F238E27FC236}">
                  <a16:creationId xmlns:a16="http://schemas.microsoft.com/office/drawing/2014/main" id="{E1C8AB8F-4165-4769-8969-97FFD7B7FA95}"/>
                </a:ext>
              </a:extLst>
            </p:cNvPr>
            <p:cNvSpPr/>
            <p:nvPr/>
          </p:nvSpPr>
          <p:spPr>
            <a:xfrm>
              <a:off x="6680228" y="2035587"/>
              <a:ext cx="88664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B1464"/>
                  </a:solidFill>
                  <a:latin typeface="Helvetica" panose="020B0403020202020204" pitchFamily="34" charset="0"/>
                </a:rPr>
                <a:t>How these results drive positive outcomes throughout the purchase funnel, from awareness and consideration to website visitations and sales</a:t>
              </a:r>
            </a:p>
          </p:txBody>
        </p:sp>
      </p:grpSp>
      <p:sp>
        <p:nvSpPr>
          <p:cNvPr id="34" name="Rectangle 33">
            <a:hlinkClick r:id="" action="ppaction://noaction"/>
            <a:extLst>
              <a:ext uri="{FF2B5EF4-FFF2-40B4-BE49-F238E27FC236}">
                <a16:creationId xmlns:a16="http://schemas.microsoft.com/office/drawing/2014/main" id="{CA0295FA-0609-4CDF-B578-B14AD4F90E19}"/>
              </a:ext>
            </a:extLst>
          </p:cNvPr>
          <p:cNvSpPr/>
          <p:nvPr/>
        </p:nvSpPr>
        <p:spPr>
          <a:xfrm>
            <a:off x="270817" y="4386023"/>
            <a:ext cx="10441476" cy="862259"/>
          </a:xfrm>
          <a:prstGeom prst="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97F534E-9EB0-43DF-B401-7CD945DCF88D}"/>
              </a:ext>
            </a:extLst>
          </p:cNvPr>
          <p:cNvSpPr txBox="1"/>
          <p:nvPr/>
        </p:nvSpPr>
        <p:spPr>
          <a:xfrm>
            <a:off x="357402" y="4485470"/>
            <a:ext cx="43286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3</a:t>
            </a:r>
          </a:p>
        </p:txBody>
      </p:sp>
      <p:sp>
        <p:nvSpPr>
          <p:cNvPr id="37" name="Rectangle 36">
            <a:hlinkClick r:id="" action="ppaction://noaction"/>
            <a:extLst>
              <a:ext uri="{FF2B5EF4-FFF2-40B4-BE49-F238E27FC236}">
                <a16:creationId xmlns:a16="http://schemas.microsoft.com/office/drawing/2014/main" id="{DBBB9344-5914-423A-9B3E-72926065ECE2}"/>
              </a:ext>
            </a:extLst>
          </p:cNvPr>
          <p:cNvSpPr/>
          <p:nvPr/>
        </p:nvSpPr>
        <p:spPr>
          <a:xfrm>
            <a:off x="849088" y="4508484"/>
            <a:ext cx="97774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brands can better</a:t>
            </a:r>
            <a:r>
              <a:rPr kumimoji="0" lang="en-US" sz="1800" b="1" i="0" u="none" strike="noStrike" kern="1200" cap="none" spc="0" normalizeH="0" noProof="0" dirty="0">
                <a:ln>
                  <a:noFill/>
                </a:ln>
                <a:solidFill>
                  <a:srgbClr val="1B1464"/>
                </a:solidFill>
                <a:effectLst/>
                <a:uLnTx/>
                <a:uFillTx/>
                <a:latin typeface="Helvetica" panose="020B0403020202020204" pitchFamily="34" charset="0"/>
                <a:ea typeface="+mn-ea"/>
                <a:cs typeface="+mn-cs"/>
              </a:rPr>
              <a:t> engage multicultural audiences by understanding the campaign themes and strategies that have proven successful</a:t>
            </a:r>
            <a:endParaRPr kumimoji="0" lang="en-US" sz="18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63854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08488"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AB0D7040-2943-4156-B96E-077BC5383E68}"/>
              </a:ext>
            </a:extLst>
          </p:cNvPr>
          <p:cNvSpPr txBox="1"/>
          <p:nvPr/>
        </p:nvSpPr>
        <p:spPr>
          <a:xfrm>
            <a:off x="553456" y="1292795"/>
            <a:ext cx="1111180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 the current business environment and economic climate where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every dollar counts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brand results are more scrutinized than ever,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we wanted to understand what effect campaigns with a core message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of diversity and inclusion have on business outcomes. </a:t>
            </a:r>
            <a:endPar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A4CE29BD-7F71-40CE-9A57-E7366878D44F}"/>
              </a:ext>
            </a:extLst>
          </p:cNvPr>
          <p:cNvSpPr/>
          <p:nvPr/>
        </p:nvSpPr>
        <p:spPr>
          <a:xfrm>
            <a:off x="449868" y="292948"/>
            <a:ext cx="1111180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EBEA4"/>
                </a:solidFill>
                <a:effectLst/>
                <a:uLnTx/>
                <a:uFillTx/>
                <a:latin typeface="Helvetica" pitchFamily="2" charset="0"/>
                <a:ea typeface="+mn-ea"/>
                <a:cs typeface="+mn-cs"/>
              </a:rPr>
              <a:t>Background on Analysis Purpose and Methodology</a:t>
            </a:r>
          </a:p>
        </p:txBody>
      </p:sp>
      <p:sp>
        <p:nvSpPr>
          <p:cNvPr id="3" name="TextBox 2">
            <a:extLst>
              <a:ext uri="{FF2B5EF4-FFF2-40B4-BE49-F238E27FC236}">
                <a16:creationId xmlns:a16="http://schemas.microsoft.com/office/drawing/2014/main" id="{31E8FAFE-26A6-4776-9CE3-014B46077BC3}"/>
              </a:ext>
            </a:extLst>
          </p:cNvPr>
          <p:cNvSpPr txBox="1"/>
          <p:nvPr/>
        </p:nvSpPr>
        <p:spPr>
          <a:xfrm>
            <a:off x="553456" y="3380530"/>
            <a:ext cx="111118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To do this, we analyzed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hundreds of campaigns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more than 3,300 TV spots from over 50 brands across a mix of categories spanning the last five years. </a:t>
            </a:r>
            <a:endPar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CAECC99D-EA62-4A90-8069-AB889A15E8C8}"/>
              </a:ext>
            </a:extLst>
          </p:cNvPr>
          <p:cNvSpPr txBox="1"/>
          <p:nvPr/>
        </p:nvSpPr>
        <p:spPr>
          <a:xfrm>
            <a:off x="617078" y="4802437"/>
            <a:ext cx="110481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Key Finding</a:t>
            </a:r>
            <a:r>
              <a:rPr kumimoji="0" lang="en-US" sz="2400" b="0"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not only is a multicultural approach essential in a modern society, but the resulting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20+ cases studies</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that we developed clearly illustrate the bottom-line business benefits of inclusivity. </a:t>
            </a:r>
            <a:endPar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p:txBody>
      </p:sp>
      <p:sp>
        <p:nvSpPr>
          <p:cNvPr id="5" name="Rectangle 4">
            <a:extLst>
              <a:ext uri="{FF2B5EF4-FFF2-40B4-BE49-F238E27FC236}">
                <a16:creationId xmlns:a16="http://schemas.microsoft.com/office/drawing/2014/main" id="{B38FE4A6-B927-4627-A669-5D84870FA35F}"/>
              </a:ext>
            </a:extLst>
          </p:cNvPr>
          <p:cNvSpPr/>
          <p:nvPr/>
        </p:nvSpPr>
        <p:spPr>
          <a:xfrm>
            <a:off x="526244" y="4580876"/>
            <a:ext cx="11254424" cy="1651246"/>
          </a:xfrm>
          <a:prstGeom prst="rect">
            <a:avLst/>
          </a:prstGeom>
          <a:no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C192234-1609-4D91-99C1-A21147F0F6DB}"/>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82466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176518" y="223673"/>
            <a:ext cx="1192975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Through our analysis and case studies,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we uncovered eight strategies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for diversity and inclusion campaign messaging that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resonate the most with consumers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drive greater business outcomes for brands  </a:t>
            </a:r>
          </a:p>
        </p:txBody>
      </p:sp>
      <p:sp>
        <p:nvSpPr>
          <p:cNvPr id="4" name="Rectangle 3">
            <a:extLst>
              <a:ext uri="{FF2B5EF4-FFF2-40B4-BE49-F238E27FC236}">
                <a16:creationId xmlns:a16="http://schemas.microsoft.com/office/drawing/2014/main" id="{E85E1BE0-9366-4EF9-B63B-83395A6E3F9B}"/>
              </a:ext>
            </a:extLst>
          </p:cNvPr>
          <p:cNvSpPr/>
          <p:nvPr/>
        </p:nvSpPr>
        <p:spPr>
          <a:xfrm>
            <a:off x="213097"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Showcasing Real, Authentic, Inspirational Voices</a:t>
            </a:r>
          </a:p>
        </p:txBody>
      </p:sp>
      <p:sp>
        <p:nvSpPr>
          <p:cNvPr id="19" name="Rectangle 18">
            <a:extLst>
              <a:ext uri="{FF2B5EF4-FFF2-40B4-BE49-F238E27FC236}">
                <a16:creationId xmlns:a16="http://schemas.microsoft.com/office/drawing/2014/main" id="{19DF1876-106C-4342-9C91-329825608BD1}"/>
              </a:ext>
            </a:extLst>
          </p:cNvPr>
          <p:cNvSpPr/>
          <p:nvPr/>
        </p:nvSpPr>
        <p:spPr>
          <a:xfrm>
            <a:off x="3138968"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Embracing People’s Strengths &amp; Vulnerabilities</a:t>
            </a:r>
          </a:p>
        </p:txBody>
      </p:sp>
      <p:sp>
        <p:nvSpPr>
          <p:cNvPr id="20" name="Rectangle 19">
            <a:extLst>
              <a:ext uri="{FF2B5EF4-FFF2-40B4-BE49-F238E27FC236}">
                <a16:creationId xmlns:a16="http://schemas.microsoft.com/office/drawing/2014/main" id="{926B7E4D-37A7-4DBC-A415-9FF82F8965BD}"/>
              </a:ext>
            </a:extLst>
          </p:cNvPr>
          <p:cNvSpPr/>
          <p:nvPr/>
        </p:nvSpPr>
        <p:spPr>
          <a:xfrm>
            <a:off x="6153614"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Promoting Empowerment</a:t>
            </a:r>
          </a:p>
        </p:txBody>
      </p:sp>
      <p:sp>
        <p:nvSpPr>
          <p:cNvPr id="21" name="Rectangle 20">
            <a:extLst>
              <a:ext uri="{FF2B5EF4-FFF2-40B4-BE49-F238E27FC236}">
                <a16:creationId xmlns:a16="http://schemas.microsoft.com/office/drawing/2014/main" id="{4B921B4E-80AF-4B69-B8F5-350EDB83AC56}"/>
              </a:ext>
            </a:extLst>
          </p:cNvPr>
          <p:cNvSpPr/>
          <p:nvPr/>
        </p:nvSpPr>
        <p:spPr>
          <a:xfrm>
            <a:off x="9159133"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Celebrating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Modern Society</a:t>
            </a:r>
          </a:p>
        </p:txBody>
      </p:sp>
      <p:sp>
        <p:nvSpPr>
          <p:cNvPr id="22" name="Rectangle 21">
            <a:extLst>
              <a:ext uri="{FF2B5EF4-FFF2-40B4-BE49-F238E27FC236}">
                <a16:creationId xmlns:a16="http://schemas.microsoft.com/office/drawing/2014/main" id="{82792E10-A4B5-486F-8C97-04DAE8DB88E9}"/>
              </a:ext>
            </a:extLst>
          </p:cNvPr>
          <p:cNvSpPr/>
          <p:nvPr/>
        </p:nvSpPr>
        <p:spPr>
          <a:xfrm>
            <a:off x="223452"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Supporting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Their Community</a:t>
            </a:r>
          </a:p>
        </p:txBody>
      </p:sp>
      <p:sp>
        <p:nvSpPr>
          <p:cNvPr id="24" name="Rectangle 23">
            <a:extLst>
              <a:ext uri="{FF2B5EF4-FFF2-40B4-BE49-F238E27FC236}">
                <a16:creationId xmlns:a16="http://schemas.microsoft.com/office/drawing/2014/main" id="{2E1658E4-4F96-49B9-BC7D-9FCAF340D378}"/>
              </a:ext>
            </a:extLst>
          </p:cNvPr>
          <p:cNvSpPr/>
          <p:nvPr/>
        </p:nvSpPr>
        <p:spPr>
          <a:xfrm>
            <a:off x="3149323"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Speaking Their Language… Authentically</a:t>
            </a:r>
          </a:p>
        </p:txBody>
      </p:sp>
      <p:sp>
        <p:nvSpPr>
          <p:cNvPr id="26" name="Rectangle 25">
            <a:extLst>
              <a:ext uri="{FF2B5EF4-FFF2-40B4-BE49-F238E27FC236}">
                <a16:creationId xmlns:a16="http://schemas.microsoft.com/office/drawing/2014/main" id="{E0CE89BC-0E37-4088-AFDD-EF350453FB7D}"/>
              </a:ext>
            </a:extLst>
          </p:cNvPr>
          <p:cNvSpPr/>
          <p:nvPr/>
        </p:nvSpPr>
        <p:spPr>
          <a:xfrm>
            <a:off x="6163969"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Creating Products For Underrepresented People &amp; Underserved Markets</a:t>
            </a:r>
          </a:p>
        </p:txBody>
      </p:sp>
      <p:sp>
        <p:nvSpPr>
          <p:cNvPr id="27" name="Rectangle 26">
            <a:extLst>
              <a:ext uri="{FF2B5EF4-FFF2-40B4-BE49-F238E27FC236}">
                <a16:creationId xmlns:a16="http://schemas.microsoft.com/office/drawing/2014/main" id="{D0AB8F22-8AF5-4549-AE90-A84F4C1F8DAD}"/>
              </a:ext>
            </a:extLst>
          </p:cNvPr>
          <p:cNvSpPr/>
          <p:nvPr/>
        </p:nvSpPr>
        <p:spPr>
          <a:xfrm>
            <a:off x="9169488"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Taking A Stand For Social Justice</a:t>
            </a:r>
          </a:p>
        </p:txBody>
      </p:sp>
      <p:sp>
        <p:nvSpPr>
          <p:cNvPr id="14" name="Rectangle 13">
            <a:extLst>
              <a:ext uri="{FF2B5EF4-FFF2-40B4-BE49-F238E27FC236}">
                <a16:creationId xmlns:a16="http://schemas.microsoft.com/office/drawing/2014/main" id="{5C15092E-23E6-4765-BE09-DDF180A86CD2}"/>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7767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3CDA2-0F47-4741-8411-21152765B1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696163"/>
            <a:ext cx="5956917" cy="3971278"/>
          </a:xfrm>
          <a:prstGeom prst="rect">
            <a:avLst/>
          </a:prstGeom>
        </p:spPr>
      </p:pic>
      <p:sp>
        <p:nvSpPr>
          <p:cNvPr id="7" name="Rectangle 6">
            <a:extLst>
              <a:ext uri="{FF2B5EF4-FFF2-40B4-BE49-F238E27FC236}">
                <a16:creationId xmlns:a16="http://schemas.microsoft.com/office/drawing/2014/main" id="{E921C085-8D8B-4DF2-9CD5-80FFD4AD0EFC}"/>
              </a:ext>
            </a:extLst>
          </p:cNvPr>
          <p:cNvSpPr/>
          <p:nvPr/>
        </p:nvSpPr>
        <p:spPr>
          <a:xfrm>
            <a:off x="4980373" y="1696163"/>
            <a:ext cx="721162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809AFF4-0499-48FC-B382-035E1D5CC4DD}"/>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9" name="TextBox 8">
            <a:extLst>
              <a:ext uri="{FF2B5EF4-FFF2-40B4-BE49-F238E27FC236}">
                <a16:creationId xmlns:a16="http://schemas.microsoft.com/office/drawing/2014/main" id="{CF2F9705-11A3-4DE5-8625-9B70210AA871}"/>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0" name="Rectangle 9">
            <a:extLst>
              <a:ext uri="{FF2B5EF4-FFF2-40B4-BE49-F238E27FC236}">
                <a16:creationId xmlns:a16="http://schemas.microsoft.com/office/drawing/2014/main" id="{F495CCC4-0AF9-43E7-8C30-6E680ADF5896}"/>
              </a:ext>
            </a:extLst>
          </p:cNvPr>
          <p:cNvSpPr/>
          <p:nvPr/>
        </p:nvSpPr>
        <p:spPr>
          <a:xfrm>
            <a:off x="289932" y="321739"/>
            <a:ext cx="1166458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To conduct our analysis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quantify the relative success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of a marketing campaign, we analyzed TV creative through iSpot.tv as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surrogate for overall business results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in our case studies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793CACAA-4786-43F4-9C6D-85ECA31C27F0}"/>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3" name="Slide Number Placeholder 5">
            <a:extLst>
              <a:ext uri="{FF2B5EF4-FFF2-40B4-BE49-F238E27FC236}">
                <a16:creationId xmlns:a16="http://schemas.microsoft.com/office/drawing/2014/main" id="{369DE6C4-BBDE-4AE7-A57D-0F48F676D35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11ACF06D-1004-43A6-A729-62063E14D4C0}"/>
              </a:ext>
            </a:extLst>
          </p:cNvPr>
          <p:cNvSpPr txBox="1"/>
          <p:nvPr/>
        </p:nvSpPr>
        <p:spPr>
          <a:xfrm>
            <a:off x="5415378" y="1850275"/>
            <a:ext cx="6241002"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Analyzing TV creative enables us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Develop comparable metrics across categories, brands, ad executions, etc.</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Compare diversity / inclusivity campaigns to non-diversity / inclusivity campaigns with the same success metrics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Understand investment levels and campaign dates to align marketing activity with brand metrics such as website traffic and sales</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00BD21EA-B96A-42A7-AB7E-86F04DF241FF}"/>
              </a:ext>
            </a:extLst>
          </p:cNvPr>
          <p:cNvSpPr txBox="1"/>
          <p:nvPr/>
        </p:nvSpPr>
        <p:spPr>
          <a:xfrm>
            <a:off x="546750" y="6257319"/>
            <a:ext cx="51971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Note: TV creative review was based on VAB analysis of iSpot.tv TV occurrence data. </a:t>
            </a:r>
          </a:p>
        </p:txBody>
      </p:sp>
      <p:sp>
        <p:nvSpPr>
          <p:cNvPr id="12" name="Rectangle 11">
            <a:extLst>
              <a:ext uri="{FF2B5EF4-FFF2-40B4-BE49-F238E27FC236}">
                <a16:creationId xmlns:a16="http://schemas.microsoft.com/office/drawing/2014/main" id="{407FBBA3-2769-4B42-9C90-15CB6AE6D46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5" name="Picture 2" descr="Fox Using iSpot Data to Benchmark Ad Impacts - Broadcasting &amp; Cable">
            <a:hlinkClick r:id="rId5"/>
            <a:extLst>
              <a:ext uri="{FF2B5EF4-FFF2-40B4-BE49-F238E27FC236}">
                <a16:creationId xmlns:a16="http://schemas.microsoft.com/office/drawing/2014/main" id="{DEF411C7-CB08-4697-92C4-220D3C644E0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476" b="19403"/>
          <a:stretch/>
        </p:blipFill>
        <p:spPr bwMode="auto">
          <a:xfrm>
            <a:off x="653111" y="5810332"/>
            <a:ext cx="1034127" cy="40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3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1" y="1696163"/>
            <a:ext cx="5415379"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980373" y="1696163"/>
            <a:ext cx="721162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9933" y="321739"/>
            <a:ext cx="1165941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brand metrics we analyzed for diversity and inclusion campaigns provide an in-depth understanding on how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media activity and creative drives business outcomes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each stage of the purchase funnel</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2CD4A6FA-729A-47EA-B031-BBBE8C3A95D5}"/>
              </a:ext>
            </a:extLst>
          </p:cNvPr>
          <p:cNvSpPr/>
          <p:nvPr/>
        </p:nvSpPr>
        <p:spPr>
          <a:xfrm>
            <a:off x="71021" y="1729426"/>
            <a:ext cx="473179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0D8E0"/>
                </a:solidFill>
                <a:effectLst/>
                <a:uLnTx/>
                <a:uFillTx/>
                <a:latin typeface="Helvetica" panose="020B0403020202020204" pitchFamily="34" charset="0"/>
                <a:ea typeface="Open Sans" panose="020B0606030504020204" pitchFamily="34" charset="0"/>
                <a:cs typeface="Open Sans" panose="020B0606030504020204" pitchFamily="34" charset="0"/>
              </a:rPr>
              <a:t>Brand Metrics By Funnel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Awareness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Ad Attention Score</a:t>
            </a:r>
            <a:endParaRPr kumimoji="0" lang="en-US" sz="400" b="0"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 Industry Attention Index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Attention Ranking </a:t>
            </a:r>
          </a:p>
        </p:txBody>
      </p:sp>
      <p:graphicFrame>
        <p:nvGraphicFramePr>
          <p:cNvPr id="18" name="Diagram 17">
            <a:extLst>
              <a:ext uri="{FF2B5EF4-FFF2-40B4-BE49-F238E27FC236}">
                <a16:creationId xmlns:a16="http://schemas.microsoft.com/office/drawing/2014/main" id="{5ABB41E5-2C0F-4A9A-B3FC-4FB35620E64C}"/>
              </a:ext>
            </a:extLst>
          </p:cNvPr>
          <p:cNvGraphicFramePr/>
          <p:nvPr/>
        </p:nvGraphicFramePr>
        <p:xfrm>
          <a:off x="5122592" y="1866900"/>
          <a:ext cx="6931876" cy="3695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F41F6F58-0F9B-49B7-B961-D409A5117865}"/>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5" name="Picture 14">
            <a:extLst>
              <a:ext uri="{FF2B5EF4-FFF2-40B4-BE49-F238E27FC236}">
                <a16:creationId xmlns:a16="http://schemas.microsoft.com/office/drawing/2014/main" id="{77DDAB64-4EDF-46AF-A54F-E6B9196DECE9}"/>
              </a:ext>
            </a:extLst>
          </p:cNvPr>
          <p:cNvPicPr>
            <a:picLocks noChangeAspect="1"/>
          </p:cNvPicPr>
          <p:nvPr/>
        </p:nvPicPr>
        <p:blipFill rotWithShape="1">
          <a:blip r:embed="rId9"/>
          <a:srcRect l="59141" t="46111" r="11406" b="44028"/>
          <a:stretch/>
        </p:blipFill>
        <p:spPr>
          <a:xfrm>
            <a:off x="5981700" y="2724150"/>
            <a:ext cx="5324475" cy="1009651"/>
          </a:xfrm>
          <a:prstGeom prst="rect">
            <a:avLst/>
          </a:prstGeom>
        </p:spPr>
      </p:pic>
      <p:pic>
        <p:nvPicPr>
          <p:cNvPr id="6" name="Picture 5">
            <a:extLst>
              <a:ext uri="{FF2B5EF4-FFF2-40B4-BE49-F238E27FC236}">
                <a16:creationId xmlns:a16="http://schemas.microsoft.com/office/drawing/2014/main" id="{49D2A13B-A87E-41B2-961C-A7C0DD472D97}"/>
              </a:ext>
            </a:extLst>
          </p:cNvPr>
          <p:cNvPicPr>
            <a:picLocks noChangeAspect="1"/>
          </p:cNvPicPr>
          <p:nvPr/>
        </p:nvPicPr>
        <p:blipFill rotWithShape="1">
          <a:blip r:embed="rId10"/>
          <a:srcRect l="63594" t="54444" r="16406" b="35822"/>
          <a:stretch/>
        </p:blipFill>
        <p:spPr>
          <a:xfrm>
            <a:off x="6829425" y="3619501"/>
            <a:ext cx="3537752" cy="1009650"/>
          </a:xfrm>
          <a:prstGeom prst="rect">
            <a:avLst/>
          </a:prstGeom>
        </p:spPr>
      </p:pic>
      <p:pic>
        <p:nvPicPr>
          <p:cNvPr id="8" name="Picture 7">
            <a:extLst>
              <a:ext uri="{FF2B5EF4-FFF2-40B4-BE49-F238E27FC236}">
                <a16:creationId xmlns:a16="http://schemas.microsoft.com/office/drawing/2014/main" id="{76FA15E2-4680-43DB-BDC1-72104956364B}"/>
              </a:ext>
            </a:extLst>
          </p:cNvPr>
          <p:cNvPicPr>
            <a:picLocks noChangeAspect="1"/>
          </p:cNvPicPr>
          <p:nvPr/>
        </p:nvPicPr>
        <p:blipFill rotWithShape="1">
          <a:blip r:embed="rId11"/>
          <a:srcRect l="67969" t="63854" r="21172" b="25972"/>
          <a:stretch/>
        </p:blipFill>
        <p:spPr>
          <a:xfrm>
            <a:off x="7590064" y="4580654"/>
            <a:ext cx="1953985" cy="981946"/>
          </a:xfrm>
          <a:prstGeom prst="rect">
            <a:avLst/>
          </a:prstGeom>
        </p:spPr>
      </p:pic>
      <p:sp>
        <p:nvSpPr>
          <p:cNvPr id="21" name="Rectangle 20">
            <a:extLst>
              <a:ext uri="{FF2B5EF4-FFF2-40B4-BE49-F238E27FC236}">
                <a16:creationId xmlns:a16="http://schemas.microsoft.com/office/drawing/2014/main" id="{8544BEB7-8B92-4463-BE40-72277B8F4ED1}"/>
              </a:ext>
            </a:extLst>
          </p:cNvPr>
          <p:cNvSpPr/>
          <p:nvPr/>
        </p:nvSpPr>
        <p:spPr>
          <a:xfrm>
            <a:off x="71021" y="3198994"/>
            <a:ext cx="4731798" cy="8925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Consideration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Positive Sentiment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Digital Engagement Impact (share of brand TV spend vs. share of brand digital interactions)</a:t>
            </a:r>
          </a:p>
        </p:txBody>
      </p:sp>
      <p:sp>
        <p:nvSpPr>
          <p:cNvPr id="22" name="Rectangle 21">
            <a:extLst>
              <a:ext uri="{FF2B5EF4-FFF2-40B4-BE49-F238E27FC236}">
                <a16:creationId xmlns:a16="http://schemas.microsoft.com/office/drawing/2014/main" id="{B14CA613-9011-4F9F-94A0-3BAF36AB88EB}"/>
              </a:ext>
            </a:extLst>
          </p:cNvPr>
          <p:cNvSpPr/>
          <p:nvPr/>
        </p:nvSpPr>
        <p:spPr>
          <a:xfrm>
            <a:off x="71021" y="4178708"/>
            <a:ext cx="4731798"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Intent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Monthly Unique Website / App Traffic</a:t>
            </a:r>
          </a:p>
        </p:txBody>
      </p:sp>
      <p:sp>
        <p:nvSpPr>
          <p:cNvPr id="27" name="Rectangle 26">
            <a:extLst>
              <a:ext uri="{FF2B5EF4-FFF2-40B4-BE49-F238E27FC236}">
                <a16:creationId xmlns:a16="http://schemas.microsoft.com/office/drawing/2014/main" id="{FC7210B3-3E9B-49BC-8676-78A9569E451B}"/>
              </a:ext>
            </a:extLst>
          </p:cNvPr>
          <p:cNvSpPr/>
          <p:nvPr/>
        </p:nvSpPr>
        <p:spPr>
          <a:xfrm>
            <a:off x="71021" y="4788314"/>
            <a:ext cx="4731798" cy="70788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Sales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Total or Organic Revenues / Sales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Unit Sales</a:t>
            </a:r>
          </a:p>
        </p:txBody>
      </p:sp>
      <p:sp>
        <p:nvSpPr>
          <p:cNvPr id="28" name="TextBox 27">
            <a:extLst>
              <a:ext uri="{FF2B5EF4-FFF2-40B4-BE49-F238E27FC236}">
                <a16:creationId xmlns:a16="http://schemas.microsoft.com/office/drawing/2014/main" id="{C4F722EB-B9F1-461A-AD13-9864930F4B11}"/>
              </a:ext>
            </a:extLst>
          </p:cNvPr>
          <p:cNvSpPr txBox="1"/>
          <p:nvPr/>
        </p:nvSpPr>
        <p:spPr>
          <a:xfrm>
            <a:off x="546750" y="6170334"/>
            <a:ext cx="10887689"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Note: ‘</a:t>
            </a:r>
            <a:r>
              <a:rPr lang="en-US" sz="800" dirty="0">
                <a:solidFill>
                  <a:srgbClr val="1F1A62"/>
                </a:solidFill>
                <a:latin typeface="Helvetica" panose="020B0403020202020204" pitchFamily="34" charset="0"/>
                <a:cs typeface="Helvetica" panose="020B0604020202020204" pitchFamily="34" charset="0"/>
              </a:rPr>
              <a:t>Awareness’ and’ Consideration’ metrics data is derived from iSpot.tv TV occurrence, attention and engagement analytics; ‘Intent’ metric data is based on Comscore mediametrix multiplatform media trend analytics and ‘Sales’ metrics data is based on company filings (10-Q, 10-K) via SEC.gov (EDGAR) or company reports. </a:t>
            </a: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87614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9932" y="321739"/>
            <a:ext cx="1187543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Our full report includes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21 ‘real world’ case studies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across several categories and audience targets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18" name="Diagram 17">
            <a:extLst>
              <a:ext uri="{FF2B5EF4-FFF2-40B4-BE49-F238E27FC236}">
                <a16:creationId xmlns:a16="http://schemas.microsoft.com/office/drawing/2014/main" id="{5ABB41E5-2C0F-4A9A-B3FC-4FB35620E64C}"/>
              </a:ext>
            </a:extLst>
          </p:cNvPr>
          <p:cNvGraphicFramePr/>
          <p:nvPr/>
        </p:nvGraphicFramePr>
        <p:xfrm>
          <a:off x="50236" y="1890944"/>
          <a:ext cx="6107660" cy="4287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Target logo and symbol, meaning, history, PNG">
            <a:extLst>
              <a:ext uri="{FF2B5EF4-FFF2-40B4-BE49-F238E27FC236}">
                <a16:creationId xmlns:a16="http://schemas.microsoft.com/office/drawing/2014/main" id="{55A01AAE-A64B-406D-9825-846F8B5E6D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8493" y="1983527"/>
            <a:ext cx="1020235" cy="883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EDF7BB-2796-4195-A9A8-CBE63C0D93B7}"/>
              </a:ext>
            </a:extLst>
          </p:cNvPr>
          <p:cNvPicPr>
            <a:picLocks noChangeAspect="1"/>
          </p:cNvPicPr>
          <p:nvPr/>
        </p:nvPicPr>
        <p:blipFill>
          <a:blip r:embed="rId9"/>
          <a:stretch>
            <a:fillRect/>
          </a:stretch>
        </p:blipFill>
        <p:spPr>
          <a:xfrm>
            <a:off x="7893029" y="2340947"/>
            <a:ext cx="1720855" cy="271554"/>
          </a:xfrm>
          <a:prstGeom prst="rect">
            <a:avLst/>
          </a:prstGeom>
        </p:spPr>
      </p:pic>
      <p:pic>
        <p:nvPicPr>
          <p:cNvPr id="4" name="Picture 3" descr="Love Conquers All | Samuel Adams">
            <a:extLst>
              <a:ext uri="{FF2B5EF4-FFF2-40B4-BE49-F238E27FC236}">
                <a16:creationId xmlns:a16="http://schemas.microsoft.com/office/drawing/2014/main" id="{C5A34368-0D7B-453B-BF30-2EC2AC129D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93417" y="2002873"/>
            <a:ext cx="770794" cy="913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y's - Wikipedia">
            <a:extLst>
              <a:ext uri="{FF2B5EF4-FFF2-40B4-BE49-F238E27FC236}">
                <a16:creationId xmlns:a16="http://schemas.microsoft.com/office/drawing/2014/main" id="{BD6C3F9C-8ED3-4E02-AAEC-E360F4293A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3558" y="2087110"/>
            <a:ext cx="783633" cy="7331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Xbox Official Site: Consoles, Games, and Community | Xbox">
            <a:extLst>
              <a:ext uri="{FF2B5EF4-FFF2-40B4-BE49-F238E27FC236}">
                <a16:creationId xmlns:a16="http://schemas.microsoft.com/office/drawing/2014/main" id="{DC82E6AE-801E-49F3-8452-4F5AF8C6F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07251" y="2274530"/>
            <a:ext cx="1337091" cy="4043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C6B64D6B-ED65-42C2-BCF0-C03BFB8F4DA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170" t="11929" r="8830" b="28811"/>
          <a:stretch/>
        </p:blipFill>
        <p:spPr bwMode="auto">
          <a:xfrm>
            <a:off x="4338543" y="4229690"/>
            <a:ext cx="1260904" cy="6594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709CC7CC-A7EE-439E-B225-3AD29DFEC4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64499" y="4302784"/>
            <a:ext cx="1260904" cy="5132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Denny's Logo PNG Transparent &amp; SVG Vector - Freebie Supply">
            <a:extLst>
              <a:ext uri="{FF2B5EF4-FFF2-40B4-BE49-F238E27FC236}">
                <a16:creationId xmlns:a16="http://schemas.microsoft.com/office/drawing/2014/main" id="{26F07F07-4882-40F2-B56F-4BE592B92F8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750" t="24310" r="3889" b="24310"/>
          <a:stretch/>
        </p:blipFill>
        <p:spPr bwMode="auto">
          <a:xfrm>
            <a:off x="9522572" y="4254218"/>
            <a:ext cx="1097176" cy="6103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339BE684-4874-4B22-B00F-6010836B096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2000" b="33227"/>
          <a:stretch/>
        </p:blipFill>
        <p:spPr bwMode="auto">
          <a:xfrm>
            <a:off x="7921244" y="4409379"/>
            <a:ext cx="1553087" cy="3000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p Logo - PNG and Vector - Logo Download">
            <a:extLst>
              <a:ext uri="{FF2B5EF4-FFF2-40B4-BE49-F238E27FC236}">
                <a16:creationId xmlns:a16="http://schemas.microsoft.com/office/drawing/2014/main" id="{CC10DFD5-672B-484A-AB7A-006F9E626F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14258" y="4195644"/>
            <a:ext cx="727506" cy="7275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Netflix | Brand Assets">
            <a:extLst>
              <a:ext uri="{FF2B5EF4-FFF2-40B4-BE49-F238E27FC236}">
                <a16:creationId xmlns:a16="http://schemas.microsoft.com/office/drawing/2014/main" id="{80CB55B1-41C8-43D6-9D6E-FB4C86A2376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805" t="27353" r="12918" b="23242"/>
          <a:stretch/>
        </p:blipFill>
        <p:spPr bwMode="auto">
          <a:xfrm>
            <a:off x="10652697" y="4302170"/>
            <a:ext cx="1399877" cy="5144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rocter &amp; Gamble - Wikipedia">
            <a:extLst>
              <a:ext uri="{FF2B5EF4-FFF2-40B4-BE49-F238E27FC236}">
                <a16:creationId xmlns:a16="http://schemas.microsoft.com/office/drawing/2014/main" id="{69584521-B102-459E-AE32-129742D403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61597" y="5244935"/>
            <a:ext cx="839021" cy="8390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Nike logo PNG images free download">
            <a:extLst>
              <a:ext uri="{FF2B5EF4-FFF2-40B4-BE49-F238E27FC236}">
                <a16:creationId xmlns:a16="http://schemas.microsoft.com/office/drawing/2014/main" id="{C7B645EA-A449-4048-BBDA-D94954F52C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43462" y="5252497"/>
            <a:ext cx="1835794" cy="78600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oca-Cola">
            <a:extLst>
              <a:ext uri="{FF2B5EF4-FFF2-40B4-BE49-F238E27FC236}">
                <a16:creationId xmlns:a16="http://schemas.microsoft.com/office/drawing/2014/main" id="{40F7DB5C-4E40-4AD7-AC6B-A37281E7AE4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52797" y="5128705"/>
            <a:ext cx="986391" cy="9863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OYOTA RAV4 - Gallery">
            <a:extLst>
              <a:ext uri="{FF2B5EF4-FFF2-40B4-BE49-F238E27FC236}">
                <a16:creationId xmlns:a16="http://schemas.microsoft.com/office/drawing/2014/main" id="{E37F3745-F97A-439B-B0A7-857908C58C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71945" y="5293858"/>
            <a:ext cx="1720856" cy="6625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McDonalds Logo | The most famous brands and company logos in the world">
            <a:extLst>
              <a:ext uri="{FF2B5EF4-FFF2-40B4-BE49-F238E27FC236}">
                <a16:creationId xmlns:a16="http://schemas.microsoft.com/office/drawing/2014/main" id="{3C7DB211-D403-4B0A-9BCB-9377DA345B9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1461" r="21067"/>
          <a:stretch/>
        </p:blipFill>
        <p:spPr bwMode="auto">
          <a:xfrm>
            <a:off x="8364614" y="5232245"/>
            <a:ext cx="776720" cy="7602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Bumble – Logos Download">
            <a:extLst>
              <a:ext uri="{FF2B5EF4-FFF2-40B4-BE49-F238E27FC236}">
                <a16:creationId xmlns:a16="http://schemas.microsoft.com/office/drawing/2014/main" id="{247B5AB3-9B23-4006-B4BF-2749BB8BC76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26747" y="5414597"/>
            <a:ext cx="1824349" cy="408016"/>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a:extLst>
              <a:ext uri="{FF2B5EF4-FFF2-40B4-BE49-F238E27FC236}">
                <a16:creationId xmlns:a16="http://schemas.microsoft.com/office/drawing/2014/main" id="{783B9A4C-EC3A-404D-A5E7-372C24A1E69F}"/>
              </a:ext>
            </a:extLst>
          </p:cNvPr>
          <p:cNvCxnSpPr/>
          <p:nvPr/>
        </p:nvCxnSpPr>
        <p:spPr>
          <a:xfrm>
            <a:off x="5341856" y="2965142"/>
            <a:ext cx="6823509" cy="0"/>
          </a:xfrm>
          <a:prstGeom prst="line">
            <a:avLst/>
          </a:prstGeom>
          <a:ln>
            <a:solidFill>
              <a:srgbClr val="1B1464"/>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6B97A89-DB27-4FA0-B4C2-A7F31ED813F7}"/>
              </a:ext>
            </a:extLst>
          </p:cNvPr>
          <p:cNvCxnSpPr>
            <a:cxnSpLocks/>
          </p:cNvCxnSpPr>
          <p:nvPr/>
        </p:nvCxnSpPr>
        <p:spPr>
          <a:xfrm>
            <a:off x="4588733" y="4040818"/>
            <a:ext cx="7576632" cy="0"/>
          </a:xfrm>
          <a:prstGeom prst="line">
            <a:avLst/>
          </a:prstGeom>
          <a:ln>
            <a:solidFill>
              <a:srgbClr val="1B1464"/>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3FEABAD-38C3-4A84-B512-A4BA1E2625DC}"/>
              </a:ext>
            </a:extLst>
          </p:cNvPr>
          <p:cNvCxnSpPr>
            <a:cxnSpLocks/>
          </p:cNvCxnSpPr>
          <p:nvPr/>
        </p:nvCxnSpPr>
        <p:spPr>
          <a:xfrm flipV="1">
            <a:off x="3879997" y="5084010"/>
            <a:ext cx="8279450" cy="23609"/>
          </a:xfrm>
          <a:prstGeom prst="line">
            <a:avLst/>
          </a:prstGeom>
          <a:ln>
            <a:solidFill>
              <a:srgbClr val="1B1464"/>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ABA849F-CC13-4A3A-8F78-75EF496C5FCC}"/>
              </a:ext>
            </a:extLst>
          </p:cNvPr>
          <p:cNvCxnSpPr>
            <a:cxnSpLocks/>
          </p:cNvCxnSpPr>
          <p:nvPr/>
        </p:nvCxnSpPr>
        <p:spPr>
          <a:xfrm>
            <a:off x="6157896" y="1901298"/>
            <a:ext cx="6008949" cy="0"/>
          </a:xfrm>
          <a:prstGeom prst="line">
            <a:avLst/>
          </a:prstGeom>
          <a:ln>
            <a:solidFill>
              <a:srgbClr val="1B1464"/>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3E4CAF0-CB28-4EE2-931C-1341F8A48BBF}"/>
              </a:ext>
            </a:extLst>
          </p:cNvPr>
          <p:cNvCxnSpPr>
            <a:cxnSpLocks/>
          </p:cNvCxnSpPr>
          <p:nvPr/>
        </p:nvCxnSpPr>
        <p:spPr>
          <a:xfrm flipV="1">
            <a:off x="3104066" y="6164073"/>
            <a:ext cx="9055381" cy="5906"/>
          </a:xfrm>
          <a:prstGeom prst="line">
            <a:avLst/>
          </a:prstGeom>
          <a:ln>
            <a:solidFill>
              <a:srgbClr val="1B1464"/>
            </a:solidFill>
            <a:prstDash val="dash"/>
          </a:ln>
          <a:effectLst/>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2BAF061F-7896-4CA7-ABC6-C4761098417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68313" y="3143674"/>
            <a:ext cx="1277468" cy="8195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Pantene Celebrates Diversity with Powerful “All Strong Hair is ...">
            <a:extLst>
              <a:ext uri="{FF2B5EF4-FFF2-40B4-BE49-F238E27FC236}">
                <a16:creationId xmlns:a16="http://schemas.microsoft.com/office/drawing/2014/main" id="{30608E69-46E8-40D5-84B2-60F7E5A748D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366986" y="3261704"/>
            <a:ext cx="1720855" cy="5834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arbie Logo transparent PNG - StickPNG">
            <a:extLst>
              <a:ext uri="{FF2B5EF4-FFF2-40B4-BE49-F238E27FC236}">
                <a16:creationId xmlns:a16="http://schemas.microsoft.com/office/drawing/2014/main" id="{BA1DDBDD-2C93-499E-9166-75E887A5E80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37549" y="3258478"/>
            <a:ext cx="1128820" cy="5898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ACE11F4-AA2E-48E5-8FA7-4264637DF580}"/>
              </a:ext>
            </a:extLst>
          </p:cNvPr>
          <p:cNvPicPr>
            <a:picLocks noChangeAspect="1"/>
          </p:cNvPicPr>
          <p:nvPr/>
        </p:nvPicPr>
        <p:blipFill rotWithShape="1">
          <a:blip r:embed="rId28"/>
          <a:srcRect t="34377" r="18328" b="44657"/>
          <a:stretch/>
        </p:blipFill>
        <p:spPr>
          <a:xfrm>
            <a:off x="5358233" y="3314212"/>
            <a:ext cx="1720856" cy="448149"/>
          </a:xfrm>
          <a:prstGeom prst="rect">
            <a:avLst/>
          </a:prstGeom>
        </p:spPr>
      </p:pic>
      <p:sp>
        <p:nvSpPr>
          <p:cNvPr id="17" name="Rectangle 16">
            <a:extLst>
              <a:ext uri="{FF2B5EF4-FFF2-40B4-BE49-F238E27FC236}">
                <a16:creationId xmlns:a16="http://schemas.microsoft.com/office/drawing/2014/main" id="{2AA879F5-8B80-40BC-80C3-B36D22EA114B}"/>
              </a:ext>
            </a:extLst>
          </p:cNvPr>
          <p:cNvSpPr/>
          <p:nvPr/>
        </p:nvSpPr>
        <p:spPr>
          <a:xfrm>
            <a:off x="272176" y="704956"/>
            <a:ext cx="1145676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today we’ll review </a:t>
            </a:r>
            <a:r>
              <a:rPr lang="en-US" sz="26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six</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o</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f these across the funnel</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1E8F8421-EDBF-4747-A5CE-1914A4E9A295}"/>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7052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GHT MODE">
  <a:themeElements>
    <a:clrScheme name="Xandr-Template-2020">
      <a:dk1>
        <a:srgbClr val="FC5047"/>
      </a:dk1>
      <a:lt1>
        <a:srgbClr val="FCF7F7"/>
      </a:lt1>
      <a:dk2>
        <a:srgbClr val="201F1F"/>
      </a:dk2>
      <a:lt2>
        <a:srgbClr val="FCF7F7"/>
      </a:lt2>
      <a:accent1>
        <a:srgbClr val="FB9C90"/>
      </a:accent1>
      <a:accent2>
        <a:srgbClr val="FF7061"/>
      </a:accent2>
      <a:accent3>
        <a:srgbClr val="F73030"/>
      </a:accent3>
      <a:accent4>
        <a:srgbClr val="A19897"/>
      </a:accent4>
      <a:accent5>
        <a:srgbClr val="DFD1CF"/>
      </a:accent5>
      <a:accent6>
        <a:srgbClr val="FEEBE9"/>
      </a:accent6>
      <a:hlink>
        <a:srgbClr val="FC5047"/>
      </a:hlink>
      <a:folHlink>
        <a:srgbClr val="E10600"/>
      </a:folHlink>
    </a:clrScheme>
    <a:fontScheme name="xandr">
      <a:majorFont>
        <a:latin typeface="Times New Roman"/>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spAutoFit/>
      </a:bodyPr>
      <a:lstStyle>
        <a:defPPr algn="l">
          <a:defRPr sz="1400" dirty="0">
            <a:solidFill>
              <a:schemeClr val="tx2"/>
            </a:solidFill>
          </a:defRPr>
        </a:defPPr>
      </a:lstStyle>
    </a:txDef>
  </a:objectDefaults>
  <a:extraClrSchemeLst/>
  <a:extLst>
    <a:ext uri="{05A4C25C-085E-4340-85A3-A5531E510DB2}">
      <thm15:themeFamily xmlns:thm15="http://schemas.microsoft.com/office/thememl/2012/main" name="Xandr-2020-PPT-Template" id="{0C7D8F65-8194-5C42-822D-63DE8A48096C}" vid="{7C5DC168-9DD9-1D46-A1EF-3B61CAFBC6C0}"/>
    </a:ext>
  </a:extLst>
</a:theme>
</file>

<file path=ppt/theme/theme4.xml><?xml version="1.0" encoding="utf-8"?>
<a:theme xmlns:a="http://schemas.openxmlformats.org/drawingml/2006/main" name="1_LIGHT MODE">
  <a:themeElements>
    <a:clrScheme name="Xandr-Template-2020">
      <a:dk1>
        <a:srgbClr val="FC5047"/>
      </a:dk1>
      <a:lt1>
        <a:srgbClr val="FCF7F7"/>
      </a:lt1>
      <a:dk2>
        <a:srgbClr val="201F1F"/>
      </a:dk2>
      <a:lt2>
        <a:srgbClr val="FCF7F7"/>
      </a:lt2>
      <a:accent1>
        <a:srgbClr val="FB9C90"/>
      </a:accent1>
      <a:accent2>
        <a:srgbClr val="FF7061"/>
      </a:accent2>
      <a:accent3>
        <a:srgbClr val="F73030"/>
      </a:accent3>
      <a:accent4>
        <a:srgbClr val="A19897"/>
      </a:accent4>
      <a:accent5>
        <a:srgbClr val="DFD1CF"/>
      </a:accent5>
      <a:accent6>
        <a:srgbClr val="FEEBE9"/>
      </a:accent6>
      <a:hlink>
        <a:srgbClr val="FC5047"/>
      </a:hlink>
      <a:folHlink>
        <a:srgbClr val="E10600"/>
      </a:folHlink>
    </a:clrScheme>
    <a:fontScheme name="xandr">
      <a:majorFont>
        <a:latin typeface="Times New Roman"/>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spAutoFit/>
      </a:bodyPr>
      <a:lstStyle>
        <a:defPPr algn="l">
          <a:defRPr sz="1400" dirty="0">
            <a:solidFill>
              <a:schemeClr val="tx2"/>
            </a:solidFill>
          </a:defRPr>
        </a:defPPr>
      </a:lstStyle>
    </a:txDef>
  </a:objectDefaults>
  <a:extraClrSchemeLst/>
  <a:extLst>
    <a:ext uri="{05A4C25C-085E-4340-85A3-A5531E510DB2}">
      <thm15:themeFamily xmlns:thm15="http://schemas.microsoft.com/office/thememl/2012/main" name="Xandr-2020-PPT-Template" id="{0C7D8F65-8194-5C42-822D-63DE8A48096C}" vid="{7C5DC168-9DD9-1D46-A1EF-3B61CAFBC6C0}"/>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LIGHT MODE">
  <a:themeElements>
    <a:clrScheme name="Xandr-Template-2020">
      <a:dk1>
        <a:srgbClr val="FC5047"/>
      </a:dk1>
      <a:lt1>
        <a:srgbClr val="FCF7F7"/>
      </a:lt1>
      <a:dk2>
        <a:srgbClr val="201F1F"/>
      </a:dk2>
      <a:lt2>
        <a:srgbClr val="FCF7F7"/>
      </a:lt2>
      <a:accent1>
        <a:srgbClr val="FB9C90"/>
      </a:accent1>
      <a:accent2>
        <a:srgbClr val="FF7061"/>
      </a:accent2>
      <a:accent3>
        <a:srgbClr val="F73030"/>
      </a:accent3>
      <a:accent4>
        <a:srgbClr val="A19897"/>
      </a:accent4>
      <a:accent5>
        <a:srgbClr val="DFD1CF"/>
      </a:accent5>
      <a:accent6>
        <a:srgbClr val="FEEBE9"/>
      </a:accent6>
      <a:hlink>
        <a:srgbClr val="FC5047"/>
      </a:hlink>
      <a:folHlink>
        <a:srgbClr val="E10600"/>
      </a:folHlink>
    </a:clrScheme>
    <a:fontScheme name="xandr">
      <a:majorFont>
        <a:latin typeface="Times New Roman"/>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spAutoFit/>
      </a:bodyPr>
      <a:lstStyle>
        <a:defPPr algn="l">
          <a:defRPr sz="1400" dirty="0">
            <a:solidFill>
              <a:schemeClr val="tx2"/>
            </a:solidFill>
          </a:defRPr>
        </a:defPPr>
      </a:lstStyle>
    </a:txDef>
  </a:objectDefaults>
  <a:extraClrSchemeLst/>
  <a:extLst>
    <a:ext uri="{05A4C25C-085E-4340-85A3-A5531E510DB2}">
      <thm15:themeFamily xmlns:thm15="http://schemas.microsoft.com/office/thememl/2012/main" name="Xandr-2020-PPT-Template" id="{0C7D8F65-8194-5C42-822D-63DE8A48096C}" vid="{7C5DC168-9DD9-1D46-A1EF-3B61CAFBC6C0}"/>
    </a:ext>
  </a:extLst>
</a:theme>
</file>

<file path=ppt/theme/theme7.xml><?xml version="1.0" encoding="utf-8"?>
<a:theme xmlns:a="http://schemas.openxmlformats.org/drawingml/2006/main" name="3_LIGHT MODE">
  <a:themeElements>
    <a:clrScheme name="Xandr-Template-2020">
      <a:dk1>
        <a:srgbClr val="FC5047"/>
      </a:dk1>
      <a:lt1>
        <a:srgbClr val="FCF7F7"/>
      </a:lt1>
      <a:dk2>
        <a:srgbClr val="201F1F"/>
      </a:dk2>
      <a:lt2>
        <a:srgbClr val="FCF7F7"/>
      </a:lt2>
      <a:accent1>
        <a:srgbClr val="FB9C90"/>
      </a:accent1>
      <a:accent2>
        <a:srgbClr val="FF7061"/>
      </a:accent2>
      <a:accent3>
        <a:srgbClr val="F73030"/>
      </a:accent3>
      <a:accent4>
        <a:srgbClr val="A19897"/>
      </a:accent4>
      <a:accent5>
        <a:srgbClr val="DFD1CF"/>
      </a:accent5>
      <a:accent6>
        <a:srgbClr val="FEEBE9"/>
      </a:accent6>
      <a:hlink>
        <a:srgbClr val="FC5047"/>
      </a:hlink>
      <a:folHlink>
        <a:srgbClr val="E10600"/>
      </a:folHlink>
    </a:clrScheme>
    <a:fontScheme name="xandr">
      <a:majorFont>
        <a:latin typeface="Times New Roman"/>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spAutoFit/>
      </a:bodyPr>
      <a:lstStyle>
        <a:defPPr algn="l">
          <a:defRPr sz="1400" dirty="0">
            <a:solidFill>
              <a:schemeClr val="tx2"/>
            </a:solidFill>
          </a:defRPr>
        </a:defPPr>
      </a:lstStyle>
    </a:txDef>
  </a:objectDefaults>
  <a:extraClrSchemeLst/>
  <a:extLst>
    <a:ext uri="{05A4C25C-085E-4340-85A3-A5531E510DB2}">
      <thm15:themeFamily xmlns:thm15="http://schemas.microsoft.com/office/thememl/2012/main" name="Xandr-2020-PPT-Template" id="{0C7D8F65-8194-5C42-822D-63DE8A48096C}" vid="{7C5DC168-9DD9-1D46-A1EF-3B61CAFBC6C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2" ma:contentTypeDescription="Create a new document." ma:contentTypeScope="" ma:versionID="7c703c235307ba41f55cbd703c3d4efb">
  <xsd:schema xmlns:xsd="http://www.w3.org/2001/XMLSchema" xmlns:xs="http://www.w3.org/2001/XMLSchema" xmlns:p="http://schemas.microsoft.com/office/2006/metadata/properties" xmlns:ns2="c3801c2d-3f2f-44a1-8478-554d1c91a4f5" targetNamespace="http://schemas.microsoft.com/office/2006/metadata/properties" ma:root="true" ma:fieldsID="6900eb47b0703b49a4b17ca6507ea12f" ns2:_="">
    <xsd:import namespace="c3801c2d-3f2f-44a1-8478-554d1c91a4f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A3CE21-2218-4E7E-9625-90B4C61B7ED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DE6BBA-3B30-4840-BD90-7785E27D6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1597F8-42AD-40E1-A475-704451BF9A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6753</TotalTime>
  <Words>4072</Words>
  <Application>Microsoft Office PowerPoint</Application>
  <PresentationFormat>Widescreen</PresentationFormat>
  <Paragraphs>384</Paragraphs>
  <Slides>31</Slides>
  <Notes>16</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31</vt:i4>
      </vt:variant>
    </vt:vector>
  </HeadingPairs>
  <TitlesOfParts>
    <vt:vector size="48" baseType="lpstr">
      <vt:lpstr>Arial</vt:lpstr>
      <vt:lpstr>Calibri</vt:lpstr>
      <vt:lpstr>Calibri Light</vt:lpstr>
      <vt:lpstr>Century Gothic</vt:lpstr>
      <vt:lpstr>Helvetica</vt:lpstr>
      <vt:lpstr>Helvetica Light</vt:lpstr>
      <vt:lpstr>Open Sans</vt:lpstr>
      <vt:lpstr>Times New Roman</vt:lpstr>
      <vt:lpstr>Times New Roman Regular</vt:lpstr>
      <vt:lpstr>Trebuchet MS</vt:lpstr>
      <vt:lpstr>Office Theme</vt:lpstr>
      <vt:lpstr>9_Custom Design</vt:lpstr>
      <vt:lpstr>LIGHT MODE</vt:lpstr>
      <vt:lpstr>1_LIGHT MODE</vt:lpstr>
      <vt:lpstr>1_Office Theme</vt:lpstr>
      <vt:lpstr>2_LIGHT MODE</vt:lpstr>
      <vt:lpstr>3_LIGHT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Pedersen</cp:lastModifiedBy>
  <cp:revision>1546</cp:revision>
  <cp:lastPrinted>2020-02-07T15:43:38Z</cp:lastPrinted>
  <dcterms:created xsi:type="dcterms:W3CDTF">2019-11-08T17:29:39Z</dcterms:created>
  <dcterms:modified xsi:type="dcterms:W3CDTF">2021-01-29T18:59:04Z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0x0101002ABCF5620D45EF4AA969D5E9CFDA206E</vt:lpwstr>
  </property>
</Properties>
</file>