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 id="2147483708" r:id="rId8"/>
  </p:sldMasterIdLst>
  <p:notesMasterIdLst>
    <p:notesMasterId r:id="rId46"/>
  </p:notesMasterIdLst>
  <p:sldIdLst>
    <p:sldId id="409" r:id="rId9"/>
    <p:sldId id="2144327285" r:id="rId10"/>
    <p:sldId id="2144327367" r:id="rId11"/>
    <p:sldId id="2144327270" r:id="rId12"/>
    <p:sldId id="16226" r:id="rId13"/>
    <p:sldId id="2144327503" r:id="rId14"/>
    <p:sldId id="2144327462" r:id="rId15"/>
    <p:sldId id="2144327332" r:id="rId16"/>
    <p:sldId id="2144327299" r:id="rId17"/>
    <p:sldId id="2144327453" r:id="rId18"/>
    <p:sldId id="2144327435" r:id="rId19"/>
    <p:sldId id="2144327464" r:id="rId20"/>
    <p:sldId id="2144327504" r:id="rId21"/>
    <p:sldId id="2144327479" r:id="rId22"/>
    <p:sldId id="2144327463" r:id="rId23"/>
    <p:sldId id="2144327466" r:id="rId24"/>
    <p:sldId id="2144327452" r:id="rId25"/>
    <p:sldId id="2144327450" r:id="rId26"/>
    <p:sldId id="2144327467" r:id="rId27"/>
    <p:sldId id="2144327474" r:id="rId28"/>
    <p:sldId id="2144327434" r:id="rId29"/>
    <p:sldId id="2144327481" r:id="rId30"/>
    <p:sldId id="2144327480" r:id="rId31"/>
    <p:sldId id="2144327506" r:id="rId32"/>
    <p:sldId id="2144327507" r:id="rId33"/>
    <p:sldId id="2144327461" r:id="rId34"/>
    <p:sldId id="2144327505" r:id="rId35"/>
    <p:sldId id="2144327469" r:id="rId36"/>
    <p:sldId id="2144327323" r:id="rId37"/>
    <p:sldId id="401" r:id="rId38"/>
    <p:sldId id="2144327295" r:id="rId39"/>
    <p:sldId id="2144327514" r:id="rId40"/>
    <p:sldId id="2144327516" r:id="rId41"/>
    <p:sldId id="2144327517" r:id="rId42"/>
    <p:sldId id="2144327400" r:id="rId43"/>
    <p:sldId id="2144327423" r:id="rId44"/>
    <p:sldId id="214432726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ason Wiese" initials="JW" lastIdx="5" clrIdx="6">
    <p:extLst>
      <p:ext uri="{19B8F6BF-5375-455C-9EA6-DF929625EA0E}">
        <p15:presenceInfo xmlns:p15="http://schemas.microsoft.com/office/powerpoint/2012/main" userId="S::jasonw@thevab.com::4bff8d5b-7de6-4655-b397-69b0afc81113" providerId="AD"/>
      </p:ext>
    </p:extLst>
  </p:cmAuthor>
  <p:cmAuthor id="1" name="Marianne Vita" initials="MV" lastIdx="12" clrIdx="0">
    <p:extLst>
      <p:ext uri="{19B8F6BF-5375-455C-9EA6-DF929625EA0E}">
        <p15:presenceInfo xmlns:p15="http://schemas.microsoft.com/office/powerpoint/2012/main" userId="S::mariannev@thevab.com::35b1102d-d340-4a85-a709-12ee727aa48b" providerId="AD"/>
      </p:ext>
    </p:extLst>
  </p:cmAuthor>
  <p:cmAuthor id="2" name="Danielle Delauro" initials="DD [2]" lastIdx="5" clrIdx="1">
    <p:extLst>
      <p:ext uri="{19B8F6BF-5375-455C-9EA6-DF929625EA0E}">
        <p15:presenceInfo xmlns:p15="http://schemas.microsoft.com/office/powerpoint/2012/main" userId="Danielle Delauro" providerId="None"/>
      </p:ext>
    </p:extLst>
  </p:cmAuthor>
  <p:cmAuthor id="3" name="Danielle Delauro" initials="DD" lastIdx="14" clrIdx="2">
    <p:extLst>
      <p:ext uri="{19B8F6BF-5375-455C-9EA6-DF929625EA0E}">
        <p15:presenceInfo xmlns:p15="http://schemas.microsoft.com/office/powerpoint/2012/main" userId="S-1-5-21-196352387-3830531953-789369879-1177" providerId="AD"/>
      </p:ext>
    </p:extLst>
  </p:cmAuthor>
  <p:cmAuthor id="4" name="Leah Montner Dixon" initials="LMD" lastIdx="18" clrIdx="3">
    <p:extLst>
      <p:ext uri="{19B8F6BF-5375-455C-9EA6-DF929625EA0E}">
        <p15:presenceInfo xmlns:p15="http://schemas.microsoft.com/office/powerpoint/2012/main" userId="S::leahm@thevab.com::d5b2ae9e-9213-4442-b7df-4db8cbe51e5d" providerId="AD"/>
      </p:ext>
    </p:extLst>
  </p:cmAuthor>
  <p:cmAuthor id="5" name="Kathy Grey" initials="KG" lastIdx="78" clrIdx="4">
    <p:extLst>
      <p:ext uri="{19B8F6BF-5375-455C-9EA6-DF929625EA0E}">
        <p15:presenceInfo xmlns:p15="http://schemas.microsoft.com/office/powerpoint/2012/main" userId="S::kathyg@thevab.com::22e59b4b-9f3d-435f-a82c-af8fffbcfca0" providerId="AD"/>
      </p:ext>
    </p:extLst>
  </p:cmAuthor>
  <p:cmAuthor id="6" name="Danielle Delauro" initials="DD [3]" lastIdx="17" clrIdx="5">
    <p:extLst>
      <p:ext uri="{19B8F6BF-5375-455C-9EA6-DF929625EA0E}">
        <p15:presenceInfo xmlns:p15="http://schemas.microsoft.com/office/powerpoint/2012/main" userId="S::danielled@thevab.com::79c3a64d-209a-45df-902b-7cba6cccfd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A99"/>
    <a:srgbClr val="FFE600"/>
    <a:srgbClr val="1F1A62"/>
    <a:srgbClr val="66C5AD"/>
    <a:srgbClr val="00C0F3"/>
    <a:srgbClr val="7ED2F6"/>
    <a:srgbClr val="E2E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B5A1B1-2142-448E-BBC4-A726A1DA30BB}" v="31" dt="2021-01-15T03:11:07.0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42" autoAdjust="0"/>
  </p:normalViewPr>
  <p:slideViewPr>
    <p:cSldViewPr snapToGrid="0">
      <p:cViewPr varScale="1">
        <p:scale>
          <a:sx n="80" d="100"/>
          <a:sy n="80" d="100"/>
        </p:scale>
        <p:origin x="754" y="5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939280BA-C08F-4F62-A4D5-7E02E1454339}"/>
    <pc:docChg chg="modSld">
      <pc:chgData name="Jason Wiese" userId="4bff8d5b-7de6-4655-b397-69b0afc81113" providerId="ADAL" clId="{939280BA-C08F-4F62-A4D5-7E02E1454339}" dt="2020-12-05T23:22:38.306" v="1" actId="14100"/>
      <pc:docMkLst>
        <pc:docMk/>
      </pc:docMkLst>
      <pc:sldChg chg="modSp mod">
        <pc:chgData name="Jason Wiese" userId="4bff8d5b-7de6-4655-b397-69b0afc81113" providerId="ADAL" clId="{939280BA-C08F-4F62-A4D5-7E02E1454339}" dt="2020-12-05T23:22:38.306" v="1" actId="14100"/>
        <pc:sldMkLst>
          <pc:docMk/>
          <pc:sldMk cId="1857819209" sldId="2144327434"/>
        </pc:sldMkLst>
        <pc:spChg chg="mod">
          <ac:chgData name="Jason Wiese" userId="4bff8d5b-7de6-4655-b397-69b0afc81113" providerId="ADAL" clId="{939280BA-C08F-4F62-A4D5-7E02E1454339}" dt="2020-12-05T23:22:38.306" v="1" actId="14100"/>
          <ac:spMkLst>
            <pc:docMk/>
            <pc:sldMk cId="1857819209" sldId="2144327434"/>
            <ac:spMk id="78" creationId="{D14F393A-B6BF-4772-8350-A0A048EF7B0E}"/>
          </ac:spMkLst>
        </pc:spChg>
        <pc:spChg chg="mod">
          <ac:chgData name="Jason Wiese" userId="4bff8d5b-7de6-4655-b397-69b0afc81113" providerId="ADAL" clId="{939280BA-C08F-4F62-A4D5-7E02E1454339}" dt="2020-12-05T23:22:35.236" v="0" actId="14100"/>
          <ac:spMkLst>
            <pc:docMk/>
            <pc:sldMk cId="1857819209" sldId="2144327434"/>
            <ac:spMk id="86" creationId="{2B1E108F-5425-46C4-A5B7-FA2ED5209766}"/>
          </ac:spMkLst>
        </pc:spChg>
      </pc:sldChg>
    </pc:docChg>
  </pc:docChgLst>
  <pc:docChgLst>
    <pc:chgData name="Leah Montner Dixon" userId="d5b2ae9e-9213-4442-b7df-4db8cbe51e5d" providerId="ADAL" clId="{3B43992C-F386-4D5F-8ED7-C60DF5850DC8}"/>
    <pc:docChg chg="undo redo custSel addSld delSld modSld sldOrd">
      <pc:chgData name="Leah Montner Dixon" userId="d5b2ae9e-9213-4442-b7df-4db8cbe51e5d" providerId="ADAL" clId="{3B43992C-F386-4D5F-8ED7-C60DF5850DC8}" dt="2020-12-23T16:52:46.559" v="595" actId="113"/>
      <pc:docMkLst>
        <pc:docMk/>
      </pc:docMkLst>
      <pc:sldChg chg="addSp delSp modSp mod">
        <pc:chgData name="Leah Montner Dixon" userId="d5b2ae9e-9213-4442-b7df-4db8cbe51e5d" providerId="ADAL" clId="{3B43992C-F386-4D5F-8ED7-C60DF5850DC8}" dt="2020-12-23T15:38:16.049" v="410" actId="1076"/>
        <pc:sldMkLst>
          <pc:docMk/>
          <pc:sldMk cId="491863008" sldId="409"/>
        </pc:sldMkLst>
        <pc:spChg chg="del">
          <ac:chgData name="Leah Montner Dixon" userId="d5b2ae9e-9213-4442-b7df-4db8cbe51e5d" providerId="ADAL" clId="{3B43992C-F386-4D5F-8ED7-C60DF5850DC8}" dt="2020-12-23T15:36:19.759" v="406" actId="478"/>
          <ac:spMkLst>
            <pc:docMk/>
            <pc:sldMk cId="491863008" sldId="409"/>
            <ac:spMk id="2" creationId="{D5C19283-5E3C-4B81-A484-E2D85FDF2BF3}"/>
          </ac:spMkLst>
        </pc:spChg>
        <pc:spChg chg="mod">
          <ac:chgData name="Leah Montner Dixon" userId="d5b2ae9e-9213-4442-b7df-4db8cbe51e5d" providerId="ADAL" clId="{3B43992C-F386-4D5F-8ED7-C60DF5850DC8}" dt="2020-12-23T15:38:16.049" v="410" actId="1076"/>
          <ac:spMkLst>
            <pc:docMk/>
            <pc:sldMk cId="491863008" sldId="409"/>
            <ac:spMk id="5" creationId="{D3CF8EAD-C1F7-445E-8192-5C2489FA14CF}"/>
          </ac:spMkLst>
        </pc:spChg>
        <pc:spChg chg="add del">
          <ac:chgData name="Leah Montner Dixon" userId="d5b2ae9e-9213-4442-b7df-4db8cbe51e5d" providerId="ADAL" clId="{3B43992C-F386-4D5F-8ED7-C60DF5850DC8}" dt="2020-12-23T15:36:17.145" v="403" actId="478"/>
          <ac:spMkLst>
            <pc:docMk/>
            <pc:sldMk cId="491863008" sldId="409"/>
            <ac:spMk id="8" creationId="{5E23CE5A-DF7F-4FBD-A690-EA57A6E12593}"/>
          </ac:spMkLst>
        </pc:spChg>
        <pc:spChg chg="del">
          <ac:chgData name="Leah Montner Dixon" userId="d5b2ae9e-9213-4442-b7df-4db8cbe51e5d" providerId="ADAL" clId="{3B43992C-F386-4D5F-8ED7-C60DF5850DC8}" dt="2020-12-23T15:36:14.163" v="401" actId="478"/>
          <ac:spMkLst>
            <pc:docMk/>
            <pc:sldMk cId="491863008" sldId="409"/>
            <ac:spMk id="9" creationId="{75C3A023-ED86-42C2-A0BE-A25A9A41721D}"/>
          </ac:spMkLst>
        </pc:spChg>
        <pc:spChg chg="del">
          <ac:chgData name="Leah Montner Dixon" userId="d5b2ae9e-9213-4442-b7df-4db8cbe51e5d" providerId="ADAL" clId="{3B43992C-F386-4D5F-8ED7-C60DF5850DC8}" dt="2020-12-23T15:36:20.246" v="407" actId="478"/>
          <ac:spMkLst>
            <pc:docMk/>
            <pc:sldMk cId="491863008" sldId="409"/>
            <ac:spMk id="15" creationId="{B6C81B99-5417-48B0-89BE-15EFABE62935}"/>
          </ac:spMkLst>
        </pc:spChg>
        <pc:spChg chg="del">
          <ac:chgData name="Leah Montner Dixon" userId="d5b2ae9e-9213-4442-b7df-4db8cbe51e5d" providerId="ADAL" clId="{3B43992C-F386-4D5F-8ED7-C60DF5850DC8}" dt="2020-12-23T15:36:18.616" v="404" actId="478"/>
          <ac:spMkLst>
            <pc:docMk/>
            <pc:sldMk cId="491863008" sldId="409"/>
            <ac:spMk id="16" creationId="{78B37B05-74AB-4A49-832B-CC1073A42E3A}"/>
          </ac:spMkLst>
        </pc:spChg>
        <pc:grpChg chg="mod ord">
          <ac:chgData name="Leah Montner Dixon" userId="d5b2ae9e-9213-4442-b7df-4db8cbe51e5d" providerId="ADAL" clId="{3B43992C-F386-4D5F-8ED7-C60DF5850DC8}" dt="2020-12-23T15:36:25.434" v="408" actId="1076"/>
          <ac:grpSpMkLst>
            <pc:docMk/>
            <pc:sldMk cId="491863008" sldId="409"/>
            <ac:grpSpMk id="6" creationId="{FBE465DD-0ED8-4F18-A488-296AA76C3CE5}"/>
          </ac:grpSpMkLst>
        </pc:grpChg>
        <pc:picChg chg="mod">
          <ac:chgData name="Leah Montner Dixon" userId="d5b2ae9e-9213-4442-b7df-4db8cbe51e5d" providerId="ADAL" clId="{3B43992C-F386-4D5F-8ED7-C60DF5850DC8}" dt="2020-12-23T15:36:09.305" v="399" actId="1076"/>
          <ac:picMkLst>
            <pc:docMk/>
            <pc:sldMk cId="491863008" sldId="409"/>
            <ac:picMk id="3" creationId="{3B5C6055-6280-4165-9F09-4A7FEF45F65D}"/>
          </ac:picMkLst>
        </pc:picChg>
        <pc:picChg chg="add del">
          <ac:chgData name="Leah Montner Dixon" userId="d5b2ae9e-9213-4442-b7df-4db8cbe51e5d" providerId="ADAL" clId="{3B43992C-F386-4D5F-8ED7-C60DF5850DC8}" dt="2020-12-23T15:36:15.454" v="402" actId="478"/>
          <ac:picMkLst>
            <pc:docMk/>
            <pc:sldMk cId="491863008" sldId="409"/>
            <ac:picMk id="4" creationId="{63C35F22-81D9-4B08-A8B9-29621B138AC2}"/>
          </ac:picMkLst>
        </pc:picChg>
        <pc:picChg chg="del">
          <ac:chgData name="Leah Montner Dixon" userId="d5b2ae9e-9213-4442-b7df-4db8cbe51e5d" providerId="ADAL" clId="{3B43992C-F386-4D5F-8ED7-C60DF5850DC8}" dt="2020-12-23T15:36:19.177" v="405" actId="478"/>
          <ac:picMkLst>
            <pc:docMk/>
            <pc:sldMk cId="491863008" sldId="409"/>
            <ac:picMk id="20" creationId="{A4C177DF-3A54-4824-8D6B-43891AEB69F9}"/>
          </ac:picMkLst>
        </pc:picChg>
      </pc:sldChg>
      <pc:sldChg chg="modSp mod modNotesTx">
        <pc:chgData name="Leah Montner Dixon" userId="d5b2ae9e-9213-4442-b7df-4db8cbe51e5d" providerId="ADAL" clId="{3B43992C-F386-4D5F-8ED7-C60DF5850DC8}" dt="2020-12-23T15:41:42.155" v="425" actId="20577"/>
        <pc:sldMkLst>
          <pc:docMk/>
          <pc:sldMk cId="1370990927" sldId="2144327270"/>
        </pc:sldMkLst>
        <pc:spChg chg="mod">
          <ac:chgData name="Leah Montner Dixon" userId="d5b2ae9e-9213-4442-b7df-4db8cbe51e5d" providerId="ADAL" clId="{3B43992C-F386-4D5F-8ED7-C60DF5850DC8}" dt="2020-12-23T15:41:42.155" v="425" actId="20577"/>
          <ac:spMkLst>
            <pc:docMk/>
            <pc:sldMk cId="1370990927" sldId="2144327270"/>
            <ac:spMk id="28" creationId="{0E58F2B0-C488-49D4-9D01-940344E382AA}"/>
          </ac:spMkLst>
        </pc:spChg>
      </pc:sldChg>
      <pc:sldChg chg="addSp delSp modSp modNotesTx">
        <pc:chgData name="Leah Montner Dixon" userId="d5b2ae9e-9213-4442-b7df-4db8cbe51e5d" providerId="ADAL" clId="{3B43992C-F386-4D5F-8ED7-C60DF5850DC8}" dt="2020-12-23T15:40:32.325" v="419" actId="165"/>
        <pc:sldMkLst>
          <pc:docMk/>
          <pc:sldMk cId="3481878782" sldId="2144327285"/>
        </pc:sldMkLst>
        <pc:spChg chg="mod topLvl">
          <ac:chgData name="Leah Montner Dixon" userId="d5b2ae9e-9213-4442-b7df-4db8cbe51e5d" providerId="ADAL" clId="{3B43992C-F386-4D5F-8ED7-C60DF5850DC8}" dt="2020-12-23T15:40:32.325" v="419" actId="165"/>
          <ac:spMkLst>
            <pc:docMk/>
            <pc:sldMk cId="3481878782" sldId="2144327285"/>
            <ac:spMk id="19" creationId="{62CA7610-AEBC-4814-916C-DFCD207B7C48}"/>
          </ac:spMkLst>
        </pc:spChg>
        <pc:spChg chg="mod topLvl">
          <ac:chgData name="Leah Montner Dixon" userId="d5b2ae9e-9213-4442-b7df-4db8cbe51e5d" providerId="ADAL" clId="{3B43992C-F386-4D5F-8ED7-C60DF5850DC8}" dt="2020-12-23T15:40:32.325" v="419" actId="165"/>
          <ac:spMkLst>
            <pc:docMk/>
            <pc:sldMk cId="3481878782" sldId="2144327285"/>
            <ac:spMk id="25" creationId="{C9149CD0-CCE6-47AB-9288-EFF3C4DE779B}"/>
          </ac:spMkLst>
        </pc:spChg>
        <pc:grpChg chg="add del mod">
          <ac:chgData name="Leah Montner Dixon" userId="d5b2ae9e-9213-4442-b7df-4db8cbe51e5d" providerId="ADAL" clId="{3B43992C-F386-4D5F-8ED7-C60DF5850DC8}" dt="2020-12-23T15:40:32.325" v="419" actId="165"/>
          <ac:grpSpMkLst>
            <pc:docMk/>
            <pc:sldMk cId="3481878782" sldId="2144327285"/>
            <ac:grpSpMk id="3" creationId="{CED9601E-31BD-489D-B55A-205FFB02CECE}"/>
          </ac:grpSpMkLst>
        </pc:grpChg>
        <pc:picChg chg="mod topLvl">
          <ac:chgData name="Leah Montner Dixon" userId="d5b2ae9e-9213-4442-b7df-4db8cbe51e5d" providerId="ADAL" clId="{3B43992C-F386-4D5F-8ED7-C60DF5850DC8}" dt="2020-12-23T15:40:32.325" v="419" actId="165"/>
          <ac:picMkLst>
            <pc:docMk/>
            <pc:sldMk cId="3481878782" sldId="2144327285"/>
            <ac:picMk id="2" creationId="{8271825A-6DF9-4A19-B0FA-B8F9865125AA}"/>
          </ac:picMkLst>
        </pc:picChg>
        <pc:picChg chg="mod topLvl">
          <ac:chgData name="Leah Montner Dixon" userId="d5b2ae9e-9213-4442-b7df-4db8cbe51e5d" providerId="ADAL" clId="{3B43992C-F386-4D5F-8ED7-C60DF5850DC8}" dt="2020-12-23T15:40:32.325" v="419" actId="165"/>
          <ac:picMkLst>
            <pc:docMk/>
            <pc:sldMk cId="3481878782" sldId="2144327285"/>
            <ac:picMk id="1026" creationId="{BC8A0CFF-B709-4AA1-B969-CBFF57241685}"/>
          </ac:picMkLst>
        </pc:picChg>
      </pc:sldChg>
      <pc:sldChg chg="addSp modSp mod">
        <pc:chgData name="Leah Montner Dixon" userId="d5b2ae9e-9213-4442-b7df-4db8cbe51e5d" providerId="ADAL" clId="{3B43992C-F386-4D5F-8ED7-C60DF5850DC8}" dt="2020-12-23T15:48:34.823" v="580" actId="20577"/>
        <pc:sldMkLst>
          <pc:docMk/>
          <pc:sldMk cId="3647238114" sldId="2144327290"/>
        </pc:sldMkLst>
        <pc:spChg chg="mod">
          <ac:chgData name="Leah Montner Dixon" userId="d5b2ae9e-9213-4442-b7df-4db8cbe51e5d" providerId="ADAL" clId="{3B43992C-F386-4D5F-8ED7-C60DF5850DC8}" dt="2020-12-23T15:47:13.044" v="435" actId="207"/>
          <ac:spMkLst>
            <pc:docMk/>
            <pc:sldMk cId="3647238114" sldId="2144327290"/>
            <ac:spMk id="2" creationId="{5F67BC5F-9D6C-4430-93A4-21657AF7B869}"/>
          </ac:spMkLst>
        </pc:spChg>
        <pc:spChg chg="add mod">
          <ac:chgData name="Leah Montner Dixon" userId="d5b2ae9e-9213-4442-b7df-4db8cbe51e5d" providerId="ADAL" clId="{3B43992C-F386-4D5F-8ED7-C60DF5850DC8}" dt="2020-12-23T15:48:34.823" v="580" actId="20577"/>
          <ac:spMkLst>
            <pc:docMk/>
            <pc:sldMk cId="3647238114" sldId="2144327290"/>
            <ac:spMk id="3" creationId="{DCC02B6C-3400-4F5A-B302-2282CFD15239}"/>
          </ac:spMkLst>
        </pc:spChg>
      </pc:sldChg>
      <pc:sldChg chg="del ord">
        <pc:chgData name="Leah Montner Dixon" userId="d5b2ae9e-9213-4442-b7df-4db8cbe51e5d" providerId="ADAL" clId="{3B43992C-F386-4D5F-8ED7-C60DF5850DC8}" dt="2020-12-22T21:23:11.469" v="178" actId="47"/>
        <pc:sldMkLst>
          <pc:docMk/>
          <pc:sldMk cId="3420540818" sldId="2144327316"/>
        </pc:sldMkLst>
      </pc:sldChg>
      <pc:sldChg chg="modSp add del mod">
        <pc:chgData name="Leah Montner Dixon" userId="d5b2ae9e-9213-4442-b7df-4db8cbe51e5d" providerId="ADAL" clId="{3B43992C-F386-4D5F-8ED7-C60DF5850DC8}" dt="2020-12-22T21:29:13.594" v="213" actId="47"/>
        <pc:sldMkLst>
          <pc:docMk/>
          <pc:sldMk cId="3045017617" sldId="2144327324"/>
        </pc:sldMkLst>
        <pc:spChg chg="mod">
          <ac:chgData name="Leah Montner Dixon" userId="d5b2ae9e-9213-4442-b7df-4db8cbe51e5d" providerId="ADAL" clId="{3B43992C-F386-4D5F-8ED7-C60DF5850DC8}" dt="2020-12-22T21:24:57.415" v="179" actId="207"/>
          <ac:spMkLst>
            <pc:docMk/>
            <pc:sldMk cId="3045017617" sldId="2144327324"/>
            <ac:spMk id="14" creationId="{96A8196F-1F9D-47F8-8408-BC9AEF17103C}"/>
          </ac:spMkLst>
        </pc:spChg>
      </pc:sldChg>
      <pc:sldChg chg="modNotesTx">
        <pc:chgData name="Leah Montner Dixon" userId="d5b2ae9e-9213-4442-b7df-4db8cbe51e5d" providerId="ADAL" clId="{3B43992C-F386-4D5F-8ED7-C60DF5850DC8}" dt="2020-12-23T15:26:01.341" v="376" actId="20577"/>
        <pc:sldMkLst>
          <pc:docMk/>
          <pc:sldMk cId="3190226482" sldId="2144327367"/>
        </pc:sldMkLst>
      </pc:sldChg>
      <pc:sldChg chg="addSp modSp mod">
        <pc:chgData name="Leah Montner Dixon" userId="d5b2ae9e-9213-4442-b7df-4db8cbe51e5d" providerId="ADAL" clId="{3B43992C-F386-4D5F-8ED7-C60DF5850DC8}" dt="2020-12-23T16:52:46.559" v="595" actId="113"/>
        <pc:sldMkLst>
          <pc:docMk/>
          <pc:sldMk cId="951449302" sldId="2144327400"/>
        </pc:sldMkLst>
        <pc:spChg chg="add mod">
          <ac:chgData name="Leah Montner Dixon" userId="d5b2ae9e-9213-4442-b7df-4db8cbe51e5d" providerId="ADAL" clId="{3B43992C-F386-4D5F-8ED7-C60DF5850DC8}" dt="2020-12-23T16:52:40.652" v="594" actId="1076"/>
          <ac:spMkLst>
            <pc:docMk/>
            <pc:sldMk cId="951449302" sldId="2144327400"/>
            <ac:spMk id="2" creationId="{029901B7-394A-42DF-92CB-1F7E038487CC}"/>
          </ac:spMkLst>
        </pc:spChg>
        <pc:spChg chg="mod">
          <ac:chgData name="Leah Montner Dixon" userId="d5b2ae9e-9213-4442-b7df-4db8cbe51e5d" providerId="ADAL" clId="{3B43992C-F386-4D5F-8ED7-C60DF5850DC8}" dt="2020-12-23T16:52:46.559" v="595" actId="113"/>
          <ac:spMkLst>
            <pc:docMk/>
            <pc:sldMk cId="951449302" sldId="2144327400"/>
            <ac:spMk id="33" creationId="{5560C96A-2084-0840-B88B-E4DD518EDBA0}"/>
          </ac:spMkLst>
        </pc:spChg>
      </pc:sldChg>
      <pc:sldChg chg="modSp mod">
        <pc:chgData name="Leah Montner Dixon" userId="d5b2ae9e-9213-4442-b7df-4db8cbe51e5d" providerId="ADAL" clId="{3B43992C-F386-4D5F-8ED7-C60DF5850DC8}" dt="2020-12-22T21:09:15.552" v="175" actId="20577"/>
        <pc:sldMkLst>
          <pc:docMk/>
          <pc:sldMk cId="4263312675" sldId="2144327462"/>
        </pc:sldMkLst>
        <pc:spChg chg="mod">
          <ac:chgData name="Leah Montner Dixon" userId="d5b2ae9e-9213-4442-b7df-4db8cbe51e5d" providerId="ADAL" clId="{3B43992C-F386-4D5F-8ED7-C60DF5850DC8}" dt="2020-12-22T21:09:15.552" v="175" actId="20577"/>
          <ac:spMkLst>
            <pc:docMk/>
            <pc:sldMk cId="4263312675" sldId="2144327462"/>
            <ac:spMk id="12" creationId="{FCBDB492-9443-3D4A-8E9D-B3CECB95DCD7}"/>
          </ac:spMkLst>
        </pc:spChg>
      </pc:sldChg>
      <pc:sldChg chg="modSp mod modAnim modNotesTx">
        <pc:chgData name="Leah Montner Dixon" userId="d5b2ae9e-9213-4442-b7df-4db8cbe51e5d" providerId="ADAL" clId="{3B43992C-F386-4D5F-8ED7-C60DF5850DC8}" dt="2020-12-23T15:42:50.716" v="434"/>
        <pc:sldMkLst>
          <pc:docMk/>
          <pc:sldMk cId="4215939618" sldId="2144327478"/>
        </pc:sldMkLst>
        <pc:spChg chg="mod">
          <ac:chgData name="Leah Montner Dixon" userId="d5b2ae9e-9213-4442-b7df-4db8cbe51e5d" providerId="ADAL" clId="{3B43992C-F386-4D5F-8ED7-C60DF5850DC8}" dt="2020-12-23T15:41:27.115" v="422" actId="20577"/>
          <ac:spMkLst>
            <pc:docMk/>
            <pc:sldMk cId="4215939618" sldId="2144327478"/>
            <ac:spMk id="28" creationId="{0E58F2B0-C488-49D4-9D01-940344E382AA}"/>
          </ac:spMkLst>
        </pc:spChg>
      </pc:sldChg>
      <pc:sldChg chg="modSp mod modAnim modNotesTx">
        <pc:chgData name="Leah Montner Dixon" userId="d5b2ae9e-9213-4442-b7df-4db8cbe51e5d" providerId="ADAL" clId="{3B43992C-F386-4D5F-8ED7-C60DF5850DC8}" dt="2020-12-23T15:47:24.974" v="438"/>
        <pc:sldMkLst>
          <pc:docMk/>
          <pc:sldMk cId="3787726257" sldId="2144327479"/>
        </pc:sldMkLst>
        <pc:spChg chg="mod">
          <ac:chgData name="Leah Montner Dixon" userId="d5b2ae9e-9213-4442-b7df-4db8cbe51e5d" providerId="ADAL" clId="{3B43992C-F386-4D5F-8ED7-C60DF5850DC8}" dt="2020-12-23T15:41:47.239" v="428" actId="20577"/>
          <ac:spMkLst>
            <pc:docMk/>
            <pc:sldMk cId="3787726257" sldId="2144327479"/>
            <ac:spMk id="28" creationId="{0E58F2B0-C488-49D4-9D01-940344E382AA}"/>
          </ac:spMkLst>
        </pc:spChg>
      </pc:sldChg>
      <pc:sldChg chg="modSp mod modNotesTx">
        <pc:chgData name="Leah Montner Dixon" userId="d5b2ae9e-9213-4442-b7df-4db8cbe51e5d" providerId="ADAL" clId="{3B43992C-F386-4D5F-8ED7-C60DF5850DC8}" dt="2020-12-23T15:41:55.019" v="431" actId="20577"/>
        <pc:sldMkLst>
          <pc:docMk/>
          <pc:sldMk cId="1894251458" sldId="2144327480"/>
        </pc:sldMkLst>
        <pc:spChg chg="mod">
          <ac:chgData name="Leah Montner Dixon" userId="d5b2ae9e-9213-4442-b7df-4db8cbe51e5d" providerId="ADAL" clId="{3B43992C-F386-4D5F-8ED7-C60DF5850DC8}" dt="2020-12-23T15:41:55.019" v="431" actId="20577"/>
          <ac:spMkLst>
            <pc:docMk/>
            <pc:sldMk cId="1894251458" sldId="2144327480"/>
            <ac:spMk id="28" creationId="{0E58F2B0-C488-49D4-9D01-940344E382AA}"/>
          </ac:spMkLst>
        </pc:spChg>
      </pc:sldChg>
      <pc:sldChg chg="modSp mod">
        <pc:chgData name="Leah Montner Dixon" userId="d5b2ae9e-9213-4442-b7df-4db8cbe51e5d" providerId="ADAL" clId="{3B43992C-F386-4D5F-8ED7-C60DF5850DC8}" dt="2020-12-23T15:50:03.484" v="582" actId="1076"/>
        <pc:sldMkLst>
          <pc:docMk/>
          <pc:sldMk cId="3818455698" sldId="2144327481"/>
        </pc:sldMkLst>
        <pc:spChg chg="mod">
          <ac:chgData name="Leah Montner Dixon" userId="d5b2ae9e-9213-4442-b7df-4db8cbe51e5d" providerId="ADAL" clId="{3B43992C-F386-4D5F-8ED7-C60DF5850DC8}" dt="2020-12-23T15:50:03.484" v="582" actId="1076"/>
          <ac:spMkLst>
            <pc:docMk/>
            <pc:sldMk cId="3818455698" sldId="2144327481"/>
            <ac:spMk id="10" creationId="{9B3E15E9-4807-44E8-8836-7188B0245BF8}"/>
          </ac:spMkLst>
        </pc:spChg>
      </pc:sldChg>
      <pc:sldChg chg="addSp delSp modSp mod ord">
        <pc:chgData name="Leah Montner Dixon" userId="d5b2ae9e-9213-4442-b7df-4db8cbe51e5d" providerId="ADAL" clId="{3B43992C-F386-4D5F-8ED7-C60DF5850DC8}" dt="2020-12-22T21:31:56.323" v="373" actId="207"/>
        <pc:sldMkLst>
          <pc:docMk/>
          <pc:sldMk cId="3116858210" sldId="2144327503"/>
        </pc:sldMkLst>
        <pc:spChg chg="mod">
          <ac:chgData name="Leah Montner Dixon" userId="d5b2ae9e-9213-4442-b7df-4db8cbe51e5d" providerId="ADAL" clId="{3B43992C-F386-4D5F-8ED7-C60DF5850DC8}" dt="2020-12-22T21:31:52.619" v="372" actId="207"/>
          <ac:spMkLst>
            <pc:docMk/>
            <pc:sldMk cId="3116858210" sldId="2144327503"/>
            <ac:spMk id="14" creationId="{96A8196F-1F9D-47F8-8408-BC9AEF17103C}"/>
          </ac:spMkLst>
        </pc:spChg>
        <pc:spChg chg="mod">
          <ac:chgData name="Leah Montner Dixon" userId="d5b2ae9e-9213-4442-b7df-4db8cbe51e5d" providerId="ADAL" clId="{3B43992C-F386-4D5F-8ED7-C60DF5850DC8}" dt="2020-12-22T21:31:56.323" v="373" actId="207"/>
          <ac:spMkLst>
            <pc:docMk/>
            <pc:sldMk cId="3116858210" sldId="2144327503"/>
            <ac:spMk id="20" creationId="{A7DD2C2E-B6AB-4BB1-B0E9-1A6B2708519F}"/>
          </ac:spMkLst>
        </pc:spChg>
        <pc:spChg chg="mod">
          <ac:chgData name="Leah Montner Dixon" userId="d5b2ae9e-9213-4442-b7df-4db8cbe51e5d" providerId="ADAL" clId="{3B43992C-F386-4D5F-8ED7-C60DF5850DC8}" dt="2020-12-22T21:29:21.572" v="226" actId="1036"/>
          <ac:spMkLst>
            <pc:docMk/>
            <pc:sldMk cId="3116858210" sldId="2144327503"/>
            <ac:spMk id="21" creationId="{BC8F9836-56D1-42EA-9747-9DB2882DD7A3}"/>
          </ac:spMkLst>
        </pc:spChg>
        <pc:spChg chg="mod">
          <ac:chgData name="Leah Montner Dixon" userId="d5b2ae9e-9213-4442-b7df-4db8cbe51e5d" providerId="ADAL" clId="{3B43992C-F386-4D5F-8ED7-C60DF5850DC8}" dt="2020-12-22T21:29:25.482" v="227" actId="555"/>
          <ac:spMkLst>
            <pc:docMk/>
            <pc:sldMk cId="3116858210" sldId="2144327503"/>
            <ac:spMk id="24" creationId="{7374B921-3D88-4208-A0A4-1868695569AD}"/>
          </ac:spMkLst>
        </pc:spChg>
        <pc:spChg chg="mod">
          <ac:chgData name="Leah Montner Dixon" userId="d5b2ae9e-9213-4442-b7df-4db8cbe51e5d" providerId="ADAL" clId="{3B43992C-F386-4D5F-8ED7-C60DF5850DC8}" dt="2020-12-22T21:30:50.834" v="261" actId="12789"/>
          <ac:spMkLst>
            <pc:docMk/>
            <pc:sldMk cId="3116858210" sldId="2144327503"/>
            <ac:spMk id="26" creationId="{295C70F8-3047-4B9D-9796-79D1293D1B30}"/>
          </ac:spMkLst>
        </pc:spChg>
        <pc:spChg chg="mod">
          <ac:chgData name="Leah Montner Dixon" userId="d5b2ae9e-9213-4442-b7df-4db8cbe51e5d" providerId="ADAL" clId="{3B43992C-F386-4D5F-8ED7-C60DF5850DC8}" dt="2020-12-22T21:30:16.926" v="249" actId="1036"/>
          <ac:spMkLst>
            <pc:docMk/>
            <pc:sldMk cId="3116858210" sldId="2144327503"/>
            <ac:spMk id="27" creationId="{D8361B45-377B-440D-9942-40B5917D602B}"/>
          </ac:spMkLst>
        </pc:spChg>
        <pc:spChg chg="mod">
          <ac:chgData name="Leah Montner Dixon" userId="d5b2ae9e-9213-4442-b7df-4db8cbe51e5d" providerId="ADAL" clId="{3B43992C-F386-4D5F-8ED7-C60DF5850DC8}" dt="2020-12-22T21:30:50.834" v="261" actId="12789"/>
          <ac:spMkLst>
            <pc:docMk/>
            <pc:sldMk cId="3116858210" sldId="2144327503"/>
            <ac:spMk id="28" creationId="{A3C1315C-C509-41B1-B5A5-78979D5D1530}"/>
          </ac:spMkLst>
        </pc:spChg>
        <pc:spChg chg="del">
          <ac:chgData name="Leah Montner Dixon" userId="d5b2ae9e-9213-4442-b7df-4db8cbe51e5d" providerId="ADAL" clId="{3B43992C-F386-4D5F-8ED7-C60DF5850DC8}" dt="2020-12-22T21:28:04.806" v="182" actId="478"/>
          <ac:spMkLst>
            <pc:docMk/>
            <pc:sldMk cId="3116858210" sldId="2144327503"/>
            <ac:spMk id="30" creationId="{82FDCA69-87E1-4D1B-BF4B-9024258A9E93}"/>
          </ac:spMkLst>
        </pc:spChg>
        <pc:spChg chg="add mod">
          <ac:chgData name="Leah Montner Dixon" userId="d5b2ae9e-9213-4442-b7df-4db8cbe51e5d" providerId="ADAL" clId="{3B43992C-F386-4D5F-8ED7-C60DF5850DC8}" dt="2020-12-22T21:30:50.834" v="261" actId="12789"/>
          <ac:spMkLst>
            <pc:docMk/>
            <pc:sldMk cId="3116858210" sldId="2144327503"/>
            <ac:spMk id="31" creationId="{69806B4E-C165-4086-9131-DC18E03041F1}"/>
          </ac:spMkLst>
        </pc:spChg>
        <pc:spChg chg="add mod">
          <ac:chgData name="Leah Montner Dixon" userId="d5b2ae9e-9213-4442-b7df-4db8cbe51e5d" providerId="ADAL" clId="{3B43992C-F386-4D5F-8ED7-C60DF5850DC8}" dt="2020-12-22T21:30:16.926" v="249" actId="1036"/>
          <ac:spMkLst>
            <pc:docMk/>
            <pc:sldMk cId="3116858210" sldId="2144327503"/>
            <ac:spMk id="32" creationId="{D50BE19F-DA2C-407C-9FFE-5460430ACBB5}"/>
          </ac:spMkLst>
        </pc:spChg>
        <pc:spChg chg="mod">
          <ac:chgData name="Leah Montner Dixon" userId="d5b2ae9e-9213-4442-b7df-4db8cbe51e5d" providerId="ADAL" clId="{3B43992C-F386-4D5F-8ED7-C60DF5850DC8}" dt="2020-12-22T21:30:16.926" v="249" actId="1036"/>
          <ac:spMkLst>
            <pc:docMk/>
            <pc:sldMk cId="3116858210" sldId="2144327503"/>
            <ac:spMk id="33" creationId="{BA689D15-B1F8-4388-B6D2-9D8441844B84}"/>
          </ac:spMkLst>
        </pc:spChg>
        <pc:spChg chg="del">
          <ac:chgData name="Leah Montner Dixon" userId="d5b2ae9e-9213-4442-b7df-4db8cbe51e5d" providerId="ADAL" clId="{3B43992C-F386-4D5F-8ED7-C60DF5850DC8}" dt="2020-12-22T21:28:04.806" v="182" actId="478"/>
          <ac:spMkLst>
            <pc:docMk/>
            <pc:sldMk cId="3116858210" sldId="2144327503"/>
            <ac:spMk id="37" creationId="{41E7E311-8E40-4F8D-A92F-8C59176F4C6C}"/>
          </ac:spMkLst>
        </pc:spChg>
        <pc:spChg chg="del">
          <ac:chgData name="Leah Montner Dixon" userId="d5b2ae9e-9213-4442-b7df-4db8cbe51e5d" providerId="ADAL" clId="{3B43992C-F386-4D5F-8ED7-C60DF5850DC8}" dt="2020-12-22T21:28:04.806" v="182" actId="478"/>
          <ac:spMkLst>
            <pc:docMk/>
            <pc:sldMk cId="3116858210" sldId="2144327503"/>
            <ac:spMk id="38" creationId="{2D25C11E-A4A9-48F4-8086-FD8B1D60D408}"/>
          </ac:spMkLst>
        </pc:spChg>
        <pc:picChg chg="mod">
          <ac:chgData name="Leah Montner Dixon" userId="d5b2ae9e-9213-4442-b7df-4db8cbe51e5d" providerId="ADAL" clId="{3B43992C-F386-4D5F-8ED7-C60DF5850DC8}" dt="2020-12-22T21:30:44.939" v="260" actId="1035"/>
          <ac:picMkLst>
            <pc:docMk/>
            <pc:sldMk cId="3116858210" sldId="2144327503"/>
            <ac:picMk id="22" creationId="{623640E9-A2FA-4E10-ABF6-905A59FA889F}"/>
          </ac:picMkLst>
        </pc:picChg>
        <pc:picChg chg="mod">
          <ac:chgData name="Leah Montner Dixon" userId="d5b2ae9e-9213-4442-b7df-4db8cbe51e5d" providerId="ADAL" clId="{3B43992C-F386-4D5F-8ED7-C60DF5850DC8}" dt="2020-12-22T21:30:44.939" v="260" actId="1035"/>
          <ac:picMkLst>
            <pc:docMk/>
            <pc:sldMk cId="3116858210" sldId="2144327503"/>
            <ac:picMk id="23" creationId="{4376551E-DD97-4D23-9B41-25A757127AEE}"/>
          </ac:picMkLst>
        </pc:picChg>
        <pc:picChg chg="del">
          <ac:chgData name="Leah Montner Dixon" userId="d5b2ae9e-9213-4442-b7df-4db8cbe51e5d" providerId="ADAL" clId="{3B43992C-F386-4D5F-8ED7-C60DF5850DC8}" dt="2020-12-22T21:28:04.806" v="182" actId="478"/>
          <ac:picMkLst>
            <pc:docMk/>
            <pc:sldMk cId="3116858210" sldId="2144327503"/>
            <ac:picMk id="29" creationId="{334EFB70-7235-48C5-BA55-F865DB39A6F6}"/>
          </ac:picMkLst>
        </pc:picChg>
        <pc:picChg chg="add mod">
          <ac:chgData name="Leah Montner Dixon" userId="d5b2ae9e-9213-4442-b7df-4db8cbe51e5d" providerId="ADAL" clId="{3B43992C-F386-4D5F-8ED7-C60DF5850DC8}" dt="2020-12-22T21:30:44.939" v="260" actId="1035"/>
          <ac:picMkLst>
            <pc:docMk/>
            <pc:sldMk cId="3116858210" sldId="2144327503"/>
            <ac:picMk id="35" creationId="{666E4E8D-4C58-4D52-8E09-4BA0445B0FD6}"/>
          </ac:picMkLst>
        </pc:picChg>
      </pc:sldChg>
    </pc:docChg>
  </pc:docChgLst>
  <pc:docChgLst>
    <pc:chgData name="Jason Wiese" userId="S::jasonw@thevab.com::4bff8d5b-7de6-4655-b397-69b0afc81113" providerId="AD" clId="Web-{1D47BE9B-34C0-7FC5-12D1-6B99E0638701}"/>
    <pc:docChg chg="modSld">
      <pc:chgData name="Jason Wiese" userId="S::jasonw@thevab.com::4bff8d5b-7de6-4655-b397-69b0afc81113" providerId="AD" clId="Web-{1D47BE9B-34C0-7FC5-12D1-6B99E0638701}" dt="2020-12-23T15:34:52.157" v="0" actId="1076"/>
      <pc:docMkLst>
        <pc:docMk/>
      </pc:docMkLst>
      <pc:sldChg chg="modSp">
        <pc:chgData name="Jason Wiese" userId="S::jasonw@thevab.com::4bff8d5b-7de6-4655-b397-69b0afc81113" providerId="AD" clId="Web-{1D47BE9B-34C0-7FC5-12D1-6B99E0638701}" dt="2020-12-23T15:34:52.157" v="0" actId="1076"/>
        <pc:sldMkLst>
          <pc:docMk/>
          <pc:sldMk cId="491863008" sldId="409"/>
        </pc:sldMkLst>
        <pc:grpChg chg="mod">
          <ac:chgData name="Jason Wiese" userId="S::jasonw@thevab.com::4bff8d5b-7de6-4655-b397-69b0afc81113" providerId="AD" clId="Web-{1D47BE9B-34C0-7FC5-12D1-6B99E0638701}" dt="2020-12-23T15:34:52.157" v="0" actId="1076"/>
          <ac:grpSpMkLst>
            <pc:docMk/>
            <pc:sldMk cId="491863008" sldId="409"/>
            <ac:grpSpMk id="6" creationId="{FBE465DD-0ED8-4F18-A488-296AA76C3CE5}"/>
          </ac:grpSpMkLst>
        </pc:grpChg>
      </pc:sldChg>
    </pc:docChg>
  </pc:docChgLst>
  <pc:docChgLst>
    <pc:chgData name="Jason Wiese" userId="4bff8d5b-7de6-4655-b397-69b0afc81113" providerId="ADAL" clId="{48B5A1B1-2142-448E-BBC4-A726A1DA30BB}"/>
    <pc:docChg chg="modSld">
      <pc:chgData name="Jason Wiese" userId="4bff8d5b-7de6-4655-b397-69b0afc81113" providerId="ADAL" clId="{48B5A1B1-2142-448E-BBC4-A726A1DA30BB}" dt="2021-01-15T03:13:00.403" v="49" actId="20577"/>
      <pc:docMkLst>
        <pc:docMk/>
      </pc:docMkLst>
      <pc:sldChg chg="modNotesTx">
        <pc:chgData name="Jason Wiese" userId="4bff8d5b-7de6-4655-b397-69b0afc81113" providerId="ADAL" clId="{48B5A1B1-2142-448E-BBC4-A726A1DA30BB}" dt="2021-01-15T03:11:27.586" v="32" actId="20577"/>
        <pc:sldMkLst>
          <pc:docMk/>
          <pc:sldMk cId="3045017617" sldId="16226"/>
        </pc:sldMkLst>
      </pc:sldChg>
      <pc:sldChg chg="modAnim">
        <pc:chgData name="Jason Wiese" userId="4bff8d5b-7de6-4655-b397-69b0afc81113" providerId="ADAL" clId="{48B5A1B1-2142-448E-BBC4-A726A1DA30BB}" dt="2021-01-15T03:10:25.383" v="3"/>
        <pc:sldMkLst>
          <pc:docMk/>
          <pc:sldMk cId="1370990927" sldId="2144327270"/>
        </pc:sldMkLst>
      </pc:sldChg>
      <pc:sldChg chg="modNotesTx">
        <pc:chgData name="Jason Wiese" userId="4bff8d5b-7de6-4655-b397-69b0afc81113" providerId="ADAL" clId="{48B5A1B1-2142-448E-BBC4-A726A1DA30BB}" dt="2021-01-15T03:11:40.828" v="35" actId="20577"/>
        <pc:sldMkLst>
          <pc:docMk/>
          <pc:sldMk cId="3393006575" sldId="2144327332"/>
        </pc:sldMkLst>
      </pc:sldChg>
      <pc:sldChg chg="modNotesTx">
        <pc:chgData name="Jason Wiese" userId="4bff8d5b-7de6-4655-b397-69b0afc81113" providerId="ADAL" clId="{48B5A1B1-2142-448E-BBC4-A726A1DA30BB}" dt="2021-01-15T03:11:21.372" v="31" actId="20577"/>
        <pc:sldMkLst>
          <pc:docMk/>
          <pc:sldMk cId="3190226482" sldId="2144327367"/>
        </pc:sldMkLst>
      </pc:sldChg>
      <pc:sldChg chg="modAnim">
        <pc:chgData name="Jason Wiese" userId="4bff8d5b-7de6-4655-b397-69b0afc81113" providerId="ADAL" clId="{48B5A1B1-2142-448E-BBC4-A726A1DA30BB}" dt="2021-01-15T03:11:07.033" v="30"/>
        <pc:sldMkLst>
          <pc:docMk/>
          <pc:sldMk cId="951449302" sldId="2144327400"/>
        </pc:sldMkLst>
      </pc:sldChg>
      <pc:sldChg chg="modNotesTx">
        <pc:chgData name="Jason Wiese" userId="4bff8d5b-7de6-4655-b397-69b0afc81113" providerId="ADAL" clId="{48B5A1B1-2142-448E-BBC4-A726A1DA30BB}" dt="2021-01-15T03:13:00.403" v="49" actId="20577"/>
        <pc:sldMkLst>
          <pc:docMk/>
          <pc:sldMk cId="2019437014" sldId="2144327423"/>
        </pc:sldMkLst>
      </pc:sldChg>
      <pc:sldChg chg="modNotesTx">
        <pc:chgData name="Jason Wiese" userId="4bff8d5b-7de6-4655-b397-69b0afc81113" providerId="ADAL" clId="{48B5A1B1-2142-448E-BBC4-A726A1DA30BB}" dt="2021-01-15T03:12:35.666" v="46" actId="20577"/>
        <pc:sldMkLst>
          <pc:docMk/>
          <pc:sldMk cId="1857819209" sldId="2144327434"/>
        </pc:sldMkLst>
      </pc:sldChg>
      <pc:sldChg chg="modNotesTx">
        <pc:chgData name="Jason Wiese" userId="4bff8d5b-7de6-4655-b397-69b0afc81113" providerId="ADAL" clId="{48B5A1B1-2142-448E-BBC4-A726A1DA30BB}" dt="2021-01-15T03:11:50.936" v="37" actId="6549"/>
        <pc:sldMkLst>
          <pc:docMk/>
          <pc:sldMk cId="3674571333" sldId="2144327435"/>
        </pc:sldMkLst>
      </pc:sldChg>
      <pc:sldChg chg="modNotesTx">
        <pc:chgData name="Jason Wiese" userId="4bff8d5b-7de6-4655-b397-69b0afc81113" providerId="ADAL" clId="{48B5A1B1-2142-448E-BBC4-A726A1DA30BB}" dt="2021-01-15T03:12:20.208" v="42" actId="20577"/>
        <pc:sldMkLst>
          <pc:docMk/>
          <pc:sldMk cId="2756755479" sldId="2144327450"/>
        </pc:sldMkLst>
      </pc:sldChg>
      <pc:sldChg chg="modNotesTx">
        <pc:chgData name="Jason Wiese" userId="4bff8d5b-7de6-4655-b397-69b0afc81113" providerId="ADAL" clId="{48B5A1B1-2142-448E-BBC4-A726A1DA30BB}" dt="2021-01-15T03:12:13.835" v="41" actId="20577"/>
        <pc:sldMkLst>
          <pc:docMk/>
          <pc:sldMk cId="1892359341" sldId="2144327452"/>
        </pc:sldMkLst>
      </pc:sldChg>
      <pc:sldChg chg="modNotesTx">
        <pc:chgData name="Jason Wiese" userId="4bff8d5b-7de6-4655-b397-69b0afc81113" providerId="ADAL" clId="{48B5A1B1-2142-448E-BBC4-A726A1DA30BB}" dt="2021-01-15T03:11:46.765" v="36" actId="20577"/>
        <pc:sldMkLst>
          <pc:docMk/>
          <pc:sldMk cId="555517165" sldId="2144327453"/>
        </pc:sldMkLst>
      </pc:sldChg>
      <pc:sldChg chg="modNotesTx">
        <pc:chgData name="Jason Wiese" userId="4bff8d5b-7de6-4655-b397-69b0afc81113" providerId="ADAL" clId="{48B5A1B1-2142-448E-BBC4-A726A1DA30BB}" dt="2021-01-15T03:11:37.093" v="34" actId="20577"/>
        <pc:sldMkLst>
          <pc:docMk/>
          <pc:sldMk cId="4263312675" sldId="2144327462"/>
        </pc:sldMkLst>
      </pc:sldChg>
      <pc:sldChg chg="modNotesTx">
        <pc:chgData name="Jason Wiese" userId="4bff8d5b-7de6-4655-b397-69b0afc81113" providerId="ADAL" clId="{48B5A1B1-2142-448E-BBC4-A726A1DA30BB}" dt="2021-01-15T03:12:02.268" v="39" actId="20577"/>
        <pc:sldMkLst>
          <pc:docMk/>
          <pc:sldMk cId="1012332081" sldId="2144327463"/>
        </pc:sldMkLst>
      </pc:sldChg>
      <pc:sldChg chg="modNotesTx">
        <pc:chgData name="Jason Wiese" userId="4bff8d5b-7de6-4655-b397-69b0afc81113" providerId="ADAL" clId="{48B5A1B1-2142-448E-BBC4-A726A1DA30BB}" dt="2021-01-15T03:12:09.314" v="40" actId="20577"/>
        <pc:sldMkLst>
          <pc:docMk/>
          <pc:sldMk cId="3813058579" sldId="2144327466"/>
        </pc:sldMkLst>
      </pc:sldChg>
      <pc:sldChg chg="modNotesTx">
        <pc:chgData name="Jason Wiese" userId="4bff8d5b-7de6-4655-b397-69b0afc81113" providerId="ADAL" clId="{48B5A1B1-2142-448E-BBC4-A726A1DA30BB}" dt="2021-01-15T03:12:24.472" v="43" actId="20577"/>
        <pc:sldMkLst>
          <pc:docMk/>
          <pc:sldMk cId="1053630463" sldId="2144327467"/>
        </pc:sldMkLst>
      </pc:sldChg>
      <pc:sldChg chg="modNotesTx">
        <pc:chgData name="Jason Wiese" userId="4bff8d5b-7de6-4655-b397-69b0afc81113" providerId="ADAL" clId="{48B5A1B1-2142-448E-BBC4-A726A1DA30BB}" dt="2021-01-15T03:12:30.136" v="45" actId="20577"/>
        <pc:sldMkLst>
          <pc:docMk/>
          <pc:sldMk cId="2680368995" sldId="2144327474"/>
        </pc:sldMkLst>
      </pc:sldChg>
      <pc:sldChg chg="modAnim modNotesTx">
        <pc:chgData name="Jason Wiese" userId="4bff8d5b-7de6-4655-b397-69b0afc81113" providerId="ADAL" clId="{48B5A1B1-2142-448E-BBC4-A726A1DA30BB}" dt="2021-01-15T03:12:39.536" v="47" actId="20577"/>
        <pc:sldMkLst>
          <pc:docMk/>
          <pc:sldMk cId="3818455698" sldId="2144327481"/>
        </pc:sldMkLst>
      </pc:sldChg>
      <pc:sldChg chg="modNotesTx">
        <pc:chgData name="Jason Wiese" userId="4bff8d5b-7de6-4655-b397-69b0afc81113" providerId="ADAL" clId="{48B5A1B1-2142-448E-BBC4-A726A1DA30BB}" dt="2021-01-15T03:11:32.683" v="33" actId="20577"/>
        <pc:sldMkLst>
          <pc:docMk/>
          <pc:sldMk cId="3116858210" sldId="2144327503"/>
        </pc:sldMkLst>
      </pc:sldChg>
      <pc:sldChg chg="modAnim modNotesTx">
        <pc:chgData name="Jason Wiese" userId="4bff8d5b-7de6-4655-b397-69b0afc81113" providerId="ADAL" clId="{48B5A1B1-2142-448E-BBC4-A726A1DA30BB}" dt="2021-01-15T03:11:56.986" v="38" actId="20577"/>
        <pc:sldMkLst>
          <pc:docMk/>
          <pc:sldMk cId="3227076955" sldId="2144327504"/>
        </pc:sldMkLst>
      </pc:sldChg>
      <pc:sldChg chg="modNotesTx">
        <pc:chgData name="Jason Wiese" userId="4bff8d5b-7de6-4655-b397-69b0afc81113" providerId="ADAL" clId="{48B5A1B1-2142-448E-BBC4-A726A1DA30BB}" dt="2021-01-15T03:12:44.918" v="48" actId="20577"/>
        <pc:sldMkLst>
          <pc:docMk/>
          <pc:sldMk cId="1830228467" sldId="2144327506"/>
        </pc:sldMkLst>
      </pc:sldChg>
      <pc:sldChg chg="modAnim">
        <pc:chgData name="Jason Wiese" userId="4bff8d5b-7de6-4655-b397-69b0afc81113" providerId="ADAL" clId="{48B5A1B1-2142-448E-BBC4-A726A1DA30BB}" dt="2021-01-15T03:10:57.997" v="14"/>
        <pc:sldMkLst>
          <pc:docMk/>
          <pc:sldMk cId="902486151" sldId="2144327517"/>
        </pc:sldMkLst>
      </pc:sldChg>
    </pc:docChg>
  </pc:docChgLst>
  <pc:docChgLst>
    <pc:chgData name="Leah Montner Dixon" userId="d5b2ae9e-9213-4442-b7df-4db8cbe51e5d" providerId="ADAL" clId="{07416D60-D1F9-45A3-B3C9-81AD23EE474F}"/>
    <pc:docChg chg="undo redo custSel addSld delSld modSld sldOrd">
      <pc:chgData name="Leah Montner Dixon" userId="d5b2ae9e-9213-4442-b7df-4db8cbe51e5d" providerId="ADAL" clId="{07416D60-D1F9-45A3-B3C9-81AD23EE474F}" dt="2020-12-21T22:26:37.344" v="608"/>
      <pc:docMkLst>
        <pc:docMk/>
      </pc:docMkLst>
      <pc:sldChg chg="addSp delSp modSp mod">
        <pc:chgData name="Leah Montner Dixon" userId="d5b2ae9e-9213-4442-b7df-4db8cbe51e5d" providerId="ADAL" clId="{07416D60-D1F9-45A3-B3C9-81AD23EE474F}" dt="2020-12-21T20:32:21.372" v="297" actId="478"/>
        <pc:sldMkLst>
          <pc:docMk/>
          <pc:sldMk cId="491863008" sldId="409"/>
        </pc:sldMkLst>
        <pc:spChg chg="add mod">
          <ac:chgData name="Leah Montner Dixon" userId="d5b2ae9e-9213-4442-b7df-4db8cbe51e5d" providerId="ADAL" clId="{07416D60-D1F9-45A3-B3C9-81AD23EE474F}" dt="2020-12-15T19:42:28.460" v="82" actId="164"/>
          <ac:spMkLst>
            <pc:docMk/>
            <pc:sldMk cId="491863008" sldId="409"/>
            <ac:spMk id="5" creationId="{D3CF8EAD-C1F7-445E-8192-5C2489FA14CF}"/>
          </ac:spMkLst>
        </pc:spChg>
        <pc:spChg chg="del mod">
          <ac:chgData name="Leah Montner Dixon" userId="d5b2ae9e-9213-4442-b7df-4db8cbe51e5d" providerId="ADAL" clId="{07416D60-D1F9-45A3-B3C9-81AD23EE474F}" dt="2020-12-21T20:32:21.372" v="297" actId="478"/>
          <ac:spMkLst>
            <pc:docMk/>
            <pc:sldMk cId="491863008" sldId="409"/>
            <ac:spMk id="19" creationId="{66B27489-9825-4399-A43D-E72CB264134D}"/>
          </ac:spMkLst>
        </pc:spChg>
        <pc:grpChg chg="add mod">
          <ac:chgData name="Leah Montner Dixon" userId="d5b2ae9e-9213-4442-b7df-4db8cbe51e5d" providerId="ADAL" clId="{07416D60-D1F9-45A3-B3C9-81AD23EE474F}" dt="2020-12-21T20:32:16.460" v="295" actId="1076"/>
          <ac:grpSpMkLst>
            <pc:docMk/>
            <pc:sldMk cId="491863008" sldId="409"/>
            <ac:grpSpMk id="6" creationId="{FBE465DD-0ED8-4F18-A488-296AA76C3CE5}"/>
          </ac:grpSpMkLst>
        </pc:grpChg>
        <pc:picChg chg="mod">
          <ac:chgData name="Leah Montner Dixon" userId="d5b2ae9e-9213-4442-b7df-4db8cbe51e5d" providerId="ADAL" clId="{07416D60-D1F9-45A3-B3C9-81AD23EE474F}" dt="2020-12-15T19:42:28.460" v="82" actId="164"/>
          <ac:picMkLst>
            <pc:docMk/>
            <pc:sldMk cId="491863008" sldId="409"/>
            <ac:picMk id="3" creationId="{3B5C6055-6280-4165-9F09-4A7FEF45F65D}"/>
          </ac:picMkLst>
        </pc:picChg>
      </pc:sldChg>
      <pc:sldChg chg="add del">
        <pc:chgData name="Leah Montner Dixon" userId="d5b2ae9e-9213-4442-b7df-4db8cbe51e5d" providerId="ADAL" clId="{07416D60-D1F9-45A3-B3C9-81AD23EE474F}" dt="2020-12-15T19:47:19.904" v="108" actId="47"/>
        <pc:sldMkLst>
          <pc:docMk/>
          <pc:sldMk cId="2713857251" sldId="16295"/>
        </pc:sldMkLst>
      </pc:sldChg>
      <pc:sldChg chg="modSp mod ord">
        <pc:chgData name="Leah Montner Dixon" userId="d5b2ae9e-9213-4442-b7df-4db8cbe51e5d" providerId="ADAL" clId="{07416D60-D1F9-45A3-B3C9-81AD23EE474F}" dt="2020-12-21T21:45:27.254" v="333"/>
        <pc:sldMkLst>
          <pc:docMk/>
          <pc:sldMk cId="3886676129" sldId="2144327266"/>
        </pc:sldMkLst>
        <pc:spChg chg="mod">
          <ac:chgData name="Leah Montner Dixon" userId="d5b2ae9e-9213-4442-b7df-4db8cbe51e5d" providerId="ADAL" clId="{07416D60-D1F9-45A3-B3C9-81AD23EE474F}" dt="2020-12-15T19:43:56.336" v="86" actId="207"/>
          <ac:spMkLst>
            <pc:docMk/>
            <pc:sldMk cId="3886676129" sldId="2144327266"/>
            <ac:spMk id="12" creationId="{B362BAA6-0F79-41FA-BE2A-F7E8FDCF791E}"/>
          </ac:spMkLst>
        </pc:spChg>
      </pc:sldChg>
      <pc:sldChg chg="modSp mod">
        <pc:chgData name="Leah Montner Dixon" userId="d5b2ae9e-9213-4442-b7df-4db8cbe51e5d" providerId="ADAL" clId="{07416D60-D1F9-45A3-B3C9-81AD23EE474F}" dt="2020-12-15T19:50:11.843" v="249" actId="1076"/>
        <pc:sldMkLst>
          <pc:docMk/>
          <pc:sldMk cId="1370990927" sldId="2144327270"/>
        </pc:sldMkLst>
        <pc:spChg chg="mod">
          <ac:chgData name="Leah Montner Dixon" userId="d5b2ae9e-9213-4442-b7df-4db8cbe51e5d" providerId="ADAL" clId="{07416D60-D1F9-45A3-B3C9-81AD23EE474F}" dt="2020-12-15T19:50:11.843" v="249" actId="1076"/>
          <ac:spMkLst>
            <pc:docMk/>
            <pc:sldMk cId="1370990927" sldId="2144327270"/>
            <ac:spMk id="28" creationId="{0E58F2B0-C488-49D4-9D01-940344E382AA}"/>
          </ac:spMkLst>
        </pc:spChg>
        <pc:spChg chg="mod">
          <ac:chgData name="Leah Montner Dixon" userId="d5b2ae9e-9213-4442-b7df-4db8cbe51e5d" providerId="ADAL" clId="{07416D60-D1F9-45A3-B3C9-81AD23EE474F}" dt="2020-12-15T19:45:05.977" v="88"/>
          <ac:spMkLst>
            <pc:docMk/>
            <pc:sldMk cId="1370990927" sldId="2144327270"/>
            <ac:spMk id="32" creationId="{E1C8AB8F-4165-4769-8969-97FFD7B7FA95}"/>
          </ac:spMkLst>
        </pc:spChg>
        <pc:spChg chg="mod">
          <ac:chgData name="Leah Montner Dixon" userId="d5b2ae9e-9213-4442-b7df-4db8cbe51e5d" providerId="ADAL" clId="{07416D60-D1F9-45A3-B3C9-81AD23EE474F}" dt="2020-12-15T19:45:12.419" v="89"/>
          <ac:spMkLst>
            <pc:docMk/>
            <pc:sldMk cId="1370990927" sldId="2144327270"/>
            <ac:spMk id="37" creationId="{DBBB9344-5914-423A-9B3E-72926065ECE2}"/>
          </ac:spMkLst>
        </pc:spChg>
      </pc:sldChg>
      <pc:sldChg chg="ord">
        <pc:chgData name="Leah Montner Dixon" userId="d5b2ae9e-9213-4442-b7df-4db8cbe51e5d" providerId="ADAL" clId="{07416D60-D1F9-45A3-B3C9-81AD23EE474F}" dt="2020-12-15T19:41:19.538" v="1"/>
        <pc:sldMkLst>
          <pc:docMk/>
          <pc:sldMk cId="3481878782" sldId="2144327285"/>
        </pc:sldMkLst>
      </pc:sldChg>
      <pc:sldChg chg="addSp delSp modSp del mod">
        <pc:chgData name="Leah Montner Dixon" userId="d5b2ae9e-9213-4442-b7df-4db8cbe51e5d" providerId="ADAL" clId="{07416D60-D1F9-45A3-B3C9-81AD23EE474F}" dt="2020-12-21T22:24:54.198" v="602" actId="1035"/>
        <pc:sldMkLst>
          <pc:docMk/>
          <pc:sldMk cId="3647238114" sldId="2144327290"/>
        </pc:sldMkLst>
        <pc:spChg chg="mod">
          <ac:chgData name="Leah Montner Dixon" userId="d5b2ae9e-9213-4442-b7df-4db8cbe51e5d" providerId="ADAL" clId="{07416D60-D1F9-45A3-B3C9-81AD23EE474F}" dt="2020-12-21T22:24:54.198" v="602" actId="1035"/>
          <ac:spMkLst>
            <pc:docMk/>
            <pc:sldMk cId="3647238114" sldId="2144327290"/>
            <ac:spMk id="2" creationId="{5F67BC5F-9D6C-4430-93A4-21657AF7B869}"/>
          </ac:spMkLst>
        </pc:spChg>
        <pc:spChg chg="add mod">
          <ac:chgData name="Leah Montner Dixon" userId="d5b2ae9e-9213-4442-b7df-4db8cbe51e5d" providerId="ADAL" clId="{07416D60-D1F9-45A3-B3C9-81AD23EE474F}" dt="2020-12-21T22:24:45.667" v="584"/>
          <ac:spMkLst>
            <pc:docMk/>
            <pc:sldMk cId="3647238114" sldId="2144327290"/>
            <ac:spMk id="9" creationId="{F7260ACB-540A-4604-970D-A0F98E996122}"/>
          </ac:spMkLst>
        </pc:spChg>
        <pc:spChg chg="del">
          <ac:chgData name="Leah Montner Dixon" userId="d5b2ae9e-9213-4442-b7df-4db8cbe51e5d" providerId="ADAL" clId="{07416D60-D1F9-45A3-B3C9-81AD23EE474F}" dt="2020-12-21T22:24:44.795" v="583" actId="478"/>
          <ac:spMkLst>
            <pc:docMk/>
            <pc:sldMk cId="3647238114" sldId="2144327290"/>
            <ac:spMk id="16" creationId="{9A529899-950F-C14F-99A5-896AC3170183}"/>
          </ac:spMkLst>
        </pc:spChg>
        <pc:picChg chg="del">
          <ac:chgData name="Leah Montner Dixon" userId="d5b2ae9e-9213-4442-b7df-4db8cbe51e5d" providerId="ADAL" clId="{07416D60-D1F9-45A3-B3C9-81AD23EE474F}" dt="2020-12-21T22:24:36.554" v="581" actId="478"/>
          <ac:picMkLst>
            <pc:docMk/>
            <pc:sldMk cId="3647238114" sldId="2144327290"/>
            <ac:picMk id="3" creationId="{CEA3FD7A-91F0-4ACA-8E90-5394C90CE4B8}"/>
          </ac:picMkLst>
        </pc:picChg>
        <pc:picChg chg="add mod">
          <ac:chgData name="Leah Montner Dixon" userId="d5b2ae9e-9213-4442-b7df-4db8cbe51e5d" providerId="ADAL" clId="{07416D60-D1F9-45A3-B3C9-81AD23EE474F}" dt="2020-12-21T22:24:37.080" v="582"/>
          <ac:picMkLst>
            <pc:docMk/>
            <pc:sldMk cId="3647238114" sldId="2144327290"/>
            <ac:picMk id="8" creationId="{259CDC2E-B13C-46F6-82CA-0E51FA65FA73}"/>
          </ac:picMkLst>
        </pc:picChg>
      </pc:sldChg>
      <pc:sldChg chg="del">
        <pc:chgData name="Leah Montner Dixon" userId="d5b2ae9e-9213-4442-b7df-4db8cbe51e5d" providerId="ADAL" clId="{07416D60-D1F9-45A3-B3C9-81AD23EE474F}" dt="2020-12-15T19:43:32.465" v="83" actId="47"/>
        <pc:sldMkLst>
          <pc:docMk/>
          <pc:sldMk cId="2290784123" sldId="2144327294"/>
        </pc:sldMkLst>
      </pc:sldChg>
      <pc:sldChg chg="del">
        <pc:chgData name="Leah Montner Dixon" userId="d5b2ae9e-9213-4442-b7df-4db8cbe51e5d" providerId="ADAL" clId="{07416D60-D1F9-45A3-B3C9-81AD23EE474F}" dt="2020-12-15T19:43:33.130" v="84" actId="47"/>
        <pc:sldMkLst>
          <pc:docMk/>
          <pc:sldMk cId="3760461341" sldId="2144327295"/>
        </pc:sldMkLst>
      </pc:sldChg>
      <pc:sldChg chg="addSp delSp modSp mod">
        <pc:chgData name="Leah Montner Dixon" userId="d5b2ae9e-9213-4442-b7df-4db8cbe51e5d" providerId="ADAL" clId="{07416D60-D1F9-45A3-B3C9-81AD23EE474F}" dt="2020-12-21T20:28:40.772" v="270" actId="478"/>
        <pc:sldMkLst>
          <pc:docMk/>
          <pc:sldMk cId="2637335498" sldId="2144327299"/>
        </pc:sldMkLst>
        <pc:spChg chg="add del mod">
          <ac:chgData name="Leah Montner Dixon" userId="d5b2ae9e-9213-4442-b7df-4db8cbe51e5d" providerId="ADAL" clId="{07416D60-D1F9-45A3-B3C9-81AD23EE474F}" dt="2020-12-21T20:28:40.772" v="270" actId="478"/>
          <ac:spMkLst>
            <pc:docMk/>
            <pc:sldMk cId="2637335498" sldId="2144327299"/>
            <ac:spMk id="15" creationId="{3EB48B83-3EDE-4278-B6A9-172998FEFAAE}"/>
          </ac:spMkLst>
        </pc:spChg>
      </pc:sldChg>
      <pc:sldChg chg="addSp delSp modSp mod">
        <pc:chgData name="Leah Montner Dixon" userId="d5b2ae9e-9213-4442-b7df-4db8cbe51e5d" providerId="ADAL" clId="{07416D60-D1F9-45A3-B3C9-81AD23EE474F}" dt="2020-12-21T22:01:33.510" v="504" actId="20577"/>
        <pc:sldMkLst>
          <pc:docMk/>
          <pc:sldMk cId="3420540818" sldId="2144327316"/>
        </pc:sldMkLst>
        <pc:spChg chg="del">
          <ac:chgData name="Leah Montner Dixon" userId="d5b2ae9e-9213-4442-b7df-4db8cbe51e5d" providerId="ADAL" clId="{07416D60-D1F9-45A3-B3C9-81AD23EE474F}" dt="2020-12-21T21:58:35.923" v="355" actId="478"/>
          <ac:spMkLst>
            <pc:docMk/>
            <pc:sldMk cId="3420540818" sldId="2144327316"/>
            <ac:spMk id="6" creationId="{C7FDBA19-33C6-451E-8E3B-532CE4C14B9E}"/>
          </ac:spMkLst>
        </pc:spChg>
        <pc:spChg chg="del">
          <ac:chgData name="Leah Montner Dixon" userId="d5b2ae9e-9213-4442-b7df-4db8cbe51e5d" providerId="ADAL" clId="{07416D60-D1F9-45A3-B3C9-81AD23EE474F}" dt="2020-12-21T21:58:35.923" v="355" actId="478"/>
          <ac:spMkLst>
            <pc:docMk/>
            <pc:sldMk cId="3420540818" sldId="2144327316"/>
            <ac:spMk id="7" creationId="{B7763DCB-DE9F-4479-A5C7-43B2750B7678}"/>
          </ac:spMkLst>
        </pc:spChg>
        <pc:spChg chg="mod">
          <ac:chgData name="Leah Montner Dixon" userId="d5b2ae9e-9213-4442-b7df-4db8cbe51e5d" providerId="ADAL" clId="{07416D60-D1F9-45A3-B3C9-81AD23EE474F}" dt="2020-12-21T21:58:44.388" v="356" actId="164"/>
          <ac:spMkLst>
            <pc:docMk/>
            <pc:sldMk cId="3420540818" sldId="2144327316"/>
            <ac:spMk id="9" creationId="{D8E3F9CD-7319-466F-8CE5-8D59B9E58014}"/>
          </ac:spMkLst>
        </pc:spChg>
        <pc:spChg chg="mod">
          <ac:chgData name="Leah Montner Dixon" userId="d5b2ae9e-9213-4442-b7df-4db8cbe51e5d" providerId="ADAL" clId="{07416D60-D1F9-45A3-B3C9-81AD23EE474F}" dt="2020-12-21T21:58:44.388" v="356" actId="164"/>
          <ac:spMkLst>
            <pc:docMk/>
            <pc:sldMk cId="3420540818" sldId="2144327316"/>
            <ac:spMk id="10" creationId="{D3C16EB9-9C41-4578-8C6A-E5AC79DFC4A8}"/>
          </ac:spMkLst>
        </pc:spChg>
        <pc:spChg chg="mod">
          <ac:chgData name="Leah Montner Dixon" userId="d5b2ae9e-9213-4442-b7df-4db8cbe51e5d" providerId="ADAL" clId="{07416D60-D1F9-45A3-B3C9-81AD23EE474F}" dt="2020-12-21T21:58:44.388" v="356" actId="164"/>
          <ac:spMkLst>
            <pc:docMk/>
            <pc:sldMk cId="3420540818" sldId="2144327316"/>
            <ac:spMk id="12" creationId="{912F07CA-2066-4F75-ADC4-D59B6B8326BB}"/>
          </ac:spMkLst>
        </pc:spChg>
        <pc:spChg chg="del">
          <ac:chgData name="Leah Montner Dixon" userId="d5b2ae9e-9213-4442-b7df-4db8cbe51e5d" providerId="ADAL" clId="{07416D60-D1F9-45A3-B3C9-81AD23EE474F}" dt="2020-12-21T21:58:35.923" v="355" actId="478"/>
          <ac:spMkLst>
            <pc:docMk/>
            <pc:sldMk cId="3420540818" sldId="2144327316"/>
            <ac:spMk id="13" creationId="{C5A3A5BE-9F62-4FF3-891E-4EF575EBCF65}"/>
          </ac:spMkLst>
        </pc:spChg>
        <pc:spChg chg="mod">
          <ac:chgData name="Leah Montner Dixon" userId="d5b2ae9e-9213-4442-b7df-4db8cbe51e5d" providerId="ADAL" clId="{07416D60-D1F9-45A3-B3C9-81AD23EE474F}" dt="2020-12-21T21:58:58.426" v="358" actId="14100"/>
          <ac:spMkLst>
            <pc:docMk/>
            <pc:sldMk cId="3420540818" sldId="2144327316"/>
            <ac:spMk id="15" creationId="{0DA9CAF2-4DEE-4020-90F6-B71D77891DBD}"/>
          </ac:spMkLst>
        </pc:spChg>
        <pc:spChg chg="del">
          <ac:chgData name="Leah Montner Dixon" userId="d5b2ae9e-9213-4442-b7df-4db8cbe51e5d" providerId="ADAL" clId="{07416D60-D1F9-45A3-B3C9-81AD23EE474F}" dt="2020-12-21T21:58:35.923" v="355" actId="478"/>
          <ac:spMkLst>
            <pc:docMk/>
            <pc:sldMk cId="3420540818" sldId="2144327316"/>
            <ac:spMk id="21" creationId="{AD5EA6CC-6EB3-461E-9AAC-CBEF5211F4E9}"/>
          </ac:spMkLst>
        </pc:spChg>
        <pc:spChg chg="mod">
          <ac:chgData name="Leah Montner Dixon" userId="d5b2ae9e-9213-4442-b7df-4db8cbe51e5d" providerId="ADAL" clId="{07416D60-D1F9-45A3-B3C9-81AD23EE474F}" dt="2020-12-21T21:59:02.519" v="365" actId="20577"/>
          <ac:spMkLst>
            <pc:docMk/>
            <pc:sldMk cId="3420540818" sldId="2144327316"/>
            <ac:spMk id="22" creationId="{6A0C4A65-5C06-4960-A23C-F8B3CE01DE96}"/>
          </ac:spMkLst>
        </pc:spChg>
        <pc:spChg chg="add mod">
          <ac:chgData name="Leah Montner Dixon" userId="d5b2ae9e-9213-4442-b7df-4db8cbe51e5d" providerId="ADAL" clId="{07416D60-D1F9-45A3-B3C9-81AD23EE474F}" dt="2020-12-21T22:01:33.510" v="504" actId="20577"/>
          <ac:spMkLst>
            <pc:docMk/>
            <pc:sldMk cId="3420540818" sldId="2144327316"/>
            <ac:spMk id="23" creationId="{0C81A96C-043B-4176-BDD0-E45CE5130A58}"/>
          </ac:spMkLst>
        </pc:spChg>
        <pc:grpChg chg="add mod">
          <ac:chgData name="Leah Montner Dixon" userId="d5b2ae9e-9213-4442-b7df-4db8cbe51e5d" providerId="ADAL" clId="{07416D60-D1F9-45A3-B3C9-81AD23EE474F}" dt="2020-12-21T21:58:52.703" v="357" actId="553"/>
          <ac:grpSpMkLst>
            <pc:docMk/>
            <pc:sldMk cId="3420540818" sldId="2144327316"/>
            <ac:grpSpMk id="2" creationId="{33BD1219-68CA-43EE-88E3-A5C44ED441FA}"/>
          </ac:grpSpMkLst>
        </pc:grpChg>
        <pc:graphicFrameChg chg="mod">
          <ac:chgData name="Leah Montner Dixon" userId="d5b2ae9e-9213-4442-b7df-4db8cbe51e5d" providerId="ADAL" clId="{07416D60-D1F9-45A3-B3C9-81AD23EE474F}" dt="2020-12-21T21:58:44.388" v="356" actId="164"/>
          <ac:graphicFrameMkLst>
            <pc:docMk/>
            <pc:sldMk cId="3420540818" sldId="2144327316"/>
            <ac:graphicFrameMk id="8" creationId="{05AABE76-1EB0-4DB6-8876-63CF63BA1C5B}"/>
          </ac:graphicFrameMkLst>
        </pc:graphicFrameChg>
        <pc:picChg chg="del">
          <ac:chgData name="Leah Montner Dixon" userId="d5b2ae9e-9213-4442-b7df-4db8cbe51e5d" providerId="ADAL" clId="{07416D60-D1F9-45A3-B3C9-81AD23EE474F}" dt="2020-12-21T21:58:35.923" v="355" actId="478"/>
          <ac:picMkLst>
            <pc:docMk/>
            <pc:sldMk cId="3420540818" sldId="2144327316"/>
            <ac:picMk id="3" creationId="{D020F651-94DF-430A-9E7E-67759ABC0BBB}"/>
          </ac:picMkLst>
        </pc:picChg>
        <pc:picChg chg="add mod">
          <ac:chgData name="Leah Montner Dixon" userId="d5b2ae9e-9213-4442-b7df-4db8cbe51e5d" providerId="ADAL" clId="{07416D60-D1F9-45A3-B3C9-81AD23EE474F}" dt="2020-12-21T21:59:30.794" v="376" actId="1076"/>
          <ac:picMkLst>
            <pc:docMk/>
            <pc:sldMk cId="3420540818" sldId="2144327316"/>
            <ac:picMk id="4" creationId="{3580BCAA-48B3-4113-A055-9353B9166602}"/>
          </ac:picMkLst>
        </pc:picChg>
        <pc:picChg chg="del">
          <ac:chgData name="Leah Montner Dixon" userId="d5b2ae9e-9213-4442-b7df-4db8cbe51e5d" providerId="ADAL" clId="{07416D60-D1F9-45A3-B3C9-81AD23EE474F}" dt="2020-12-21T21:58:35.923" v="355" actId="478"/>
          <ac:picMkLst>
            <pc:docMk/>
            <pc:sldMk cId="3420540818" sldId="2144327316"/>
            <ac:picMk id="5" creationId="{EEA8AE14-1A97-4C9E-8FF9-FEC2E8E2A915}"/>
          </ac:picMkLst>
        </pc:picChg>
        <pc:picChg chg="del">
          <ac:chgData name="Leah Montner Dixon" userId="d5b2ae9e-9213-4442-b7df-4db8cbe51e5d" providerId="ADAL" clId="{07416D60-D1F9-45A3-B3C9-81AD23EE474F}" dt="2020-12-21T21:58:33.432" v="354" actId="478"/>
          <ac:picMkLst>
            <pc:docMk/>
            <pc:sldMk cId="3420540818" sldId="2144327316"/>
            <ac:picMk id="1028" creationId="{CF636FED-4FA9-4859-8387-8DD00F4B513A}"/>
          </ac:picMkLst>
        </pc:picChg>
        <pc:picChg chg="del">
          <ac:chgData name="Leah Montner Dixon" userId="d5b2ae9e-9213-4442-b7df-4db8cbe51e5d" providerId="ADAL" clId="{07416D60-D1F9-45A3-B3C9-81AD23EE474F}" dt="2020-12-21T21:58:35.923" v="355" actId="478"/>
          <ac:picMkLst>
            <pc:docMk/>
            <pc:sldMk cId="3420540818" sldId="2144327316"/>
            <ac:picMk id="1030" creationId="{53B417E9-193E-4EBF-8DE7-CE53FA5DC69C}"/>
          </ac:picMkLst>
        </pc:picChg>
        <pc:picChg chg="del">
          <ac:chgData name="Leah Montner Dixon" userId="d5b2ae9e-9213-4442-b7df-4db8cbe51e5d" providerId="ADAL" clId="{07416D60-D1F9-45A3-B3C9-81AD23EE474F}" dt="2020-12-21T21:58:35.923" v="355" actId="478"/>
          <ac:picMkLst>
            <pc:docMk/>
            <pc:sldMk cId="3420540818" sldId="2144327316"/>
            <ac:picMk id="1032" creationId="{749E98D0-E655-424D-A022-141860EDB12B}"/>
          </ac:picMkLst>
        </pc:picChg>
      </pc:sldChg>
      <pc:sldChg chg="del">
        <pc:chgData name="Leah Montner Dixon" userId="d5b2ae9e-9213-4442-b7df-4db8cbe51e5d" providerId="ADAL" clId="{07416D60-D1F9-45A3-B3C9-81AD23EE474F}" dt="2020-12-21T20:24:45.942" v="269" actId="47"/>
        <pc:sldMkLst>
          <pc:docMk/>
          <pc:sldMk cId="2664376093" sldId="2144327318"/>
        </pc:sldMkLst>
      </pc:sldChg>
      <pc:sldChg chg="addSp delSp modSp mod">
        <pc:chgData name="Leah Montner Dixon" userId="d5b2ae9e-9213-4442-b7df-4db8cbe51e5d" providerId="ADAL" clId="{07416D60-D1F9-45A3-B3C9-81AD23EE474F}" dt="2020-12-15T20:01:03.716" v="258" actId="478"/>
        <pc:sldMkLst>
          <pc:docMk/>
          <pc:sldMk cId="3393006575" sldId="2144327332"/>
        </pc:sldMkLst>
        <pc:spChg chg="add del mod">
          <ac:chgData name="Leah Montner Dixon" userId="d5b2ae9e-9213-4442-b7df-4db8cbe51e5d" providerId="ADAL" clId="{07416D60-D1F9-45A3-B3C9-81AD23EE474F}" dt="2020-12-15T20:01:03.716" v="258" actId="478"/>
          <ac:spMkLst>
            <pc:docMk/>
            <pc:sldMk cId="3393006575" sldId="2144327332"/>
            <ac:spMk id="7" creationId="{58A4CACE-F442-44E2-B19E-8A52FAB258C0}"/>
          </ac:spMkLst>
        </pc:spChg>
      </pc:sldChg>
      <pc:sldChg chg="addSp delSp modSp mod">
        <pc:chgData name="Leah Montner Dixon" userId="d5b2ae9e-9213-4442-b7df-4db8cbe51e5d" providerId="ADAL" clId="{07416D60-D1F9-45A3-B3C9-81AD23EE474F}" dt="2020-12-15T19:49:56.721" v="247" actId="207"/>
        <pc:sldMkLst>
          <pc:docMk/>
          <pc:sldMk cId="3190226482" sldId="2144327367"/>
        </pc:sldMkLst>
        <pc:spChg chg="mod">
          <ac:chgData name="Leah Montner Dixon" userId="d5b2ae9e-9213-4442-b7df-4db8cbe51e5d" providerId="ADAL" clId="{07416D60-D1F9-45A3-B3C9-81AD23EE474F}" dt="2020-12-15T19:49:56.721" v="247" actId="207"/>
          <ac:spMkLst>
            <pc:docMk/>
            <pc:sldMk cId="3190226482" sldId="2144327367"/>
            <ac:spMk id="4" creationId="{3ED54650-E124-0942-8B03-A438165B55A6}"/>
          </ac:spMkLst>
        </pc:spChg>
        <pc:spChg chg="add del mod">
          <ac:chgData name="Leah Montner Dixon" userId="d5b2ae9e-9213-4442-b7df-4db8cbe51e5d" providerId="ADAL" clId="{07416D60-D1F9-45A3-B3C9-81AD23EE474F}" dt="2020-12-15T19:47:15.480" v="100"/>
          <ac:spMkLst>
            <pc:docMk/>
            <pc:sldMk cId="3190226482" sldId="2144327367"/>
            <ac:spMk id="7" creationId="{EE26ABA9-60CA-4E26-A650-EDE8A859B572}"/>
          </ac:spMkLst>
        </pc:spChg>
        <pc:spChg chg="add del">
          <ac:chgData name="Leah Montner Dixon" userId="d5b2ae9e-9213-4442-b7df-4db8cbe51e5d" providerId="ADAL" clId="{07416D60-D1F9-45A3-B3C9-81AD23EE474F}" dt="2020-12-15T19:47:15.096" v="99" actId="22"/>
          <ac:spMkLst>
            <pc:docMk/>
            <pc:sldMk cId="3190226482" sldId="2144327367"/>
            <ac:spMk id="9" creationId="{E3C1A237-59E8-4E5D-9DD7-C38D5329BE4F}"/>
          </ac:spMkLst>
        </pc:spChg>
        <pc:spChg chg="add mod topLvl">
          <ac:chgData name="Leah Montner Dixon" userId="d5b2ae9e-9213-4442-b7df-4db8cbe51e5d" providerId="ADAL" clId="{07416D60-D1F9-45A3-B3C9-81AD23EE474F}" dt="2020-12-15T19:48:54.401" v="145" actId="1035"/>
          <ac:spMkLst>
            <pc:docMk/>
            <pc:sldMk cId="3190226482" sldId="2144327367"/>
            <ac:spMk id="10" creationId="{176DEA03-384C-498F-B1B1-C67A093A0F49}"/>
          </ac:spMkLst>
        </pc:spChg>
        <pc:spChg chg="add mod">
          <ac:chgData name="Leah Montner Dixon" userId="d5b2ae9e-9213-4442-b7df-4db8cbe51e5d" providerId="ADAL" clId="{07416D60-D1F9-45A3-B3C9-81AD23EE474F}" dt="2020-12-15T19:49:44.143" v="239" actId="12788"/>
          <ac:spMkLst>
            <pc:docMk/>
            <pc:sldMk cId="3190226482" sldId="2144327367"/>
            <ac:spMk id="12" creationId="{9484DB47-725D-4DEF-A58A-B2CE90C34E34}"/>
          </ac:spMkLst>
        </pc:spChg>
        <pc:grpChg chg="add del mod">
          <ac:chgData name="Leah Montner Dixon" userId="d5b2ae9e-9213-4442-b7df-4db8cbe51e5d" providerId="ADAL" clId="{07416D60-D1F9-45A3-B3C9-81AD23EE474F}" dt="2020-12-15T19:48:03.948" v="122" actId="165"/>
          <ac:grpSpMkLst>
            <pc:docMk/>
            <pc:sldMk cId="3190226482" sldId="2144327367"/>
            <ac:grpSpMk id="5" creationId="{F77CD266-5092-4493-A413-86140DE1B615}"/>
          </ac:grpSpMkLst>
        </pc:grpChg>
        <pc:picChg chg="mod topLvl">
          <ac:chgData name="Leah Montner Dixon" userId="d5b2ae9e-9213-4442-b7df-4db8cbe51e5d" providerId="ADAL" clId="{07416D60-D1F9-45A3-B3C9-81AD23EE474F}" dt="2020-12-15T19:49:44.143" v="239" actId="12788"/>
          <ac:picMkLst>
            <pc:docMk/>
            <pc:sldMk cId="3190226482" sldId="2144327367"/>
            <ac:picMk id="2" creationId="{7F182F83-3ADE-4F8A-B9A2-7B03BFD54F6A}"/>
          </ac:picMkLst>
        </pc:picChg>
      </pc:sldChg>
      <pc:sldChg chg="modSp mod">
        <pc:chgData name="Leah Montner Dixon" userId="d5b2ae9e-9213-4442-b7df-4db8cbe51e5d" providerId="ADAL" clId="{07416D60-D1F9-45A3-B3C9-81AD23EE474F}" dt="2020-12-21T21:41:10.974" v="301" actId="207"/>
        <pc:sldMkLst>
          <pc:docMk/>
          <pc:sldMk cId="951449302" sldId="2144327400"/>
        </pc:sldMkLst>
        <pc:spChg chg="mod">
          <ac:chgData name="Leah Montner Dixon" userId="d5b2ae9e-9213-4442-b7df-4db8cbe51e5d" providerId="ADAL" clId="{07416D60-D1F9-45A3-B3C9-81AD23EE474F}" dt="2020-12-21T21:40:58.211" v="300" actId="207"/>
          <ac:spMkLst>
            <pc:docMk/>
            <pc:sldMk cId="951449302" sldId="2144327400"/>
            <ac:spMk id="4" creationId="{3ED54650-E124-0942-8B03-A438165B55A6}"/>
          </ac:spMkLst>
        </pc:spChg>
        <pc:spChg chg="mod">
          <ac:chgData name="Leah Montner Dixon" userId="d5b2ae9e-9213-4442-b7df-4db8cbe51e5d" providerId="ADAL" clId="{07416D60-D1F9-45A3-B3C9-81AD23EE474F}" dt="2020-12-21T21:40:58.211" v="300" actId="207"/>
          <ac:spMkLst>
            <pc:docMk/>
            <pc:sldMk cId="951449302" sldId="2144327400"/>
            <ac:spMk id="5" creationId="{BC362427-7C58-45DB-9EF9-91946D66E4AC}"/>
          </ac:spMkLst>
        </pc:spChg>
        <pc:spChg chg="mod">
          <ac:chgData name="Leah Montner Dixon" userId="d5b2ae9e-9213-4442-b7df-4db8cbe51e5d" providerId="ADAL" clId="{07416D60-D1F9-45A3-B3C9-81AD23EE474F}" dt="2020-12-21T21:40:58.211" v="300" actId="207"/>
          <ac:spMkLst>
            <pc:docMk/>
            <pc:sldMk cId="951449302" sldId="2144327400"/>
            <ac:spMk id="7" creationId="{1D1ACB25-F408-41D8-9A86-BF7D537B44E7}"/>
          </ac:spMkLst>
        </pc:spChg>
        <pc:spChg chg="mod">
          <ac:chgData name="Leah Montner Dixon" userId="d5b2ae9e-9213-4442-b7df-4db8cbe51e5d" providerId="ADAL" clId="{07416D60-D1F9-45A3-B3C9-81AD23EE474F}" dt="2020-12-21T21:40:58.211" v="300" actId="207"/>
          <ac:spMkLst>
            <pc:docMk/>
            <pc:sldMk cId="951449302" sldId="2144327400"/>
            <ac:spMk id="20" creationId="{5A946C3F-2658-4712-BB41-7D9F5E03F122}"/>
          </ac:spMkLst>
        </pc:spChg>
        <pc:spChg chg="mod">
          <ac:chgData name="Leah Montner Dixon" userId="d5b2ae9e-9213-4442-b7df-4db8cbe51e5d" providerId="ADAL" clId="{07416D60-D1F9-45A3-B3C9-81AD23EE474F}" dt="2020-12-21T21:41:10.974" v="301" actId="207"/>
          <ac:spMkLst>
            <pc:docMk/>
            <pc:sldMk cId="951449302" sldId="2144327400"/>
            <ac:spMk id="26" creationId="{20F5265B-AE6D-4487-A325-FDA3A89A8D5A}"/>
          </ac:spMkLst>
        </pc:spChg>
        <pc:spChg chg="mod">
          <ac:chgData name="Leah Montner Dixon" userId="d5b2ae9e-9213-4442-b7df-4db8cbe51e5d" providerId="ADAL" clId="{07416D60-D1F9-45A3-B3C9-81AD23EE474F}" dt="2020-12-21T21:40:58.211" v="300" actId="207"/>
          <ac:spMkLst>
            <pc:docMk/>
            <pc:sldMk cId="951449302" sldId="2144327400"/>
            <ac:spMk id="30" creationId="{C0E1F46B-70E6-5C48-A3D3-CAA938A36A27}"/>
          </ac:spMkLst>
        </pc:spChg>
      </pc:sldChg>
      <pc:sldChg chg="del ord">
        <pc:chgData name="Leah Montner Dixon" userId="d5b2ae9e-9213-4442-b7df-4db8cbe51e5d" providerId="ADAL" clId="{07416D60-D1F9-45A3-B3C9-81AD23EE474F}" dt="2020-12-21T21:46:39.984" v="336"/>
        <pc:sldMkLst>
          <pc:docMk/>
          <pc:sldMk cId="600178930" sldId="2144327404"/>
        </pc:sldMkLst>
      </pc:sldChg>
      <pc:sldChg chg="del">
        <pc:chgData name="Leah Montner Dixon" userId="d5b2ae9e-9213-4442-b7df-4db8cbe51e5d" providerId="ADAL" clId="{07416D60-D1F9-45A3-B3C9-81AD23EE474F}" dt="2020-12-21T21:40:50.862" v="299" actId="47"/>
        <pc:sldMkLst>
          <pc:docMk/>
          <pc:sldMk cId="260429205" sldId="2144327413"/>
        </pc:sldMkLst>
      </pc:sldChg>
      <pc:sldChg chg="del ord">
        <pc:chgData name="Leah Montner Dixon" userId="d5b2ae9e-9213-4442-b7df-4db8cbe51e5d" providerId="ADAL" clId="{07416D60-D1F9-45A3-B3C9-81AD23EE474F}" dt="2020-12-15T19:47:51.014" v="118" actId="47"/>
        <pc:sldMkLst>
          <pc:docMk/>
          <pc:sldMk cId="1562716870" sldId="2144327414"/>
        </pc:sldMkLst>
      </pc:sldChg>
      <pc:sldChg chg="del ord">
        <pc:chgData name="Leah Montner Dixon" userId="d5b2ae9e-9213-4442-b7df-4db8cbe51e5d" providerId="ADAL" clId="{07416D60-D1F9-45A3-B3C9-81AD23EE474F}" dt="2020-12-21T22:24:47.870" v="585" actId="47"/>
        <pc:sldMkLst>
          <pc:docMk/>
          <pc:sldMk cId="3657596619" sldId="2144327414"/>
        </pc:sldMkLst>
      </pc:sldChg>
      <pc:sldChg chg="del">
        <pc:chgData name="Leah Montner Dixon" userId="d5b2ae9e-9213-4442-b7df-4db8cbe51e5d" providerId="ADAL" clId="{07416D60-D1F9-45A3-B3C9-81AD23EE474F}" dt="2020-12-21T20:29:34.802" v="274" actId="47"/>
        <pc:sldMkLst>
          <pc:docMk/>
          <pc:sldMk cId="3501901027" sldId="2144327415"/>
        </pc:sldMkLst>
      </pc:sldChg>
      <pc:sldChg chg="del">
        <pc:chgData name="Leah Montner Dixon" userId="d5b2ae9e-9213-4442-b7df-4db8cbe51e5d" providerId="ADAL" clId="{07416D60-D1F9-45A3-B3C9-81AD23EE474F}" dt="2020-12-21T20:30:49.449" v="288" actId="47"/>
        <pc:sldMkLst>
          <pc:docMk/>
          <pc:sldMk cId="1714092262" sldId="2144327418"/>
        </pc:sldMkLst>
      </pc:sldChg>
      <pc:sldChg chg="modSp mod modNotesTx">
        <pc:chgData name="Leah Montner Dixon" userId="d5b2ae9e-9213-4442-b7df-4db8cbe51e5d" providerId="ADAL" clId="{07416D60-D1F9-45A3-B3C9-81AD23EE474F}" dt="2020-12-21T22:00:14.176" v="383" actId="20577"/>
        <pc:sldMkLst>
          <pc:docMk/>
          <pc:sldMk cId="2032436001" sldId="2144327420"/>
        </pc:sldMkLst>
        <pc:spChg chg="mod">
          <ac:chgData name="Leah Montner Dixon" userId="d5b2ae9e-9213-4442-b7df-4db8cbe51e5d" providerId="ADAL" clId="{07416D60-D1F9-45A3-B3C9-81AD23EE474F}" dt="2020-12-21T22:00:06.244" v="381" actId="20577"/>
          <ac:spMkLst>
            <pc:docMk/>
            <pc:sldMk cId="2032436001" sldId="2144327420"/>
            <ac:spMk id="12" creationId="{FCBDB492-9443-3D4A-8E9D-B3CECB95DCD7}"/>
          </ac:spMkLst>
        </pc:spChg>
      </pc:sldChg>
      <pc:sldChg chg="addSp delSp modSp mod modNotesTx">
        <pc:chgData name="Leah Montner Dixon" userId="d5b2ae9e-9213-4442-b7df-4db8cbe51e5d" providerId="ADAL" clId="{07416D60-D1F9-45A3-B3C9-81AD23EE474F}" dt="2020-12-21T22:04:35.229" v="580" actId="313"/>
        <pc:sldMkLst>
          <pc:docMk/>
          <pc:sldMk cId="821809698" sldId="2144327421"/>
        </pc:sldMkLst>
        <pc:spChg chg="mod">
          <ac:chgData name="Leah Montner Dixon" userId="d5b2ae9e-9213-4442-b7df-4db8cbe51e5d" providerId="ADAL" clId="{07416D60-D1F9-45A3-B3C9-81AD23EE474F}" dt="2020-12-21T22:04:35.229" v="580" actId="313"/>
          <ac:spMkLst>
            <pc:docMk/>
            <pc:sldMk cId="821809698" sldId="2144327421"/>
            <ac:spMk id="2" creationId="{03837CD3-CF90-429F-B48D-C62EE40D53F3}"/>
          </ac:spMkLst>
        </pc:spChg>
        <pc:spChg chg="add del mod">
          <ac:chgData name="Leah Montner Dixon" userId="d5b2ae9e-9213-4442-b7df-4db8cbe51e5d" providerId="ADAL" clId="{07416D60-D1F9-45A3-B3C9-81AD23EE474F}" dt="2020-12-21T20:30:46.399" v="286" actId="478"/>
          <ac:spMkLst>
            <pc:docMk/>
            <pc:sldMk cId="821809698" sldId="2144327421"/>
            <ac:spMk id="19" creationId="{10ACB2A5-EF78-480B-B40A-35C66C007CC2}"/>
          </ac:spMkLst>
        </pc:spChg>
      </pc:sldChg>
      <pc:sldChg chg="addSp delSp modSp mod">
        <pc:chgData name="Leah Montner Dixon" userId="d5b2ae9e-9213-4442-b7df-4db8cbe51e5d" providerId="ADAL" clId="{07416D60-D1F9-45A3-B3C9-81AD23EE474F}" dt="2020-12-21T22:01:02.866" v="387"/>
        <pc:sldMkLst>
          <pc:docMk/>
          <pc:sldMk cId="2019437014" sldId="2144327423"/>
        </pc:sldMkLst>
        <pc:spChg chg="del">
          <ac:chgData name="Leah Montner Dixon" userId="d5b2ae9e-9213-4442-b7df-4db8cbe51e5d" providerId="ADAL" clId="{07416D60-D1F9-45A3-B3C9-81AD23EE474F}" dt="2020-12-21T22:00:38.248" v="384" actId="478"/>
          <ac:spMkLst>
            <pc:docMk/>
            <pc:sldMk cId="2019437014" sldId="2144327423"/>
            <ac:spMk id="3" creationId="{E7F6E702-1DA2-4E24-9B6B-5B3BFC0AFC1B}"/>
          </ac:spMkLst>
        </pc:spChg>
        <pc:spChg chg="mod">
          <ac:chgData name="Leah Montner Dixon" userId="d5b2ae9e-9213-4442-b7df-4db8cbe51e5d" providerId="ADAL" clId="{07416D60-D1F9-45A3-B3C9-81AD23EE474F}" dt="2020-12-21T22:00:51.761" v="386" actId="20577"/>
          <ac:spMkLst>
            <pc:docMk/>
            <pc:sldMk cId="2019437014" sldId="2144327423"/>
            <ac:spMk id="4" creationId="{3ED54650-E124-0942-8B03-A438165B55A6}"/>
          </ac:spMkLst>
        </pc:spChg>
        <pc:spChg chg="add del mod">
          <ac:chgData name="Leah Montner Dixon" userId="d5b2ae9e-9213-4442-b7df-4db8cbe51e5d" providerId="ADAL" clId="{07416D60-D1F9-45A3-B3C9-81AD23EE474F}" dt="2020-12-21T22:00:48.517" v="385" actId="478"/>
          <ac:spMkLst>
            <pc:docMk/>
            <pc:sldMk cId="2019437014" sldId="2144327423"/>
            <ac:spMk id="12" creationId="{58BCA0C6-80D9-48DB-8252-A41E7217CF29}"/>
          </ac:spMkLst>
        </pc:spChg>
        <pc:spChg chg="add mod">
          <ac:chgData name="Leah Montner Dixon" userId="d5b2ae9e-9213-4442-b7df-4db8cbe51e5d" providerId="ADAL" clId="{07416D60-D1F9-45A3-B3C9-81AD23EE474F}" dt="2020-12-21T22:01:02.866" v="387"/>
          <ac:spMkLst>
            <pc:docMk/>
            <pc:sldMk cId="2019437014" sldId="2144327423"/>
            <ac:spMk id="14" creationId="{E81A9F96-3BE4-4257-84B6-F3CEE7D36A92}"/>
          </ac:spMkLst>
        </pc:spChg>
        <pc:spChg chg="del">
          <ac:chgData name="Leah Montner Dixon" userId="d5b2ae9e-9213-4442-b7df-4db8cbe51e5d" providerId="ADAL" clId="{07416D60-D1F9-45A3-B3C9-81AD23EE474F}" dt="2020-12-21T22:00:38.248" v="384" actId="478"/>
          <ac:spMkLst>
            <pc:docMk/>
            <pc:sldMk cId="2019437014" sldId="2144327423"/>
            <ac:spMk id="19" creationId="{62CA7610-AEBC-4814-916C-DFCD207B7C48}"/>
          </ac:spMkLst>
        </pc:spChg>
        <pc:picChg chg="del">
          <ac:chgData name="Leah Montner Dixon" userId="d5b2ae9e-9213-4442-b7df-4db8cbe51e5d" providerId="ADAL" clId="{07416D60-D1F9-45A3-B3C9-81AD23EE474F}" dt="2020-12-21T22:00:38.248" v="384" actId="478"/>
          <ac:picMkLst>
            <pc:docMk/>
            <pc:sldMk cId="2019437014" sldId="2144327423"/>
            <ac:picMk id="2" creationId="{31713FCF-47EB-48DE-88F7-AFE4B8A8F695}"/>
          </ac:picMkLst>
        </pc:picChg>
        <pc:picChg chg="del">
          <ac:chgData name="Leah Montner Dixon" userId="d5b2ae9e-9213-4442-b7df-4db8cbe51e5d" providerId="ADAL" clId="{07416D60-D1F9-45A3-B3C9-81AD23EE474F}" dt="2020-12-21T22:00:38.248" v="384" actId="478"/>
          <ac:picMkLst>
            <pc:docMk/>
            <pc:sldMk cId="2019437014" sldId="2144327423"/>
            <ac:picMk id="9" creationId="{211BF3F1-41A6-4632-8B5B-82D95E39080A}"/>
          </ac:picMkLst>
        </pc:picChg>
        <pc:picChg chg="add mod">
          <ac:chgData name="Leah Montner Dixon" userId="d5b2ae9e-9213-4442-b7df-4db8cbe51e5d" providerId="ADAL" clId="{07416D60-D1F9-45A3-B3C9-81AD23EE474F}" dt="2020-12-21T22:01:02.866" v="387"/>
          <ac:picMkLst>
            <pc:docMk/>
            <pc:sldMk cId="2019437014" sldId="2144327423"/>
            <ac:picMk id="13" creationId="{D180DD0B-8C5E-4049-9C76-5AF5D68F1F4D}"/>
          </ac:picMkLst>
        </pc:picChg>
      </pc:sldChg>
      <pc:sldChg chg="addSp delSp modSp mod ord modNotesTx">
        <pc:chgData name="Leah Montner Dixon" userId="d5b2ae9e-9213-4442-b7df-4db8cbe51e5d" providerId="ADAL" clId="{07416D60-D1F9-45A3-B3C9-81AD23EE474F}" dt="2020-12-21T21:56:29.503" v="351" actId="20577"/>
        <pc:sldMkLst>
          <pc:docMk/>
          <pc:sldMk cId="1857819209" sldId="2144327434"/>
        </pc:sldMkLst>
        <pc:spChg chg="add del mod">
          <ac:chgData name="Leah Montner Dixon" userId="d5b2ae9e-9213-4442-b7df-4db8cbe51e5d" providerId="ADAL" clId="{07416D60-D1F9-45A3-B3C9-81AD23EE474F}" dt="2020-12-21T20:30:19.725" v="280" actId="478"/>
          <ac:spMkLst>
            <pc:docMk/>
            <pc:sldMk cId="1857819209" sldId="2144327434"/>
            <ac:spMk id="37" creationId="{4180D9CA-2494-4F0D-A098-478467041FCF}"/>
          </ac:spMkLst>
        </pc:spChg>
      </pc:sldChg>
      <pc:sldChg chg="del">
        <pc:chgData name="Leah Montner Dixon" userId="d5b2ae9e-9213-4442-b7df-4db8cbe51e5d" providerId="ADAL" clId="{07416D60-D1F9-45A3-B3C9-81AD23EE474F}" dt="2020-12-21T20:30:41.058" v="284" actId="47"/>
        <pc:sldMkLst>
          <pc:docMk/>
          <pc:sldMk cId="2277608970" sldId="2144327439"/>
        </pc:sldMkLst>
      </pc:sldChg>
      <pc:sldChg chg="del">
        <pc:chgData name="Leah Montner Dixon" userId="d5b2ae9e-9213-4442-b7df-4db8cbe51e5d" providerId="ADAL" clId="{07416D60-D1F9-45A3-B3C9-81AD23EE474F}" dt="2020-12-21T20:30:24.329" v="282" actId="47"/>
        <pc:sldMkLst>
          <pc:docMk/>
          <pc:sldMk cId="1195262516" sldId="2144327440"/>
        </pc:sldMkLst>
      </pc:sldChg>
      <pc:sldChg chg="del">
        <pc:chgData name="Leah Montner Dixon" userId="d5b2ae9e-9213-4442-b7df-4db8cbe51e5d" providerId="ADAL" clId="{07416D60-D1F9-45A3-B3C9-81AD23EE474F}" dt="2020-12-21T20:30:23.969" v="281" actId="47"/>
        <pc:sldMkLst>
          <pc:docMk/>
          <pc:sldMk cId="2248726644" sldId="2144327444"/>
        </pc:sldMkLst>
      </pc:sldChg>
      <pc:sldChg chg="del">
        <pc:chgData name="Leah Montner Dixon" userId="d5b2ae9e-9213-4442-b7df-4db8cbe51e5d" providerId="ADAL" clId="{07416D60-D1F9-45A3-B3C9-81AD23EE474F}" dt="2020-12-21T20:30:49.090" v="287" actId="47"/>
        <pc:sldMkLst>
          <pc:docMk/>
          <pc:sldMk cId="821920406" sldId="2144327445"/>
        </pc:sldMkLst>
      </pc:sldChg>
      <pc:sldChg chg="del">
        <pc:chgData name="Leah Montner Dixon" userId="d5b2ae9e-9213-4442-b7df-4db8cbe51e5d" providerId="ADAL" clId="{07416D60-D1F9-45A3-B3C9-81AD23EE474F}" dt="2020-12-21T20:31:00.435" v="290" actId="47"/>
        <pc:sldMkLst>
          <pc:docMk/>
          <pc:sldMk cId="3183646283" sldId="2144327446"/>
        </pc:sldMkLst>
      </pc:sldChg>
      <pc:sldChg chg="addSp delSp modSp mod">
        <pc:chgData name="Leah Montner Dixon" userId="d5b2ae9e-9213-4442-b7df-4db8cbe51e5d" providerId="ADAL" clId="{07416D60-D1F9-45A3-B3C9-81AD23EE474F}" dt="2020-12-21T20:30:01.480" v="278" actId="478"/>
        <pc:sldMkLst>
          <pc:docMk/>
          <pc:sldMk cId="2756755479" sldId="2144327450"/>
        </pc:sldMkLst>
        <pc:spChg chg="add del mod">
          <ac:chgData name="Leah Montner Dixon" userId="d5b2ae9e-9213-4442-b7df-4db8cbe51e5d" providerId="ADAL" clId="{07416D60-D1F9-45A3-B3C9-81AD23EE474F}" dt="2020-12-21T20:30:01.480" v="278" actId="478"/>
          <ac:spMkLst>
            <pc:docMk/>
            <pc:sldMk cId="2756755479" sldId="2144327450"/>
            <ac:spMk id="13" creationId="{B47842A7-1A7E-4A40-8B3B-9CCDB80ECC20}"/>
          </ac:spMkLst>
        </pc:spChg>
      </pc:sldChg>
      <pc:sldChg chg="del">
        <pc:chgData name="Leah Montner Dixon" userId="d5b2ae9e-9213-4442-b7df-4db8cbe51e5d" providerId="ADAL" clId="{07416D60-D1F9-45A3-B3C9-81AD23EE474F}" dt="2020-12-21T20:30:54.751" v="289" actId="47"/>
        <pc:sldMkLst>
          <pc:docMk/>
          <pc:sldMk cId="521626134" sldId="2144327451"/>
        </pc:sldMkLst>
      </pc:sldChg>
      <pc:sldChg chg="addSp delSp modSp mod">
        <pc:chgData name="Leah Montner Dixon" userId="d5b2ae9e-9213-4442-b7df-4db8cbe51e5d" providerId="ADAL" clId="{07416D60-D1F9-45A3-B3C9-81AD23EE474F}" dt="2020-12-21T20:29:56.085" v="277" actId="478"/>
        <pc:sldMkLst>
          <pc:docMk/>
          <pc:sldMk cId="1892359341" sldId="2144327452"/>
        </pc:sldMkLst>
        <pc:spChg chg="add del mod">
          <ac:chgData name="Leah Montner Dixon" userId="d5b2ae9e-9213-4442-b7df-4db8cbe51e5d" providerId="ADAL" clId="{07416D60-D1F9-45A3-B3C9-81AD23EE474F}" dt="2020-12-21T20:29:56.085" v="277" actId="478"/>
          <ac:spMkLst>
            <pc:docMk/>
            <pc:sldMk cId="1892359341" sldId="2144327452"/>
            <ac:spMk id="17" creationId="{E44BC001-EE61-43BB-B8FB-6CD12409C1CA}"/>
          </ac:spMkLst>
        </pc:spChg>
      </pc:sldChg>
      <pc:sldChg chg="addSp delSp modSp mod">
        <pc:chgData name="Leah Montner Dixon" userId="d5b2ae9e-9213-4442-b7df-4db8cbe51e5d" providerId="ADAL" clId="{07416D60-D1F9-45A3-B3C9-81AD23EE474F}" dt="2020-12-21T20:28:43.035" v="271" actId="478"/>
        <pc:sldMkLst>
          <pc:docMk/>
          <pc:sldMk cId="555517165" sldId="2144327453"/>
        </pc:sldMkLst>
        <pc:spChg chg="add del mod">
          <ac:chgData name="Leah Montner Dixon" userId="d5b2ae9e-9213-4442-b7df-4db8cbe51e5d" providerId="ADAL" clId="{07416D60-D1F9-45A3-B3C9-81AD23EE474F}" dt="2020-12-21T20:28:43.035" v="271" actId="478"/>
          <ac:spMkLst>
            <pc:docMk/>
            <pc:sldMk cId="555517165" sldId="2144327453"/>
            <ac:spMk id="14" creationId="{E5705498-32BD-4266-93AF-721D51F44C8E}"/>
          </ac:spMkLst>
        </pc:spChg>
      </pc:sldChg>
      <pc:sldChg chg="del">
        <pc:chgData name="Leah Montner Dixon" userId="d5b2ae9e-9213-4442-b7df-4db8cbe51e5d" providerId="ADAL" clId="{07416D60-D1F9-45A3-B3C9-81AD23EE474F}" dt="2020-12-21T22:03:57.820" v="506" actId="47"/>
        <pc:sldMkLst>
          <pc:docMk/>
          <pc:sldMk cId="3390076510" sldId="2144327461"/>
        </pc:sldMkLst>
      </pc:sldChg>
      <pc:sldChg chg="ord">
        <pc:chgData name="Leah Montner Dixon" userId="d5b2ae9e-9213-4442-b7df-4db8cbe51e5d" providerId="ADAL" clId="{07416D60-D1F9-45A3-B3C9-81AD23EE474F}" dt="2020-12-21T20:24:44.230" v="268"/>
        <pc:sldMkLst>
          <pc:docMk/>
          <pc:sldMk cId="4263312675" sldId="2144327462"/>
        </pc:sldMkLst>
      </pc:sldChg>
      <pc:sldChg chg="addSp delSp modSp mod">
        <pc:chgData name="Leah Montner Dixon" userId="d5b2ae9e-9213-4442-b7df-4db8cbe51e5d" providerId="ADAL" clId="{07416D60-D1F9-45A3-B3C9-81AD23EE474F}" dt="2020-12-21T20:28:53.561" v="272" actId="478"/>
        <pc:sldMkLst>
          <pc:docMk/>
          <pc:sldMk cId="1030151505" sldId="2144327464"/>
        </pc:sldMkLst>
        <pc:spChg chg="add del mod">
          <ac:chgData name="Leah Montner Dixon" userId="d5b2ae9e-9213-4442-b7df-4db8cbe51e5d" providerId="ADAL" clId="{07416D60-D1F9-45A3-B3C9-81AD23EE474F}" dt="2020-12-21T20:28:53.561" v="272" actId="478"/>
          <ac:spMkLst>
            <pc:docMk/>
            <pc:sldMk cId="1030151505" sldId="2144327464"/>
            <ac:spMk id="32" creationId="{ACDE3CBA-2610-4C2A-9766-EE97863F0F9B}"/>
          </ac:spMkLst>
        </pc:spChg>
      </pc:sldChg>
      <pc:sldChg chg="addSp delSp modSp mod">
        <pc:chgData name="Leah Montner Dixon" userId="d5b2ae9e-9213-4442-b7df-4db8cbe51e5d" providerId="ADAL" clId="{07416D60-D1F9-45A3-B3C9-81AD23EE474F}" dt="2020-12-21T20:29:53.594" v="276" actId="478"/>
        <pc:sldMkLst>
          <pc:docMk/>
          <pc:sldMk cId="3813058579" sldId="2144327466"/>
        </pc:sldMkLst>
        <pc:spChg chg="add del mod">
          <ac:chgData name="Leah Montner Dixon" userId="d5b2ae9e-9213-4442-b7df-4db8cbe51e5d" providerId="ADAL" clId="{07416D60-D1F9-45A3-B3C9-81AD23EE474F}" dt="2020-12-21T20:29:53.594" v="276" actId="478"/>
          <ac:spMkLst>
            <pc:docMk/>
            <pc:sldMk cId="3813058579" sldId="2144327466"/>
            <ac:spMk id="14" creationId="{E6750272-E2F0-4322-89C7-8AE1D4894887}"/>
          </ac:spMkLst>
        </pc:spChg>
      </pc:sldChg>
      <pc:sldChg chg="addSp delSp modSp mod">
        <pc:chgData name="Leah Montner Dixon" userId="d5b2ae9e-9213-4442-b7df-4db8cbe51e5d" providerId="ADAL" clId="{07416D60-D1F9-45A3-B3C9-81AD23EE474F}" dt="2020-12-21T20:30:07.792" v="279" actId="478"/>
        <pc:sldMkLst>
          <pc:docMk/>
          <pc:sldMk cId="1053630463" sldId="2144327467"/>
        </pc:sldMkLst>
        <pc:spChg chg="add del mod">
          <ac:chgData name="Leah Montner Dixon" userId="d5b2ae9e-9213-4442-b7df-4db8cbe51e5d" providerId="ADAL" clId="{07416D60-D1F9-45A3-B3C9-81AD23EE474F}" dt="2020-12-21T20:30:07.792" v="279" actId="478"/>
          <ac:spMkLst>
            <pc:docMk/>
            <pc:sldMk cId="1053630463" sldId="2144327467"/>
            <ac:spMk id="14" creationId="{BFCDD385-E4CC-431A-BEFA-52965BE1554A}"/>
          </ac:spMkLst>
        </pc:spChg>
      </pc:sldChg>
      <pc:sldChg chg="addSp modSp add del ord">
        <pc:chgData name="Leah Montner Dixon" userId="d5b2ae9e-9213-4442-b7df-4db8cbe51e5d" providerId="ADAL" clId="{07416D60-D1F9-45A3-B3C9-81AD23EE474F}" dt="2020-12-21T21:56:31.133" v="352" actId="47"/>
        <pc:sldMkLst>
          <pc:docMk/>
          <pc:sldMk cId="3074855004" sldId="2144327469"/>
        </pc:sldMkLst>
        <pc:spChg chg="add mod">
          <ac:chgData name="Leah Montner Dixon" userId="d5b2ae9e-9213-4442-b7df-4db8cbe51e5d" providerId="ADAL" clId="{07416D60-D1F9-45A3-B3C9-81AD23EE474F}" dt="2020-12-15T20:01:51.950" v="265"/>
          <ac:spMkLst>
            <pc:docMk/>
            <pc:sldMk cId="3074855004" sldId="2144327469"/>
            <ac:spMk id="10" creationId="{C23D0563-B2EF-4D52-B556-92B946AAA9DA}"/>
          </ac:spMkLst>
        </pc:spChg>
      </pc:sldChg>
      <pc:sldChg chg="del">
        <pc:chgData name="Leah Montner Dixon" userId="d5b2ae9e-9213-4442-b7df-4db8cbe51e5d" providerId="ADAL" clId="{07416D60-D1F9-45A3-B3C9-81AD23EE474F}" dt="2020-12-21T20:30:35.300" v="283" actId="47"/>
        <pc:sldMkLst>
          <pc:docMk/>
          <pc:sldMk cId="3279079156" sldId="2144327470"/>
        </pc:sldMkLst>
      </pc:sldChg>
      <pc:sldChg chg="addSp delSp new del mod ord">
        <pc:chgData name="Leah Montner Dixon" userId="d5b2ae9e-9213-4442-b7df-4db8cbe51e5d" providerId="ADAL" clId="{07416D60-D1F9-45A3-B3C9-81AD23EE474F}" dt="2020-12-21T21:45:31.804" v="334" actId="47"/>
        <pc:sldMkLst>
          <pc:docMk/>
          <pc:sldMk cId="2666353478" sldId="2144327475"/>
        </pc:sldMkLst>
        <pc:spChg chg="add del">
          <ac:chgData name="Leah Montner Dixon" userId="d5b2ae9e-9213-4442-b7df-4db8cbe51e5d" providerId="ADAL" clId="{07416D60-D1F9-45A3-B3C9-81AD23EE474F}" dt="2020-12-21T21:45:17.610" v="329" actId="21"/>
          <ac:spMkLst>
            <pc:docMk/>
            <pc:sldMk cId="2666353478" sldId="2144327475"/>
            <ac:spMk id="3" creationId="{E47CDE60-FC06-413F-9E13-CE8E761F3507}"/>
          </ac:spMkLst>
        </pc:spChg>
      </pc:sldChg>
      <pc:sldChg chg="del ord">
        <pc:chgData name="Leah Montner Dixon" userId="d5b2ae9e-9213-4442-b7df-4db8cbe51e5d" providerId="ADAL" clId="{07416D60-D1F9-45A3-B3C9-81AD23EE474F}" dt="2020-12-21T22:25:10.259" v="603" actId="47"/>
        <pc:sldMkLst>
          <pc:docMk/>
          <pc:sldMk cId="4082971592" sldId="2144327476"/>
        </pc:sldMkLst>
      </pc:sldChg>
      <pc:sldChg chg="del">
        <pc:chgData name="Leah Montner Dixon" userId="d5b2ae9e-9213-4442-b7df-4db8cbe51e5d" providerId="ADAL" clId="{07416D60-D1F9-45A3-B3C9-81AD23EE474F}" dt="2020-12-21T22:26:26.443" v="606" actId="47"/>
        <pc:sldMkLst>
          <pc:docMk/>
          <pc:sldMk cId="1274459564" sldId="2144327477"/>
        </pc:sldMkLst>
      </pc:sldChg>
      <pc:sldChg chg="modSp mod">
        <pc:chgData name="Leah Montner Dixon" userId="d5b2ae9e-9213-4442-b7df-4db8cbe51e5d" providerId="ADAL" clId="{07416D60-D1F9-45A3-B3C9-81AD23EE474F}" dt="2020-12-21T21:42:37.615" v="302" actId="108"/>
        <pc:sldMkLst>
          <pc:docMk/>
          <pc:sldMk cId="4215939618" sldId="2144327478"/>
        </pc:sldMkLst>
        <pc:spChg chg="mod">
          <ac:chgData name="Leah Montner Dixon" userId="d5b2ae9e-9213-4442-b7df-4db8cbe51e5d" providerId="ADAL" clId="{07416D60-D1F9-45A3-B3C9-81AD23EE474F}" dt="2020-12-21T21:42:37.615" v="302" actId="108"/>
          <ac:spMkLst>
            <pc:docMk/>
            <pc:sldMk cId="4215939618" sldId="2144327478"/>
            <ac:spMk id="25" creationId="{2FD6D68A-728F-4CB1-B6D7-B4DA6C316A83}"/>
          </ac:spMkLst>
        </pc:spChg>
      </pc:sldChg>
      <pc:sldChg chg="addSp delSp modSp mod">
        <pc:chgData name="Leah Montner Dixon" userId="d5b2ae9e-9213-4442-b7df-4db8cbe51e5d" providerId="ADAL" clId="{07416D60-D1F9-45A3-B3C9-81AD23EE474F}" dt="2020-12-21T21:43:41.152" v="321" actId="108"/>
        <pc:sldMkLst>
          <pc:docMk/>
          <pc:sldMk cId="3787726257" sldId="2144327479"/>
        </pc:sldMkLst>
        <pc:spChg chg="add del mod">
          <ac:chgData name="Leah Montner Dixon" userId="d5b2ae9e-9213-4442-b7df-4db8cbe51e5d" providerId="ADAL" clId="{07416D60-D1F9-45A3-B3C9-81AD23EE474F}" dt="2020-12-21T21:43:29.752" v="318" actId="478"/>
          <ac:spMkLst>
            <pc:docMk/>
            <pc:sldMk cId="3787726257" sldId="2144327479"/>
            <ac:spMk id="17" creationId="{A662CCDC-A1D4-4EFB-AE92-BD76931EF842}"/>
          </ac:spMkLst>
        </pc:spChg>
        <pc:spChg chg="mod">
          <ac:chgData name="Leah Montner Dixon" userId="d5b2ae9e-9213-4442-b7df-4db8cbe51e5d" providerId="ADAL" clId="{07416D60-D1F9-45A3-B3C9-81AD23EE474F}" dt="2020-12-21T21:43:41.152" v="321" actId="108"/>
          <ac:spMkLst>
            <pc:docMk/>
            <pc:sldMk cId="3787726257" sldId="2144327479"/>
            <ac:spMk id="20" creationId="{D58CF194-7A70-402C-880E-708B88BA2E1D}"/>
          </ac:spMkLst>
        </pc:spChg>
        <pc:spChg chg="mod">
          <ac:chgData name="Leah Montner Dixon" userId="d5b2ae9e-9213-4442-b7df-4db8cbe51e5d" providerId="ADAL" clId="{07416D60-D1F9-45A3-B3C9-81AD23EE474F}" dt="2020-12-21T21:43:27.810" v="317" actId="2085"/>
          <ac:spMkLst>
            <pc:docMk/>
            <pc:sldMk cId="3787726257" sldId="2144327479"/>
            <ac:spMk id="25" creationId="{2FD6D68A-728F-4CB1-B6D7-B4DA6C316A83}"/>
          </ac:spMkLst>
        </pc:spChg>
        <pc:spChg chg="mod">
          <ac:chgData name="Leah Montner Dixon" userId="d5b2ae9e-9213-4442-b7df-4db8cbe51e5d" providerId="ADAL" clId="{07416D60-D1F9-45A3-B3C9-81AD23EE474F}" dt="2020-12-21T21:43:27.810" v="317" actId="2085"/>
          <ac:spMkLst>
            <pc:docMk/>
            <pc:sldMk cId="3787726257" sldId="2144327479"/>
            <ac:spMk id="26" creationId="{FB288634-1E3C-42FC-A7C3-89A61E495855}"/>
          </ac:spMkLst>
        </pc:spChg>
        <pc:spChg chg="mod">
          <ac:chgData name="Leah Montner Dixon" userId="d5b2ae9e-9213-4442-b7df-4db8cbe51e5d" providerId="ADAL" clId="{07416D60-D1F9-45A3-B3C9-81AD23EE474F}" dt="2020-12-21T21:43:27.810" v="317" actId="2085"/>
          <ac:spMkLst>
            <pc:docMk/>
            <pc:sldMk cId="3787726257" sldId="2144327479"/>
            <ac:spMk id="28" creationId="{0E58F2B0-C488-49D4-9D01-940344E382AA}"/>
          </ac:spMkLst>
        </pc:spChg>
        <pc:spChg chg="mod">
          <ac:chgData name="Leah Montner Dixon" userId="d5b2ae9e-9213-4442-b7df-4db8cbe51e5d" providerId="ADAL" clId="{07416D60-D1F9-45A3-B3C9-81AD23EE474F}" dt="2020-12-21T21:43:24.397" v="315" actId="108"/>
          <ac:spMkLst>
            <pc:docMk/>
            <pc:sldMk cId="3787726257" sldId="2144327479"/>
            <ac:spMk id="31" creationId="{C868C5ED-E422-4DC6-959E-0BAB57B4BDFB}"/>
          </ac:spMkLst>
        </pc:spChg>
        <pc:spChg chg="mod">
          <ac:chgData name="Leah Montner Dixon" userId="d5b2ae9e-9213-4442-b7df-4db8cbe51e5d" providerId="ADAL" clId="{07416D60-D1F9-45A3-B3C9-81AD23EE474F}" dt="2020-12-21T21:43:39.695" v="320" actId="108"/>
          <ac:spMkLst>
            <pc:docMk/>
            <pc:sldMk cId="3787726257" sldId="2144327479"/>
            <ac:spMk id="32" creationId="{E1C8AB8F-4165-4769-8969-97FFD7B7FA95}"/>
          </ac:spMkLst>
        </pc:spChg>
      </pc:sldChg>
      <pc:sldChg chg="modSp mod ord">
        <pc:chgData name="Leah Montner Dixon" userId="d5b2ae9e-9213-4442-b7df-4db8cbe51e5d" providerId="ADAL" clId="{07416D60-D1F9-45A3-B3C9-81AD23EE474F}" dt="2020-12-21T21:44:47.096" v="328"/>
        <pc:sldMkLst>
          <pc:docMk/>
          <pc:sldMk cId="1894251458" sldId="2144327480"/>
        </pc:sldMkLst>
        <pc:spChg chg="mod">
          <ac:chgData name="Leah Montner Dixon" userId="d5b2ae9e-9213-4442-b7df-4db8cbe51e5d" providerId="ADAL" clId="{07416D60-D1F9-45A3-B3C9-81AD23EE474F}" dt="2020-12-21T21:44:12.893" v="322" actId="2085"/>
          <ac:spMkLst>
            <pc:docMk/>
            <pc:sldMk cId="1894251458" sldId="2144327480"/>
            <ac:spMk id="20" creationId="{D58CF194-7A70-402C-880E-708B88BA2E1D}"/>
          </ac:spMkLst>
        </pc:spChg>
        <pc:spChg chg="mod">
          <ac:chgData name="Leah Montner Dixon" userId="d5b2ae9e-9213-4442-b7df-4db8cbe51e5d" providerId="ADAL" clId="{07416D60-D1F9-45A3-B3C9-81AD23EE474F}" dt="2020-12-21T21:44:21.750" v="323" actId="108"/>
          <ac:spMkLst>
            <pc:docMk/>
            <pc:sldMk cId="1894251458" sldId="2144327480"/>
            <ac:spMk id="34" creationId="{CA0295FA-0609-4CDF-B578-B14AD4F90E19}"/>
          </ac:spMkLst>
        </pc:spChg>
      </pc:sldChg>
      <pc:sldChg chg="del">
        <pc:chgData name="Leah Montner Dixon" userId="d5b2ae9e-9213-4442-b7df-4db8cbe51e5d" providerId="ADAL" clId="{07416D60-D1F9-45A3-B3C9-81AD23EE474F}" dt="2020-12-21T21:58:20.546" v="353"/>
        <pc:sldMkLst>
          <pc:docMk/>
          <pc:sldMk cId="186103638" sldId="2144327481"/>
        </pc:sldMkLst>
      </pc:sldChg>
      <pc:sldChg chg="addSp delSp modSp mod">
        <pc:chgData name="Leah Montner Dixon" userId="d5b2ae9e-9213-4442-b7df-4db8cbe51e5d" providerId="ADAL" clId="{07416D60-D1F9-45A3-B3C9-81AD23EE474F}" dt="2020-12-21T22:25:37.621" v="605"/>
        <pc:sldMkLst>
          <pc:docMk/>
          <pc:sldMk cId="3818455698" sldId="2144327481"/>
        </pc:sldMkLst>
        <pc:spChg chg="del">
          <ac:chgData name="Leah Montner Dixon" userId="d5b2ae9e-9213-4442-b7df-4db8cbe51e5d" providerId="ADAL" clId="{07416D60-D1F9-45A3-B3C9-81AD23EE474F}" dt="2020-12-21T22:25:36.980" v="604" actId="478"/>
          <ac:spMkLst>
            <pc:docMk/>
            <pc:sldMk cId="3818455698" sldId="2144327481"/>
            <ac:spMk id="2" creationId="{5F67BC5F-9D6C-4430-93A4-21657AF7B869}"/>
          </ac:spMkLst>
        </pc:spChg>
        <pc:spChg chg="add mod">
          <ac:chgData name="Leah Montner Dixon" userId="d5b2ae9e-9213-4442-b7df-4db8cbe51e5d" providerId="ADAL" clId="{07416D60-D1F9-45A3-B3C9-81AD23EE474F}" dt="2020-12-21T22:25:37.621" v="605"/>
          <ac:spMkLst>
            <pc:docMk/>
            <pc:sldMk cId="3818455698" sldId="2144327481"/>
            <ac:spMk id="10" creationId="{9B3E15E9-4807-44E8-8836-7188B0245BF8}"/>
          </ac:spMkLst>
        </pc:spChg>
      </pc:sldChg>
      <pc:sldChg chg="addSp delSp modSp mod">
        <pc:chgData name="Leah Montner Dixon" userId="d5b2ae9e-9213-4442-b7df-4db8cbe51e5d" providerId="ADAL" clId="{07416D60-D1F9-45A3-B3C9-81AD23EE474F}" dt="2020-12-21T22:26:37.344" v="608"/>
        <pc:sldMkLst>
          <pc:docMk/>
          <pc:sldMk cId="1095036544" sldId="2144327482"/>
        </pc:sldMkLst>
        <pc:spChg chg="del">
          <ac:chgData name="Leah Montner Dixon" userId="d5b2ae9e-9213-4442-b7df-4db8cbe51e5d" providerId="ADAL" clId="{07416D60-D1F9-45A3-B3C9-81AD23EE474F}" dt="2020-12-21T22:26:37.075" v="607" actId="478"/>
          <ac:spMkLst>
            <pc:docMk/>
            <pc:sldMk cId="1095036544" sldId="2144327482"/>
            <ac:spMk id="10" creationId="{9B3E15E9-4807-44E8-8836-7188B0245BF8}"/>
          </ac:spMkLst>
        </pc:spChg>
        <pc:spChg chg="add mod">
          <ac:chgData name="Leah Montner Dixon" userId="d5b2ae9e-9213-4442-b7df-4db8cbe51e5d" providerId="ADAL" clId="{07416D60-D1F9-45A3-B3C9-81AD23EE474F}" dt="2020-12-21T22:26:37.344" v="608"/>
          <ac:spMkLst>
            <pc:docMk/>
            <pc:sldMk cId="1095036544" sldId="2144327482"/>
            <ac:spMk id="13" creationId="{254DCF20-EFFE-474E-B141-E74E1B8A37EB}"/>
          </ac:spMkLst>
        </pc:spChg>
      </pc:sldChg>
    </pc:docChg>
  </pc:docChgLst>
  <pc:docChgLst>
    <pc:chgData name="Leah Montner Dixon" userId="d5b2ae9e-9213-4442-b7df-4db8cbe51e5d" providerId="ADAL" clId="{B157B84E-541F-4A9C-953D-481FB2EDFB16}"/>
    <pc:docChg chg="undo custSel addSld delSld modSld sldOrd delMainMaster">
      <pc:chgData name="Leah Montner Dixon" userId="d5b2ae9e-9213-4442-b7df-4db8cbe51e5d" providerId="ADAL" clId="{B157B84E-541F-4A9C-953D-481FB2EDFB16}" dt="2021-01-04T19:46:50.597" v="1533" actId="47"/>
      <pc:docMkLst>
        <pc:docMk/>
      </pc:docMkLst>
      <pc:sldChg chg="addSp delSp modSp mod">
        <pc:chgData name="Leah Montner Dixon" userId="d5b2ae9e-9213-4442-b7df-4db8cbe51e5d" providerId="ADAL" clId="{B157B84E-541F-4A9C-953D-481FB2EDFB16}" dt="2020-12-23T19:02:36.822" v="273" actId="403"/>
        <pc:sldMkLst>
          <pc:docMk/>
          <pc:sldMk cId="491863008" sldId="409"/>
        </pc:sldMkLst>
        <pc:spChg chg="add mod">
          <ac:chgData name="Leah Montner Dixon" userId="d5b2ae9e-9213-4442-b7df-4db8cbe51e5d" providerId="ADAL" clId="{B157B84E-541F-4A9C-953D-481FB2EDFB16}" dt="2020-12-23T18:54:42.852" v="122" actId="164"/>
          <ac:spMkLst>
            <pc:docMk/>
            <pc:sldMk cId="491863008" sldId="409"/>
            <ac:spMk id="2" creationId="{868135F2-2430-4AB7-97EB-333079A78E89}"/>
          </ac:spMkLst>
        </pc:spChg>
        <pc:spChg chg="mod ord topLvl">
          <ac:chgData name="Leah Montner Dixon" userId="d5b2ae9e-9213-4442-b7df-4db8cbe51e5d" providerId="ADAL" clId="{B157B84E-541F-4A9C-953D-481FB2EDFB16}" dt="2020-12-23T18:54:42.852" v="122" actId="164"/>
          <ac:spMkLst>
            <pc:docMk/>
            <pc:sldMk cId="491863008" sldId="409"/>
            <ac:spMk id="5" creationId="{D3CF8EAD-C1F7-445E-8192-5C2489FA14CF}"/>
          </ac:spMkLst>
        </pc:spChg>
        <pc:spChg chg="add mod ord topLvl">
          <ac:chgData name="Leah Montner Dixon" userId="d5b2ae9e-9213-4442-b7df-4db8cbe51e5d" providerId="ADAL" clId="{B157B84E-541F-4A9C-953D-481FB2EDFB16}" dt="2020-12-23T19:02:36.822" v="273" actId="403"/>
          <ac:spMkLst>
            <pc:docMk/>
            <pc:sldMk cId="491863008" sldId="409"/>
            <ac:spMk id="7" creationId="{61A360E3-718B-4BDB-851B-76799C2CFBFD}"/>
          </ac:spMkLst>
        </pc:spChg>
        <pc:spChg chg="mod">
          <ac:chgData name="Leah Montner Dixon" userId="d5b2ae9e-9213-4442-b7df-4db8cbe51e5d" providerId="ADAL" clId="{B157B84E-541F-4A9C-953D-481FB2EDFB16}" dt="2020-12-23T18:54:49.635" v="124"/>
          <ac:spMkLst>
            <pc:docMk/>
            <pc:sldMk cId="491863008" sldId="409"/>
            <ac:spMk id="10" creationId="{F58601DA-685E-4E36-998C-0C476DFBEA9A}"/>
          </ac:spMkLst>
        </pc:spChg>
        <pc:spChg chg="mod">
          <ac:chgData name="Leah Montner Dixon" userId="d5b2ae9e-9213-4442-b7df-4db8cbe51e5d" providerId="ADAL" clId="{B157B84E-541F-4A9C-953D-481FB2EDFB16}" dt="2020-12-23T18:54:49.635" v="124"/>
          <ac:spMkLst>
            <pc:docMk/>
            <pc:sldMk cId="491863008" sldId="409"/>
            <ac:spMk id="11" creationId="{22148DA9-727D-436D-8521-0387AABFB56C}"/>
          </ac:spMkLst>
        </pc:spChg>
        <pc:spChg chg="mod">
          <ac:chgData name="Leah Montner Dixon" userId="d5b2ae9e-9213-4442-b7df-4db8cbe51e5d" providerId="ADAL" clId="{B157B84E-541F-4A9C-953D-481FB2EDFB16}" dt="2020-12-23T18:54:56.120" v="126"/>
          <ac:spMkLst>
            <pc:docMk/>
            <pc:sldMk cId="491863008" sldId="409"/>
            <ac:spMk id="14" creationId="{552735B9-3B0E-43EA-941B-EEE977B9C369}"/>
          </ac:spMkLst>
        </pc:spChg>
        <pc:spChg chg="mod">
          <ac:chgData name="Leah Montner Dixon" userId="d5b2ae9e-9213-4442-b7df-4db8cbe51e5d" providerId="ADAL" clId="{B157B84E-541F-4A9C-953D-481FB2EDFB16}" dt="2020-12-23T18:54:56.120" v="126"/>
          <ac:spMkLst>
            <pc:docMk/>
            <pc:sldMk cId="491863008" sldId="409"/>
            <ac:spMk id="15" creationId="{880797CB-8DE7-4A92-900C-281668ADF827}"/>
          </ac:spMkLst>
        </pc:spChg>
        <pc:spChg chg="add del mod">
          <ac:chgData name="Leah Montner Dixon" userId="d5b2ae9e-9213-4442-b7df-4db8cbe51e5d" providerId="ADAL" clId="{B157B84E-541F-4A9C-953D-481FB2EDFB16}" dt="2020-12-23T19:00:18.813" v="205" actId="478"/>
          <ac:spMkLst>
            <pc:docMk/>
            <pc:sldMk cId="491863008" sldId="409"/>
            <ac:spMk id="22" creationId="{276FDBC3-3883-475C-A79B-4C5DE59693F7}"/>
          </ac:spMkLst>
        </pc:spChg>
        <pc:grpChg chg="add del mod">
          <ac:chgData name="Leah Montner Dixon" userId="d5b2ae9e-9213-4442-b7df-4db8cbe51e5d" providerId="ADAL" clId="{B157B84E-541F-4A9C-953D-481FB2EDFB16}" dt="2020-12-23T19:00:17.301" v="204" actId="478"/>
          <ac:grpSpMkLst>
            <pc:docMk/>
            <pc:sldMk cId="491863008" sldId="409"/>
            <ac:grpSpMk id="4" creationId="{BD59FDB5-BD20-4692-9B55-F6DEFC421737}"/>
          </ac:grpSpMkLst>
        </pc:grpChg>
        <pc:grpChg chg="del mod">
          <ac:chgData name="Leah Montner Dixon" userId="d5b2ae9e-9213-4442-b7df-4db8cbe51e5d" providerId="ADAL" clId="{B157B84E-541F-4A9C-953D-481FB2EDFB16}" dt="2020-12-23T18:53:15.544" v="69" actId="165"/>
          <ac:grpSpMkLst>
            <pc:docMk/>
            <pc:sldMk cId="491863008" sldId="409"/>
            <ac:grpSpMk id="6" creationId="{FBE465DD-0ED8-4F18-A488-296AA76C3CE5}"/>
          </ac:grpSpMkLst>
        </pc:grpChg>
        <pc:grpChg chg="add del mod">
          <ac:chgData name="Leah Montner Dixon" userId="d5b2ae9e-9213-4442-b7df-4db8cbe51e5d" providerId="ADAL" clId="{B157B84E-541F-4A9C-953D-481FB2EDFB16}" dt="2020-12-23T18:54:54.921" v="125" actId="478"/>
          <ac:grpSpMkLst>
            <pc:docMk/>
            <pc:sldMk cId="491863008" sldId="409"/>
            <ac:grpSpMk id="8" creationId="{1D9E284B-D697-462E-94FC-F4899D457098}"/>
          </ac:grpSpMkLst>
        </pc:grpChg>
        <pc:grpChg chg="add del mod">
          <ac:chgData name="Leah Montner Dixon" userId="d5b2ae9e-9213-4442-b7df-4db8cbe51e5d" providerId="ADAL" clId="{B157B84E-541F-4A9C-953D-481FB2EDFB16}" dt="2020-12-23T18:54:57.159" v="127"/>
          <ac:grpSpMkLst>
            <pc:docMk/>
            <pc:sldMk cId="491863008" sldId="409"/>
            <ac:grpSpMk id="12" creationId="{E53600B7-0AE4-439E-AC46-421B59072DAF}"/>
          </ac:grpSpMkLst>
        </pc:grpChg>
        <pc:grpChg chg="add del mod">
          <ac:chgData name="Leah Montner Dixon" userId="d5b2ae9e-9213-4442-b7df-4db8cbe51e5d" providerId="ADAL" clId="{B157B84E-541F-4A9C-953D-481FB2EDFB16}" dt="2020-12-23T19:01:27.397" v="256" actId="165"/>
          <ac:grpSpMkLst>
            <pc:docMk/>
            <pc:sldMk cId="491863008" sldId="409"/>
            <ac:grpSpMk id="25" creationId="{85C095BE-0587-4AF0-915F-D89D0E82B9D5}"/>
          </ac:grpSpMkLst>
        </pc:grpChg>
        <pc:grpChg chg="add mod">
          <ac:chgData name="Leah Montner Dixon" userId="d5b2ae9e-9213-4442-b7df-4db8cbe51e5d" providerId="ADAL" clId="{B157B84E-541F-4A9C-953D-481FB2EDFB16}" dt="2020-12-23T19:02:22.695" v="270" actId="164"/>
          <ac:grpSpMkLst>
            <pc:docMk/>
            <pc:sldMk cId="491863008" sldId="409"/>
            <ac:grpSpMk id="26" creationId="{9A8D0DDB-CA68-4EEC-9E5F-7207AF93BF3F}"/>
          </ac:grpSpMkLst>
        </pc:grpChg>
        <pc:picChg chg="mod topLvl modCrop">
          <ac:chgData name="Leah Montner Dixon" userId="d5b2ae9e-9213-4442-b7df-4db8cbe51e5d" providerId="ADAL" clId="{B157B84E-541F-4A9C-953D-481FB2EDFB16}" dt="2020-12-23T18:55:44.599" v="152" actId="732"/>
          <ac:picMkLst>
            <pc:docMk/>
            <pc:sldMk cId="491863008" sldId="409"/>
            <ac:picMk id="3" creationId="{3B5C6055-6280-4165-9F09-4A7FEF45F65D}"/>
          </ac:picMkLst>
        </pc:picChg>
        <pc:picChg chg="mod">
          <ac:chgData name="Leah Montner Dixon" userId="d5b2ae9e-9213-4442-b7df-4db8cbe51e5d" providerId="ADAL" clId="{B157B84E-541F-4A9C-953D-481FB2EDFB16}" dt="2020-12-23T18:54:49.635" v="124"/>
          <ac:picMkLst>
            <pc:docMk/>
            <pc:sldMk cId="491863008" sldId="409"/>
            <ac:picMk id="9" creationId="{BA19CD88-2558-4D3D-9DD3-4194AC2DBC21}"/>
          </ac:picMkLst>
        </pc:picChg>
        <pc:picChg chg="mod">
          <ac:chgData name="Leah Montner Dixon" userId="d5b2ae9e-9213-4442-b7df-4db8cbe51e5d" providerId="ADAL" clId="{B157B84E-541F-4A9C-953D-481FB2EDFB16}" dt="2020-12-23T18:54:56.120" v="126"/>
          <ac:picMkLst>
            <pc:docMk/>
            <pc:sldMk cId="491863008" sldId="409"/>
            <ac:picMk id="13" creationId="{F51A144A-AF75-4D2D-ACCB-25DAD8A9E1E3}"/>
          </ac:picMkLst>
        </pc:picChg>
        <pc:picChg chg="add mod ord topLvl">
          <ac:chgData name="Leah Montner Dixon" userId="d5b2ae9e-9213-4442-b7df-4db8cbe51e5d" providerId="ADAL" clId="{B157B84E-541F-4A9C-953D-481FB2EDFB16}" dt="2020-12-23T19:02:22.695" v="270" actId="164"/>
          <ac:picMkLst>
            <pc:docMk/>
            <pc:sldMk cId="491863008" sldId="409"/>
            <ac:picMk id="17" creationId="{4EC81590-7DB2-4C9E-B2E3-C6C39C8A4D53}"/>
          </ac:picMkLst>
        </pc:picChg>
        <pc:picChg chg="add del">
          <ac:chgData name="Leah Montner Dixon" userId="d5b2ae9e-9213-4442-b7df-4db8cbe51e5d" providerId="ADAL" clId="{B157B84E-541F-4A9C-953D-481FB2EDFB16}" dt="2020-12-23T18:55:33.147" v="139" actId="22"/>
          <ac:picMkLst>
            <pc:docMk/>
            <pc:sldMk cId="491863008" sldId="409"/>
            <ac:picMk id="19" creationId="{0DBEB65C-30D3-4C25-9F20-4F56B4B25E7E}"/>
          </ac:picMkLst>
        </pc:picChg>
        <pc:picChg chg="add mod ord topLvl">
          <ac:chgData name="Leah Montner Dixon" userId="d5b2ae9e-9213-4442-b7df-4db8cbe51e5d" providerId="ADAL" clId="{B157B84E-541F-4A9C-953D-481FB2EDFB16}" dt="2020-12-23T19:02:22.695" v="270" actId="164"/>
          <ac:picMkLst>
            <pc:docMk/>
            <pc:sldMk cId="491863008" sldId="409"/>
            <ac:picMk id="21" creationId="{895A0DED-BF9F-43D0-B045-86D52B454871}"/>
          </ac:picMkLst>
        </pc:picChg>
        <pc:picChg chg="add mod">
          <ac:chgData name="Leah Montner Dixon" userId="d5b2ae9e-9213-4442-b7df-4db8cbe51e5d" providerId="ADAL" clId="{B157B84E-541F-4A9C-953D-481FB2EDFB16}" dt="2020-12-23T19:00:35.596" v="209" actId="553"/>
          <ac:picMkLst>
            <pc:docMk/>
            <pc:sldMk cId="491863008" sldId="409"/>
            <ac:picMk id="24" creationId="{3D098513-AB86-460D-AE0B-596EC90CE055}"/>
          </ac:picMkLst>
        </pc:picChg>
      </pc:sldChg>
      <pc:sldChg chg="del">
        <pc:chgData name="Leah Montner Dixon" userId="d5b2ae9e-9213-4442-b7df-4db8cbe51e5d" providerId="ADAL" clId="{B157B84E-541F-4A9C-953D-481FB2EDFB16}" dt="2021-01-04T15:08:26.432" v="1133" actId="47"/>
        <pc:sldMkLst>
          <pc:docMk/>
          <pc:sldMk cId="1411759875" sldId="16166"/>
        </pc:sldMkLst>
      </pc:sldChg>
      <pc:sldChg chg="modSp mod">
        <pc:chgData name="Leah Montner Dixon" userId="d5b2ae9e-9213-4442-b7df-4db8cbe51e5d" providerId="ADAL" clId="{B157B84E-541F-4A9C-953D-481FB2EDFB16}" dt="2021-01-04T15:08:25.123" v="1132" actId="207"/>
        <pc:sldMkLst>
          <pc:docMk/>
          <pc:sldMk cId="3045017617" sldId="16226"/>
        </pc:sldMkLst>
        <pc:spChg chg="mod">
          <ac:chgData name="Leah Montner Dixon" userId="d5b2ae9e-9213-4442-b7df-4db8cbe51e5d" providerId="ADAL" clId="{B157B84E-541F-4A9C-953D-481FB2EDFB16}" dt="2021-01-04T15:08:25.123" v="1132" actId="207"/>
          <ac:spMkLst>
            <pc:docMk/>
            <pc:sldMk cId="3045017617" sldId="16226"/>
            <ac:spMk id="14" creationId="{96A8196F-1F9D-47F8-8408-BC9AEF17103C}"/>
          </ac:spMkLst>
        </pc:spChg>
      </pc:sldChg>
      <pc:sldChg chg="del">
        <pc:chgData name="Leah Montner Dixon" userId="d5b2ae9e-9213-4442-b7df-4db8cbe51e5d" providerId="ADAL" clId="{B157B84E-541F-4A9C-953D-481FB2EDFB16}" dt="2021-01-04T19:46:50.597" v="1533" actId="47"/>
        <pc:sldMkLst>
          <pc:docMk/>
          <pc:sldMk cId="3886676129" sldId="2144327266"/>
        </pc:sldMkLst>
      </pc:sldChg>
      <pc:sldChg chg="addSp delSp modSp mod modAnim">
        <pc:chgData name="Leah Montner Dixon" userId="d5b2ae9e-9213-4442-b7df-4db8cbe51e5d" providerId="ADAL" clId="{B157B84E-541F-4A9C-953D-481FB2EDFB16}" dt="2020-12-23T19:07:32.449" v="281"/>
        <pc:sldMkLst>
          <pc:docMk/>
          <pc:sldMk cId="1370990927" sldId="2144327270"/>
        </pc:sldMkLst>
        <pc:spChg chg="add mod">
          <ac:chgData name="Leah Montner Dixon" userId="d5b2ae9e-9213-4442-b7df-4db8cbe51e5d" providerId="ADAL" clId="{B157B84E-541F-4A9C-953D-481FB2EDFB16}" dt="2020-12-23T19:07:17.391" v="278" actId="1076"/>
          <ac:spMkLst>
            <pc:docMk/>
            <pc:sldMk cId="1370990927" sldId="2144327270"/>
            <ac:spMk id="17" creationId="{8E5D7CEA-9C54-401A-B70D-BBEB0EE161CA}"/>
          </ac:spMkLst>
        </pc:spChg>
        <pc:spChg chg="add del mod">
          <ac:chgData name="Leah Montner Dixon" userId="d5b2ae9e-9213-4442-b7df-4db8cbe51e5d" providerId="ADAL" clId="{B157B84E-541F-4A9C-953D-481FB2EDFB16}" dt="2020-12-23T19:07:28.854" v="280"/>
          <ac:spMkLst>
            <pc:docMk/>
            <pc:sldMk cId="1370990927" sldId="2144327270"/>
            <ac:spMk id="18" creationId="{94096B29-A5EA-4BDD-97BD-DE76C27F27C8}"/>
          </ac:spMkLst>
        </pc:spChg>
      </pc:sldChg>
      <pc:sldChg chg="modSp mod">
        <pc:chgData name="Leah Montner Dixon" userId="d5b2ae9e-9213-4442-b7df-4db8cbe51e5d" providerId="ADAL" clId="{B157B84E-541F-4A9C-953D-481FB2EDFB16}" dt="2020-12-23T19:47:23.830" v="974" actId="20577"/>
        <pc:sldMkLst>
          <pc:docMk/>
          <pc:sldMk cId="3647238114" sldId="2144327290"/>
        </pc:sldMkLst>
        <pc:spChg chg="mod">
          <ac:chgData name="Leah Montner Dixon" userId="d5b2ae9e-9213-4442-b7df-4db8cbe51e5d" providerId="ADAL" clId="{B157B84E-541F-4A9C-953D-481FB2EDFB16}" dt="2020-12-23T19:47:23.830" v="974" actId="20577"/>
          <ac:spMkLst>
            <pc:docMk/>
            <pc:sldMk cId="3647238114" sldId="2144327290"/>
            <ac:spMk id="2" creationId="{5F67BC5F-9D6C-4430-93A4-21657AF7B869}"/>
          </ac:spMkLst>
        </pc:spChg>
        <pc:spChg chg="mod">
          <ac:chgData name="Leah Montner Dixon" userId="d5b2ae9e-9213-4442-b7df-4db8cbe51e5d" providerId="ADAL" clId="{B157B84E-541F-4A9C-953D-481FB2EDFB16}" dt="2020-12-23T19:40:25.973" v="702" actId="1076"/>
          <ac:spMkLst>
            <pc:docMk/>
            <pc:sldMk cId="3647238114" sldId="2144327290"/>
            <ac:spMk id="3" creationId="{DCC02B6C-3400-4F5A-B302-2282CFD15239}"/>
          </ac:spMkLst>
        </pc:spChg>
      </pc:sldChg>
      <pc:sldChg chg="modNotesTx">
        <pc:chgData name="Leah Montner Dixon" userId="d5b2ae9e-9213-4442-b7df-4db8cbe51e5d" providerId="ADAL" clId="{B157B84E-541F-4A9C-953D-481FB2EDFB16}" dt="2021-01-04T15:18:56.466" v="1532" actId="20577"/>
        <pc:sldMkLst>
          <pc:docMk/>
          <pc:sldMk cId="3457095149" sldId="2144327323"/>
        </pc:sldMkLst>
      </pc:sldChg>
      <pc:sldChg chg="modSp mod">
        <pc:chgData name="Leah Montner Dixon" userId="d5b2ae9e-9213-4442-b7df-4db8cbe51e5d" providerId="ADAL" clId="{B157B84E-541F-4A9C-953D-481FB2EDFB16}" dt="2021-01-04T14:34:40.826" v="975" actId="14100"/>
        <pc:sldMkLst>
          <pc:docMk/>
          <pc:sldMk cId="3190226482" sldId="2144327367"/>
        </pc:sldMkLst>
        <pc:spChg chg="mod">
          <ac:chgData name="Leah Montner Dixon" userId="d5b2ae9e-9213-4442-b7df-4db8cbe51e5d" providerId="ADAL" clId="{B157B84E-541F-4A9C-953D-481FB2EDFB16}" dt="2021-01-04T14:34:40.826" v="975" actId="14100"/>
          <ac:spMkLst>
            <pc:docMk/>
            <pc:sldMk cId="3190226482" sldId="2144327367"/>
            <ac:spMk id="10" creationId="{176DEA03-384C-498F-B1B1-C67A093A0F49}"/>
          </ac:spMkLst>
        </pc:spChg>
      </pc:sldChg>
      <pc:sldChg chg="modSp mod">
        <pc:chgData name="Leah Montner Dixon" userId="d5b2ae9e-9213-4442-b7df-4db8cbe51e5d" providerId="ADAL" clId="{B157B84E-541F-4A9C-953D-481FB2EDFB16}" dt="2021-01-04T14:57:40.470" v="989" actId="1036"/>
        <pc:sldMkLst>
          <pc:docMk/>
          <pc:sldMk cId="951449302" sldId="2144327400"/>
        </pc:sldMkLst>
        <pc:spChg chg="mod">
          <ac:chgData name="Leah Montner Dixon" userId="d5b2ae9e-9213-4442-b7df-4db8cbe51e5d" providerId="ADAL" clId="{B157B84E-541F-4A9C-953D-481FB2EDFB16}" dt="2021-01-04T14:57:32.405" v="976" actId="554"/>
          <ac:spMkLst>
            <pc:docMk/>
            <pc:sldMk cId="951449302" sldId="2144327400"/>
            <ac:spMk id="8" creationId="{A1D1E76E-2FD4-46B0-9FE5-5AA3D369B1AC}"/>
          </ac:spMkLst>
        </pc:spChg>
        <pc:spChg chg="mod">
          <ac:chgData name="Leah Montner Dixon" userId="d5b2ae9e-9213-4442-b7df-4db8cbe51e5d" providerId="ADAL" clId="{B157B84E-541F-4A9C-953D-481FB2EDFB16}" dt="2021-01-04T14:57:32.405" v="976" actId="554"/>
          <ac:spMkLst>
            <pc:docMk/>
            <pc:sldMk cId="951449302" sldId="2144327400"/>
            <ac:spMk id="9" creationId="{15D33736-D650-4FCB-AFE2-2BD3A79FFC74}"/>
          </ac:spMkLst>
        </pc:spChg>
        <pc:spChg chg="mod">
          <ac:chgData name="Leah Montner Dixon" userId="d5b2ae9e-9213-4442-b7df-4db8cbe51e5d" providerId="ADAL" clId="{B157B84E-541F-4A9C-953D-481FB2EDFB16}" dt="2021-01-04T14:57:40.470" v="989" actId="1036"/>
          <ac:spMkLst>
            <pc:docMk/>
            <pc:sldMk cId="951449302" sldId="2144327400"/>
            <ac:spMk id="10" creationId="{42E05D8E-9D0E-4574-9736-AF148C01D560}"/>
          </ac:spMkLst>
        </pc:spChg>
        <pc:spChg chg="mod">
          <ac:chgData name="Leah Montner Dixon" userId="d5b2ae9e-9213-4442-b7df-4db8cbe51e5d" providerId="ADAL" clId="{B157B84E-541F-4A9C-953D-481FB2EDFB16}" dt="2021-01-04T14:57:40.470" v="989" actId="1036"/>
          <ac:spMkLst>
            <pc:docMk/>
            <pc:sldMk cId="951449302" sldId="2144327400"/>
            <ac:spMk id="11" creationId="{8F7DD283-F131-468E-BDD7-5CE565B02641}"/>
          </ac:spMkLst>
        </pc:spChg>
        <pc:spChg chg="mod">
          <ac:chgData name="Leah Montner Dixon" userId="d5b2ae9e-9213-4442-b7df-4db8cbe51e5d" providerId="ADAL" clId="{B157B84E-541F-4A9C-953D-481FB2EDFB16}" dt="2021-01-04T14:57:40.470" v="989" actId="1036"/>
          <ac:spMkLst>
            <pc:docMk/>
            <pc:sldMk cId="951449302" sldId="2144327400"/>
            <ac:spMk id="12" creationId="{405D05FA-2234-437C-AB90-3A2F729D69EF}"/>
          </ac:spMkLst>
        </pc:spChg>
        <pc:spChg chg="mod">
          <ac:chgData name="Leah Montner Dixon" userId="d5b2ae9e-9213-4442-b7df-4db8cbe51e5d" providerId="ADAL" clId="{B157B84E-541F-4A9C-953D-481FB2EDFB16}" dt="2021-01-04T14:57:32.405" v="976" actId="554"/>
          <ac:spMkLst>
            <pc:docMk/>
            <pc:sldMk cId="951449302" sldId="2144327400"/>
            <ac:spMk id="27" creationId="{2C20732E-86D2-4EA3-ADB1-5544F7F9A447}"/>
          </ac:spMkLst>
        </pc:spChg>
        <pc:spChg chg="mod">
          <ac:chgData name="Leah Montner Dixon" userId="d5b2ae9e-9213-4442-b7df-4db8cbe51e5d" providerId="ADAL" clId="{B157B84E-541F-4A9C-953D-481FB2EDFB16}" dt="2021-01-04T14:57:40.470" v="989" actId="1036"/>
          <ac:spMkLst>
            <pc:docMk/>
            <pc:sldMk cId="951449302" sldId="2144327400"/>
            <ac:spMk id="28" creationId="{611A2BD2-28EE-844C-ABD0-1BBA2351FC49}"/>
          </ac:spMkLst>
        </pc:spChg>
        <pc:spChg chg="mod">
          <ac:chgData name="Leah Montner Dixon" userId="d5b2ae9e-9213-4442-b7df-4db8cbe51e5d" providerId="ADAL" clId="{B157B84E-541F-4A9C-953D-481FB2EDFB16}" dt="2020-12-23T19:11:13.217" v="392" actId="20577"/>
          <ac:spMkLst>
            <pc:docMk/>
            <pc:sldMk cId="951449302" sldId="2144327400"/>
            <ac:spMk id="33" creationId="{5560C96A-2084-0840-B88B-E4DD518EDBA0}"/>
          </ac:spMkLst>
        </pc:spChg>
        <pc:spChg chg="mod">
          <ac:chgData name="Leah Montner Dixon" userId="d5b2ae9e-9213-4442-b7df-4db8cbe51e5d" providerId="ADAL" clId="{B157B84E-541F-4A9C-953D-481FB2EDFB16}" dt="2021-01-04T14:57:32.405" v="976" actId="554"/>
          <ac:spMkLst>
            <pc:docMk/>
            <pc:sldMk cId="951449302" sldId="2144327400"/>
            <ac:spMk id="37" creationId="{2913AE3B-B02C-4D18-9167-53FA42DE8E8B}"/>
          </ac:spMkLst>
        </pc:spChg>
      </pc:sldChg>
      <pc:sldChg chg="del ord">
        <pc:chgData name="Leah Montner Dixon" userId="d5b2ae9e-9213-4442-b7df-4db8cbe51e5d" providerId="ADAL" clId="{B157B84E-541F-4A9C-953D-481FB2EDFB16}" dt="2021-01-04T15:17:49.489" v="1463" actId="47"/>
        <pc:sldMkLst>
          <pc:docMk/>
          <pc:sldMk cId="600178930" sldId="2144327404"/>
        </pc:sldMkLst>
      </pc:sldChg>
      <pc:sldChg chg="modSp del mod">
        <pc:chgData name="Leah Montner Dixon" userId="d5b2ae9e-9213-4442-b7df-4db8cbe51e5d" providerId="ADAL" clId="{B157B84E-541F-4A9C-953D-481FB2EDFB16}" dt="2021-01-04T15:15:05.042" v="1462" actId="47"/>
        <pc:sldMkLst>
          <pc:docMk/>
          <pc:sldMk cId="1752806164" sldId="2144327465"/>
        </pc:sldMkLst>
        <pc:spChg chg="mod">
          <ac:chgData name="Leah Montner Dixon" userId="d5b2ae9e-9213-4442-b7df-4db8cbe51e5d" providerId="ADAL" clId="{B157B84E-541F-4A9C-953D-481FB2EDFB16}" dt="2021-01-04T15:09:24.715" v="1191" actId="1076"/>
          <ac:spMkLst>
            <pc:docMk/>
            <pc:sldMk cId="1752806164" sldId="2144327465"/>
            <ac:spMk id="14" creationId="{99982DA3-DEC3-43AF-82C7-7B91DDEB7056}"/>
          </ac:spMkLst>
        </pc:spChg>
      </pc:sldChg>
      <pc:sldChg chg="addSp modSp mod modNotesTx">
        <pc:chgData name="Leah Montner Dixon" userId="d5b2ae9e-9213-4442-b7df-4db8cbe51e5d" providerId="ADAL" clId="{B157B84E-541F-4A9C-953D-481FB2EDFB16}" dt="2021-01-04T15:15:02.359" v="1461" actId="207"/>
        <pc:sldMkLst>
          <pc:docMk/>
          <pc:sldMk cId="3813058579" sldId="2144327466"/>
        </pc:sldMkLst>
        <pc:spChg chg="mod">
          <ac:chgData name="Leah Montner Dixon" userId="d5b2ae9e-9213-4442-b7df-4db8cbe51e5d" providerId="ADAL" clId="{B157B84E-541F-4A9C-953D-481FB2EDFB16}" dt="2021-01-04T15:14:25.625" v="1447" actId="1036"/>
          <ac:spMkLst>
            <pc:docMk/>
            <pc:sldMk cId="3813058579" sldId="2144327466"/>
            <ac:spMk id="12" creationId="{FCBDB492-9443-3D4A-8E9D-B3CECB95DCD7}"/>
          </ac:spMkLst>
        </pc:spChg>
        <pc:spChg chg="add mod">
          <ac:chgData name="Leah Montner Dixon" userId="d5b2ae9e-9213-4442-b7df-4db8cbe51e5d" providerId="ADAL" clId="{B157B84E-541F-4A9C-953D-481FB2EDFB16}" dt="2021-01-04T15:15:02.359" v="1461" actId="207"/>
          <ac:spMkLst>
            <pc:docMk/>
            <pc:sldMk cId="3813058579" sldId="2144327466"/>
            <ac:spMk id="14" creationId="{9E6D2697-8CE0-41D0-BB95-5EF93B861292}"/>
          </ac:spMkLst>
        </pc:spChg>
      </pc:sldChg>
      <pc:sldChg chg="add del">
        <pc:chgData name="Leah Montner Dixon" userId="d5b2ae9e-9213-4442-b7df-4db8cbe51e5d" providerId="ADAL" clId="{B157B84E-541F-4A9C-953D-481FB2EDFB16}" dt="2020-12-23T19:07:35.990" v="282" actId="47"/>
        <pc:sldMkLst>
          <pc:docMk/>
          <pc:sldMk cId="4215939618" sldId="2144327478"/>
        </pc:sldMkLst>
      </pc:sldChg>
      <pc:sldChg chg="addSp modSp mod modAnim">
        <pc:chgData name="Leah Montner Dixon" userId="d5b2ae9e-9213-4442-b7df-4db8cbe51e5d" providerId="ADAL" clId="{B157B84E-541F-4A9C-953D-481FB2EDFB16}" dt="2020-12-23T19:10:09.467" v="341"/>
        <pc:sldMkLst>
          <pc:docMk/>
          <pc:sldMk cId="3787726257" sldId="2144327479"/>
        </pc:sldMkLst>
        <pc:spChg chg="add mod">
          <ac:chgData name="Leah Montner Dixon" userId="d5b2ae9e-9213-4442-b7df-4db8cbe51e5d" providerId="ADAL" clId="{B157B84E-541F-4A9C-953D-481FB2EDFB16}" dt="2020-12-23T19:10:03.884" v="340" actId="1036"/>
          <ac:spMkLst>
            <pc:docMk/>
            <pc:sldMk cId="3787726257" sldId="2144327479"/>
            <ac:spMk id="17" creationId="{A2D99580-0ADC-4AC8-86D5-2A93B17CFE6F}"/>
          </ac:spMkLst>
        </pc:spChg>
        <pc:spChg chg="mod">
          <ac:chgData name="Leah Montner Dixon" userId="d5b2ae9e-9213-4442-b7df-4db8cbe51e5d" providerId="ADAL" clId="{B157B84E-541F-4A9C-953D-481FB2EDFB16}" dt="2020-12-23T19:09:54.628" v="286" actId="2085"/>
          <ac:spMkLst>
            <pc:docMk/>
            <pc:sldMk cId="3787726257" sldId="2144327479"/>
            <ac:spMk id="20" creationId="{D58CF194-7A70-402C-880E-708B88BA2E1D}"/>
          </ac:spMkLst>
        </pc:spChg>
        <pc:spChg chg="mod">
          <ac:chgData name="Leah Montner Dixon" userId="d5b2ae9e-9213-4442-b7df-4db8cbe51e5d" providerId="ADAL" clId="{B157B84E-541F-4A9C-953D-481FB2EDFB16}" dt="2020-12-23T19:09:54.628" v="286" actId="2085"/>
          <ac:spMkLst>
            <pc:docMk/>
            <pc:sldMk cId="3787726257" sldId="2144327479"/>
            <ac:spMk id="31" creationId="{C868C5ED-E422-4DC6-959E-0BAB57B4BDFB}"/>
          </ac:spMkLst>
        </pc:spChg>
        <pc:spChg chg="mod">
          <ac:chgData name="Leah Montner Dixon" userId="d5b2ae9e-9213-4442-b7df-4db8cbe51e5d" providerId="ADAL" clId="{B157B84E-541F-4A9C-953D-481FB2EDFB16}" dt="2020-12-23T19:09:54.628" v="286" actId="2085"/>
          <ac:spMkLst>
            <pc:docMk/>
            <pc:sldMk cId="3787726257" sldId="2144327479"/>
            <ac:spMk id="32" creationId="{E1C8AB8F-4165-4769-8969-97FFD7B7FA95}"/>
          </ac:spMkLst>
        </pc:spChg>
      </pc:sldChg>
      <pc:sldChg chg="addSp modSp mod modAnim">
        <pc:chgData name="Leah Montner Dixon" userId="d5b2ae9e-9213-4442-b7df-4db8cbe51e5d" providerId="ADAL" clId="{B157B84E-541F-4A9C-953D-481FB2EDFB16}" dt="2020-12-23T19:10:35.506" v="387" actId="1037"/>
        <pc:sldMkLst>
          <pc:docMk/>
          <pc:sldMk cId="1894251458" sldId="2144327480"/>
        </pc:sldMkLst>
        <pc:spChg chg="add mod">
          <ac:chgData name="Leah Montner Dixon" userId="d5b2ae9e-9213-4442-b7df-4db8cbe51e5d" providerId="ADAL" clId="{B157B84E-541F-4A9C-953D-481FB2EDFB16}" dt="2020-12-23T19:10:35.506" v="387" actId="1037"/>
          <ac:spMkLst>
            <pc:docMk/>
            <pc:sldMk cId="1894251458" sldId="2144327480"/>
            <ac:spMk id="17" creationId="{D2397172-4A6E-43F6-B543-67622D400FB5}"/>
          </ac:spMkLst>
        </pc:spChg>
        <pc:spChg chg="mod">
          <ac:chgData name="Leah Montner Dixon" userId="d5b2ae9e-9213-4442-b7df-4db8cbe51e5d" providerId="ADAL" clId="{B157B84E-541F-4A9C-953D-481FB2EDFB16}" dt="2020-12-23T19:10:25.914" v="342" actId="2085"/>
          <ac:spMkLst>
            <pc:docMk/>
            <pc:sldMk cId="1894251458" sldId="2144327480"/>
            <ac:spMk id="34" creationId="{CA0295FA-0609-4CDF-B578-B14AD4F90E19}"/>
          </ac:spMkLst>
        </pc:spChg>
      </pc:sldChg>
      <pc:sldChg chg="delSp modSp mod">
        <pc:chgData name="Leah Montner Dixon" userId="d5b2ae9e-9213-4442-b7df-4db8cbe51e5d" providerId="ADAL" clId="{B157B84E-541F-4A9C-953D-481FB2EDFB16}" dt="2020-12-23T19:40:15.978" v="701" actId="1076"/>
        <pc:sldMkLst>
          <pc:docMk/>
          <pc:sldMk cId="3116858210" sldId="2144327503"/>
        </pc:sldMkLst>
        <pc:spChg chg="mod">
          <ac:chgData name="Leah Montner Dixon" userId="d5b2ae9e-9213-4442-b7df-4db8cbe51e5d" providerId="ADAL" clId="{B157B84E-541F-4A9C-953D-481FB2EDFB16}" dt="2020-12-23T19:40:15.978" v="701" actId="1076"/>
          <ac:spMkLst>
            <pc:docMk/>
            <pc:sldMk cId="3116858210" sldId="2144327503"/>
            <ac:spMk id="14" creationId="{96A8196F-1F9D-47F8-8408-BC9AEF17103C}"/>
          </ac:spMkLst>
        </pc:spChg>
        <pc:spChg chg="del">
          <ac:chgData name="Leah Montner Dixon" userId="d5b2ae9e-9213-4442-b7df-4db8cbe51e5d" providerId="ADAL" clId="{B157B84E-541F-4A9C-953D-481FB2EDFB16}" dt="2020-12-23T19:32:54.630" v="598" actId="478"/>
          <ac:spMkLst>
            <pc:docMk/>
            <pc:sldMk cId="3116858210" sldId="2144327503"/>
            <ac:spMk id="20" creationId="{A7DD2C2E-B6AB-4BB1-B0E9-1A6B2708519F}"/>
          </ac:spMkLst>
        </pc:spChg>
      </pc:sldChg>
      <pc:sldMasterChg chg="del delSldLayout">
        <pc:chgData name="Leah Montner Dixon" userId="d5b2ae9e-9213-4442-b7df-4db8cbe51e5d" providerId="ADAL" clId="{B157B84E-541F-4A9C-953D-481FB2EDFB16}" dt="2021-01-04T15:08:26.432" v="1133" actId="47"/>
        <pc:sldMasterMkLst>
          <pc:docMk/>
          <pc:sldMasterMk cId="1292215098" sldId="2147483696"/>
        </pc:sldMasterMkLst>
        <pc:sldLayoutChg chg="del">
          <pc:chgData name="Leah Montner Dixon" userId="d5b2ae9e-9213-4442-b7df-4db8cbe51e5d" providerId="ADAL" clId="{B157B84E-541F-4A9C-953D-481FB2EDFB16}" dt="2021-01-04T15:08:26.432" v="1133" actId="47"/>
          <pc:sldLayoutMkLst>
            <pc:docMk/>
            <pc:sldMasterMk cId="1292215098" sldId="2147483696"/>
            <pc:sldLayoutMk cId="2393095522" sldId="2147483697"/>
          </pc:sldLayoutMkLst>
        </pc:sldLayoutChg>
        <pc:sldLayoutChg chg="del">
          <pc:chgData name="Leah Montner Dixon" userId="d5b2ae9e-9213-4442-b7df-4db8cbe51e5d" providerId="ADAL" clId="{B157B84E-541F-4A9C-953D-481FB2EDFB16}" dt="2021-01-04T15:08:26.432" v="1133" actId="47"/>
          <pc:sldLayoutMkLst>
            <pc:docMk/>
            <pc:sldMasterMk cId="1292215098" sldId="2147483696"/>
            <pc:sldLayoutMk cId="2563743983" sldId="2147483698"/>
          </pc:sldLayoutMkLst>
        </pc:sldLayoutChg>
        <pc:sldLayoutChg chg="del">
          <pc:chgData name="Leah Montner Dixon" userId="d5b2ae9e-9213-4442-b7df-4db8cbe51e5d" providerId="ADAL" clId="{B157B84E-541F-4A9C-953D-481FB2EDFB16}" dt="2021-01-04T15:08:26.432" v="1133" actId="47"/>
          <pc:sldLayoutMkLst>
            <pc:docMk/>
            <pc:sldMasterMk cId="1292215098" sldId="2147483696"/>
            <pc:sldLayoutMk cId="1472502367" sldId="2147483699"/>
          </pc:sldLayoutMkLst>
        </pc:sldLayoutChg>
        <pc:sldLayoutChg chg="del">
          <pc:chgData name="Leah Montner Dixon" userId="d5b2ae9e-9213-4442-b7df-4db8cbe51e5d" providerId="ADAL" clId="{B157B84E-541F-4A9C-953D-481FB2EDFB16}" dt="2021-01-04T15:08:26.432" v="1133" actId="47"/>
          <pc:sldLayoutMkLst>
            <pc:docMk/>
            <pc:sldMasterMk cId="1292215098" sldId="2147483696"/>
            <pc:sldLayoutMk cId="1750532487" sldId="2147483700"/>
          </pc:sldLayoutMkLst>
        </pc:sldLayoutChg>
        <pc:sldLayoutChg chg="del">
          <pc:chgData name="Leah Montner Dixon" userId="d5b2ae9e-9213-4442-b7df-4db8cbe51e5d" providerId="ADAL" clId="{B157B84E-541F-4A9C-953D-481FB2EDFB16}" dt="2021-01-04T15:08:26.432" v="1133" actId="47"/>
          <pc:sldLayoutMkLst>
            <pc:docMk/>
            <pc:sldMasterMk cId="1292215098" sldId="2147483696"/>
            <pc:sldLayoutMk cId="1738205288" sldId="2147483701"/>
          </pc:sldLayoutMkLst>
        </pc:sldLayoutChg>
        <pc:sldLayoutChg chg="del">
          <pc:chgData name="Leah Montner Dixon" userId="d5b2ae9e-9213-4442-b7df-4db8cbe51e5d" providerId="ADAL" clId="{B157B84E-541F-4A9C-953D-481FB2EDFB16}" dt="2021-01-04T15:08:26.432" v="1133" actId="47"/>
          <pc:sldLayoutMkLst>
            <pc:docMk/>
            <pc:sldMasterMk cId="1292215098" sldId="2147483696"/>
            <pc:sldLayoutMk cId="1218879761" sldId="2147483702"/>
          </pc:sldLayoutMkLst>
        </pc:sldLayoutChg>
        <pc:sldLayoutChg chg="del">
          <pc:chgData name="Leah Montner Dixon" userId="d5b2ae9e-9213-4442-b7df-4db8cbe51e5d" providerId="ADAL" clId="{B157B84E-541F-4A9C-953D-481FB2EDFB16}" dt="2021-01-04T15:08:26.432" v="1133" actId="47"/>
          <pc:sldLayoutMkLst>
            <pc:docMk/>
            <pc:sldMasterMk cId="1292215098" sldId="2147483696"/>
            <pc:sldLayoutMk cId="130975216" sldId="2147483703"/>
          </pc:sldLayoutMkLst>
        </pc:sldLayoutChg>
        <pc:sldLayoutChg chg="del">
          <pc:chgData name="Leah Montner Dixon" userId="d5b2ae9e-9213-4442-b7df-4db8cbe51e5d" providerId="ADAL" clId="{B157B84E-541F-4A9C-953D-481FB2EDFB16}" dt="2021-01-04T15:08:26.432" v="1133" actId="47"/>
          <pc:sldLayoutMkLst>
            <pc:docMk/>
            <pc:sldMasterMk cId="1292215098" sldId="2147483696"/>
            <pc:sldLayoutMk cId="3595960829" sldId="2147483704"/>
          </pc:sldLayoutMkLst>
        </pc:sldLayoutChg>
        <pc:sldLayoutChg chg="del">
          <pc:chgData name="Leah Montner Dixon" userId="d5b2ae9e-9213-4442-b7df-4db8cbe51e5d" providerId="ADAL" clId="{B157B84E-541F-4A9C-953D-481FB2EDFB16}" dt="2021-01-04T15:08:26.432" v="1133" actId="47"/>
          <pc:sldLayoutMkLst>
            <pc:docMk/>
            <pc:sldMasterMk cId="1292215098" sldId="2147483696"/>
            <pc:sldLayoutMk cId="449806317" sldId="2147483705"/>
          </pc:sldLayoutMkLst>
        </pc:sldLayoutChg>
        <pc:sldLayoutChg chg="del">
          <pc:chgData name="Leah Montner Dixon" userId="d5b2ae9e-9213-4442-b7df-4db8cbe51e5d" providerId="ADAL" clId="{B157B84E-541F-4A9C-953D-481FB2EDFB16}" dt="2021-01-04T15:08:26.432" v="1133" actId="47"/>
          <pc:sldLayoutMkLst>
            <pc:docMk/>
            <pc:sldMasterMk cId="1292215098" sldId="2147483696"/>
            <pc:sldLayoutMk cId="985345599" sldId="2147483706"/>
          </pc:sldLayoutMkLst>
        </pc:sldLayoutChg>
        <pc:sldLayoutChg chg="del">
          <pc:chgData name="Leah Montner Dixon" userId="d5b2ae9e-9213-4442-b7df-4db8cbe51e5d" providerId="ADAL" clId="{B157B84E-541F-4A9C-953D-481FB2EDFB16}" dt="2021-01-04T15:08:26.432" v="1133" actId="47"/>
          <pc:sldLayoutMkLst>
            <pc:docMk/>
            <pc:sldMasterMk cId="1292215098" sldId="2147483696"/>
            <pc:sldLayoutMk cId="3312057085" sldId="2147483707"/>
          </pc:sldLayoutMkLst>
        </pc:sldLayoutChg>
      </pc:sldMasterChg>
    </pc:docChg>
  </pc:docChgLst>
  <pc:docChgLst>
    <pc:chgData name="Jason Wiese" userId="4bff8d5b-7de6-4655-b397-69b0afc81113" providerId="ADAL" clId="{8DBF6D55-EE1D-434F-80D0-F73F499CC950}"/>
    <pc:docChg chg="undo custSel modSld sldOrd">
      <pc:chgData name="Jason Wiese" userId="4bff8d5b-7de6-4655-b397-69b0afc81113" providerId="ADAL" clId="{8DBF6D55-EE1D-434F-80D0-F73F499CC950}" dt="2021-01-07T15:10:54.563" v="966" actId="14100"/>
      <pc:docMkLst>
        <pc:docMk/>
      </pc:docMkLst>
      <pc:sldChg chg="modSp mod">
        <pc:chgData name="Jason Wiese" userId="4bff8d5b-7de6-4655-b397-69b0afc81113" providerId="ADAL" clId="{8DBF6D55-EE1D-434F-80D0-F73F499CC950}" dt="2020-12-23T15:35:41.056" v="6" actId="1076"/>
        <pc:sldMkLst>
          <pc:docMk/>
          <pc:sldMk cId="491863008" sldId="409"/>
        </pc:sldMkLst>
        <pc:grpChg chg="mod">
          <ac:chgData name="Jason Wiese" userId="4bff8d5b-7de6-4655-b397-69b0afc81113" providerId="ADAL" clId="{8DBF6D55-EE1D-434F-80D0-F73F499CC950}" dt="2020-12-23T15:35:41.056" v="6" actId="1076"/>
          <ac:grpSpMkLst>
            <pc:docMk/>
            <pc:sldMk cId="491863008" sldId="409"/>
            <ac:grpSpMk id="6" creationId="{FBE465DD-0ED8-4F18-A488-296AA76C3CE5}"/>
          </ac:grpSpMkLst>
        </pc:grpChg>
        <pc:picChg chg="mod">
          <ac:chgData name="Jason Wiese" userId="4bff8d5b-7de6-4655-b397-69b0afc81113" providerId="ADAL" clId="{8DBF6D55-EE1D-434F-80D0-F73F499CC950}" dt="2020-12-23T15:35:29.511" v="3" actId="1076"/>
          <ac:picMkLst>
            <pc:docMk/>
            <pc:sldMk cId="491863008" sldId="409"/>
            <ac:picMk id="3" creationId="{3B5C6055-6280-4165-9F09-4A7FEF45F65D}"/>
          </ac:picMkLst>
        </pc:picChg>
      </pc:sldChg>
      <pc:sldChg chg="modSp mod">
        <pc:chgData name="Jason Wiese" userId="4bff8d5b-7de6-4655-b397-69b0afc81113" providerId="ADAL" clId="{8DBF6D55-EE1D-434F-80D0-F73F499CC950}" dt="2020-12-23T15:47:02.699" v="7" actId="166"/>
        <pc:sldMkLst>
          <pc:docMk/>
          <pc:sldMk cId="3647238114" sldId="2144327290"/>
        </pc:sldMkLst>
        <pc:spChg chg="ord">
          <ac:chgData name="Jason Wiese" userId="4bff8d5b-7de6-4655-b397-69b0afc81113" providerId="ADAL" clId="{8DBF6D55-EE1D-434F-80D0-F73F499CC950}" dt="2020-12-23T15:47:02.699" v="7" actId="166"/>
          <ac:spMkLst>
            <pc:docMk/>
            <pc:sldMk cId="3647238114" sldId="2144327290"/>
            <ac:spMk id="14" creationId="{76AE6CC5-AB03-47AE-954D-FDA74AE47D74}"/>
          </ac:spMkLst>
        </pc:spChg>
      </pc:sldChg>
      <pc:sldChg chg="addSp delSp modSp mod ord">
        <pc:chgData name="Jason Wiese" userId="4bff8d5b-7de6-4655-b397-69b0afc81113" providerId="ADAL" clId="{8DBF6D55-EE1D-434F-80D0-F73F499CC950}" dt="2021-01-06T23:07:07.472" v="909" actId="1076"/>
        <pc:sldMkLst>
          <pc:docMk/>
          <pc:sldMk cId="1283579002" sldId="2144327295"/>
        </pc:sldMkLst>
        <pc:spChg chg="mod">
          <ac:chgData name="Jason Wiese" userId="4bff8d5b-7de6-4655-b397-69b0afc81113" providerId="ADAL" clId="{8DBF6D55-EE1D-434F-80D0-F73F499CC950}" dt="2021-01-06T22:38:59.448" v="47" actId="20577"/>
          <ac:spMkLst>
            <pc:docMk/>
            <pc:sldMk cId="1283579002" sldId="2144327295"/>
            <ac:spMk id="4" creationId="{EB6C5C46-2838-4403-87C1-43B9E597FB7A}"/>
          </ac:spMkLst>
        </pc:spChg>
        <pc:spChg chg="mod">
          <ac:chgData name="Jason Wiese" userId="4bff8d5b-7de6-4655-b397-69b0afc81113" providerId="ADAL" clId="{8DBF6D55-EE1D-434F-80D0-F73F499CC950}" dt="2021-01-06T22:55:40.012" v="852" actId="1038"/>
          <ac:spMkLst>
            <pc:docMk/>
            <pc:sldMk cId="1283579002" sldId="2144327295"/>
            <ac:spMk id="8" creationId="{9489C778-A1AE-45D9-AE05-4A6A4F3A3EE3}"/>
          </ac:spMkLst>
        </pc:spChg>
        <pc:spChg chg="mod">
          <ac:chgData name="Jason Wiese" userId="4bff8d5b-7de6-4655-b397-69b0afc81113" providerId="ADAL" clId="{8DBF6D55-EE1D-434F-80D0-F73F499CC950}" dt="2021-01-06T22:54:31.799" v="771" actId="20577"/>
          <ac:spMkLst>
            <pc:docMk/>
            <pc:sldMk cId="1283579002" sldId="2144327295"/>
            <ac:spMk id="9" creationId="{A8D82C69-676B-47EB-861A-AC11D10A741F}"/>
          </ac:spMkLst>
        </pc:spChg>
        <pc:spChg chg="mod">
          <ac:chgData name="Jason Wiese" userId="4bff8d5b-7de6-4655-b397-69b0afc81113" providerId="ADAL" clId="{8DBF6D55-EE1D-434F-80D0-F73F499CC950}" dt="2021-01-06T22:40:52.321" v="471" actId="1038"/>
          <ac:spMkLst>
            <pc:docMk/>
            <pc:sldMk cId="1283579002" sldId="2144327295"/>
            <ac:spMk id="15" creationId="{40444133-3B9F-468B-9EBA-A3DF4C381412}"/>
          </ac:spMkLst>
        </pc:spChg>
        <pc:spChg chg="mod">
          <ac:chgData name="Jason Wiese" userId="4bff8d5b-7de6-4655-b397-69b0afc81113" providerId="ADAL" clId="{8DBF6D55-EE1D-434F-80D0-F73F499CC950}" dt="2021-01-06T22:41:46.429" v="506" actId="1037"/>
          <ac:spMkLst>
            <pc:docMk/>
            <pc:sldMk cId="1283579002" sldId="2144327295"/>
            <ac:spMk id="16" creationId="{D8F6553B-E3B6-4D53-8586-149F07F1CEDC}"/>
          </ac:spMkLst>
        </pc:spChg>
        <pc:spChg chg="mod">
          <ac:chgData name="Jason Wiese" userId="4bff8d5b-7de6-4655-b397-69b0afc81113" providerId="ADAL" clId="{8DBF6D55-EE1D-434F-80D0-F73F499CC950}" dt="2021-01-06T23:07:07.472" v="909" actId="1076"/>
          <ac:spMkLst>
            <pc:docMk/>
            <pc:sldMk cId="1283579002" sldId="2144327295"/>
            <ac:spMk id="17" creationId="{9D595D2C-5838-4348-A199-9D99C5CF0D8A}"/>
          </ac:spMkLst>
        </pc:spChg>
        <pc:spChg chg="mod">
          <ac:chgData name="Jason Wiese" userId="4bff8d5b-7de6-4655-b397-69b0afc81113" providerId="ADAL" clId="{8DBF6D55-EE1D-434F-80D0-F73F499CC950}" dt="2021-01-06T22:40:52.321" v="471" actId="1038"/>
          <ac:spMkLst>
            <pc:docMk/>
            <pc:sldMk cId="1283579002" sldId="2144327295"/>
            <ac:spMk id="18" creationId="{59D15874-75B6-4491-B650-4189CC4FDA91}"/>
          </ac:spMkLst>
        </pc:spChg>
        <pc:spChg chg="mod">
          <ac:chgData name="Jason Wiese" userId="4bff8d5b-7de6-4655-b397-69b0afc81113" providerId="ADAL" clId="{8DBF6D55-EE1D-434F-80D0-F73F499CC950}" dt="2021-01-06T22:40:52.321" v="471" actId="1038"/>
          <ac:spMkLst>
            <pc:docMk/>
            <pc:sldMk cId="1283579002" sldId="2144327295"/>
            <ac:spMk id="19" creationId="{B6F68FD0-CDDB-43DA-AC20-CF5E4CE8D474}"/>
          </ac:spMkLst>
        </pc:spChg>
        <pc:spChg chg="del">
          <ac:chgData name="Jason Wiese" userId="4bff8d5b-7de6-4655-b397-69b0afc81113" providerId="ADAL" clId="{8DBF6D55-EE1D-434F-80D0-F73F499CC950}" dt="2021-01-06T22:39:23.343" v="48" actId="478"/>
          <ac:spMkLst>
            <pc:docMk/>
            <pc:sldMk cId="1283579002" sldId="2144327295"/>
            <ac:spMk id="31" creationId="{59E75286-738B-45BA-AEDD-2652F4CCF490}"/>
          </ac:spMkLst>
        </pc:spChg>
        <pc:spChg chg="mod">
          <ac:chgData name="Jason Wiese" userId="4bff8d5b-7de6-4655-b397-69b0afc81113" providerId="ADAL" clId="{8DBF6D55-EE1D-434F-80D0-F73F499CC950}" dt="2021-01-06T22:53:30.845" v="736" actId="1076"/>
          <ac:spMkLst>
            <pc:docMk/>
            <pc:sldMk cId="1283579002" sldId="2144327295"/>
            <ac:spMk id="32" creationId="{3873351F-800D-46EC-9DA6-86F9FD79F427}"/>
          </ac:spMkLst>
        </pc:spChg>
        <pc:spChg chg="mod">
          <ac:chgData name="Jason Wiese" userId="4bff8d5b-7de6-4655-b397-69b0afc81113" providerId="ADAL" clId="{8DBF6D55-EE1D-434F-80D0-F73F499CC950}" dt="2021-01-06T22:40:52.321" v="471" actId="1038"/>
          <ac:spMkLst>
            <pc:docMk/>
            <pc:sldMk cId="1283579002" sldId="2144327295"/>
            <ac:spMk id="33" creationId="{EDE8A137-E995-4122-B103-D2C6F0297184}"/>
          </ac:spMkLst>
        </pc:spChg>
        <pc:spChg chg="mod">
          <ac:chgData name="Jason Wiese" userId="4bff8d5b-7de6-4655-b397-69b0afc81113" providerId="ADAL" clId="{8DBF6D55-EE1D-434F-80D0-F73F499CC950}" dt="2021-01-06T22:41:07.222" v="479" actId="122"/>
          <ac:spMkLst>
            <pc:docMk/>
            <pc:sldMk cId="1283579002" sldId="2144327295"/>
            <ac:spMk id="44" creationId="{05FEFEF2-C969-42E9-A9F0-7AF600B1E055}"/>
          </ac:spMkLst>
        </pc:spChg>
        <pc:spChg chg="add mod">
          <ac:chgData name="Jason Wiese" userId="4bff8d5b-7de6-4655-b397-69b0afc81113" providerId="ADAL" clId="{8DBF6D55-EE1D-434F-80D0-F73F499CC950}" dt="2021-01-06T22:40:59.841" v="473" actId="122"/>
          <ac:spMkLst>
            <pc:docMk/>
            <pc:sldMk cId="1283579002" sldId="2144327295"/>
            <ac:spMk id="48" creationId="{79159835-07A0-44CD-912C-77D3E8676889}"/>
          </ac:spMkLst>
        </pc:spChg>
        <pc:spChg chg="add del mod">
          <ac:chgData name="Jason Wiese" userId="4bff8d5b-7de6-4655-b397-69b0afc81113" providerId="ADAL" clId="{8DBF6D55-EE1D-434F-80D0-F73F499CC950}" dt="2021-01-06T22:53:49.491" v="738" actId="478"/>
          <ac:spMkLst>
            <pc:docMk/>
            <pc:sldMk cId="1283579002" sldId="2144327295"/>
            <ac:spMk id="51" creationId="{28E44572-9568-4724-8606-5142D45A38BB}"/>
          </ac:spMkLst>
        </pc:spChg>
        <pc:spChg chg="add del mod">
          <ac:chgData name="Jason Wiese" userId="4bff8d5b-7de6-4655-b397-69b0afc81113" providerId="ADAL" clId="{8DBF6D55-EE1D-434F-80D0-F73F499CC950}" dt="2021-01-06T22:53:33.477" v="737" actId="478"/>
          <ac:spMkLst>
            <pc:docMk/>
            <pc:sldMk cId="1283579002" sldId="2144327295"/>
            <ac:spMk id="52" creationId="{A0D923CD-081C-459D-8576-1477C630EE56}"/>
          </ac:spMkLst>
        </pc:spChg>
        <pc:spChg chg="mod">
          <ac:chgData name="Jason Wiese" userId="4bff8d5b-7de6-4655-b397-69b0afc81113" providerId="ADAL" clId="{8DBF6D55-EE1D-434F-80D0-F73F499CC950}" dt="2021-01-06T22:41:17.419" v="482" actId="122"/>
          <ac:spMkLst>
            <pc:docMk/>
            <pc:sldMk cId="1283579002" sldId="2144327295"/>
            <ac:spMk id="1031" creationId="{755061ED-AA82-425E-9453-0DDF1AD2E860}"/>
          </ac:spMkLst>
        </pc:spChg>
        <pc:picChg chg="mod">
          <ac:chgData name="Jason Wiese" userId="4bff8d5b-7de6-4655-b397-69b0afc81113" providerId="ADAL" clId="{8DBF6D55-EE1D-434F-80D0-F73F499CC950}" dt="2021-01-06T22:40:52.321" v="471" actId="1038"/>
          <ac:picMkLst>
            <pc:docMk/>
            <pc:sldMk cId="1283579002" sldId="2144327295"/>
            <ac:picMk id="3" creationId="{43695451-0AF8-464A-B2D4-CD12BC3A5AD0}"/>
          </ac:picMkLst>
        </pc:picChg>
        <pc:picChg chg="mod">
          <ac:chgData name="Jason Wiese" userId="4bff8d5b-7de6-4655-b397-69b0afc81113" providerId="ADAL" clId="{8DBF6D55-EE1D-434F-80D0-F73F499CC950}" dt="2021-01-06T22:40:52.321" v="471" actId="1038"/>
          <ac:picMkLst>
            <pc:docMk/>
            <pc:sldMk cId="1283579002" sldId="2144327295"/>
            <ac:picMk id="5" creationId="{E9012AAC-4DA7-46AE-A5C4-436D4102C8DB}"/>
          </ac:picMkLst>
        </pc:picChg>
        <pc:picChg chg="mod">
          <ac:chgData name="Jason Wiese" userId="4bff8d5b-7de6-4655-b397-69b0afc81113" providerId="ADAL" clId="{8DBF6D55-EE1D-434F-80D0-F73F499CC950}" dt="2021-01-06T22:40:52.321" v="471" actId="1038"/>
          <ac:picMkLst>
            <pc:docMk/>
            <pc:sldMk cId="1283579002" sldId="2144327295"/>
            <ac:picMk id="1026" creationId="{4888F7DE-E0B6-4E26-A535-536E30331BA8}"/>
          </ac:picMkLst>
        </pc:picChg>
        <pc:picChg chg="mod">
          <ac:chgData name="Jason Wiese" userId="4bff8d5b-7de6-4655-b397-69b0afc81113" providerId="ADAL" clId="{8DBF6D55-EE1D-434F-80D0-F73F499CC950}" dt="2021-01-06T22:41:46.429" v="506" actId="1037"/>
          <ac:picMkLst>
            <pc:docMk/>
            <pc:sldMk cId="1283579002" sldId="2144327295"/>
            <ac:picMk id="1028" creationId="{01C37128-4856-462A-AD0D-B12980B12A64}"/>
          </ac:picMkLst>
        </pc:picChg>
        <pc:picChg chg="mod">
          <ac:chgData name="Jason Wiese" userId="4bff8d5b-7de6-4655-b397-69b0afc81113" providerId="ADAL" clId="{8DBF6D55-EE1D-434F-80D0-F73F499CC950}" dt="2021-01-06T22:40:52.321" v="471" actId="1038"/>
          <ac:picMkLst>
            <pc:docMk/>
            <pc:sldMk cId="1283579002" sldId="2144327295"/>
            <ac:picMk id="1030" creationId="{16352DBD-1E73-4212-A1DC-1CBDE68EA373}"/>
          </ac:picMkLst>
        </pc:picChg>
        <pc:picChg chg="mod">
          <ac:chgData name="Jason Wiese" userId="4bff8d5b-7de6-4655-b397-69b0afc81113" providerId="ADAL" clId="{8DBF6D55-EE1D-434F-80D0-F73F499CC950}" dt="2021-01-06T22:42:40.400" v="515" actId="1036"/>
          <ac:picMkLst>
            <pc:docMk/>
            <pc:sldMk cId="1283579002" sldId="2144327295"/>
            <ac:picMk id="1032" creationId="{01B4630E-51D8-408F-9BA7-D676ECBAB079}"/>
          </ac:picMkLst>
        </pc:picChg>
        <pc:picChg chg="del">
          <ac:chgData name="Jason Wiese" userId="4bff8d5b-7de6-4655-b397-69b0afc81113" providerId="ADAL" clId="{8DBF6D55-EE1D-434F-80D0-F73F499CC950}" dt="2021-01-06T22:39:23.343" v="48" actId="478"/>
          <ac:picMkLst>
            <pc:docMk/>
            <pc:sldMk cId="1283579002" sldId="2144327295"/>
            <ac:picMk id="1036" creationId="{8F8CDDD2-F3C6-45DB-9571-966E2DCD3B9C}"/>
          </ac:picMkLst>
        </pc:picChg>
        <pc:cxnChg chg="mod">
          <ac:chgData name="Jason Wiese" userId="4bff8d5b-7de6-4655-b397-69b0afc81113" providerId="ADAL" clId="{8DBF6D55-EE1D-434F-80D0-F73F499CC950}" dt="2021-01-06T22:41:39.368" v="486" actId="14100"/>
          <ac:cxnSpMkLst>
            <pc:docMk/>
            <pc:sldMk cId="1283579002" sldId="2144327295"/>
            <ac:cxnSpMk id="14" creationId="{FFC2C06F-7B60-40D7-B8B3-D934A915C6B4}"/>
          </ac:cxnSpMkLst>
        </pc:cxnChg>
        <pc:cxnChg chg="mod">
          <ac:chgData name="Jason Wiese" userId="4bff8d5b-7de6-4655-b397-69b0afc81113" providerId="ADAL" clId="{8DBF6D55-EE1D-434F-80D0-F73F499CC950}" dt="2021-01-06T22:40:52.321" v="471" actId="1038"/>
          <ac:cxnSpMkLst>
            <pc:docMk/>
            <pc:sldMk cId="1283579002" sldId="2144327295"/>
            <ac:cxnSpMk id="23" creationId="{FF6357A5-A19C-4432-93B2-35129086E7FD}"/>
          </ac:cxnSpMkLst>
        </pc:cxnChg>
        <pc:cxnChg chg="add mod">
          <ac:chgData name="Jason Wiese" userId="4bff8d5b-7de6-4655-b397-69b0afc81113" providerId="ADAL" clId="{8DBF6D55-EE1D-434F-80D0-F73F499CC950}" dt="2021-01-06T22:40:52.321" v="471" actId="1038"/>
          <ac:cxnSpMkLst>
            <pc:docMk/>
            <pc:sldMk cId="1283579002" sldId="2144327295"/>
            <ac:cxnSpMk id="47" creationId="{82D4DD7B-8F89-4446-9DB8-D4ECCF074B3E}"/>
          </ac:cxnSpMkLst>
        </pc:cxnChg>
      </pc:sldChg>
      <pc:sldChg chg="modSp mod">
        <pc:chgData name="Jason Wiese" userId="4bff8d5b-7de6-4655-b397-69b0afc81113" providerId="ADAL" clId="{8DBF6D55-EE1D-434F-80D0-F73F499CC950}" dt="2021-01-07T15:07:40.918" v="956" actId="20577"/>
        <pc:sldMkLst>
          <pc:docMk/>
          <pc:sldMk cId="951449302" sldId="2144327400"/>
        </pc:sldMkLst>
        <pc:spChg chg="mod">
          <ac:chgData name="Jason Wiese" userId="4bff8d5b-7de6-4655-b397-69b0afc81113" providerId="ADAL" clId="{8DBF6D55-EE1D-434F-80D0-F73F499CC950}" dt="2021-01-07T15:07:40.918" v="956" actId="20577"/>
          <ac:spMkLst>
            <pc:docMk/>
            <pc:sldMk cId="951449302" sldId="2144327400"/>
            <ac:spMk id="8" creationId="{A1D1E76E-2FD4-46B0-9FE5-5AA3D369B1AC}"/>
          </ac:spMkLst>
        </pc:spChg>
        <pc:spChg chg="mod">
          <ac:chgData name="Jason Wiese" userId="4bff8d5b-7de6-4655-b397-69b0afc81113" providerId="ADAL" clId="{8DBF6D55-EE1D-434F-80D0-F73F499CC950}" dt="2021-01-06T22:19:34.416" v="39" actId="20577"/>
          <ac:spMkLst>
            <pc:docMk/>
            <pc:sldMk cId="951449302" sldId="2144327400"/>
            <ac:spMk id="37" creationId="{2913AE3B-B02C-4D18-9167-53FA42DE8E8B}"/>
          </ac:spMkLst>
        </pc:spChg>
      </pc:sldChg>
      <pc:sldChg chg="modSp mod">
        <pc:chgData name="Jason Wiese" userId="4bff8d5b-7de6-4655-b397-69b0afc81113" providerId="ADAL" clId="{8DBF6D55-EE1D-434F-80D0-F73F499CC950}" dt="2021-01-06T21:33:39.957" v="34" actId="1582"/>
        <pc:sldMkLst>
          <pc:docMk/>
          <pc:sldMk cId="3674571333" sldId="2144327435"/>
        </pc:sldMkLst>
        <pc:spChg chg="mod">
          <ac:chgData name="Jason Wiese" userId="4bff8d5b-7de6-4655-b397-69b0afc81113" providerId="ADAL" clId="{8DBF6D55-EE1D-434F-80D0-F73F499CC950}" dt="2021-01-06T21:33:39.957" v="34" actId="1582"/>
          <ac:spMkLst>
            <pc:docMk/>
            <pc:sldMk cId="3674571333" sldId="2144327435"/>
            <ac:spMk id="107" creationId="{3EC7569E-8AFE-4040-A87D-DD736CA7E8E8}"/>
          </ac:spMkLst>
        </pc:spChg>
      </pc:sldChg>
      <pc:sldChg chg="modSp mod">
        <pc:chgData name="Jason Wiese" userId="4bff8d5b-7de6-4655-b397-69b0afc81113" providerId="ADAL" clId="{8DBF6D55-EE1D-434F-80D0-F73F499CC950}" dt="2021-01-06T21:27:12.798" v="31" actId="1582"/>
        <pc:sldMkLst>
          <pc:docMk/>
          <pc:sldMk cId="4263312675" sldId="2144327462"/>
        </pc:sldMkLst>
        <pc:spChg chg="mod">
          <ac:chgData name="Jason Wiese" userId="4bff8d5b-7de6-4655-b397-69b0afc81113" providerId="ADAL" clId="{8DBF6D55-EE1D-434F-80D0-F73F499CC950}" dt="2021-01-06T21:25:54.487" v="27" actId="14100"/>
          <ac:spMkLst>
            <pc:docMk/>
            <pc:sldMk cId="4263312675" sldId="2144327462"/>
            <ac:spMk id="12" creationId="{FCBDB492-9443-3D4A-8E9D-B3CECB95DCD7}"/>
          </ac:spMkLst>
        </pc:spChg>
        <pc:spChg chg="mod">
          <ac:chgData name="Jason Wiese" userId="4bff8d5b-7de6-4655-b397-69b0afc81113" providerId="ADAL" clId="{8DBF6D55-EE1D-434F-80D0-F73F499CC950}" dt="2021-01-06T21:27:03.786" v="29" actId="1582"/>
          <ac:spMkLst>
            <pc:docMk/>
            <pc:sldMk cId="4263312675" sldId="2144327462"/>
            <ac:spMk id="27" creationId="{27D615B9-E0E5-4D50-A24D-3DB3CBFB1AC1}"/>
          </ac:spMkLst>
        </pc:spChg>
        <pc:spChg chg="mod">
          <ac:chgData name="Jason Wiese" userId="4bff8d5b-7de6-4655-b397-69b0afc81113" providerId="ADAL" clId="{8DBF6D55-EE1D-434F-80D0-F73F499CC950}" dt="2021-01-06T21:27:12.798" v="31" actId="1582"/>
          <ac:spMkLst>
            <pc:docMk/>
            <pc:sldMk cId="4263312675" sldId="2144327462"/>
            <ac:spMk id="29" creationId="{362ADF21-838E-4CF6-A086-59A79098D48A}"/>
          </ac:spMkLst>
        </pc:spChg>
      </pc:sldChg>
      <pc:sldChg chg="modSp mod">
        <pc:chgData name="Jason Wiese" userId="4bff8d5b-7de6-4655-b397-69b0afc81113" providerId="ADAL" clId="{8DBF6D55-EE1D-434F-80D0-F73F499CC950}" dt="2021-01-07T14:53:56.135" v="910" actId="20577"/>
        <pc:sldMkLst>
          <pc:docMk/>
          <pc:sldMk cId="4294729183" sldId="2144327469"/>
        </pc:sldMkLst>
        <pc:spChg chg="mod">
          <ac:chgData name="Jason Wiese" userId="4bff8d5b-7de6-4655-b397-69b0afc81113" providerId="ADAL" clId="{8DBF6D55-EE1D-434F-80D0-F73F499CC950}" dt="2021-01-07T14:53:56.135" v="910" actId="20577"/>
          <ac:spMkLst>
            <pc:docMk/>
            <pc:sldMk cId="4294729183" sldId="2144327469"/>
            <ac:spMk id="8" creationId="{C45FF7D9-12BE-4BEB-BD2C-27350E70207B}"/>
          </ac:spMkLst>
        </pc:spChg>
      </pc:sldChg>
      <pc:sldChg chg="modSp mod">
        <pc:chgData name="Jason Wiese" userId="4bff8d5b-7de6-4655-b397-69b0afc81113" providerId="ADAL" clId="{8DBF6D55-EE1D-434F-80D0-F73F499CC950}" dt="2021-01-06T21:23:39.119" v="26" actId="1037"/>
        <pc:sldMkLst>
          <pc:docMk/>
          <pc:sldMk cId="3116858210" sldId="2144327503"/>
        </pc:sldMkLst>
        <pc:spChg chg="mod">
          <ac:chgData name="Jason Wiese" userId="4bff8d5b-7de6-4655-b397-69b0afc81113" providerId="ADAL" clId="{8DBF6D55-EE1D-434F-80D0-F73F499CC950}" dt="2021-01-06T21:23:39.119" v="26" actId="1037"/>
          <ac:spMkLst>
            <pc:docMk/>
            <pc:sldMk cId="3116858210" sldId="2144327503"/>
            <ac:spMk id="32" creationId="{D50BE19F-DA2C-407C-9FFE-5460430ACBB5}"/>
          </ac:spMkLst>
        </pc:spChg>
      </pc:sldChg>
      <pc:sldChg chg="modSp mod">
        <pc:chgData name="Jason Wiese" userId="4bff8d5b-7de6-4655-b397-69b0afc81113" providerId="ADAL" clId="{8DBF6D55-EE1D-434F-80D0-F73F499CC950}" dt="2021-01-07T15:05:57.505" v="915" actId="20577"/>
        <pc:sldMkLst>
          <pc:docMk/>
          <pc:sldMk cId="2608703495" sldId="2144327507"/>
        </pc:sldMkLst>
        <pc:spChg chg="mod">
          <ac:chgData name="Jason Wiese" userId="4bff8d5b-7de6-4655-b397-69b0afc81113" providerId="ADAL" clId="{8DBF6D55-EE1D-434F-80D0-F73F499CC950}" dt="2021-01-07T15:05:57.505" v="915" actId="20577"/>
          <ac:spMkLst>
            <pc:docMk/>
            <pc:sldMk cId="2608703495" sldId="2144327507"/>
            <ac:spMk id="27" creationId="{08E79BC3-7C55-4A99-8A58-B5E14188821E}"/>
          </ac:spMkLst>
        </pc:spChg>
      </pc:sldChg>
      <pc:sldChg chg="modSp mod">
        <pc:chgData name="Jason Wiese" userId="4bff8d5b-7de6-4655-b397-69b0afc81113" providerId="ADAL" clId="{8DBF6D55-EE1D-434F-80D0-F73F499CC950}" dt="2021-01-06T23:06:21.041" v="903" actId="1035"/>
        <pc:sldMkLst>
          <pc:docMk/>
          <pc:sldMk cId="618722999" sldId="2144327514"/>
        </pc:sldMkLst>
        <pc:spChg chg="mod">
          <ac:chgData name="Jason Wiese" userId="4bff8d5b-7de6-4655-b397-69b0afc81113" providerId="ADAL" clId="{8DBF6D55-EE1D-434F-80D0-F73F499CC950}" dt="2021-01-06T23:06:21.041" v="903" actId="1035"/>
          <ac:spMkLst>
            <pc:docMk/>
            <pc:sldMk cId="618722999" sldId="2144327514"/>
            <ac:spMk id="12" creationId="{FCBDB492-9443-3D4A-8E9D-B3CECB95DCD7}"/>
          </ac:spMkLst>
        </pc:spChg>
      </pc:sldChg>
      <pc:sldChg chg="modSp mod">
        <pc:chgData name="Jason Wiese" userId="4bff8d5b-7de6-4655-b397-69b0afc81113" providerId="ADAL" clId="{8DBF6D55-EE1D-434F-80D0-F73F499CC950}" dt="2021-01-06T22:10:43.209" v="35" actId="14100"/>
        <pc:sldMkLst>
          <pc:docMk/>
          <pc:sldMk cId="2189267619" sldId="2144327516"/>
        </pc:sldMkLst>
        <pc:spChg chg="mod">
          <ac:chgData name="Jason Wiese" userId="4bff8d5b-7de6-4655-b397-69b0afc81113" providerId="ADAL" clId="{8DBF6D55-EE1D-434F-80D0-F73F499CC950}" dt="2021-01-06T22:10:43.209" v="35" actId="14100"/>
          <ac:spMkLst>
            <pc:docMk/>
            <pc:sldMk cId="2189267619" sldId="2144327516"/>
            <ac:spMk id="12" creationId="{FCBDB492-9443-3D4A-8E9D-B3CECB95DCD7}"/>
          </ac:spMkLst>
        </pc:spChg>
      </pc:sldChg>
      <pc:sldChg chg="modSp mod">
        <pc:chgData name="Jason Wiese" userId="4bff8d5b-7de6-4655-b397-69b0afc81113" providerId="ADAL" clId="{8DBF6D55-EE1D-434F-80D0-F73F499CC950}" dt="2021-01-07T15:10:54.563" v="966" actId="14100"/>
        <pc:sldMkLst>
          <pc:docMk/>
          <pc:sldMk cId="902486151" sldId="2144327517"/>
        </pc:sldMkLst>
        <pc:spChg chg="mod">
          <ac:chgData name="Jason Wiese" userId="4bff8d5b-7de6-4655-b397-69b0afc81113" providerId="ADAL" clId="{8DBF6D55-EE1D-434F-80D0-F73F499CC950}" dt="2021-01-07T15:10:54.563" v="966" actId="14100"/>
          <ac:spMkLst>
            <pc:docMk/>
            <pc:sldMk cId="902486151" sldId="2144327517"/>
            <ac:spMk id="15" creationId="{01B644B8-540A-4919-87AF-ED3FC23C2E17}"/>
          </ac:spMkLst>
        </pc:spChg>
        <pc:spChg chg="mod">
          <ac:chgData name="Jason Wiese" userId="4bff8d5b-7de6-4655-b397-69b0afc81113" providerId="ADAL" clId="{8DBF6D55-EE1D-434F-80D0-F73F499CC950}" dt="2021-01-07T15:06:38.031" v="945" actId="20577"/>
          <ac:spMkLst>
            <pc:docMk/>
            <pc:sldMk cId="902486151" sldId="2144327517"/>
            <ac:spMk id="16" creationId="{54B968B2-1424-40BA-952F-C52C07A0677F}"/>
          </ac:spMkLst>
        </pc:spChg>
      </pc:sldChg>
    </pc:docChg>
  </pc:docChgLst>
  <pc:docChgLst>
    <pc:chgData name="Leah Montner Dixon" userId="d5b2ae9e-9213-4442-b7df-4db8cbe51e5d" providerId="ADAL" clId="{DFFD451F-438F-4A80-9913-FAF6CD1888FD}"/>
    <pc:docChg chg="custSel modSld">
      <pc:chgData name="Leah Montner Dixon" userId="d5b2ae9e-9213-4442-b7df-4db8cbe51e5d" providerId="ADAL" clId="{DFFD451F-438F-4A80-9913-FAF6CD1888FD}" dt="2021-01-07T22:45:19.175" v="3362" actId="20577"/>
      <pc:docMkLst>
        <pc:docMk/>
      </pc:docMkLst>
      <pc:sldChg chg="modNotesTx">
        <pc:chgData name="Leah Montner Dixon" userId="d5b2ae9e-9213-4442-b7df-4db8cbe51e5d" providerId="ADAL" clId="{DFFD451F-438F-4A80-9913-FAF6CD1888FD}" dt="2021-01-06T21:23:10.073" v="478" actId="20577"/>
        <pc:sldMkLst>
          <pc:docMk/>
          <pc:sldMk cId="3045017617" sldId="16226"/>
        </pc:sldMkLst>
      </pc:sldChg>
      <pc:sldChg chg="addSp delSp modSp mod">
        <pc:chgData name="Leah Montner Dixon" userId="d5b2ae9e-9213-4442-b7df-4db8cbe51e5d" providerId="ADAL" clId="{DFFD451F-438F-4A80-9913-FAF6CD1888FD}" dt="2021-01-06T22:17:12.574" v="3101" actId="165"/>
        <pc:sldMkLst>
          <pc:docMk/>
          <pc:sldMk cId="1283579002" sldId="2144327295"/>
        </pc:sldMkLst>
        <pc:spChg chg="mod topLvl">
          <ac:chgData name="Leah Montner Dixon" userId="d5b2ae9e-9213-4442-b7df-4db8cbe51e5d" providerId="ADAL" clId="{DFFD451F-438F-4A80-9913-FAF6CD1888FD}" dt="2021-01-06T22:17:12.574" v="3101" actId="165"/>
          <ac:spMkLst>
            <pc:docMk/>
            <pc:sldMk cId="1283579002" sldId="2144327295"/>
            <ac:spMk id="15" creationId="{40444133-3B9F-468B-9EBA-A3DF4C381412}"/>
          </ac:spMkLst>
        </pc:spChg>
        <pc:spChg chg="mod topLvl">
          <ac:chgData name="Leah Montner Dixon" userId="d5b2ae9e-9213-4442-b7df-4db8cbe51e5d" providerId="ADAL" clId="{DFFD451F-438F-4A80-9913-FAF6CD1888FD}" dt="2021-01-06T22:17:12.574" v="3101" actId="165"/>
          <ac:spMkLst>
            <pc:docMk/>
            <pc:sldMk cId="1283579002" sldId="2144327295"/>
            <ac:spMk id="16" creationId="{D8F6553B-E3B6-4D53-8586-149F07F1CEDC}"/>
          </ac:spMkLst>
        </pc:spChg>
        <pc:spChg chg="mod topLvl">
          <ac:chgData name="Leah Montner Dixon" userId="d5b2ae9e-9213-4442-b7df-4db8cbe51e5d" providerId="ADAL" clId="{DFFD451F-438F-4A80-9913-FAF6CD1888FD}" dt="2021-01-06T22:17:12.574" v="3101" actId="165"/>
          <ac:spMkLst>
            <pc:docMk/>
            <pc:sldMk cId="1283579002" sldId="2144327295"/>
            <ac:spMk id="17" creationId="{9D595D2C-5838-4348-A199-9D99C5CF0D8A}"/>
          </ac:spMkLst>
        </pc:spChg>
        <pc:spChg chg="mod topLvl">
          <ac:chgData name="Leah Montner Dixon" userId="d5b2ae9e-9213-4442-b7df-4db8cbe51e5d" providerId="ADAL" clId="{DFFD451F-438F-4A80-9913-FAF6CD1888FD}" dt="2021-01-06T22:17:12.574" v="3101" actId="165"/>
          <ac:spMkLst>
            <pc:docMk/>
            <pc:sldMk cId="1283579002" sldId="2144327295"/>
            <ac:spMk id="18" creationId="{59D15874-75B6-4491-B650-4189CC4FDA91}"/>
          </ac:spMkLst>
        </pc:spChg>
        <pc:spChg chg="mod topLvl">
          <ac:chgData name="Leah Montner Dixon" userId="d5b2ae9e-9213-4442-b7df-4db8cbe51e5d" providerId="ADAL" clId="{DFFD451F-438F-4A80-9913-FAF6CD1888FD}" dt="2021-01-06T22:17:12.574" v="3101" actId="165"/>
          <ac:spMkLst>
            <pc:docMk/>
            <pc:sldMk cId="1283579002" sldId="2144327295"/>
            <ac:spMk id="19" creationId="{B6F68FD0-CDDB-43DA-AC20-CF5E4CE8D474}"/>
          </ac:spMkLst>
        </pc:spChg>
        <pc:spChg chg="add del mod">
          <ac:chgData name="Leah Montner Dixon" userId="d5b2ae9e-9213-4442-b7df-4db8cbe51e5d" providerId="ADAL" clId="{DFFD451F-438F-4A80-9913-FAF6CD1888FD}" dt="2021-01-06T22:15:32.471" v="3084"/>
          <ac:spMkLst>
            <pc:docMk/>
            <pc:sldMk cId="1283579002" sldId="2144327295"/>
            <ac:spMk id="30" creationId="{5815D9B6-A635-4AA7-8AB8-6E29D07F8F54}"/>
          </ac:spMkLst>
        </pc:spChg>
        <pc:spChg chg="mod topLvl">
          <ac:chgData name="Leah Montner Dixon" userId="d5b2ae9e-9213-4442-b7df-4db8cbe51e5d" providerId="ADAL" clId="{DFFD451F-438F-4A80-9913-FAF6CD1888FD}" dt="2021-01-06T22:17:12.574" v="3101" actId="165"/>
          <ac:spMkLst>
            <pc:docMk/>
            <pc:sldMk cId="1283579002" sldId="2144327295"/>
            <ac:spMk id="31" creationId="{59E75286-738B-45BA-AEDD-2652F4CCF490}"/>
          </ac:spMkLst>
        </pc:spChg>
        <pc:spChg chg="add mod topLvl">
          <ac:chgData name="Leah Montner Dixon" userId="d5b2ae9e-9213-4442-b7df-4db8cbe51e5d" providerId="ADAL" clId="{DFFD451F-438F-4A80-9913-FAF6CD1888FD}" dt="2021-01-06T22:17:12.574" v="3101" actId="165"/>
          <ac:spMkLst>
            <pc:docMk/>
            <pc:sldMk cId="1283579002" sldId="2144327295"/>
            <ac:spMk id="33" creationId="{EDE8A137-E995-4122-B103-D2C6F0297184}"/>
          </ac:spMkLst>
        </pc:spChg>
        <pc:spChg chg="mod topLvl">
          <ac:chgData name="Leah Montner Dixon" userId="d5b2ae9e-9213-4442-b7df-4db8cbe51e5d" providerId="ADAL" clId="{DFFD451F-438F-4A80-9913-FAF6CD1888FD}" dt="2021-01-06T22:17:12.574" v="3101" actId="165"/>
          <ac:spMkLst>
            <pc:docMk/>
            <pc:sldMk cId="1283579002" sldId="2144327295"/>
            <ac:spMk id="44" creationId="{05FEFEF2-C969-42E9-A9F0-7AF600B1E055}"/>
          </ac:spMkLst>
        </pc:spChg>
        <pc:spChg chg="mod topLvl">
          <ac:chgData name="Leah Montner Dixon" userId="d5b2ae9e-9213-4442-b7df-4db8cbe51e5d" providerId="ADAL" clId="{DFFD451F-438F-4A80-9913-FAF6CD1888FD}" dt="2021-01-06T22:17:12.574" v="3101" actId="165"/>
          <ac:spMkLst>
            <pc:docMk/>
            <pc:sldMk cId="1283579002" sldId="2144327295"/>
            <ac:spMk id="1031" creationId="{755061ED-AA82-425E-9453-0DDF1AD2E860}"/>
          </ac:spMkLst>
        </pc:spChg>
        <pc:grpChg chg="add del mod">
          <ac:chgData name="Leah Montner Dixon" userId="d5b2ae9e-9213-4442-b7df-4db8cbe51e5d" providerId="ADAL" clId="{DFFD451F-438F-4A80-9913-FAF6CD1888FD}" dt="2021-01-06T22:17:03.787" v="3098" actId="165"/>
          <ac:grpSpMkLst>
            <pc:docMk/>
            <pc:sldMk cId="1283579002" sldId="2144327295"/>
            <ac:grpSpMk id="6" creationId="{C66A4E6A-CE6B-4F43-AB6E-E358D7FC04A6}"/>
          </ac:grpSpMkLst>
        </pc:grpChg>
        <pc:grpChg chg="add del mod">
          <ac:chgData name="Leah Montner Dixon" userId="d5b2ae9e-9213-4442-b7df-4db8cbe51e5d" providerId="ADAL" clId="{DFFD451F-438F-4A80-9913-FAF6CD1888FD}" dt="2021-01-06T22:17:12.574" v="3101" actId="165"/>
          <ac:grpSpMkLst>
            <pc:docMk/>
            <pc:sldMk cId="1283579002" sldId="2144327295"/>
            <ac:grpSpMk id="7" creationId="{96E58BC3-14B4-47BD-AF26-C5E5D5247A46}"/>
          </ac:grpSpMkLst>
        </pc:grpChg>
        <pc:picChg chg="mod topLvl">
          <ac:chgData name="Leah Montner Dixon" userId="d5b2ae9e-9213-4442-b7df-4db8cbe51e5d" providerId="ADAL" clId="{DFFD451F-438F-4A80-9913-FAF6CD1888FD}" dt="2021-01-06T22:17:12.574" v="3101" actId="165"/>
          <ac:picMkLst>
            <pc:docMk/>
            <pc:sldMk cId="1283579002" sldId="2144327295"/>
            <ac:picMk id="3" creationId="{43695451-0AF8-464A-B2D4-CD12BC3A5AD0}"/>
          </ac:picMkLst>
        </pc:picChg>
        <pc:picChg chg="add mod topLvl">
          <ac:chgData name="Leah Montner Dixon" userId="d5b2ae9e-9213-4442-b7df-4db8cbe51e5d" providerId="ADAL" clId="{DFFD451F-438F-4A80-9913-FAF6CD1888FD}" dt="2021-01-06T22:17:12.574" v="3101" actId="165"/>
          <ac:picMkLst>
            <pc:docMk/>
            <pc:sldMk cId="1283579002" sldId="2144327295"/>
            <ac:picMk id="5" creationId="{E9012AAC-4DA7-46AE-A5C4-436D4102C8DB}"/>
          </ac:picMkLst>
        </pc:picChg>
        <pc:picChg chg="mod topLvl">
          <ac:chgData name="Leah Montner Dixon" userId="d5b2ae9e-9213-4442-b7df-4db8cbe51e5d" providerId="ADAL" clId="{DFFD451F-438F-4A80-9913-FAF6CD1888FD}" dt="2021-01-06T22:17:12.574" v="3101" actId="165"/>
          <ac:picMkLst>
            <pc:docMk/>
            <pc:sldMk cId="1283579002" sldId="2144327295"/>
            <ac:picMk id="1026" creationId="{4888F7DE-E0B6-4E26-A535-536E30331BA8}"/>
          </ac:picMkLst>
        </pc:picChg>
        <pc:picChg chg="mod topLvl">
          <ac:chgData name="Leah Montner Dixon" userId="d5b2ae9e-9213-4442-b7df-4db8cbe51e5d" providerId="ADAL" clId="{DFFD451F-438F-4A80-9913-FAF6CD1888FD}" dt="2021-01-06T22:17:12.574" v="3101" actId="165"/>
          <ac:picMkLst>
            <pc:docMk/>
            <pc:sldMk cId="1283579002" sldId="2144327295"/>
            <ac:picMk id="1028" creationId="{01C37128-4856-462A-AD0D-B12980B12A64}"/>
          </ac:picMkLst>
        </pc:picChg>
        <pc:picChg chg="mod topLvl">
          <ac:chgData name="Leah Montner Dixon" userId="d5b2ae9e-9213-4442-b7df-4db8cbe51e5d" providerId="ADAL" clId="{DFFD451F-438F-4A80-9913-FAF6CD1888FD}" dt="2021-01-06T22:17:12.574" v="3101" actId="165"/>
          <ac:picMkLst>
            <pc:docMk/>
            <pc:sldMk cId="1283579002" sldId="2144327295"/>
            <ac:picMk id="1030" creationId="{16352DBD-1E73-4212-A1DC-1CBDE68EA373}"/>
          </ac:picMkLst>
        </pc:picChg>
        <pc:picChg chg="mod topLvl">
          <ac:chgData name="Leah Montner Dixon" userId="d5b2ae9e-9213-4442-b7df-4db8cbe51e5d" providerId="ADAL" clId="{DFFD451F-438F-4A80-9913-FAF6CD1888FD}" dt="2021-01-06T22:17:12.574" v="3101" actId="165"/>
          <ac:picMkLst>
            <pc:docMk/>
            <pc:sldMk cId="1283579002" sldId="2144327295"/>
            <ac:picMk id="1032" creationId="{01B4630E-51D8-408F-9BA7-D676ECBAB079}"/>
          </ac:picMkLst>
        </pc:picChg>
        <pc:picChg chg="mod topLvl">
          <ac:chgData name="Leah Montner Dixon" userId="d5b2ae9e-9213-4442-b7df-4db8cbe51e5d" providerId="ADAL" clId="{DFFD451F-438F-4A80-9913-FAF6CD1888FD}" dt="2021-01-06T22:17:12.574" v="3101" actId="165"/>
          <ac:picMkLst>
            <pc:docMk/>
            <pc:sldMk cId="1283579002" sldId="2144327295"/>
            <ac:picMk id="1036" creationId="{8F8CDDD2-F3C6-45DB-9571-966E2DCD3B9C}"/>
          </ac:picMkLst>
        </pc:picChg>
        <pc:cxnChg chg="mod topLvl">
          <ac:chgData name="Leah Montner Dixon" userId="d5b2ae9e-9213-4442-b7df-4db8cbe51e5d" providerId="ADAL" clId="{DFFD451F-438F-4A80-9913-FAF6CD1888FD}" dt="2021-01-06T22:17:12.574" v="3101" actId="165"/>
          <ac:cxnSpMkLst>
            <pc:docMk/>
            <pc:sldMk cId="1283579002" sldId="2144327295"/>
            <ac:cxnSpMk id="14" creationId="{FFC2C06F-7B60-40D7-B8B3-D934A915C6B4}"/>
          </ac:cxnSpMkLst>
        </pc:cxnChg>
        <pc:cxnChg chg="mod topLvl">
          <ac:chgData name="Leah Montner Dixon" userId="d5b2ae9e-9213-4442-b7df-4db8cbe51e5d" providerId="ADAL" clId="{DFFD451F-438F-4A80-9913-FAF6CD1888FD}" dt="2021-01-06T22:17:12.574" v="3101" actId="165"/>
          <ac:cxnSpMkLst>
            <pc:docMk/>
            <pc:sldMk cId="1283579002" sldId="2144327295"/>
            <ac:cxnSpMk id="23" creationId="{FF6357A5-A19C-4432-93B2-35129086E7FD}"/>
          </ac:cxnSpMkLst>
        </pc:cxnChg>
        <pc:cxnChg chg="add del mod">
          <ac:chgData name="Leah Montner Dixon" userId="d5b2ae9e-9213-4442-b7df-4db8cbe51e5d" providerId="ADAL" clId="{DFFD451F-438F-4A80-9913-FAF6CD1888FD}" dt="2021-01-06T22:15:32.471" v="3084"/>
          <ac:cxnSpMkLst>
            <pc:docMk/>
            <pc:sldMk cId="1283579002" sldId="2144327295"/>
            <ac:cxnSpMk id="29" creationId="{A61D85F3-7422-4718-A6D5-918A6E34FF29}"/>
          </ac:cxnSpMkLst>
        </pc:cxnChg>
      </pc:sldChg>
      <pc:sldChg chg="modNotesTx">
        <pc:chgData name="Leah Montner Dixon" userId="d5b2ae9e-9213-4442-b7df-4db8cbe51e5d" providerId="ADAL" clId="{DFFD451F-438F-4A80-9913-FAF6CD1888FD}" dt="2021-01-07T22:45:09.031" v="3361" actId="20577"/>
        <pc:sldMkLst>
          <pc:docMk/>
          <pc:sldMk cId="2637335498" sldId="2144327299"/>
        </pc:sldMkLst>
      </pc:sldChg>
      <pc:sldChg chg="modNotesTx">
        <pc:chgData name="Leah Montner Dixon" userId="d5b2ae9e-9213-4442-b7df-4db8cbe51e5d" providerId="ADAL" clId="{DFFD451F-438F-4A80-9913-FAF6CD1888FD}" dt="2021-01-06T22:09:31.535" v="3037" actId="20577"/>
        <pc:sldMkLst>
          <pc:docMk/>
          <pc:sldMk cId="3457095149" sldId="2144327323"/>
        </pc:sldMkLst>
      </pc:sldChg>
      <pc:sldChg chg="modNotesTx">
        <pc:chgData name="Leah Montner Dixon" userId="d5b2ae9e-9213-4442-b7df-4db8cbe51e5d" providerId="ADAL" clId="{DFFD451F-438F-4A80-9913-FAF6CD1888FD}" dt="2021-01-06T21:29:33.034" v="882" actId="20577"/>
        <pc:sldMkLst>
          <pc:docMk/>
          <pc:sldMk cId="3393006575" sldId="2144327332"/>
        </pc:sldMkLst>
      </pc:sldChg>
      <pc:sldChg chg="modNotesTx">
        <pc:chgData name="Leah Montner Dixon" userId="d5b2ae9e-9213-4442-b7df-4db8cbe51e5d" providerId="ADAL" clId="{DFFD451F-438F-4A80-9913-FAF6CD1888FD}" dt="2021-01-06T21:21:07.233" v="353" actId="5793"/>
        <pc:sldMkLst>
          <pc:docMk/>
          <pc:sldMk cId="3190226482" sldId="2144327367"/>
        </pc:sldMkLst>
      </pc:sldChg>
      <pc:sldChg chg="modNotesTx">
        <pc:chgData name="Leah Montner Dixon" userId="d5b2ae9e-9213-4442-b7df-4db8cbe51e5d" providerId="ADAL" clId="{DFFD451F-438F-4A80-9913-FAF6CD1888FD}" dt="2021-01-06T22:21:13.250" v="3206" actId="20577"/>
        <pc:sldMkLst>
          <pc:docMk/>
          <pc:sldMk cId="2019437014" sldId="2144327423"/>
        </pc:sldMkLst>
      </pc:sldChg>
      <pc:sldChg chg="modNotesTx">
        <pc:chgData name="Leah Montner Dixon" userId="d5b2ae9e-9213-4442-b7df-4db8cbe51e5d" providerId="ADAL" clId="{DFFD451F-438F-4A80-9913-FAF6CD1888FD}" dt="2021-01-06T22:03:09.340" v="2929" actId="20577"/>
        <pc:sldMkLst>
          <pc:docMk/>
          <pc:sldMk cId="1857819209" sldId="2144327434"/>
        </pc:sldMkLst>
      </pc:sldChg>
      <pc:sldChg chg="modNotesTx">
        <pc:chgData name="Leah Montner Dixon" userId="d5b2ae9e-9213-4442-b7df-4db8cbe51e5d" providerId="ADAL" clId="{DFFD451F-438F-4A80-9913-FAF6CD1888FD}" dt="2021-01-06T21:34:47.009" v="1162" actId="20577"/>
        <pc:sldMkLst>
          <pc:docMk/>
          <pc:sldMk cId="3674571333" sldId="2144327435"/>
        </pc:sldMkLst>
      </pc:sldChg>
      <pc:sldChg chg="modNotesTx">
        <pc:chgData name="Leah Montner Dixon" userId="d5b2ae9e-9213-4442-b7df-4db8cbe51e5d" providerId="ADAL" clId="{DFFD451F-438F-4A80-9913-FAF6CD1888FD}" dt="2021-01-07T19:40:15.139" v="3350" actId="20577"/>
        <pc:sldMkLst>
          <pc:docMk/>
          <pc:sldMk cId="2756755479" sldId="2144327450"/>
        </pc:sldMkLst>
      </pc:sldChg>
      <pc:sldChg chg="modNotesTx">
        <pc:chgData name="Leah Montner Dixon" userId="d5b2ae9e-9213-4442-b7df-4db8cbe51e5d" providerId="ADAL" clId="{DFFD451F-438F-4A80-9913-FAF6CD1888FD}" dt="2021-01-06T21:52:20.929" v="1859" actId="20577"/>
        <pc:sldMkLst>
          <pc:docMk/>
          <pc:sldMk cId="1892359341" sldId="2144327452"/>
        </pc:sldMkLst>
      </pc:sldChg>
      <pc:sldChg chg="addSp modSp mod modNotesTx">
        <pc:chgData name="Leah Montner Dixon" userId="d5b2ae9e-9213-4442-b7df-4db8cbe51e5d" providerId="ADAL" clId="{DFFD451F-438F-4A80-9913-FAF6CD1888FD}" dt="2021-01-07T15:00:38.351" v="3210" actId="1076"/>
        <pc:sldMkLst>
          <pc:docMk/>
          <pc:sldMk cId="555517165" sldId="2144327453"/>
        </pc:sldMkLst>
        <pc:spChg chg="add mod">
          <ac:chgData name="Leah Montner Dixon" userId="d5b2ae9e-9213-4442-b7df-4db8cbe51e5d" providerId="ADAL" clId="{DFFD451F-438F-4A80-9913-FAF6CD1888FD}" dt="2021-01-07T15:00:38.351" v="3210" actId="1076"/>
          <ac:spMkLst>
            <pc:docMk/>
            <pc:sldMk cId="555517165" sldId="2144327453"/>
            <ac:spMk id="16" creationId="{39307466-A21A-4A2F-9BA3-D927DEC85301}"/>
          </ac:spMkLst>
        </pc:spChg>
        <pc:graphicFrameChg chg="mod">
          <ac:chgData name="Leah Montner Dixon" userId="d5b2ae9e-9213-4442-b7df-4db8cbe51e5d" providerId="ADAL" clId="{DFFD451F-438F-4A80-9913-FAF6CD1888FD}" dt="2021-01-07T15:00:34.680" v="3209"/>
          <ac:graphicFrameMkLst>
            <pc:docMk/>
            <pc:sldMk cId="555517165" sldId="2144327453"/>
            <ac:graphicFrameMk id="12" creationId="{6B4F4D53-A7A6-4676-B614-FF715731F18A}"/>
          </ac:graphicFrameMkLst>
        </pc:graphicFrameChg>
      </pc:sldChg>
      <pc:sldChg chg="modNotesTx">
        <pc:chgData name="Leah Montner Dixon" userId="d5b2ae9e-9213-4442-b7df-4db8cbe51e5d" providerId="ADAL" clId="{DFFD451F-438F-4A80-9913-FAF6CD1888FD}" dt="2021-01-06T21:29:22.895" v="838" actId="20577"/>
        <pc:sldMkLst>
          <pc:docMk/>
          <pc:sldMk cId="4263312675" sldId="2144327462"/>
        </pc:sldMkLst>
      </pc:sldChg>
      <pc:sldChg chg="addSp delSp modSp modNotesTx">
        <pc:chgData name="Leah Montner Dixon" userId="d5b2ae9e-9213-4442-b7df-4db8cbe51e5d" providerId="ADAL" clId="{DFFD451F-438F-4A80-9913-FAF6CD1888FD}" dt="2021-01-07T15:15:20.084" v="3247" actId="1076"/>
        <pc:sldMkLst>
          <pc:docMk/>
          <pc:sldMk cId="1012332081" sldId="2144327463"/>
        </pc:sldMkLst>
        <pc:picChg chg="del">
          <ac:chgData name="Leah Montner Dixon" userId="d5b2ae9e-9213-4442-b7df-4db8cbe51e5d" providerId="ADAL" clId="{DFFD451F-438F-4A80-9913-FAF6CD1888FD}" dt="2021-01-07T15:13:22.843" v="3214" actId="478"/>
          <ac:picMkLst>
            <pc:docMk/>
            <pc:sldMk cId="1012332081" sldId="2144327463"/>
            <ac:picMk id="38" creationId="{08C76502-6B6B-4DD5-B7D5-9A66054CDCB7}"/>
          </ac:picMkLst>
        </pc:picChg>
        <pc:picChg chg="mod">
          <ac:chgData name="Leah Montner Dixon" userId="d5b2ae9e-9213-4442-b7df-4db8cbe51e5d" providerId="ADAL" clId="{DFFD451F-438F-4A80-9913-FAF6CD1888FD}" dt="2021-01-07T15:13:28.463" v="3217" actId="1076"/>
          <ac:picMkLst>
            <pc:docMk/>
            <pc:sldMk cId="1012332081" sldId="2144327463"/>
            <ac:picMk id="40" creationId="{683F961C-CC0B-48ED-8D4B-628BC21418D7}"/>
          </ac:picMkLst>
        </pc:picChg>
        <pc:picChg chg="mod">
          <ac:chgData name="Leah Montner Dixon" userId="d5b2ae9e-9213-4442-b7df-4db8cbe51e5d" providerId="ADAL" clId="{DFFD451F-438F-4A80-9913-FAF6CD1888FD}" dt="2021-01-07T15:14:05.129" v="3235" actId="1076"/>
          <ac:picMkLst>
            <pc:docMk/>
            <pc:sldMk cId="1012332081" sldId="2144327463"/>
            <ac:picMk id="42" creationId="{1264342F-7925-4AE6-AA9D-225CC95D1324}"/>
          </ac:picMkLst>
        </pc:picChg>
        <pc:picChg chg="add del mod">
          <ac:chgData name="Leah Montner Dixon" userId="d5b2ae9e-9213-4442-b7df-4db8cbe51e5d" providerId="ADAL" clId="{DFFD451F-438F-4A80-9913-FAF6CD1888FD}" dt="2021-01-07T15:15:04.336" v="3237" actId="478"/>
          <ac:picMkLst>
            <pc:docMk/>
            <pc:sldMk cId="1012332081" sldId="2144327463"/>
            <ac:picMk id="45" creationId="{7D92EA16-10E7-4CEA-ABB7-33F3AD4E4058}"/>
          </ac:picMkLst>
        </pc:picChg>
        <pc:picChg chg="mod">
          <ac:chgData name="Leah Montner Dixon" userId="d5b2ae9e-9213-4442-b7df-4db8cbe51e5d" providerId="ADAL" clId="{DFFD451F-438F-4A80-9913-FAF6CD1888FD}" dt="2021-01-07T15:14:07.531" v="3236" actId="1076"/>
          <ac:picMkLst>
            <pc:docMk/>
            <pc:sldMk cId="1012332081" sldId="2144327463"/>
            <ac:picMk id="46" creationId="{92F47204-06A3-4895-9673-79D9E8DDA034}"/>
          </ac:picMkLst>
        </pc:picChg>
        <pc:picChg chg="add mod">
          <ac:chgData name="Leah Montner Dixon" userId="d5b2ae9e-9213-4442-b7df-4db8cbe51e5d" providerId="ADAL" clId="{DFFD451F-438F-4A80-9913-FAF6CD1888FD}" dt="2021-01-07T15:15:20.084" v="3247" actId="1076"/>
          <ac:picMkLst>
            <pc:docMk/>
            <pc:sldMk cId="1012332081" sldId="2144327463"/>
            <ac:picMk id="47" creationId="{2A3D26EF-DCDE-43AE-845C-78FC7D74C917}"/>
          </ac:picMkLst>
        </pc:picChg>
        <pc:picChg chg="del">
          <ac:chgData name="Leah Montner Dixon" userId="d5b2ae9e-9213-4442-b7df-4db8cbe51e5d" providerId="ADAL" clId="{DFFD451F-438F-4A80-9913-FAF6CD1888FD}" dt="2021-01-07T15:13:15.050" v="3211" actId="478"/>
          <ac:picMkLst>
            <pc:docMk/>
            <pc:sldMk cId="1012332081" sldId="2144327463"/>
            <ac:picMk id="54" creationId="{D8DD9990-C0B2-4455-92E5-2A3CD6F55495}"/>
          </ac:picMkLst>
        </pc:picChg>
        <pc:picChg chg="mod">
          <ac:chgData name="Leah Montner Dixon" userId="d5b2ae9e-9213-4442-b7df-4db8cbe51e5d" providerId="ADAL" clId="{DFFD451F-438F-4A80-9913-FAF6CD1888FD}" dt="2021-01-07T15:13:57.337" v="3229" actId="1076"/>
          <ac:picMkLst>
            <pc:docMk/>
            <pc:sldMk cId="1012332081" sldId="2144327463"/>
            <ac:picMk id="56" creationId="{072299AD-297E-497F-8B52-2E5EE9811731}"/>
          </ac:picMkLst>
        </pc:picChg>
        <pc:picChg chg="mod">
          <ac:chgData name="Leah Montner Dixon" userId="d5b2ae9e-9213-4442-b7df-4db8cbe51e5d" providerId="ADAL" clId="{DFFD451F-438F-4A80-9913-FAF6CD1888FD}" dt="2021-01-07T15:13:53.784" v="3226" actId="1076"/>
          <ac:picMkLst>
            <pc:docMk/>
            <pc:sldMk cId="1012332081" sldId="2144327463"/>
            <ac:picMk id="60" creationId="{0FB5132C-EC1B-4D42-B07A-63C1CB8CB64F}"/>
          </ac:picMkLst>
        </pc:picChg>
      </pc:sldChg>
      <pc:sldChg chg="modNotesTx">
        <pc:chgData name="Leah Montner Dixon" userId="d5b2ae9e-9213-4442-b7df-4db8cbe51e5d" providerId="ADAL" clId="{DFFD451F-438F-4A80-9913-FAF6CD1888FD}" dt="2021-01-07T22:45:19.175" v="3362" actId="20577"/>
        <pc:sldMkLst>
          <pc:docMk/>
          <pc:sldMk cId="1030151505" sldId="2144327464"/>
        </pc:sldMkLst>
      </pc:sldChg>
      <pc:sldChg chg="modNotesTx">
        <pc:chgData name="Leah Montner Dixon" userId="d5b2ae9e-9213-4442-b7df-4db8cbe51e5d" providerId="ADAL" clId="{DFFD451F-438F-4A80-9913-FAF6CD1888FD}" dt="2021-01-07T15:18:43.596" v="3248" actId="20577"/>
        <pc:sldMkLst>
          <pc:docMk/>
          <pc:sldMk cId="1053630463" sldId="2144327467"/>
        </pc:sldMkLst>
      </pc:sldChg>
      <pc:sldChg chg="modNotesTx">
        <pc:chgData name="Leah Montner Dixon" userId="d5b2ae9e-9213-4442-b7df-4db8cbe51e5d" providerId="ADAL" clId="{DFFD451F-438F-4A80-9913-FAF6CD1888FD}" dt="2021-01-07T19:41:57.003" v="3360" actId="20577"/>
        <pc:sldMkLst>
          <pc:docMk/>
          <pc:sldMk cId="2680368995" sldId="2144327474"/>
        </pc:sldMkLst>
      </pc:sldChg>
      <pc:sldChg chg="modNotesTx">
        <pc:chgData name="Leah Montner Dixon" userId="d5b2ae9e-9213-4442-b7df-4db8cbe51e5d" providerId="ADAL" clId="{DFFD451F-438F-4A80-9913-FAF6CD1888FD}" dt="2021-01-06T22:05:43.068" v="3032" actId="20577"/>
        <pc:sldMkLst>
          <pc:docMk/>
          <pc:sldMk cId="1894251458" sldId="2144327480"/>
        </pc:sldMkLst>
      </pc:sldChg>
      <pc:sldChg chg="modSp mod modNotesTx">
        <pc:chgData name="Leah Montner Dixon" userId="d5b2ae9e-9213-4442-b7df-4db8cbe51e5d" providerId="ADAL" clId="{DFFD451F-438F-4A80-9913-FAF6CD1888FD}" dt="2021-01-06T22:06:12.782" v="3036" actId="20577"/>
        <pc:sldMkLst>
          <pc:docMk/>
          <pc:sldMk cId="3818455698" sldId="2144327481"/>
        </pc:sldMkLst>
        <pc:spChg chg="mod">
          <ac:chgData name="Leah Montner Dixon" userId="d5b2ae9e-9213-4442-b7df-4db8cbe51e5d" providerId="ADAL" clId="{DFFD451F-438F-4A80-9913-FAF6CD1888FD}" dt="2021-01-06T22:05:10.564" v="2932" actId="20577"/>
          <ac:spMkLst>
            <pc:docMk/>
            <pc:sldMk cId="3818455698" sldId="2144327481"/>
            <ac:spMk id="17" creationId="{07A0BFB5-F87B-4AAB-BAFC-09C29A534E6B}"/>
          </ac:spMkLst>
        </pc:spChg>
      </pc:sldChg>
      <pc:sldChg chg="modNotesTx">
        <pc:chgData name="Leah Montner Dixon" userId="d5b2ae9e-9213-4442-b7df-4db8cbe51e5d" providerId="ADAL" clId="{DFFD451F-438F-4A80-9913-FAF6CD1888FD}" dt="2021-01-06T21:25:03.692" v="753" actId="20577"/>
        <pc:sldMkLst>
          <pc:docMk/>
          <pc:sldMk cId="3116858210" sldId="2144327503"/>
        </pc:sldMkLst>
      </pc:sldChg>
      <pc:sldChg chg="modNotesTx">
        <pc:chgData name="Leah Montner Dixon" userId="d5b2ae9e-9213-4442-b7df-4db8cbe51e5d" providerId="ADAL" clId="{DFFD451F-438F-4A80-9913-FAF6CD1888FD}" dt="2021-01-06T21:42:29.230" v="1315" actId="5793"/>
        <pc:sldMkLst>
          <pc:docMk/>
          <pc:sldMk cId="3227076955" sldId="2144327504"/>
        </pc:sldMkLst>
      </pc:sldChg>
      <pc:sldChg chg="modNotesTx">
        <pc:chgData name="Leah Montner Dixon" userId="d5b2ae9e-9213-4442-b7df-4db8cbe51e5d" providerId="ADAL" clId="{DFFD451F-438F-4A80-9913-FAF6CD1888FD}" dt="2021-01-05T18:45:06.185" v="81" actId="20577"/>
        <pc:sldMkLst>
          <pc:docMk/>
          <pc:sldMk cId="1830228467" sldId="2144327506"/>
        </pc:sldMkLst>
      </pc:sldChg>
    </pc:docChg>
  </pc:docChgLst>
  <pc:docChgLst>
    <pc:chgData name="Jason Wiese" userId="4bff8d5b-7de6-4655-b397-69b0afc81113" providerId="ADAL" clId="{894E1A47-1962-458E-88B1-FD14F2CCF0F0}"/>
    <pc:docChg chg="undo custSel addSld delSld modSld sldOrd">
      <pc:chgData name="Jason Wiese" userId="4bff8d5b-7de6-4655-b397-69b0afc81113" providerId="ADAL" clId="{894E1A47-1962-458E-88B1-FD14F2CCF0F0}" dt="2021-01-08T06:31:15.331" v="8196" actId="20577"/>
      <pc:docMkLst>
        <pc:docMk/>
      </pc:docMkLst>
      <pc:sldChg chg="addSp modSp mod">
        <pc:chgData name="Jason Wiese" userId="4bff8d5b-7de6-4655-b397-69b0afc81113" providerId="ADAL" clId="{894E1A47-1962-458E-88B1-FD14F2CCF0F0}" dt="2020-12-29T04:42:26.863" v="4760" actId="403"/>
        <pc:sldMkLst>
          <pc:docMk/>
          <pc:sldMk cId="2289241843" sldId="401"/>
        </pc:sldMkLst>
        <pc:spChg chg="mod">
          <ac:chgData name="Jason Wiese" userId="4bff8d5b-7de6-4655-b397-69b0afc81113" providerId="ADAL" clId="{894E1A47-1962-458E-88B1-FD14F2CCF0F0}" dt="2020-12-29T04:16:26.015" v="4070" actId="14100"/>
          <ac:spMkLst>
            <pc:docMk/>
            <pc:sldMk cId="2289241843" sldId="401"/>
            <ac:spMk id="4" creationId="{3ED54650-E124-0942-8B03-A438165B55A6}"/>
          </ac:spMkLst>
        </pc:spChg>
        <pc:spChg chg="add mod">
          <ac:chgData name="Jason Wiese" userId="4bff8d5b-7de6-4655-b397-69b0afc81113" providerId="ADAL" clId="{894E1A47-1962-458E-88B1-FD14F2CCF0F0}" dt="2020-12-29T04:42:22.683" v="4759"/>
          <ac:spMkLst>
            <pc:docMk/>
            <pc:sldMk cId="2289241843" sldId="401"/>
            <ac:spMk id="15" creationId="{C1C48234-C505-46EB-990F-6CB1A15906BD}"/>
          </ac:spMkLst>
        </pc:spChg>
        <pc:spChg chg="mod">
          <ac:chgData name="Jason Wiese" userId="4bff8d5b-7de6-4655-b397-69b0afc81113" providerId="ADAL" clId="{894E1A47-1962-458E-88B1-FD14F2CCF0F0}" dt="2020-12-29T04:42:26.863" v="4760" actId="403"/>
          <ac:spMkLst>
            <pc:docMk/>
            <pc:sldMk cId="2289241843" sldId="401"/>
            <ac:spMk id="30" creationId="{00000000-0000-0000-0000-000000000000}"/>
          </ac:spMkLst>
        </pc:spChg>
      </pc:sldChg>
      <pc:sldChg chg="modSp mod">
        <pc:chgData name="Jason Wiese" userId="4bff8d5b-7de6-4655-b397-69b0afc81113" providerId="ADAL" clId="{894E1A47-1962-458E-88B1-FD14F2CCF0F0}" dt="2020-12-29T00:27:54.774" v="47" actId="20577"/>
        <pc:sldMkLst>
          <pc:docMk/>
          <pc:sldMk cId="491863008" sldId="409"/>
        </pc:sldMkLst>
        <pc:spChg chg="mod">
          <ac:chgData name="Jason Wiese" userId="4bff8d5b-7de6-4655-b397-69b0afc81113" providerId="ADAL" clId="{894E1A47-1962-458E-88B1-FD14F2CCF0F0}" dt="2020-12-29T00:27:54.774" v="47" actId="20577"/>
          <ac:spMkLst>
            <pc:docMk/>
            <pc:sldMk cId="491863008" sldId="409"/>
            <ac:spMk id="7" creationId="{61A360E3-718B-4BDB-851B-76799C2CFBFD}"/>
          </ac:spMkLst>
        </pc:spChg>
      </pc:sldChg>
      <pc:sldChg chg="addSp modSp mod">
        <pc:chgData name="Jason Wiese" userId="4bff8d5b-7de6-4655-b397-69b0afc81113" providerId="ADAL" clId="{894E1A47-1962-458E-88B1-FD14F2CCF0F0}" dt="2020-12-29T04:43:44.324" v="4771"/>
        <pc:sldMkLst>
          <pc:docMk/>
          <pc:sldMk cId="1411759875" sldId="16166"/>
        </pc:sldMkLst>
        <pc:spChg chg="add mod">
          <ac:chgData name="Jason Wiese" userId="4bff8d5b-7de6-4655-b397-69b0afc81113" providerId="ADAL" clId="{894E1A47-1962-458E-88B1-FD14F2CCF0F0}" dt="2020-12-29T00:55:16.766" v="725" actId="404"/>
          <ac:spMkLst>
            <pc:docMk/>
            <pc:sldMk cId="1411759875" sldId="16166"/>
            <ac:spMk id="4" creationId="{B0D5930F-A277-4897-8819-2B48E69C6271}"/>
          </ac:spMkLst>
        </pc:spChg>
        <pc:spChg chg="add mod">
          <ac:chgData name="Jason Wiese" userId="4bff8d5b-7de6-4655-b397-69b0afc81113" providerId="ADAL" clId="{894E1A47-1962-458E-88B1-FD14F2CCF0F0}" dt="2020-12-29T04:43:44.324" v="4771"/>
          <ac:spMkLst>
            <pc:docMk/>
            <pc:sldMk cId="1411759875" sldId="16166"/>
            <ac:spMk id="13" creationId="{427311A4-5B07-45A9-88ED-12B3CA65880F}"/>
          </ac:spMkLst>
        </pc:spChg>
        <pc:picChg chg="add mod">
          <ac:chgData name="Jason Wiese" userId="4bff8d5b-7de6-4655-b397-69b0afc81113" providerId="ADAL" clId="{894E1A47-1962-458E-88B1-FD14F2CCF0F0}" dt="2020-12-29T00:54:13.043" v="573" actId="1582"/>
          <ac:picMkLst>
            <pc:docMk/>
            <pc:sldMk cId="1411759875" sldId="16166"/>
            <ac:picMk id="3" creationId="{0C7AB866-D1A8-4E9B-B503-0C4E80B36202}"/>
          </ac:picMkLst>
        </pc:picChg>
      </pc:sldChg>
      <pc:sldChg chg="modSp mod">
        <pc:chgData name="Jason Wiese" userId="4bff8d5b-7de6-4655-b397-69b0afc81113" providerId="ADAL" clId="{894E1A47-1962-458E-88B1-FD14F2CCF0F0}" dt="2020-12-29T04:42:05.145" v="4756" actId="14100"/>
        <pc:sldMkLst>
          <pc:docMk/>
          <pc:sldMk cId="2192224038" sldId="2144327267"/>
        </pc:sldMkLst>
        <pc:spChg chg="mod">
          <ac:chgData name="Jason Wiese" userId="4bff8d5b-7de6-4655-b397-69b0afc81113" providerId="ADAL" clId="{894E1A47-1962-458E-88B1-FD14F2CCF0F0}" dt="2020-12-29T04:42:05.145" v="4756" actId="14100"/>
          <ac:spMkLst>
            <pc:docMk/>
            <pc:sldMk cId="2192224038" sldId="2144327267"/>
            <ac:spMk id="11" creationId="{FD72A13A-31B6-42CF-9AAF-1FA5DD597A2D}"/>
          </ac:spMkLst>
        </pc:spChg>
      </pc:sldChg>
      <pc:sldChg chg="addSp modSp mod">
        <pc:chgData name="Jason Wiese" userId="4bff8d5b-7de6-4655-b397-69b0afc81113" providerId="ADAL" clId="{894E1A47-1962-458E-88B1-FD14F2CCF0F0}" dt="2020-12-29T01:17:00.752" v="1448" actId="208"/>
        <pc:sldMkLst>
          <pc:docMk/>
          <pc:sldMk cId="1370990927" sldId="2144327270"/>
        </pc:sldMkLst>
        <pc:spChg chg="mod">
          <ac:chgData name="Jason Wiese" userId="4bff8d5b-7de6-4655-b397-69b0afc81113" providerId="ADAL" clId="{894E1A47-1962-458E-88B1-FD14F2CCF0F0}" dt="2020-12-29T01:17:00.752" v="1448" actId="208"/>
          <ac:spMkLst>
            <pc:docMk/>
            <pc:sldMk cId="1370990927" sldId="2144327270"/>
            <ac:spMk id="17" creationId="{8E5D7CEA-9C54-401A-B70D-BBEB0EE161CA}"/>
          </ac:spMkLst>
        </pc:spChg>
        <pc:spChg chg="add mod">
          <ac:chgData name="Jason Wiese" userId="4bff8d5b-7de6-4655-b397-69b0afc81113" providerId="ADAL" clId="{894E1A47-1962-458E-88B1-FD14F2CCF0F0}" dt="2020-12-29T00:29:46.496" v="64"/>
          <ac:spMkLst>
            <pc:docMk/>
            <pc:sldMk cId="1370990927" sldId="2144327270"/>
            <ac:spMk id="18" creationId="{60399017-2FFC-4513-9E43-020F623733D4}"/>
          </ac:spMkLst>
        </pc:spChg>
      </pc:sldChg>
      <pc:sldChg chg="addSp delSp modSp del mod">
        <pc:chgData name="Jason Wiese" userId="4bff8d5b-7de6-4655-b397-69b0afc81113" providerId="ADAL" clId="{894E1A47-1962-458E-88B1-FD14F2CCF0F0}" dt="2020-12-29T01:15:32.035" v="1444" actId="47"/>
        <pc:sldMkLst>
          <pc:docMk/>
          <pc:sldMk cId="3647238114" sldId="2144327290"/>
        </pc:sldMkLst>
        <pc:spChg chg="mod">
          <ac:chgData name="Jason Wiese" userId="4bff8d5b-7de6-4655-b397-69b0afc81113" providerId="ADAL" clId="{894E1A47-1962-458E-88B1-FD14F2CCF0F0}" dt="2020-12-29T01:13:34.048" v="1298" actId="207"/>
          <ac:spMkLst>
            <pc:docMk/>
            <pc:sldMk cId="3647238114" sldId="2144327290"/>
            <ac:spMk id="2" creationId="{5F67BC5F-9D6C-4430-93A4-21657AF7B869}"/>
          </ac:spMkLst>
        </pc:spChg>
        <pc:spChg chg="del mod">
          <ac:chgData name="Jason Wiese" userId="4bff8d5b-7de6-4655-b397-69b0afc81113" providerId="ADAL" clId="{894E1A47-1962-458E-88B1-FD14F2CCF0F0}" dt="2020-12-29T01:05:32.612" v="814" actId="478"/>
          <ac:spMkLst>
            <pc:docMk/>
            <pc:sldMk cId="3647238114" sldId="2144327290"/>
            <ac:spMk id="3" creationId="{DCC02B6C-3400-4F5A-B302-2282CFD15239}"/>
          </ac:spMkLst>
        </pc:spChg>
        <pc:spChg chg="add del mod">
          <ac:chgData name="Jason Wiese" userId="4bff8d5b-7de6-4655-b397-69b0afc81113" providerId="ADAL" clId="{894E1A47-1962-458E-88B1-FD14F2CCF0F0}" dt="2020-12-29T00:30:24.251" v="98" actId="478"/>
          <ac:spMkLst>
            <pc:docMk/>
            <pc:sldMk cId="3647238114" sldId="2144327290"/>
            <ac:spMk id="10" creationId="{095DD0B5-A073-467C-B1E4-02F8A6169F27}"/>
          </ac:spMkLst>
        </pc:spChg>
        <pc:spChg chg="add del mod">
          <ac:chgData name="Jason Wiese" userId="4bff8d5b-7de6-4655-b397-69b0afc81113" providerId="ADAL" clId="{894E1A47-1962-458E-88B1-FD14F2CCF0F0}" dt="2020-12-29T00:30:44.408" v="101" actId="478"/>
          <ac:spMkLst>
            <pc:docMk/>
            <pc:sldMk cId="3647238114" sldId="2144327290"/>
            <ac:spMk id="13" creationId="{BB8E302F-A4EF-4E01-AC9B-58DF00353AFE}"/>
          </ac:spMkLst>
        </pc:spChg>
        <pc:spChg chg="add del mod">
          <ac:chgData name="Jason Wiese" userId="4bff8d5b-7de6-4655-b397-69b0afc81113" providerId="ADAL" clId="{894E1A47-1962-458E-88B1-FD14F2CCF0F0}" dt="2020-12-29T00:31:08.704" v="107" actId="478"/>
          <ac:spMkLst>
            <pc:docMk/>
            <pc:sldMk cId="3647238114" sldId="2144327290"/>
            <ac:spMk id="15" creationId="{AD728CDE-8736-4D2A-92E4-6478AB467868}"/>
          </ac:spMkLst>
        </pc:spChg>
        <pc:spChg chg="add del mod">
          <ac:chgData name="Jason Wiese" userId="4bff8d5b-7de6-4655-b397-69b0afc81113" providerId="ADAL" clId="{894E1A47-1962-458E-88B1-FD14F2CCF0F0}" dt="2020-12-29T01:10:10.549" v="1290" actId="478"/>
          <ac:spMkLst>
            <pc:docMk/>
            <pc:sldMk cId="3647238114" sldId="2144327290"/>
            <ac:spMk id="17" creationId="{21CC33F9-B09E-4ADC-809F-97E251813D60}"/>
          </ac:spMkLst>
        </pc:spChg>
        <pc:spChg chg="add del mod">
          <ac:chgData name="Jason Wiese" userId="4bff8d5b-7de6-4655-b397-69b0afc81113" providerId="ADAL" clId="{894E1A47-1962-458E-88B1-FD14F2CCF0F0}" dt="2020-12-29T01:10:10.549" v="1290" actId="478"/>
          <ac:spMkLst>
            <pc:docMk/>
            <pc:sldMk cId="3647238114" sldId="2144327290"/>
            <ac:spMk id="18" creationId="{DE6CBB9A-64DE-4022-88F9-614978D783CE}"/>
          </ac:spMkLst>
        </pc:spChg>
        <pc:picChg chg="mod ord">
          <ac:chgData name="Jason Wiese" userId="4bff8d5b-7de6-4655-b397-69b0afc81113" providerId="ADAL" clId="{894E1A47-1962-458E-88B1-FD14F2CCF0F0}" dt="2020-12-29T00:31:19.387" v="109" actId="14100"/>
          <ac:picMkLst>
            <pc:docMk/>
            <pc:sldMk cId="3647238114" sldId="2144327290"/>
            <ac:picMk id="8" creationId="{259CDC2E-B13C-46F6-82CA-0E51FA65FA73}"/>
          </ac:picMkLst>
        </pc:picChg>
        <pc:picChg chg="add del mod">
          <ac:chgData name="Jason Wiese" userId="4bff8d5b-7de6-4655-b397-69b0afc81113" providerId="ADAL" clId="{894E1A47-1962-458E-88B1-FD14F2CCF0F0}" dt="2020-12-29T01:06:42.600" v="995" actId="478"/>
          <ac:picMkLst>
            <pc:docMk/>
            <pc:sldMk cId="3647238114" sldId="2144327290"/>
            <ac:picMk id="16" creationId="{0A19F982-3C45-41BA-82AC-DC1836A39EDC}"/>
          </ac:picMkLst>
        </pc:picChg>
      </pc:sldChg>
      <pc:sldChg chg="addSp modSp mod">
        <pc:chgData name="Jason Wiese" userId="4bff8d5b-7de6-4655-b397-69b0afc81113" providerId="ADAL" clId="{894E1A47-1962-458E-88B1-FD14F2CCF0F0}" dt="2021-01-08T05:25:49.657" v="7643" actId="14100"/>
        <pc:sldMkLst>
          <pc:docMk/>
          <pc:sldMk cId="1283579002" sldId="2144327295"/>
        </pc:sldMkLst>
        <pc:spChg chg="mod">
          <ac:chgData name="Jason Wiese" userId="4bff8d5b-7de6-4655-b397-69b0afc81113" providerId="ADAL" clId="{894E1A47-1962-458E-88B1-FD14F2CCF0F0}" dt="2021-01-08T05:19:23.649" v="7289" actId="403"/>
          <ac:spMkLst>
            <pc:docMk/>
            <pc:sldMk cId="1283579002" sldId="2144327295"/>
            <ac:spMk id="2" creationId="{B4EF0C09-650B-451B-8A2D-B8FE00ACC767}"/>
          </ac:spMkLst>
        </pc:spChg>
        <pc:spChg chg="add mod">
          <ac:chgData name="Jason Wiese" userId="4bff8d5b-7de6-4655-b397-69b0afc81113" providerId="ADAL" clId="{894E1A47-1962-458E-88B1-FD14F2CCF0F0}" dt="2021-01-08T05:20:35.230" v="7314" actId="14100"/>
          <ac:spMkLst>
            <pc:docMk/>
            <pc:sldMk cId="1283579002" sldId="2144327295"/>
            <ac:spMk id="6" creationId="{7129EF24-CCE2-4090-8E33-2C5A8D189BF7}"/>
          </ac:spMkLst>
        </pc:spChg>
        <pc:spChg chg="mod">
          <ac:chgData name="Jason Wiese" userId="4bff8d5b-7de6-4655-b397-69b0afc81113" providerId="ADAL" clId="{894E1A47-1962-458E-88B1-FD14F2CCF0F0}" dt="2021-01-08T05:23:25.579" v="7427" actId="20577"/>
          <ac:spMkLst>
            <pc:docMk/>
            <pc:sldMk cId="1283579002" sldId="2144327295"/>
            <ac:spMk id="8" creationId="{9489C778-A1AE-45D9-AE05-4A6A4F3A3EE3}"/>
          </ac:spMkLst>
        </pc:spChg>
        <pc:spChg chg="mod">
          <ac:chgData name="Jason Wiese" userId="4bff8d5b-7de6-4655-b397-69b0afc81113" providerId="ADAL" clId="{894E1A47-1962-458E-88B1-FD14F2CCF0F0}" dt="2021-01-08T05:25:49.657" v="7643" actId="14100"/>
          <ac:spMkLst>
            <pc:docMk/>
            <pc:sldMk cId="1283579002" sldId="2144327295"/>
            <ac:spMk id="9" creationId="{A8D82C69-676B-47EB-861A-AC11D10A741F}"/>
          </ac:spMkLst>
        </pc:spChg>
        <pc:spChg chg="add mod">
          <ac:chgData name="Jason Wiese" userId="4bff8d5b-7de6-4655-b397-69b0afc81113" providerId="ADAL" clId="{894E1A47-1962-458E-88B1-FD14F2CCF0F0}" dt="2021-01-08T05:20:17.196" v="7311" actId="14100"/>
          <ac:spMkLst>
            <pc:docMk/>
            <pc:sldMk cId="1283579002" sldId="2144327295"/>
            <ac:spMk id="29" creationId="{81041345-9CAD-4ADF-9683-0097181845C5}"/>
          </ac:spMkLst>
        </pc:spChg>
        <pc:spChg chg="add mod">
          <ac:chgData name="Jason Wiese" userId="4bff8d5b-7de6-4655-b397-69b0afc81113" providerId="ADAL" clId="{894E1A47-1962-458E-88B1-FD14F2CCF0F0}" dt="2021-01-08T05:19:05.863" v="7288" actId="1037"/>
          <ac:spMkLst>
            <pc:docMk/>
            <pc:sldMk cId="1283579002" sldId="2144327295"/>
            <ac:spMk id="30" creationId="{1299DF70-8BE6-477A-BFA6-B77A0C4C6A85}"/>
          </ac:spMkLst>
        </pc:spChg>
        <pc:spChg chg="mod">
          <ac:chgData name="Jason Wiese" userId="4bff8d5b-7de6-4655-b397-69b0afc81113" providerId="ADAL" clId="{894E1A47-1962-458E-88B1-FD14F2CCF0F0}" dt="2021-01-08T05:19:30.643" v="7298" actId="1035"/>
          <ac:spMkLst>
            <pc:docMk/>
            <pc:sldMk cId="1283579002" sldId="2144327295"/>
            <ac:spMk id="44" creationId="{05FEFEF2-C969-42E9-A9F0-7AF600B1E055}"/>
          </ac:spMkLst>
        </pc:spChg>
        <pc:spChg chg="mod">
          <ac:chgData name="Jason Wiese" userId="4bff8d5b-7de6-4655-b397-69b0afc81113" providerId="ADAL" clId="{894E1A47-1962-458E-88B1-FD14F2CCF0F0}" dt="2021-01-08T05:19:30.643" v="7298" actId="1035"/>
          <ac:spMkLst>
            <pc:docMk/>
            <pc:sldMk cId="1283579002" sldId="2144327295"/>
            <ac:spMk id="48" creationId="{79159835-07A0-44CD-912C-77D3E8676889}"/>
          </ac:spMkLst>
        </pc:spChg>
        <pc:spChg chg="mod">
          <ac:chgData name="Jason Wiese" userId="4bff8d5b-7de6-4655-b397-69b0afc81113" providerId="ADAL" clId="{894E1A47-1962-458E-88B1-FD14F2CCF0F0}" dt="2021-01-08T05:19:30.643" v="7298" actId="1035"/>
          <ac:spMkLst>
            <pc:docMk/>
            <pc:sldMk cId="1283579002" sldId="2144327295"/>
            <ac:spMk id="1031" creationId="{755061ED-AA82-425E-9453-0DDF1AD2E860}"/>
          </ac:spMkLst>
        </pc:spChg>
      </pc:sldChg>
      <pc:sldChg chg="addSp delSp modSp mod">
        <pc:chgData name="Jason Wiese" userId="4bff8d5b-7de6-4655-b397-69b0afc81113" providerId="ADAL" clId="{894E1A47-1962-458E-88B1-FD14F2CCF0F0}" dt="2020-12-29T04:43:30.883" v="4768" actId="14100"/>
        <pc:sldMkLst>
          <pc:docMk/>
          <pc:sldMk cId="2637335498" sldId="2144327299"/>
        </pc:sldMkLst>
        <pc:spChg chg="add mod">
          <ac:chgData name="Jason Wiese" userId="4bff8d5b-7de6-4655-b397-69b0afc81113" providerId="ADAL" clId="{894E1A47-1962-458E-88B1-FD14F2CCF0F0}" dt="2020-12-29T01:02:45.468" v="791" actId="1036"/>
          <ac:spMkLst>
            <pc:docMk/>
            <pc:sldMk cId="2637335498" sldId="2144327299"/>
            <ac:spMk id="15" creationId="{00A4BB55-5408-4071-B6D7-6477F4AD038A}"/>
          </ac:spMkLst>
        </pc:spChg>
        <pc:spChg chg="mod">
          <ac:chgData name="Jason Wiese" userId="4bff8d5b-7de6-4655-b397-69b0afc81113" providerId="ADAL" clId="{894E1A47-1962-458E-88B1-FD14F2CCF0F0}" dt="2020-12-29T04:43:30.883" v="4768" actId="14100"/>
          <ac:spMkLst>
            <pc:docMk/>
            <pc:sldMk cId="2637335498" sldId="2144327299"/>
            <ac:spMk id="16" creationId="{D3674837-C9B3-4CE9-A7B2-3B4DEE5AC28A}"/>
          </ac:spMkLst>
        </pc:spChg>
        <pc:spChg chg="mod">
          <ac:chgData name="Jason Wiese" userId="4bff8d5b-7de6-4655-b397-69b0afc81113" providerId="ADAL" clId="{894E1A47-1962-458E-88B1-FD14F2CCF0F0}" dt="2020-12-29T01:02:40.752" v="785" actId="1036"/>
          <ac:spMkLst>
            <pc:docMk/>
            <pc:sldMk cId="2637335498" sldId="2144327299"/>
            <ac:spMk id="18" creationId="{EB6240A3-9078-4FDB-A200-4942B9165794}"/>
          </ac:spMkLst>
        </pc:spChg>
        <pc:spChg chg="del">
          <ac:chgData name="Jason Wiese" userId="4bff8d5b-7de6-4655-b397-69b0afc81113" providerId="ADAL" clId="{894E1A47-1962-458E-88B1-FD14F2CCF0F0}" dt="2020-12-29T01:02:19.511" v="776" actId="478"/>
          <ac:spMkLst>
            <pc:docMk/>
            <pc:sldMk cId="2637335498" sldId="2144327299"/>
            <ac:spMk id="114" creationId="{D6FF384B-4379-4305-B1AA-F986F9F9D475}"/>
          </ac:spMkLst>
        </pc:spChg>
      </pc:sldChg>
      <pc:sldChg chg="addSp delSp modSp mod ord">
        <pc:chgData name="Jason Wiese" userId="4bff8d5b-7de6-4655-b397-69b0afc81113" providerId="ADAL" clId="{894E1A47-1962-458E-88B1-FD14F2CCF0F0}" dt="2020-12-29T03:43:38.914" v="3992" actId="1038"/>
        <pc:sldMkLst>
          <pc:docMk/>
          <pc:sldMk cId="3457095149" sldId="2144327323"/>
        </pc:sldMkLst>
        <pc:spChg chg="del">
          <ac:chgData name="Jason Wiese" userId="4bff8d5b-7de6-4655-b397-69b0afc81113" providerId="ADAL" clId="{894E1A47-1962-458E-88B1-FD14F2CCF0F0}" dt="2020-12-29T03:41:02.124" v="3930" actId="478"/>
          <ac:spMkLst>
            <pc:docMk/>
            <pc:sldMk cId="3457095149" sldId="2144327323"/>
            <ac:spMk id="14" creationId="{96A8196F-1F9D-47F8-8408-BC9AEF17103C}"/>
          </ac:spMkLst>
        </pc:spChg>
        <pc:spChg chg="add mod">
          <ac:chgData name="Jason Wiese" userId="4bff8d5b-7de6-4655-b397-69b0afc81113" providerId="ADAL" clId="{894E1A47-1962-458E-88B1-FD14F2CCF0F0}" dt="2020-12-29T03:43:38.914" v="3992" actId="1038"/>
          <ac:spMkLst>
            <pc:docMk/>
            <pc:sldMk cId="3457095149" sldId="2144327323"/>
            <ac:spMk id="19" creationId="{B633B7E7-ABD2-4D4E-9C9D-D00E1F0352DC}"/>
          </ac:spMkLst>
        </pc:spChg>
      </pc:sldChg>
      <pc:sldChg chg="modSp mod">
        <pc:chgData name="Jason Wiese" userId="4bff8d5b-7de6-4655-b397-69b0afc81113" providerId="ADAL" clId="{894E1A47-1962-458E-88B1-FD14F2CCF0F0}" dt="2020-12-29T04:43:35.637" v="4769" actId="14100"/>
        <pc:sldMkLst>
          <pc:docMk/>
          <pc:sldMk cId="3393006575" sldId="2144327332"/>
        </pc:sldMkLst>
        <pc:spChg chg="mod">
          <ac:chgData name="Jason Wiese" userId="4bff8d5b-7de6-4655-b397-69b0afc81113" providerId="ADAL" clId="{894E1A47-1962-458E-88B1-FD14F2CCF0F0}" dt="2020-12-29T01:00:38.059" v="739" actId="20577"/>
          <ac:spMkLst>
            <pc:docMk/>
            <pc:sldMk cId="3393006575" sldId="2144327332"/>
            <ac:spMk id="2" creationId="{07B4AB15-BA94-44BC-A8C2-17BB8E6191EA}"/>
          </ac:spMkLst>
        </pc:spChg>
        <pc:spChg chg="mod">
          <ac:chgData name="Jason Wiese" userId="4bff8d5b-7de6-4655-b397-69b0afc81113" providerId="ADAL" clId="{894E1A47-1962-458E-88B1-FD14F2CCF0F0}" dt="2020-12-29T00:59:48.019" v="730" actId="207"/>
          <ac:spMkLst>
            <pc:docMk/>
            <pc:sldMk cId="3393006575" sldId="2144327332"/>
            <ac:spMk id="14" creationId="{B326FA40-1AEC-41E2-A0A7-C63C06BAB5B8}"/>
          </ac:spMkLst>
        </pc:spChg>
        <pc:spChg chg="mod">
          <ac:chgData name="Jason Wiese" userId="4bff8d5b-7de6-4655-b397-69b0afc81113" providerId="ADAL" clId="{894E1A47-1962-458E-88B1-FD14F2CCF0F0}" dt="2020-12-29T04:43:35.637" v="4769" actId="14100"/>
          <ac:spMkLst>
            <pc:docMk/>
            <pc:sldMk cId="3393006575" sldId="2144327332"/>
            <ac:spMk id="16" creationId="{D3674837-C9B3-4CE9-A7B2-3B4DEE5AC28A}"/>
          </ac:spMkLst>
        </pc:spChg>
      </pc:sldChg>
      <pc:sldChg chg="addSp delSp modSp mod">
        <pc:chgData name="Jason Wiese" userId="4bff8d5b-7de6-4655-b397-69b0afc81113" providerId="ADAL" clId="{894E1A47-1962-458E-88B1-FD14F2CCF0F0}" dt="2020-12-29T02:55:03.752" v="3912"/>
        <pc:sldMkLst>
          <pc:docMk/>
          <pc:sldMk cId="3190226482" sldId="2144327367"/>
        </pc:sldMkLst>
        <pc:spChg chg="mod">
          <ac:chgData name="Jason Wiese" userId="4bff8d5b-7de6-4655-b397-69b0afc81113" providerId="ADAL" clId="{894E1A47-1962-458E-88B1-FD14F2CCF0F0}" dt="2020-12-29T02:49:48.211" v="3569" actId="20577"/>
          <ac:spMkLst>
            <pc:docMk/>
            <pc:sldMk cId="3190226482" sldId="2144327367"/>
            <ac:spMk id="4" creationId="{3ED54650-E124-0942-8B03-A438165B55A6}"/>
          </ac:spMkLst>
        </pc:spChg>
        <pc:spChg chg="mod">
          <ac:chgData name="Jason Wiese" userId="4bff8d5b-7de6-4655-b397-69b0afc81113" providerId="ADAL" clId="{894E1A47-1962-458E-88B1-FD14F2CCF0F0}" dt="2020-12-29T00:50:37.978" v="523" actId="1036"/>
          <ac:spMkLst>
            <pc:docMk/>
            <pc:sldMk cId="3190226482" sldId="2144327367"/>
            <ac:spMk id="6" creationId="{71B9A07B-F920-460A-AD11-C587AE9DF877}"/>
          </ac:spMkLst>
        </pc:spChg>
        <pc:spChg chg="add mod">
          <ac:chgData name="Jason Wiese" userId="4bff8d5b-7de6-4655-b397-69b0afc81113" providerId="ADAL" clId="{894E1A47-1962-458E-88B1-FD14F2CCF0F0}" dt="2020-12-29T00:29:43.131" v="63"/>
          <ac:spMkLst>
            <pc:docMk/>
            <pc:sldMk cId="3190226482" sldId="2144327367"/>
            <ac:spMk id="9" creationId="{4E9773D7-92D9-4EC1-8E26-4219C16D5257}"/>
          </ac:spMkLst>
        </pc:spChg>
        <pc:spChg chg="mod">
          <ac:chgData name="Jason Wiese" userId="4bff8d5b-7de6-4655-b397-69b0afc81113" providerId="ADAL" clId="{894E1A47-1962-458E-88B1-FD14F2CCF0F0}" dt="2020-12-29T00:50:59.428" v="545" actId="14100"/>
          <ac:spMkLst>
            <pc:docMk/>
            <pc:sldMk cId="3190226482" sldId="2144327367"/>
            <ac:spMk id="10" creationId="{176DEA03-384C-498F-B1B1-C67A093A0F49}"/>
          </ac:spMkLst>
        </pc:spChg>
        <pc:spChg chg="mod">
          <ac:chgData name="Jason Wiese" userId="4bff8d5b-7de6-4655-b397-69b0afc81113" providerId="ADAL" clId="{894E1A47-1962-458E-88B1-FD14F2CCF0F0}" dt="2020-12-29T00:51:06.189" v="552" actId="1035"/>
          <ac:spMkLst>
            <pc:docMk/>
            <pc:sldMk cId="3190226482" sldId="2144327367"/>
            <ac:spMk id="12" creationId="{9484DB47-725D-4DEF-A58A-B2CE90C34E34}"/>
          </ac:spMkLst>
        </pc:spChg>
        <pc:spChg chg="add del mod">
          <ac:chgData name="Jason Wiese" userId="4bff8d5b-7de6-4655-b397-69b0afc81113" providerId="ADAL" clId="{894E1A47-1962-458E-88B1-FD14F2CCF0F0}" dt="2020-12-29T02:55:01.765" v="3911" actId="478"/>
          <ac:spMkLst>
            <pc:docMk/>
            <pc:sldMk cId="3190226482" sldId="2144327367"/>
            <ac:spMk id="14" creationId="{899B0835-67D2-4BD5-A157-FC5FCA3ED211}"/>
          </ac:spMkLst>
        </pc:spChg>
        <pc:spChg chg="add mod">
          <ac:chgData name="Jason Wiese" userId="4bff8d5b-7de6-4655-b397-69b0afc81113" providerId="ADAL" clId="{894E1A47-1962-458E-88B1-FD14F2CCF0F0}" dt="2020-12-29T02:55:03.752" v="3912"/>
          <ac:spMkLst>
            <pc:docMk/>
            <pc:sldMk cId="3190226482" sldId="2144327367"/>
            <ac:spMk id="16" creationId="{3A0FA068-6275-45DE-847B-92DD47208EDA}"/>
          </ac:spMkLst>
        </pc:spChg>
        <pc:picChg chg="mod">
          <ac:chgData name="Jason Wiese" userId="4bff8d5b-7de6-4655-b397-69b0afc81113" providerId="ADAL" clId="{894E1A47-1962-458E-88B1-FD14F2CCF0F0}" dt="2020-12-29T00:51:06.189" v="552" actId="1035"/>
          <ac:picMkLst>
            <pc:docMk/>
            <pc:sldMk cId="3190226482" sldId="2144327367"/>
            <ac:picMk id="2" creationId="{7F182F83-3ADE-4F8A-B9A2-7B03BFD54F6A}"/>
          </ac:picMkLst>
        </pc:picChg>
        <pc:picChg chg="add del mod">
          <ac:chgData name="Jason Wiese" userId="4bff8d5b-7de6-4655-b397-69b0afc81113" providerId="ADAL" clId="{894E1A47-1962-458E-88B1-FD14F2CCF0F0}" dt="2020-12-29T02:55:01.765" v="3911" actId="478"/>
          <ac:picMkLst>
            <pc:docMk/>
            <pc:sldMk cId="3190226482" sldId="2144327367"/>
            <ac:picMk id="5" creationId="{E97EEFF6-6DC6-40F7-A7E3-E01E959B7989}"/>
          </ac:picMkLst>
        </pc:picChg>
        <pc:picChg chg="add del mod">
          <ac:chgData name="Jason Wiese" userId="4bff8d5b-7de6-4655-b397-69b0afc81113" providerId="ADAL" clId="{894E1A47-1962-458E-88B1-FD14F2CCF0F0}" dt="2020-12-29T00:48:54.240" v="326" actId="478"/>
          <ac:picMkLst>
            <pc:docMk/>
            <pc:sldMk cId="3190226482" sldId="2144327367"/>
            <ac:picMk id="13" creationId="{83B7564A-7A01-448D-880D-D77629441160}"/>
          </ac:picMkLst>
        </pc:picChg>
        <pc:picChg chg="add mod">
          <ac:chgData name="Jason Wiese" userId="4bff8d5b-7de6-4655-b397-69b0afc81113" providerId="ADAL" clId="{894E1A47-1962-458E-88B1-FD14F2CCF0F0}" dt="2020-12-29T02:55:03.752" v="3912"/>
          <ac:picMkLst>
            <pc:docMk/>
            <pc:sldMk cId="3190226482" sldId="2144327367"/>
            <ac:picMk id="15" creationId="{482E87A8-F9B8-4D0B-B1AB-A38E974B935F}"/>
          </ac:picMkLst>
        </pc:picChg>
      </pc:sldChg>
      <pc:sldChg chg="addSp delSp modSp mod modAnim">
        <pc:chgData name="Jason Wiese" userId="4bff8d5b-7de6-4655-b397-69b0afc81113" providerId="ADAL" clId="{894E1A47-1962-458E-88B1-FD14F2CCF0F0}" dt="2021-01-08T06:27:09.887" v="8190" actId="6549"/>
        <pc:sldMkLst>
          <pc:docMk/>
          <pc:sldMk cId="951449302" sldId="2144327400"/>
        </pc:sldMkLst>
        <pc:spChg chg="del mod">
          <ac:chgData name="Jason Wiese" userId="4bff8d5b-7de6-4655-b397-69b0afc81113" providerId="ADAL" clId="{894E1A47-1962-458E-88B1-FD14F2CCF0F0}" dt="2020-12-29T04:34:22.102" v="4606" actId="478"/>
          <ac:spMkLst>
            <pc:docMk/>
            <pc:sldMk cId="951449302" sldId="2144327400"/>
            <ac:spMk id="2" creationId="{029901B7-394A-42DF-92CB-1F7E038487CC}"/>
          </ac:spMkLst>
        </pc:spChg>
        <pc:spChg chg="mod">
          <ac:chgData name="Jason Wiese" userId="4bff8d5b-7de6-4655-b397-69b0afc81113" providerId="ADAL" clId="{894E1A47-1962-458E-88B1-FD14F2CCF0F0}" dt="2020-12-29T04:40:32.228" v="4718" actId="403"/>
          <ac:spMkLst>
            <pc:docMk/>
            <pc:sldMk cId="951449302" sldId="2144327400"/>
            <ac:spMk id="4" creationId="{3ED54650-E124-0942-8B03-A438165B55A6}"/>
          </ac:spMkLst>
        </pc:spChg>
        <pc:spChg chg="mod">
          <ac:chgData name="Jason Wiese" userId="4bff8d5b-7de6-4655-b397-69b0afc81113" providerId="ADAL" clId="{894E1A47-1962-458E-88B1-FD14F2CCF0F0}" dt="2020-12-29T04:40:48.897" v="4729" actId="1035"/>
          <ac:spMkLst>
            <pc:docMk/>
            <pc:sldMk cId="951449302" sldId="2144327400"/>
            <ac:spMk id="5" creationId="{BC362427-7C58-45DB-9EF9-91946D66E4AC}"/>
          </ac:spMkLst>
        </pc:spChg>
        <pc:spChg chg="mod">
          <ac:chgData name="Jason Wiese" userId="4bff8d5b-7de6-4655-b397-69b0afc81113" providerId="ADAL" clId="{894E1A47-1962-458E-88B1-FD14F2CCF0F0}" dt="2020-12-29T04:41:17.316" v="4745" actId="1038"/>
          <ac:spMkLst>
            <pc:docMk/>
            <pc:sldMk cId="951449302" sldId="2144327400"/>
            <ac:spMk id="7" creationId="{1D1ACB25-F408-41D8-9A86-BF7D537B44E7}"/>
          </ac:spMkLst>
        </pc:spChg>
        <pc:spChg chg="mod">
          <ac:chgData name="Jason Wiese" userId="4bff8d5b-7de6-4655-b397-69b0afc81113" providerId="ADAL" clId="{894E1A47-1962-458E-88B1-FD14F2CCF0F0}" dt="2021-01-08T06:27:09.887" v="8190" actId="6549"/>
          <ac:spMkLst>
            <pc:docMk/>
            <pc:sldMk cId="951449302" sldId="2144327400"/>
            <ac:spMk id="8" creationId="{A1D1E76E-2FD4-46B0-9FE5-5AA3D369B1AC}"/>
          </ac:spMkLst>
        </pc:spChg>
        <pc:spChg chg="mod">
          <ac:chgData name="Jason Wiese" userId="4bff8d5b-7de6-4655-b397-69b0afc81113" providerId="ADAL" clId="{894E1A47-1962-458E-88B1-FD14F2CCF0F0}" dt="2020-12-29T04:40:48.897" v="4729" actId="1035"/>
          <ac:spMkLst>
            <pc:docMk/>
            <pc:sldMk cId="951449302" sldId="2144327400"/>
            <ac:spMk id="9" creationId="{15D33736-D650-4FCB-AFE2-2BD3A79FFC74}"/>
          </ac:spMkLst>
        </pc:spChg>
        <pc:spChg chg="mod">
          <ac:chgData name="Jason Wiese" userId="4bff8d5b-7de6-4655-b397-69b0afc81113" providerId="ADAL" clId="{894E1A47-1962-458E-88B1-FD14F2CCF0F0}" dt="2020-12-29T04:40:48.897" v="4729" actId="1035"/>
          <ac:spMkLst>
            <pc:docMk/>
            <pc:sldMk cId="951449302" sldId="2144327400"/>
            <ac:spMk id="10" creationId="{42E05D8E-9D0E-4574-9736-AF148C01D560}"/>
          </ac:spMkLst>
        </pc:spChg>
        <pc:spChg chg="mod">
          <ac:chgData name="Jason Wiese" userId="4bff8d5b-7de6-4655-b397-69b0afc81113" providerId="ADAL" clId="{894E1A47-1962-458E-88B1-FD14F2CCF0F0}" dt="2020-12-29T04:41:17.316" v="4745" actId="1038"/>
          <ac:spMkLst>
            <pc:docMk/>
            <pc:sldMk cId="951449302" sldId="2144327400"/>
            <ac:spMk id="11" creationId="{8F7DD283-F131-468E-BDD7-5CE565B02641}"/>
          </ac:spMkLst>
        </pc:spChg>
        <pc:spChg chg="mod">
          <ac:chgData name="Jason Wiese" userId="4bff8d5b-7de6-4655-b397-69b0afc81113" providerId="ADAL" clId="{894E1A47-1962-458E-88B1-FD14F2CCF0F0}" dt="2020-12-29T04:40:48.897" v="4729" actId="1035"/>
          <ac:spMkLst>
            <pc:docMk/>
            <pc:sldMk cId="951449302" sldId="2144327400"/>
            <ac:spMk id="12" creationId="{405D05FA-2234-437C-AB90-3A2F729D69EF}"/>
          </ac:spMkLst>
        </pc:spChg>
        <pc:spChg chg="mod">
          <ac:chgData name="Jason Wiese" userId="4bff8d5b-7de6-4655-b397-69b0afc81113" providerId="ADAL" clId="{894E1A47-1962-458E-88B1-FD14F2CCF0F0}" dt="2020-12-29T04:41:55.227" v="4755" actId="14100"/>
          <ac:spMkLst>
            <pc:docMk/>
            <pc:sldMk cId="951449302" sldId="2144327400"/>
            <ac:spMk id="18" creationId="{D9768B62-0054-4F1F-93E0-8A73E64ADCA0}"/>
          </ac:spMkLst>
        </pc:spChg>
        <pc:spChg chg="mod">
          <ac:chgData name="Jason Wiese" userId="4bff8d5b-7de6-4655-b397-69b0afc81113" providerId="ADAL" clId="{894E1A47-1962-458E-88B1-FD14F2CCF0F0}" dt="2020-12-29T04:41:22.906" v="4754" actId="1038"/>
          <ac:spMkLst>
            <pc:docMk/>
            <pc:sldMk cId="951449302" sldId="2144327400"/>
            <ac:spMk id="20" creationId="{5A946C3F-2658-4712-BB41-7D9F5E03F122}"/>
          </ac:spMkLst>
        </pc:spChg>
        <pc:spChg chg="del mod">
          <ac:chgData name="Jason Wiese" userId="4bff8d5b-7de6-4655-b397-69b0afc81113" providerId="ADAL" clId="{894E1A47-1962-458E-88B1-FD14F2CCF0F0}" dt="2020-12-29T04:40:26.687" v="4710" actId="478"/>
          <ac:spMkLst>
            <pc:docMk/>
            <pc:sldMk cId="951449302" sldId="2144327400"/>
            <ac:spMk id="26" creationId="{20F5265B-AE6D-4487-A325-FDA3A89A8D5A}"/>
          </ac:spMkLst>
        </pc:spChg>
        <pc:spChg chg="add mod">
          <ac:chgData name="Jason Wiese" userId="4bff8d5b-7de6-4655-b397-69b0afc81113" providerId="ADAL" clId="{894E1A47-1962-458E-88B1-FD14F2CCF0F0}" dt="2020-12-29T04:40:48.897" v="4729" actId="1035"/>
          <ac:spMkLst>
            <pc:docMk/>
            <pc:sldMk cId="951449302" sldId="2144327400"/>
            <ac:spMk id="27" creationId="{2C20732E-86D2-4EA3-ADB1-5544F7F9A447}"/>
          </ac:spMkLst>
        </pc:spChg>
        <pc:spChg chg="mod">
          <ac:chgData name="Jason Wiese" userId="4bff8d5b-7de6-4655-b397-69b0afc81113" providerId="ADAL" clId="{894E1A47-1962-458E-88B1-FD14F2CCF0F0}" dt="2020-12-29T04:41:22.906" v="4754" actId="1038"/>
          <ac:spMkLst>
            <pc:docMk/>
            <pc:sldMk cId="951449302" sldId="2144327400"/>
            <ac:spMk id="28" creationId="{611A2BD2-28EE-844C-ABD0-1BBA2351FC49}"/>
          </ac:spMkLst>
        </pc:spChg>
        <pc:spChg chg="mod">
          <ac:chgData name="Jason Wiese" userId="4bff8d5b-7de6-4655-b397-69b0afc81113" providerId="ADAL" clId="{894E1A47-1962-458E-88B1-FD14F2CCF0F0}" dt="2020-12-29T04:40:48.897" v="4729" actId="1035"/>
          <ac:spMkLst>
            <pc:docMk/>
            <pc:sldMk cId="951449302" sldId="2144327400"/>
            <ac:spMk id="30" creationId="{C0E1F46B-70E6-5C48-A3D3-CAA938A36A27}"/>
          </ac:spMkLst>
        </pc:spChg>
        <pc:spChg chg="del mod">
          <ac:chgData name="Jason Wiese" userId="4bff8d5b-7de6-4655-b397-69b0afc81113" providerId="ADAL" clId="{894E1A47-1962-458E-88B1-FD14F2CCF0F0}" dt="2020-12-29T04:34:58.383" v="4611" actId="478"/>
          <ac:spMkLst>
            <pc:docMk/>
            <pc:sldMk cId="951449302" sldId="2144327400"/>
            <ac:spMk id="33" creationId="{5560C96A-2084-0840-B88B-E4DD518EDBA0}"/>
          </ac:spMkLst>
        </pc:spChg>
        <pc:spChg chg="mod">
          <ac:chgData name="Jason Wiese" userId="4bff8d5b-7de6-4655-b397-69b0afc81113" providerId="ADAL" clId="{894E1A47-1962-458E-88B1-FD14F2CCF0F0}" dt="2021-01-08T06:26:41.493" v="8179" actId="20577"/>
          <ac:spMkLst>
            <pc:docMk/>
            <pc:sldMk cId="951449302" sldId="2144327400"/>
            <ac:spMk id="37" creationId="{2913AE3B-B02C-4D18-9167-53FA42DE8E8B}"/>
          </ac:spMkLst>
        </pc:spChg>
        <pc:grpChg chg="mod">
          <ac:chgData name="Jason Wiese" userId="4bff8d5b-7de6-4655-b397-69b0afc81113" providerId="ADAL" clId="{894E1A47-1962-458E-88B1-FD14F2CCF0F0}" dt="2020-12-29T04:41:17.316" v="4745" actId="1038"/>
          <ac:grpSpMkLst>
            <pc:docMk/>
            <pc:sldMk cId="951449302" sldId="2144327400"/>
            <ac:grpSpMk id="34" creationId="{B98E9D11-FC5A-4E12-B2E8-B5F1B115C6A7}"/>
          </ac:grpSpMkLst>
        </pc:grpChg>
        <pc:picChg chg="mod">
          <ac:chgData name="Jason Wiese" userId="4bff8d5b-7de6-4655-b397-69b0afc81113" providerId="ADAL" clId="{894E1A47-1962-458E-88B1-FD14F2CCF0F0}" dt="2020-12-29T04:40:48.897" v="4729" actId="1035"/>
          <ac:picMkLst>
            <pc:docMk/>
            <pc:sldMk cId="951449302" sldId="2144327400"/>
            <ac:picMk id="13" creationId="{629567B3-DC1A-41B6-860E-A0E2D7878F9B}"/>
          </ac:picMkLst>
        </pc:picChg>
        <pc:picChg chg="mod">
          <ac:chgData name="Jason Wiese" userId="4bff8d5b-7de6-4655-b397-69b0afc81113" providerId="ADAL" clId="{894E1A47-1962-458E-88B1-FD14F2CCF0F0}" dt="2020-12-29T04:41:22.906" v="4754" actId="1038"/>
          <ac:picMkLst>
            <pc:docMk/>
            <pc:sldMk cId="951449302" sldId="2144327400"/>
            <ac:picMk id="17" creationId="{4FC29160-E289-4A35-AADA-D291F4CF0E41}"/>
          </ac:picMkLst>
        </pc:picChg>
        <pc:picChg chg="mod">
          <ac:chgData name="Jason Wiese" userId="4bff8d5b-7de6-4655-b397-69b0afc81113" providerId="ADAL" clId="{894E1A47-1962-458E-88B1-FD14F2CCF0F0}" dt="2020-12-29T04:40:48.897" v="4729" actId="1035"/>
          <ac:picMkLst>
            <pc:docMk/>
            <pc:sldMk cId="951449302" sldId="2144327400"/>
            <ac:picMk id="21" creationId="{5F55304B-D467-47BE-AE94-15480BF7EF2B}"/>
          </ac:picMkLst>
        </pc:picChg>
      </pc:sldChg>
      <pc:sldChg chg="addSp modSp mod">
        <pc:chgData name="Jason Wiese" userId="4bff8d5b-7de6-4655-b397-69b0afc81113" providerId="ADAL" clId="{894E1A47-1962-458E-88B1-FD14F2CCF0F0}" dt="2020-12-29T04:43:00.235" v="4764" actId="14100"/>
        <pc:sldMkLst>
          <pc:docMk/>
          <pc:sldMk cId="600178930" sldId="2144327404"/>
        </pc:sldMkLst>
        <pc:spChg chg="add mod">
          <ac:chgData name="Jason Wiese" userId="4bff8d5b-7de6-4655-b397-69b0afc81113" providerId="ADAL" clId="{894E1A47-1962-458E-88B1-FD14F2CCF0F0}" dt="2020-12-29T01:20:36.610" v="1624" actId="404"/>
          <ac:spMkLst>
            <pc:docMk/>
            <pc:sldMk cId="600178930" sldId="2144327404"/>
            <ac:spMk id="12" creationId="{FE12C605-39AD-440E-8207-D00114A05698}"/>
          </ac:spMkLst>
        </pc:spChg>
        <pc:spChg chg="mod">
          <ac:chgData name="Jason Wiese" userId="4bff8d5b-7de6-4655-b397-69b0afc81113" providerId="ADAL" clId="{894E1A47-1962-458E-88B1-FD14F2CCF0F0}" dt="2020-12-29T04:43:00.235" v="4764" actId="14100"/>
          <ac:spMkLst>
            <pc:docMk/>
            <pc:sldMk cId="600178930" sldId="2144327404"/>
            <ac:spMk id="16" creationId="{D3674837-C9B3-4CE9-A7B2-3B4DEE5AC28A}"/>
          </ac:spMkLst>
        </pc:spChg>
      </pc:sldChg>
      <pc:sldChg chg="del">
        <pc:chgData name="Jason Wiese" userId="4bff8d5b-7de6-4655-b397-69b0afc81113" providerId="ADAL" clId="{894E1A47-1962-458E-88B1-FD14F2CCF0F0}" dt="2020-12-29T02:24:29.042" v="2785" actId="47"/>
        <pc:sldMkLst>
          <pc:docMk/>
          <pc:sldMk cId="2032436001" sldId="2144327420"/>
        </pc:sldMkLst>
      </pc:sldChg>
      <pc:sldChg chg="del">
        <pc:chgData name="Jason Wiese" userId="4bff8d5b-7de6-4655-b397-69b0afc81113" providerId="ADAL" clId="{894E1A47-1962-458E-88B1-FD14F2CCF0F0}" dt="2020-12-29T02:21:20.002" v="2784" actId="47"/>
        <pc:sldMkLst>
          <pc:docMk/>
          <pc:sldMk cId="821809698" sldId="2144327421"/>
        </pc:sldMkLst>
      </pc:sldChg>
      <pc:sldChg chg="addSp delSp modSp mod">
        <pc:chgData name="Jason Wiese" userId="4bff8d5b-7de6-4655-b397-69b0afc81113" providerId="ADAL" clId="{894E1A47-1962-458E-88B1-FD14F2CCF0F0}" dt="2020-12-29T02:54:47.330" v="3910" actId="12788"/>
        <pc:sldMkLst>
          <pc:docMk/>
          <pc:sldMk cId="2019437014" sldId="2144327423"/>
        </pc:sldMkLst>
        <pc:spChg chg="mod">
          <ac:chgData name="Jason Wiese" userId="4bff8d5b-7de6-4655-b397-69b0afc81113" providerId="ADAL" clId="{894E1A47-1962-458E-88B1-FD14F2CCF0F0}" dt="2020-12-29T02:49:36.188" v="3549" actId="20577"/>
          <ac:spMkLst>
            <pc:docMk/>
            <pc:sldMk cId="2019437014" sldId="2144327423"/>
            <ac:spMk id="4" creationId="{3ED54650-E124-0942-8B03-A438165B55A6}"/>
          </ac:spMkLst>
        </pc:spChg>
        <pc:spChg chg="del">
          <ac:chgData name="Jason Wiese" userId="4bff8d5b-7de6-4655-b397-69b0afc81113" providerId="ADAL" clId="{894E1A47-1962-458E-88B1-FD14F2CCF0F0}" dt="2020-12-29T02:49:10.582" v="3514" actId="478"/>
          <ac:spMkLst>
            <pc:docMk/>
            <pc:sldMk cId="2019437014" sldId="2144327423"/>
            <ac:spMk id="5" creationId="{E8487ABC-214D-458F-B189-7587C1133143}"/>
          </ac:spMkLst>
        </pc:spChg>
        <pc:spChg chg="mod">
          <ac:chgData name="Jason Wiese" userId="4bff8d5b-7de6-4655-b397-69b0afc81113" providerId="ADAL" clId="{894E1A47-1962-458E-88B1-FD14F2CCF0F0}" dt="2020-12-29T02:54:32.144" v="3892" actId="1035"/>
          <ac:spMkLst>
            <pc:docMk/>
            <pc:sldMk cId="2019437014" sldId="2144327423"/>
            <ac:spMk id="10" creationId="{5D48EFF0-9F4A-4D0D-8539-7D39FE54C502}"/>
          </ac:spMkLst>
        </pc:spChg>
        <pc:spChg chg="add mod">
          <ac:chgData name="Jason Wiese" userId="4bff8d5b-7de6-4655-b397-69b0afc81113" providerId="ADAL" clId="{894E1A47-1962-458E-88B1-FD14F2CCF0F0}" dt="2020-12-29T00:32:24.409" v="114"/>
          <ac:spMkLst>
            <pc:docMk/>
            <pc:sldMk cId="2019437014" sldId="2144327423"/>
            <ac:spMk id="11" creationId="{8D849AEE-3456-4972-A9A1-F5F6EC74D5A2}"/>
          </ac:spMkLst>
        </pc:spChg>
        <pc:spChg chg="del">
          <ac:chgData name="Jason Wiese" userId="4bff8d5b-7de6-4655-b397-69b0afc81113" providerId="ADAL" clId="{894E1A47-1962-458E-88B1-FD14F2CCF0F0}" dt="2020-12-29T02:42:46.271" v="3509" actId="478"/>
          <ac:spMkLst>
            <pc:docMk/>
            <pc:sldMk cId="2019437014" sldId="2144327423"/>
            <ac:spMk id="14" creationId="{E81A9F96-3BE4-4257-84B6-F3CEE7D36A92}"/>
          </ac:spMkLst>
        </pc:spChg>
        <pc:spChg chg="add mod">
          <ac:chgData name="Jason Wiese" userId="4bff8d5b-7de6-4655-b397-69b0afc81113" providerId="ADAL" clId="{894E1A47-1962-458E-88B1-FD14F2CCF0F0}" dt="2020-12-29T02:42:59.508" v="3510"/>
          <ac:spMkLst>
            <pc:docMk/>
            <pc:sldMk cId="2019437014" sldId="2144327423"/>
            <ac:spMk id="15" creationId="{FC76FA06-A5AD-4550-AE59-F88080BC9E2C}"/>
          </ac:spMkLst>
        </pc:spChg>
        <pc:spChg chg="add mod">
          <ac:chgData name="Jason Wiese" userId="4bff8d5b-7de6-4655-b397-69b0afc81113" providerId="ADAL" clId="{894E1A47-1962-458E-88B1-FD14F2CCF0F0}" dt="2020-12-29T02:54:47.330" v="3910" actId="12788"/>
          <ac:spMkLst>
            <pc:docMk/>
            <pc:sldMk cId="2019437014" sldId="2144327423"/>
            <ac:spMk id="17" creationId="{0DFD200C-DA37-44D0-8EC2-FA96E8CFFDA9}"/>
          </ac:spMkLst>
        </pc:spChg>
        <pc:picChg chg="add mod">
          <ac:chgData name="Jason Wiese" userId="4bff8d5b-7de6-4655-b397-69b0afc81113" providerId="ADAL" clId="{894E1A47-1962-458E-88B1-FD14F2CCF0F0}" dt="2020-12-29T02:42:59.508" v="3510"/>
          <ac:picMkLst>
            <pc:docMk/>
            <pc:sldMk cId="2019437014" sldId="2144327423"/>
            <ac:picMk id="12" creationId="{DD51C724-F6F1-4BDB-9827-C5CC4F12195E}"/>
          </ac:picMkLst>
        </pc:picChg>
        <pc:picChg chg="del">
          <ac:chgData name="Jason Wiese" userId="4bff8d5b-7de6-4655-b397-69b0afc81113" providerId="ADAL" clId="{894E1A47-1962-458E-88B1-FD14F2CCF0F0}" dt="2020-12-29T02:42:46.271" v="3509" actId="478"/>
          <ac:picMkLst>
            <pc:docMk/>
            <pc:sldMk cId="2019437014" sldId="2144327423"/>
            <ac:picMk id="13" creationId="{D180DD0B-8C5E-4049-9C76-5AF5D68F1F4D}"/>
          </ac:picMkLst>
        </pc:picChg>
        <pc:picChg chg="add mod">
          <ac:chgData name="Jason Wiese" userId="4bff8d5b-7de6-4655-b397-69b0afc81113" providerId="ADAL" clId="{894E1A47-1962-458E-88B1-FD14F2CCF0F0}" dt="2020-12-29T02:54:47.330" v="3910" actId="12788"/>
          <ac:picMkLst>
            <pc:docMk/>
            <pc:sldMk cId="2019437014" sldId="2144327423"/>
            <ac:picMk id="16" creationId="{C250CC2E-601F-49AF-BA90-29D5A691C0D1}"/>
          </ac:picMkLst>
        </pc:picChg>
      </pc:sldChg>
      <pc:sldChg chg="addSp delSp modSp mod">
        <pc:chgData name="Jason Wiese" userId="4bff8d5b-7de6-4655-b397-69b0afc81113" providerId="ADAL" clId="{894E1A47-1962-458E-88B1-FD14F2CCF0F0}" dt="2021-01-08T05:51:05.175" v="7895" actId="1038"/>
        <pc:sldMkLst>
          <pc:docMk/>
          <pc:sldMk cId="1857819209" sldId="2144327434"/>
        </pc:sldMkLst>
        <pc:spChg chg="del">
          <ac:chgData name="Jason Wiese" userId="4bff8d5b-7de6-4655-b397-69b0afc81113" providerId="ADAL" clId="{894E1A47-1962-458E-88B1-FD14F2CCF0F0}" dt="2020-12-29T01:39:28.592" v="2040" actId="478"/>
          <ac:spMkLst>
            <pc:docMk/>
            <pc:sldMk cId="1857819209" sldId="2144327434"/>
            <ac:spMk id="12" creationId="{FCBDB492-9443-3D4A-8E9D-B3CECB95DCD7}"/>
          </ac:spMkLst>
        </pc:spChg>
        <pc:spChg chg="add mod">
          <ac:chgData name="Jason Wiese" userId="4bff8d5b-7de6-4655-b397-69b0afc81113" providerId="ADAL" clId="{894E1A47-1962-458E-88B1-FD14F2CCF0F0}" dt="2021-01-08T05:51:05.175" v="7895" actId="1038"/>
          <ac:spMkLst>
            <pc:docMk/>
            <pc:sldMk cId="1857819209" sldId="2144327434"/>
            <ac:spMk id="37" creationId="{5BBF82BC-2EAA-47A4-9C99-9D9AE28F72A7}"/>
          </ac:spMkLst>
        </pc:spChg>
      </pc:sldChg>
      <pc:sldChg chg="modSp mod">
        <pc:chgData name="Jason Wiese" userId="4bff8d5b-7de6-4655-b397-69b0afc81113" providerId="ADAL" clId="{894E1A47-1962-458E-88B1-FD14F2CCF0F0}" dt="2020-12-29T01:04:17.148" v="810" actId="1036"/>
        <pc:sldMkLst>
          <pc:docMk/>
          <pc:sldMk cId="3674571333" sldId="2144327435"/>
        </pc:sldMkLst>
        <pc:spChg chg="mod">
          <ac:chgData name="Jason Wiese" userId="4bff8d5b-7de6-4655-b397-69b0afc81113" providerId="ADAL" clId="{894E1A47-1962-458E-88B1-FD14F2CCF0F0}" dt="2020-12-29T01:03:59.004" v="802" actId="20577"/>
          <ac:spMkLst>
            <pc:docMk/>
            <pc:sldMk cId="3674571333" sldId="2144327435"/>
            <ac:spMk id="12" creationId="{FCBDB492-9443-3D4A-8E9D-B3CECB95DCD7}"/>
          </ac:spMkLst>
        </pc:spChg>
        <pc:spChg chg="mod">
          <ac:chgData name="Jason Wiese" userId="4bff8d5b-7de6-4655-b397-69b0afc81113" providerId="ADAL" clId="{894E1A47-1962-458E-88B1-FD14F2CCF0F0}" dt="2020-12-29T01:04:17.148" v="810" actId="1036"/>
          <ac:spMkLst>
            <pc:docMk/>
            <pc:sldMk cId="3674571333" sldId="2144327435"/>
            <ac:spMk id="31" creationId="{D9B70B52-F563-4575-A2D9-E0451929B862}"/>
          </ac:spMkLst>
        </pc:spChg>
      </pc:sldChg>
      <pc:sldChg chg="addSp delSp modSp mod">
        <pc:chgData name="Jason Wiese" userId="4bff8d5b-7de6-4655-b397-69b0afc81113" providerId="ADAL" clId="{894E1A47-1962-458E-88B1-FD14F2CCF0F0}" dt="2020-12-29T01:36:58.225" v="2036" actId="20577"/>
        <pc:sldMkLst>
          <pc:docMk/>
          <pc:sldMk cId="1892359341" sldId="2144327452"/>
        </pc:sldMkLst>
        <pc:spChg chg="del">
          <ac:chgData name="Jason Wiese" userId="4bff8d5b-7de6-4655-b397-69b0afc81113" providerId="ADAL" clId="{894E1A47-1962-458E-88B1-FD14F2CCF0F0}" dt="2020-12-29T01:32:04.846" v="1916" actId="478"/>
          <ac:spMkLst>
            <pc:docMk/>
            <pc:sldMk cId="1892359341" sldId="2144327452"/>
            <ac:spMk id="12" creationId="{FCBDB492-9443-3D4A-8E9D-B3CECB95DCD7}"/>
          </ac:spMkLst>
        </pc:spChg>
        <pc:spChg chg="add mod">
          <ac:chgData name="Jason Wiese" userId="4bff8d5b-7de6-4655-b397-69b0afc81113" providerId="ADAL" clId="{894E1A47-1962-458E-88B1-FD14F2CCF0F0}" dt="2020-12-29T01:36:58.225" v="2036" actId="20577"/>
          <ac:spMkLst>
            <pc:docMk/>
            <pc:sldMk cId="1892359341" sldId="2144327452"/>
            <ac:spMk id="17" creationId="{7827A26F-59BB-4BF0-972E-07E72E9A07E8}"/>
          </ac:spMkLst>
        </pc:spChg>
      </pc:sldChg>
      <pc:sldChg chg="addSp delSp modSp mod">
        <pc:chgData name="Jason Wiese" userId="4bff8d5b-7de6-4655-b397-69b0afc81113" providerId="ADAL" clId="{894E1A47-1962-458E-88B1-FD14F2CCF0F0}" dt="2021-01-08T03:34:18.096" v="5015" actId="108"/>
        <pc:sldMkLst>
          <pc:docMk/>
          <pc:sldMk cId="555517165" sldId="2144327453"/>
        </pc:sldMkLst>
        <pc:spChg chg="del">
          <ac:chgData name="Jason Wiese" userId="4bff8d5b-7de6-4655-b397-69b0afc81113" providerId="ADAL" clId="{894E1A47-1962-458E-88B1-FD14F2CCF0F0}" dt="2020-12-29T01:03:26.995" v="792" actId="478"/>
          <ac:spMkLst>
            <pc:docMk/>
            <pc:sldMk cId="555517165" sldId="2144327453"/>
            <ac:spMk id="2" creationId="{7A32247C-37A6-41D5-B0B7-941711BDF672}"/>
          </ac:spMkLst>
        </pc:spChg>
        <pc:spChg chg="mod">
          <ac:chgData name="Jason Wiese" userId="4bff8d5b-7de6-4655-b397-69b0afc81113" providerId="ADAL" clId="{894E1A47-1962-458E-88B1-FD14F2CCF0F0}" dt="2020-12-29T04:43:24.673" v="4767" actId="14100"/>
          <ac:spMkLst>
            <pc:docMk/>
            <pc:sldMk cId="555517165" sldId="2144327453"/>
            <ac:spMk id="7" creationId="{85C3A462-F7E7-4C75-93F5-02F96BBDE64B}"/>
          </ac:spMkLst>
        </pc:spChg>
        <pc:spChg chg="del">
          <ac:chgData name="Jason Wiese" userId="4bff8d5b-7de6-4655-b397-69b0afc81113" providerId="ADAL" clId="{894E1A47-1962-458E-88B1-FD14F2CCF0F0}" dt="2020-12-29T01:03:26.995" v="792" actId="478"/>
          <ac:spMkLst>
            <pc:docMk/>
            <pc:sldMk cId="555517165" sldId="2144327453"/>
            <ac:spMk id="11" creationId="{3C9ED361-334A-46FB-871E-A06C1B13F004}"/>
          </ac:spMkLst>
        </pc:spChg>
        <pc:spChg chg="add mod">
          <ac:chgData name="Jason Wiese" userId="4bff8d5b-7de6-4655-b397-69b0afc81113" providerId="ADAL" clId="{894E1A47-1962-458E-88B1-FD14F2CCF0F0}" dt="2021-01-08T03:34:18.096" v="5015" actId="108"/>
          <ac:spMkLst>
            <pc:docMk/>
            <pc:sldMk cId="555517165" sldId="2144327453"/>
            <ac:spMk id="14" creationId="{EC5C05EB-6555-44A7-B4DA-F8E286B1173E}"/>
          </ac:spMkLst>
        </pc:spChg>
        <pc:spChg chg="add mod">
          <ac:chgData name="Jason Wiese" userId="4bff8d5b-7de6-4655-b397-69b0afc81113" providerId="ADAL" clId="{894E1A47-1962-458E-88B1-FD14F2CCF0F0}" dt="2020-12-29T01:03:43.739" v="801" actId="1035"/>
          <ac:spMkLst>
            <pc:docMk/>
            <pc:sldMk cId="555517165" sldId="2144327453"/>
            <ac:spMk id="15" creationId="{CB6B5C2A-41FA-46FC-A79F-22DF1A5BA18B}"/>
          </ac:spMkLst>
        </pc:spChg>
      </pc:sldChg>
      <pc:sldChg chg="addSp delSp modSp mod ord">
        <pc:chgData name="Jason Wiese" userId="4bff8d5b-7de6-4655-b397-69b0afc81113" providerId="ADAL" clId="{894E1A47-1962-458E-88B1-FD14F2CCF0F0}" dt="2021-01-08T06:00:40.839" v="8147" actId="14100"/>
        <pc:sldMkLst>
          <pc:docMk/>
          <pc:sldMk cId="3390076510" sldId="2144327461"/>
        </pc:sldMkLst>
        <pc:spChg chg="mod">
          <ac:chgData name="Jason Wiese" userId="4bff8d5b-7de6-4655-b397-69b0afc81113" providerId="ADAL" clId="{894E1A47-1962-458E-88B1-FD14F2CCF0F0}" dt="2021-01-08T06:00:40.839" v="8147" actId="14100"/>
          <ac:spMkLst>
            <pc:docMk/>
            <pc:sldMk cId="3390076510" sldId="2144327461"/>
            <ac:spMk id="5" creationId="{73704A17-0CF1-4580-B35E-3F33D63930CD}"/>
          </ac:spMkLst>
        </pc:spChg>
        <pc:spChg chg="add del mod">
          <ac:chgData name="Jason Wiese" userId="4bff8d5b-7de6-4655-b397-69b0afc81113" providerId="ADAL" clId="{894E1A47-1962-458E-88B1-FD14F2CCF0F0}" dt="2020-12-29T02:20:23.434" v="2675" actId="478"/>
          <ac:spMkLst>
            <pc:docMk/>
            <pc:sldMk cId="3390076510" sldId="2144327461"/>
            <ac:spMk id="11" creationId="{5160857E-ED50-4AB0-9C03-BE83B16A42E0}"/>
          </ac:spMkLst>
        </pc:spChg>
      </pc:sldChg>
      <pc:sldChg chg="modSp mod">
        <pc:chgData name="Jason Wiese" userId="4bff8d5b-7de6-4655-b397-69b0afc81113" providerId="ADAL" clId="{894E1A47-1962-458E-88B1-FD14F2CCF0F0}" dt="2020-12-29T01:00:21.600" v="736" actId="20577"/>
        <pc:sldMkLst>
          <pc:docMk/>
          <pc:sldMk cId="4263312675" sldId="2144327462"/>
        </pc:sldMkLst>
        <pc:spChg chg="mod">
          <ac:chgData name="Jason Wiese" userId="4bff8d5b-7de6-4655-b397-69b0afc81113" providerId="ADAL" clId="{894E1A47-1962-458E-88B1-FD14F2CCF0F0}" dt="2020-12-29T01:00:21.600" v="736" actId="20577"/>
          <ac:spMkLst>
            <pc:docMk/>
            <pc:sldMk cId="4263312675" sldId="2144327462"/>
            <ac:spMk id="12" creationId="{FCBDB492-9443-3D4A-8E9D-B3CECB95DCD7}"/>
          </ac:spMkLst>
        </pc:spChg>
      </pc:sldChg>
      <pc:sldChg chg="modSp mod">
        <pc:chgData name="Jason Wiese" userId="4bff8d5b-7de6-4655-b397-69b0afc81113" providerId="ADAL" clId="{894E1A47-1962-458E-88B1-FD14F2CCF0F0}" dt="2020-12-29T04:43:06.359" v="4765" actId="14100"/>
        <pc:sldMkLst>
          <pc:docMk/>
          <pc:sldMk cId="1012332081" sldId="2144327463"/>
        </pc:sldMkLst>
        <pc:spChg chg="mod">
          <ac:chgData name="Jason Wiese" userId="4bff8d5b-7de6-4655-b397-69b0afc81113" providerId="ADAL" clId="{894E1A47-1962-458E-88B1-FD14F2CCF0F0}" dt="2020-12-29T04:43:06.359" v="4765" actId="14100"/>
          <ac:spMkLst>
            <pc:docMk/>
            <pc:sldMk cId="1012332081" sldId="2144327463"/>
            <ac:spMk id="16" creationId="{D3674837-C9B3-4CE9-A7B2-3B4DEE5AC28A}"/>
          </ac:spMkLst>
        </pc:spChg>
        <pc:graphicFrameChg chg="mod">
          <ac:chgData name="Jason Wiese" userId="4bff8d5b-7de6-4655-b397-69b0afc81113" providerId="ADAL" clId="{894E1A47-1962-458E-88B1-FD14F2CCF0F0}" dt="2020-12-29T01:18:52.376" v="1451" actId="207"/>
          <ac:graphicFrameMkLst>
            <pc:docMk/>
            <pc:sldMk cId="1012332081" sldId="2144327463"/>
            <ac:graphicFrameMk id="13" creationId="{9CEE593F-86B4-4534-B610-CC1D511A2AF9}"/>
          </ac:graphicFrameMkLst>
        </pc:graphicFrameChg>
      </pc:sldChg>
      <pc:sldChg chg="modSp mod">
        <pc:chgData name="Jason Wiese" userId="4bff8d5b-7de6-4655-b397-69b0afc81113" providerId="ADAL" clId="{894E1A47-1962-458E-88B1-FD14F2CCF0F0}" dt="2021-01-08T03:35:57.663" v="5016" actId="20577"/>
        <pc:sldMkLst>
          <pc:docMk/>
          <pc:sldMk cId="1030151505" sldId="2144327464"/>
        </pc:sldMkLst>
        <pc:spChg chg="mod">
          <ac:chgData name="Jason Wiese" userId="4bff8d5b-7de6-4655-b397-69b0afc81113" providerId="ADAL" clId="{894E1A47-1962-458E-88B1-FD14F2CCF0F0}" dt="2020-12-29T00:30:58.551" v="104" actId="1076"/>
          <ac:spMkLst>
            <pc:docMk/>
            <pc:sldMk cId="1030151505" sldId="2144327464"/>
            <ac:spMk id="2" creationId="{2922B621-7EA3-40A8-BB19-69C30B2A20BF}"/>
          </ac:spMkLst>
        </pc:spChg>
        <pc:spChg chg="mod">
          <ac:chgData name="Jason Wiese" userId="4bff8d5b-7de6-4655-b397-69b0afc81113" providerId="ADAL" clId="{894E1A47-1962-458E-88B1-FD14F2CCF0F0}" dt="2020-12-29T04:43:15.861" v="4766" actId="14100"/>
          <ac:spMkLst>
            <pc:docMk/>
            <pc:sldMk cId="1030151505" sldId="2144327464"/>
            <ac:spMk id="13" creationId="{DD731924-A0B2-4517-ACD7-BDC866E80259}"/>
          </ac:spMkLst>
        </pc:spChg>
        <pc:spChg chg="mod">
          <ac:chgData name="Jason Wiese" userId="4bff8d5b-7de6-4655-b397-69b0afc81113" providerId="ADAL" clId="{894E1A47-1962-458E-88B1-FD14F2CCF0F0}" dt="2021-01-08T03:35:57.663" v="5016" actId="20577"/>
          <ac:spMkLst>
            <pc:docMk/>
            <pc:sldMk cId="1030151505" sldId="2144327464"/>
            <ac:spMk id="21" creationId="{1592832A-6746-42AD-8DE3-9703FCFAB830}"/>
          </ac:spMkLst>
        </pc:spChg>
      </pc:sldChg>
      <pc:sldChg chg="addSp modSp mod">
        <pc:chgData name="Jason Wiese" userId="4bff8d5b-7de6-4655-b397-69b0afc81113" providerId="ADAL" clId="{894E1A47-1962-458E-88B1-FD14F2CCF0F0}" dt="2020-12-29T01:31:10.728" v="1915" actId="14100"/>
        <pc:sldMkLst>
          <pc:docMk/>
          <pc:sldMk cId="1752806164" sldId="2144327465"/>
        </pc:sldMkLst>
        <pc:spChg chg="add mod">
          <ac:chgData name="Jason Wiese" userId="4bff8d5b-7de6-4655-b397-69b0afc81113" providerId="ADAL" clId="{894E1A47-1962-458E-88B1-FD14F2CCF0F0}" dt="2020-12-29T01:31:10.728" v="1915" actId="14100"/>
          <ac:spMkLst>
            <pc:docMk/>
            <pc:sldMk cId="1752806164" sldId="2144327465"/>
            <ac:spMk id="14" creationId="{99982DA3-DEC3-43AF-82C7-7B91DDEB7056}"/>
          </ac:spMkLst>
        </pc:spChg>
      </pc:sldChg>
      <pc:sldChg chg="addSp delSp modSp mod">
        <pc:chgData name="Jason Wiese" userId="4bff8d5b-7de6-4655-b397-69b0afc81113" providerId="ADAL" clId="{894E1A47-1962-458E-88B1-FD14F2CCF0F0}" dt="2020-12-29T01:38:11.181" v="2039" actId="6549"/>
        <pc:sldMkLst>
          <pc:docMk/>
          <pc:sldMk cId="1053630463" sldId="2144327467"/>
        </pc:sldMkLst>
        <pc:spChg chg="del">
          <ac:chgData name="Jason Wiese" userId="4bff8d5b-7de6-4655-b397-69b0afc81113" providerId="ADAL" clId="{894E1A47-1962-458E-88B1-FD14F2CCF0F0}" dt="2020-12-29T01:33:14.477" v="1918" actId="478"/>
          <ac:spMkLst>
            <pc:docMk/>
            <pc:sldMk cId="1053630463" sldId="2144327467"/>
            <ac:spMk id="12" creationId="{FCBDB492-9443-3D4A-8E9D-B3CECB95DCD7}"/>
          </ac:spMkLst>
        </pc:spChg>
        <pc:spChg chg="add mod">
          <ac:chgData name="Jason Wiese" userId="4bff8d5b-7de6-4655-b397-69b0afc81113" providerId="ADAL" clId="{894E1A47-1962-458E-88B1-FD14F2CCF0F0}" dt="2020-12-29T01:38:11.181" v="2039" actId="6549"/>
          <ac:spMkLst>
            <pc:docMk/>
            <pc:sldMk cId="1053630463" sldId="2144327467"/>
            <ac:spMk id="14" creationId="{B2D0B37E-5517-4FB9-9FBB-9D971DFFFA57}"/>
          </ac:spMkLst>
        </pc:spChg>
        <pc:spChg chg="add del mod">
          <ac:chgData name="Jason Wiese" userId="4bff8d5b-7de6-4655-b397-69b0afc81113" providerId="ADAL" clId="{894E1A47-1962-458E-88B1-FD14F2CCF0F0}" dt="2020-12-29T01:33:55.403" v="1927" actId="478"/>
          <ac:spMkLst>
            <pc:docMk/>
            <pc:sldMk cId="1053630463" sldId="2144327467"/>
            <ac:spMk id="16" creationId="{A16B5CCE-15F2-4752-B34D-D928090F634C}"/>
          </ac:spMkLst>
        </pc:spChg>
        <pc:spChg chg="add mod">
          <ac:chgData name="Jason Wiese" userId="4bff8d5b-7de6-4655-b397-69b0afc81113" providerId="ADAL" clId="{894E1A47-1962-458E-88B1-FD14F2CCF0F0}" dt="2020-12-29T01:37:58.871" v="2037"/>
          <ac:spMkLst>
            <pc:docMk/>
            <pc:sldMk cId="1053630463" sldId="2144327467"/>
            <ac:spMk id="17" creationId="{C144E613-C171-4B49-8075-6169EA6247E8}"/>
          </ac:spMkLst>
        </pc:spChg>
        <pc:spChg chg="add mod">
          <ac:chgData name="Jason Wiese" userId="4bff8d5b-7de6-4655-b397-69b0afc81113" providerId="ADAL" clId="{894E1A47-1962-458E-88B1-FD14F2CCF0F0}" dt="2020-12-29T01:37:58.871" v="2037"/>
          <ac:spMkLst>
            <pc:docMk/>
            <pc:sldMk cId="1053630463" sldId="2144327467"/>
            <ac:spMk id="18" creationId="{A29B18D3-13D7-46F7-BEB5-76945A69EC93}"/>
          </ac:spMkLst>
        </pc:spChg>
      </pc:sldChg>
      <pc:sldChg chg="del">
        <pc:chgData name="Jason Wiese" userId="4bff8d5b-7de6-4655-b397-69b0afc81113" providerId="ADAL" clId="{894E1A47-1962-458E-88B1-FD14F2CCF0F0}" dt="2020-12-29T02:24:35.150" v="2789" actId="2696"/>
        <pc:sldMkLst>
          <pc:docMk/>
          <pc:sldMk cId="3074855004" sldId="2144327469"/>
        </pc:sldMkLst>
      </pc:sldChg>
      <pc:sldChg chg="modSp mod">
        <pc:chgData name="Jason Wiese" userId="4bff8d5b-7de6-4655-b397-69b0afc81113" providerId="ADAL" clId="{894E1A47-1962-458E-88B1-FD14F2CCF0F0}" dt="2021-01-08T05:51:38.976" v="7896" actId="14100"/>
        <pc:sldMkLst>
          <pc:docMk/>
          <pc:sldMk cId="4294729183" sldId="2144327469"/>
        </pc:sldMkLst>
        <pc:spChg chg="mod">
          <ac:chgData name="Jason Wiese" userId="4bff8d5b-7de6-4655-b397-69b0afc81113" providerId="ADAL" clId="{894E1A47-1962-458E-88B1-FD14F2CCF0F0}" dt="2020-12-29T02:39:16.848" v="3508" actId="20577"/>
          <ac:spMkLst>
            <pc:docMk/>
            <pc:sldMk cId="4294729183" sldId="2144327469"/>
            <ac:spMk id="8" creationId="{C45FF7D9-12BE-4BEB-BD2C-27350E70207B}"/>
          </ac:spMkLst>
        </pc:spChg>
        <pc:spChg chg="mod">
          <ac:chgData name="Jason Wiese" userId="4bff8d5b-7de6-4655-b397-69b0afc81113" providerId="ADAL" clId="{894E1A47-1962-458E-88B1-FD14F2CCF0F0}" dt="2021-01-08T05:51:38.976" v="7896" actId="14100"/>
          <ac:spMkLst>
            <pc:docMk/>
            <pc:sldMk cId="4294729183" sldId="2144327469"/>
            <ac:spMk id="12" creationId="{FCBDB492-9443-3D4A-8E9D-B3CECB95DCD7}"/>
          </ac:spMkLst>
        </pc:spChg>
      </pc:sldChg>
      <pc:sldChg chg="del">
        <pc:chgData name="Jason Wiese" userId="4bff8d5b-7de6-4655-b397-69b0afc81113" providerId="ADAL" clId="{894E1A47-1962-458E-88B1-FD14F2CCF0F0}" dt="2020-12-29T02:24:29.643" v="2786" actId="47"/>
        <pc:sldMkLst>
          <pc:docMk/>
          <pc:sldMk cId="546157995" sldId="2144327472"/>
        </pc:sldMkLst>
      </pc:sldChg>
      <pc:sldChg chg="addSp modSp mod modAnim">
        <pc:chgData name="Jason Wiese" userId="4bff8d5b-7de6-4655-b397-69b0afc81113" providerId="ADAL" clId="{894E1A47-1962-458E-88B1-FD14F2CCF0F0}" dt="2021-01-08T06:21:57.534" v="8174"/>
        <pc:sldMkLst>
          <pc:docMk/>
          <pc:sldMk cId="3787726257" sldId="2144327479"/>
        </pc:sldMkLst>
        <pc:spChg chg="mod">
          <ac:chgData name="Jason Wiese" userId="4bff8d5b-7de6-4655-b397-69b0afc81113" providerId="ADAL" clId="{894E1A47-1962-458E-88B1-FD14F2CCF0F0}" dt="2020-12-29T01:17:06.552" v="1449" actId="208"/>
          <ac:spMkLst>
            <pc:docMk/>
            <pc:sldMk cId="3787726257" sldId="2144327479"/>
            <ac:spMk id="17" creationId="{A2D99580-0ADC-4AC8-86D5-2A93B17CFE6F}"/>
          </ac:spMkLst>
        </pc:spChg>
        <pc:spChg chg="add mod">
          <ac:chgData name="Jason Wiese" userId="4bff8d5b-7de6-4655-b397-69b0afc81113" providerId="ADAL" clId="{894E1A47-1962-458E-88B1-FD14F2CCF0F0}" dt="2020-12-29T00:31:26.806" v="110"/>
          <ac:spMkLst>
            <pc:docMk/>
            <pc:sldMk cId="3787726257" sldId="2144327479"/>
            <ac:spMk id="18" creationId="{7DC3A983-FC27-4487-99DF-AB2D56861668}"/>
          </ac:spMkLst>
        </pc:spChg>
      </pc:sldChg>
      <pc:sldChg chg="addSp delSp modSp mod addAnim delAnim modAnim">
        <pc:chgData name="Jason Wiese" userId="4bff8d5b-7de6-4655-b397-69b0afc81113" providerId="ADAL" clId="{894E1A47-1962-458E-88B1-FD14F2CCF0F0}" dt="2021-01-08T06:21:51.698" v="8173"/>
        <pc:sldMkLst>
          <pc:docMk/>
          <pc:sldMk cId="1894251458" sldId="2144327480"/>
        </pc:sldMkLst>
        <pc:spChg chg="add del mod">
          <ac:chgData name="Jason Wiese" userId="4bff8d5b-7de6-4655-b397-69b0afc81113" providerId="ADAL" clId="{894E1A47-1962-458E-88B1-FD14F2CCF0F0}" dt="2021-01-08T06:21:49.372" v="8172" actId="478"/>
          <ac:spMkLst>
            <pc:docMk/>
            <pc:sldMk cId="1894251458" sldId="2144327480"/>
            <ac:spMk id="17" creationId="{D2397172-4A6E-43F6-B543-67622D400FB5}"/>
          </ac:spMkLst>
        </pc:spChg>
        <pc:spChg chg="add mod">
          <ac:chgData name="Jason Wiese" userId="4bff8d5b-7de6-4655-b397-69b0afc81113" providerId="ADAL" clId="{894E1A47-1962-458E-88B1-FD14F2CCF0F0}" dt="2020-12-29T00:32:00.865" v="112"/>
          <ac:spMkLst>
            <pc:docMk/>
            <pc:sldMk cId="1894251458" sldId="2144327480"/>
            <ac:spMk id="18" creationId="{51226276-EDD5-4115-8D7F-B0BEA734581B}"/>
          </ac:spMkLst>
        </pc:spChg>
      </pc:sldChg>
      <pc:sldChg chg="addSp delSp modSp mod modAnim">
        <pc:chgData name="Jason Wiese" userId="4bff8d5b-7de6-4655-b397-69b0afc81113" providerId="ADAL" clId="{894E1A47-1962-458E-88B1-FD14F2CCF0F0}" dt="2020-12-29T02:02:09.994" v="2260"/>
        <pc:sldMkLst>
          <pc:docMk/>
          <pc:sldMk cId="3818455698" sldId="2144327481"/>
        </pc:sldMkLst>
        <pc:spChg chg="del">
          <ac:chgData name="Jason Wiese" userId="4bff8d5b-7de6-4655-b397-69b0afc81113" providerId="ADAL" clId="{894E1A47-1962-458E-88B1-FD14F2CCF0F0}" dt="2020-12-29T01:58:26.063" v="2044" actId="478"/>
          <ac:spMkLst>
            <pc:docMk/>
            <pc:sldMk cId="3818455698" sldId="2144327481"/>
            <ac:spMk id="10" creationId="{9B3E15E9-4807-44E8-8836-7188B0245BF8}"/>
          </ac:spMkLst>
        </pc:spChg>
        <pc:spChg chg="add mod">
          <ac:chgData name="Jason Wiese" userId="4bff8d5b-7de6-4655-b397-69b0afc81113" providerId="ADAL" clId="{894E1A47-1962-458E-88B1-FD14F2CCF0F0}" dt="2020-12-29T01:58:34.414" v="2046" actId="20577"/>
          <ac:spMkLst>
            <pc:docMk/>
            <pc:sldMk cId="3818455698" sldId="2144327481"/>
            <ac:spMk id="13" creationId="{0AC15F94-F0A2-4C07-88C7-F699ED1E1C96}"/>
          </ac:spMkLst>
        </pc:spChg>
        <pc:spChg chg="add mod">
          <ac:chgData name="Jason Wiese" userId="4bff8d5b-7de6-4655-b397-69b0afc81113" providerId="ADAL" clId="{894E1A47-1962-458E-88B1-FD14F2CCF0F0}" dt="2020-12-29T02:01:36.537" v="2253" actId="207"/>
          <ac:spMkLst>
            <pc:docMk/>
            <pc:sldMk cId="3818455698" sldId="2144327481"/>
            <ac:spMk id="15" creationId="{46FD5A10-DBA6-4EDF-BC7E-56DADB45B7AA}"/>
          </ac:spMkLst>
        </pc:spChg>
        <pc:spChg chg="add mod">
          <ac:chgData name="Jason Wiese" userId="4bff8d5b-7de6-4655-b397-69b0afc81113" providerId="ADAL" clId="{894E1A47-1962-458E-88B1-FD14F2CCF0F0}" dt="2020-12-29T02:01:41.179" v="2254" actId="207"/>
          <ac:spMkLst>
            <pc:docMk/>
            <pc:sldMk cId="3818455698" sldId="2144327481"/>
            <ac:spMk id="16" creationId="{7D80436D-381B-43AA-9DD3-DFB3D3F1BCE7}"/>
          </ac:spMkLst>
        </pc:spChg>
        <pc:spChg chg="add mod">
          <ac:chgData name="Jason Wiese" userId="4bff8d5b-7de6-4655-b397-69b0afc81113" providerId="ADAL" clId="{894E1A47-1962-458E-88B1-FD14F2CCF0F0}" dt="2020-12-29T02:01:52.848" v="2256" actId="108"/>
          <ac:spMkLst>
            <pc:docMk/>
            <pc:sldMk cId="3818455698" sldId="2144327481"/>
            <ac:spMk id="17" creationId="{07A0BFB5-F87B-4AAB-BAFC-09C29A534E6B}"/>
          </ac:spMkLst>
        </pc:spChg>
        <pc:picChg chg="ord">
          <ac:chgData name="Jason Wiese" userId="4bff8d5b-7de6-4655-b397-69b0afc81113" providerId="ADAL" clId="{894E1A47-1962-458E-88B1-FD14F2CCF0F0}" dt="2020-12-29T00:31:53.078" v="111" actId="167"/>
          <ac:picMkLst>
            <pc:docMk/>
            <pc:sldMk cId="3818455698" sldId="2144327481"/>
            <ac:picMk id="8" creationId="{259CDC2E-B13C-46F6-82CA-0E51FA65FA73}"/>
          </ac:picMkLst>
        </pc:picChg>
      </pc:sldChg>
      <pc:sldChg chg="modSp del mod">
        <pc:chgData name="Jason Wiese" userId="4bff8d5b-7de6-4655-b397-69b0afc81113" providerId="ADAL" clId="{894E1A47-1962-458E-88B1-FD14F2CCF0F0}" dt="2020-12-29T04:32:12.718" v="4601" actId="47"/>
        <pc:sldMkLst>
          <pc:docMk/>
          <pc:sldMk cId="1095036544" sldId="2144327482"/>
        </pc:sldMkLst>
        <pc:spChg chg="mod">
          <ac:chgData name="Jason Wiese" userId="4bff8d5b-7de6-4655-b397-69b0afc81113" providerId="ADAL" clId="{894E1A47-1962-458E-88B1-FD14F2CCF0F0}" dt="2020-12-29T04:29:30.920" v="4396" actId="1035"/>
          <ac:spMkLst>
            <pc:docMk/>
            <pc:sldMk cId="1095036544" sldId="2144327482"/>
            <ac:spMk id="13" creationId="{254DCF20-EFFE-474E-B141-E74E1B8A37EB}"/>
          </ac:spMkLst>
        </pc:spChg>
        <pc:picChg chg="ord">
          <ac:chgData name="Jason Wiese" userId="4bff8d5b-7de6-4655-b397-69b0afc81113" providerId="ADAL" clId="{894E1A47-1962-458E-88B1-FD14F2CCF0F0}" dt="2020-12-29T00:32:14.566" v="113" actId="167"/>
          <ac:picMkLst>
            <pc:docMk/>
            <pc:sldMk cId="1095036544" sldId="2144327482"/>
            <ac:picMk id="8" creationId="{259CDC2E-B13C-46F6-82CA-0E51FA65FA73}"/>
          </ac:picMkLst>
        </pc:picChg>
      </pc:sldChg>
      <pc:sldChg chg="addSp modSp mod">
        <pc:chgData name="Jason Wiese" userId="4bff8d5b-7de6-4655-b397-69b0afc81113" providerId="ADAL" clId="{894E1A47-1962-458E-88B1-FD14F2CCF0F0}" dt="2020-12-29T04:50:15.467" v="4774" actId="207"/>
        <pc:sldMkLst>
          <pc:docMk/>
          <pc:sldMk cId="3116858210" sldId="2144327503"/>
        </pc:sldMkLst>
        <pc:spChg chg="mod">
          <ac:chgData name="Jason Wiese" userId="4bff8d5b-7de6-4655-b397-69b0afc81113" providerId="ADAL" clId="{894E1A47-1962-458E-88B1-FD14F2CCF0F0}" dt="2020-12-29T04:50:15.467" v="4774" actId="207"/>
          <ac:spMkLst>
            <pc:docMk/>
            <pc:sldMk cId="3116858210" sldId="2144327503"/>
            <ac:spMk id="14" creationId="{96A8196F-1F9D-47F8-8408-BC9AEF17103C}"/>
          </ac:spMkLst>
        </pc:spChg>
        <pc:spChg chg="add mod">
          <ac:chgData name="Jason Wiese" userId="4bff8d5b-7de6-4655-b397-69b0afc81113" providerId="ADAL" clId="{894E1A47-1962-458E-88B1-FD14F2CCF0F0}" dt="2020-12-29T04:43:40.489" v="4770"/>
          <ac:spMkLst>
            <pc:docMk/>
            <pc:sldMk cId="3116858210" sldId="2144327503"/>
            <ac:spMk id="29" creationId="{600F3B38-8F98-48A5-A760-0F614147A583}"/>
          </ac:spMkLst>
        </pc:spChg>
      </pc:sldChg>
      <pc:sldChg chg="addSp delSp modSp mod modAnim">
        <pc:chgData name="Jason Wiese" userId="4bff8d5b-7de6-4655-b397-69b0afc81113" providerId="ADAL" clId="{894E1A47-1962-458E-88B1-FD14F2CCF0F0}" dt="2020-12-29T01:15:49.149" v="1447"/>
        <pc:sldMkLst>
          <pc:docMk/>
          <pc:sldMk cId="3227076955" sldId="2144327504"/>
        </pc:sldMkLst>
        <pc:spChg chg="del">
          <ac:chgData name="Jason Wiese" userId="4bff8d5b-7de6-4655-b397-69b0afc81113" providerId="ADAL" clId="{894E1A47-1962-458E-88B1-FD14F2CCF0F0}" dt="2020-12-29T01:13:51.943" v="1299" actId="478"/>
          <ac:spMkLst>
            <pc:docMk/>
            <pc:sldMk cId="3227076955" sldId="2144327504"/>
            <ac:spMk id="2" creationId="{5F67BC5F-9D6C-4430-93A4-21657AF7B869}"/>
          </ac:spMkLst>
        </pc:spChg>
        <pc:spChg chg="add mod">
          <ac:chgData name="Jason Wiese" userId="4bff8d5b-7de6-4655-b397-69b0afc81113" providerId="ADAL" clId="{894E1A47-1962-458E-88B1-FD14F2CCF0F0}" dt="2020-12-29T01:14:00.980" v="1301" actId="20577"/>
          <ac:spMkLst>
            <pc:docMk/>
            <pc:sldMk cId="3227076955" sldId="2144327504"/>
            <ac:spMk id="10" creationId="{723C0BD8-9A98-4D4F-91C6-6E6723F83746}"/>
          </ac:spMkLst>
        </pc:spChg>
        <pc:spChg chg="add mod">
          <ac:chgData name="Jason Wiese" userId="4bff8d5b-7de6-4655-b397-69b0afc81113" providerId="ADAL" clId="{894E1A47-1962-458E-88B1-FD14F2CCF0F0}" dt="2020-12-29T01:14:51.892" v="1366" actId="1035"/>
          <ac:spMkLst>
            <pc:docMk/>
            <pc:sldMk cId="3227076955" sldId="2144327504"/>
            <ac:spMk id="13" creationId="{B40D71B5-6BA0-4BC4-A006-076646D3561C}"/>
          </ac:spMkLst>
        </pc:spChg>
        <pc:spChg chg="add mod">
          <ac:chgData name="Jason Wiese" userId="4bff8d5b-7de6-4655-b397-69b0afc81113" providerId="ADAL" clId="{894E1A47-1962-458E-88B1-FD14F2CCF0F0}" dt="2020-12-29T01:15:26.055" v="1443" actId="1035"/>
          <ac:spMkLst>
            <pc:docMk/>
            <pc:sldMk cId="3227076955" sldId="2144327504"/>
            <ac:spMk id="15" creationId="{A0B08D24-3E89-41A8-8545-512B0174F0A5}"/>
          </ac:spMkLst>
        </pc:spChg>
      </pc:sldChg>
      <pc:sldChg chg="new del">
        <pc:chgData name="Jason Wiese" userId="4bff8d5b-7de6-4655-b397-69b0afc81113" providerId="ADAL" clId="{894E1A47-1962-458E-88B1-FD14F2CCF0F0}" dt="2020-12-29T02:13:18.714" v="2264" actId="680"/>
        <pc:sldMkLst>
          <pc:docMk/>
          <pc:sldMk cId="1332093335" sldId="2144327505"/>
        </pc:sldMkLst>
      </pc:sldChg>
      <pc:sldChg chg="modSp del mod">
        <pc:chgData name="Jason Wiese" userId="4bff8d5b-7de6-4655-b397-69b0afc81113" providerId="ADAL" clId="{894E1A47-1962-458E-88B1-FD14F2CCF0F0}" dt="2020-12-29T02:01:20.252" v="2252" actId="47"/>
        <pc:sldMkLst>
          <pc:docMk/>
          <pc:sldMk cId="1543239610" sldId="2144327505"/>
        </pc:sldMkLst>
        <pc:spChg chg="mod">
          <ac:chgData name="Jason Wiese" userId="4bff8d5b-7de6-4655-b397-69b0afc81113" providerId="ADAL" clId="{894E1A47-1962-458E-88B1-FD14F2CCF0F0}" dt="2020-12-29T02:01:07.183" v="2249" actId="20577"/>
          <ac:spMkLst>
            <pc:docMk/>
            <pc:sldMk cId="1543239610" sldId="2144327505"/>
            <ac:spMk id="10" creationId="{9B3E15E9-4807-44E8-8836-7188B0245BF8}"/>
          </ac:spMkLst>
        </pc:spChg>
      </pc:sldChg>
      <pc:sldChg chg="addSp modSp mod ord">
        <pc:chgData name="Jason Wiese" userId="4bff8d5b-7de6-4655-b397-69b0afc81113" providerId="ADAL" clId="{894E1A47-1962-458E-88B1-FD14F2CCF0F0}" dt="2021-01-08T06:00:54.213" v="8148" actId="20577"/>
        <pc:sldMkLst>
          <pc:docMk/>
          <pc:sldMk cId="2966651876" sldId="2144327505"/>
        </pc:sldMkLst>
        <pc:spChg chg="mod">
          <ac:chgData name="Jason Wiese" userId="4bff8d5b-7de6-4655-b397-69b0afc81113" providerId="ADAL" clId="{894E1A47-1962-458E-88B1-FD14F2CCF0F0}" dt="2021-01-08T06:00:54.213" v="8148" actId="20577"/>
          <ac:spMkLst>
            <pc:docMk/>
            <pc:sldMk cId="2966651876" sldId="2144327505"/>
            <ac:spMk id="2" creationId="{03837CD3-CF90-429F-B48D-C62EE40D53F3}"/>
          </ac:spMkLst>
        </pc:spChg>
        <pc:spChg chg="add mod">
          <ac:chgData name="Jason Wiese" userId="4bff8d5b-7de6-4655-b397-69b0afc81113" providerId="ADAL" clId="{894E1A47-1962-458E-88B1-FD14F2CCF0F0}" dt="2020-12-29T04:42:47.551" v="4763"/>
          <ac:spMkLst>
            <pc:docMk/>
            <pc:sldMk cId="2966651876" sldId="2144327505"/>
            <ac:spMk id="16" creationId="{5AFDC1D6-13BC-4FA4-9713-403CE02A789F}"/>
          </ac:spMkLst>
        </pc:spChg>
      </pc:sldChg>
      <pc:sldChg chg="new del">
        <pc:chgData name="Jason Wiese" userId="4bff8d5b-7de6-4655-b397-69b0afc81113" providerId="ADAL" clId="{894E1A47-1962-458E-88B1-FD14F2CCF0F0}" dt="2020-12-29T02:13:14.819" v="2262" actId="680"/>
        <pc:sldMkLst>
          <pc:docMk/>
          <pc:sldMk cId="3355322509" sldId="2144327505"/>
        </pc:sldMkLst>
      </pc:sldChg>
      <pc:sldChg chg="new del">
        <pc:chgData name="Jason Wiese" userId="4bff8d5b-7de6-4655-b397-69b0afc81113" providerId="ADAL" clId="{894E1A47-1962-458E-88B1-FD14F2CCF0F0}" dt="2020-12-29T01:55:33.577" v="2043" actId="680"/>
        <pc:sldMkLst>
          <pc:docMk/>
          <pc:sldMk cId="4081682999" sldId="2144327505"/>
        </pc:sldMkLst>
      </pc:sldChg>
      <pc:sldChg chg="addSp modSp mod">
        <pc:chgData name="Jason Wiese" userId="4bff8d5b-7de6-4655-b397-69b0afc81113" providerId="ADAL" clId="{894E1A47-1962-458E-88B1-FD14F2CCF0F0}" dt="2021-01-08T05:55:33.186" v="7963" actId="14100"/>
        <pc:sldMkLst>
          <pc:docMk/>
          <pc:sldMk cId="1830228467" sldId="2144327506"/>
        </pc:sldMkLst>
        <pc:spChg chg="mod">
          <ac:chgData name="Jason Wiese" userId="4bff8d5b-7de6-4655-b397-69b0afc81113" providerId="ADAL" clId="{894E1A47-1962-458E-88B1-FD14F2CCF0F0}" dt="2021-01-08T04:45:34.784" v="5194" actId="1036"/>
          <ac:spMkLst>
            <pc:docMk/>
            <pc:sldMk cId="1830228467" sldId="2144327506"/>
            <ac:spMk id="12" creationId="{FCBDB492-9443-3D4A-8E9D-B3CECB95DCD7}"/>
          </ac:spMkLst>
        </pc:spChg>
        <pc:spChg chg="add mod">
          <ac:chgData name="Jason Wiese" userId="4bff8d5b-7de6-4655-b397-69b0afc81113" providerId="ADAL" clId="{894E1A47-1962-458E-88B1-FD14F2CCF0F0}" dt="2020-12-29T04:42:44.401" v="4762"/>
          <ac:spMkLst>
            <pc:docMk/>
            <pc:sldMk cId="1830228467" sldId="2144327506"/>
            <ac:spMk id="31" creationId="{9E23ADE5-8C29-4BDA-B305-E40EC688EC6F}"/>
          </ac:spMkLst>
        </pc:spChg>
        <pc:spChg chg="add mod">
          <ac:chgData name="Jason Wiese" userId="4bff8d5b-7de6-4655-b397-69b0afc81113" providerId="ADAL" clId="{894E1A47-1962-458E-88B1-FD14F2CCF0F0}" dt="2021-01-08T05:55:33.186" v="7963" actId="14100"/>
          <ac:spMkLst>
            <pc:docMk/>
            <pc:sldMk cId="1830228467" sldId="2144327506"/>
            <ac:spMk id="33" creationId="{E857A668-0E0F-4E91-922B-684B7B15D633}"/>
          </ac:spMkLst>
        </pc:spChg>
        <pc:grpChg chg="mod">
          <ac:chgData name="Jason Wiese" userId="4bff8d5b-7de6-4655-b397-69b0afc81113" providerId="ADAL" clId="{894E1A47-1962-458E-88B1-FD14F2CCF0F0}" dt="2021-01-08T05:33:05.162" v="7845" actId="1036"/>
          <ac:grpSpMkLst>
            <pc:docMk/>
            <pc:sldMk cId="1830228467" sldId="2144327506"/>
            <ac:grpSpMk id="5" creationId="{AD1A1CE5-0FBB-4EF5-9C30-C946A507C2E6}"/>
          </ac:grpSpMkLst>
        </pc:grpChg>
      </pc:sldChg>
      <pc:sldChg chg="addSp delSp modSp mod">
        <pc:chgData name="Jason Wiese" userId="4bff8d5b-7de6-4655-b397-69b0afc81113" providerId="ADAL" clId="{894E1A47-1962-458E-88B1-FD14F2CCF0F0}" dt="2021-01-08T06:31:15.331" v="8196" actId="20577"/>
        <pc:sldMkLst>
          <pc:docMk/>
          <pc:sldMk cId="2608703495" sldId="2144327507"/>
        </pc:sldMkLst>
        <pc:spChg chg="mod">
          <ac:chgData name="Jason Wiese" userId="4bff8d5b-7de6-4655-b397-69b0afc81113" providerId="ADAL" clId="{894E1A47-1962-458E-88B1-FD14F2CCF0F0}" dt="2021-01-08T05:03:02.877" v="6612" actId="1035"/>
          <ac:spMkLst>
            <pc:docMk/>
            <pc:sldMk cId="2608703495" sldId="2144327507"/>
            <ac:spMk id="2" creationId="{97A5DBA5-ABBE-4BFD-8E5C-2049EF027F61}"/>
          </ac:spMkLst>
        </pc:spChg>
        <pc:spChg chg="mod">
          <ac:chgData name="Jason Wiese" userId="4bff8d5b-7de6-4655-b397-69b0afc81113" providerId="ADAL" clId="{894E1A47-1962-458E-88B1-FD14F2CCF0F0}" dt="2021-01-08T05:03:02.877" v="6612" actId="1035"/>
          <ac:spMkLst>
            <pc:docMk/>
            <pc:sldMk cId="2608703495" sldId="2144327507"/>
            <ac:spMk id="6" creationId="{E0B97F75-2F96-474D-B51B-26D66899543D}"/>
          </ac:spMkLst>
        </pc:spChg>
        <pc:spChg chg="del">
          <ac:chgData name="Jason Wiese" userId="4bff8d5b-7de6-4655-b397-69b0afc81113" providerId="ADAL" clId="{894E1A47-1962-458E-88B1-FD14F2CCF0F0}" dt="2021-01-08T04:51:10.352" v="5793" actId="478"/>
          <ac:spMkLst>
            <pc:docMk/>
            <pc:sldMk cId="2608703495" sldId="2144327507"/>
            <ac:spMk id="8" creationId="{C8C88E02-F6D0-44F0-B46B-CFF324F72288}"/>
          </ac:spMkLst>
        </pc:spChg>
        <pc:spChg chg="mod">
          <ac:chgData name="Jason Wiese" userId="4bff8d5b-7de6-4655-b397-69b0afc81113" providerId="ADAL" clId="{894E1A47-1962-458E-88B1-FD14F2CCF0F0}" dt="2021-01-08T04:52:41.622" v="5878" actId="14100"/>
          <ac:spMkLst>
            <pc:docMk/>
            <pc:sldMk cId="2608703495" sldId="2144327507"/>
            <ac:spMk id="9" creationId="{C84AE172-C865-45EE-85A6-F8BEE8FF4A88}"/>
          </ac:spMkLst>
        </pc:spChg>
        <pc:spChg chg="mod">
          <ac:chgData name="Jason Wiese" userId="4bff8d5b-7de6-4655-b397-69b0afc81113" providerId="ADAL" clId="{894E1A47-1962-458E-88B1-FD14F2CCF0F0}" dt="2021-01-08T04:51:25.143" v="5825" actId="1035"/>
          <ac:spMkLst>
            <pc:docMk/>
            <pc:sldMk cId="2608703495" sldId="2144327507"/>
            <ac:spMk id="10" creationId="{E2FAC6F3-C914-4DCA-8BC9-0D099FD2224C}"/>
          </ac:spMkLst>
        </pc:spChg>
        <pc:spChg chg="add mod">
          <ac:chgData name="Jason Wiese" userId="4bff8d5b-7de6-4655-b397-69b0afc81113" providerId="ADAL" clId="{894E1A47-1962-458E-88B1-FD14F2CCF0F0}" dt="2020-12-29T04:42:41.784" v="4761"/>
          <ac:spMkLst>
            <pc:docMk/>
            <pc:sldMk cId="2608703495" sldId="2144327507"/>
            <ac:spMk id="14" creationId="{8F45C9D2-5F71-403B-BE5E-2B36A784B89A}"/>
          </ac:spMkLst>
        </pc:spChg>
        <pc:spChg chg="add mod ord">
          <ac:chgData name="Jason Wiese" userId="4bff8d5b-7de6-4655-b397-69b0afc81113" providerId="ADAL" clId="{894E1A47-1962-458E-88B1-FD14F2CCF0F0}" dt="2021-01-08T04:51:55.681" v="5858" actId="14100"/>
          <ac:spMkLst>
            <pc:docMk/>
            <pc:sldMk cId="2608703495" sldId="2144327507"/>
            <ac:spMk id="15" creationId="{50638733-4892-4638-A30B-371541AB06B4}"/>
          </ac:spMkLst>
        </pc:spChg>
        <pc:spChg chg="mod">
          <ac:chgData name="Jason Wiese" userId="4bff8d5b-7de6-4655-b397-69b0afc81113" providerId="ADAL" clId="{894E1A47-1962-458E-88B1-FD14F2CCF0F0}" dt="2021-01-08T05:03:02.877" v="6612" actId="1035"/>
          <ac:spMkLst>
            <pc:docMk/>
            <pc:sldMk cId="2608703495" sldId="2144327507"/>
            <ac:spMk id="16" creationId="{DC52811F-ABC4-4932-B3B8-9C47C8304443}"/>
          </ac:spMkLst>
        </pc:spChg>
        <pc:spChg chg="mod">
          <ac:chgData name="Jason Wiese" userId="4bff8d5b-7de6-4655-b397-69b0afc81113" providerId="ADAL" clId="{894E1A47-1962-458E-88B1-FD14F2CCF0F0}" dt="2021-01-08T05:03:02.877" v="6612" actId="1035"/>
          <ac:spMkLst>
            <pc:docMk/>
            <pc:sldMk cId="2608703495" sldId="2144327507"/>
            <ac:spMk id="17" creationId="{C77018C0-65DC-4259-93B5-F296B98D1819}"/>
          </ac:spMkLst>
        </pc:spChg>
        <pc:spChg chg="add mod">
          <ac:chgData name="Jason Wiese" userId="4bff8d5b-7de6-4655-b397-69b0afc81113" providerId="ADAL" clId="{894E1A47-1962-458E-88B1-FD14F2CCF0F0}" dt="2021-01-08T06:31:15.331" v="8196" actId="20577"/>
          <ac:spMkLst>
            <pc:docMk/>
            <pc:sldMk cId="2608703495" sldId="2144327507"/>
            <ac:spMk id="18" creationId="{94BA3E76-5553-44BD-A4A1-46EE65A114E1}"/>
          </ac:spMkLst>
        </pc:spChg>
        <pc:spChg chg="mod">
          <ac:chgData name="Jason Wiese" userId="4bff8d5b-7de6-4655-b397-69b0afc81113" providerId="ADAL" clId="{894E1A47-1962-458E-88B1-FD14F2CCF0F0}" dt="2021-01-08T04:53:14.366" v="5911" actId="14100"/>
          <ac:spMkLst>
            <pc:docMk/>
            <pc:sldMk cId="2608703495" sldId="2144327507"/>
            <ac:spMk id="27" creationId="{08E79BC3-7C55-4A99-8A58-B5E14188821E}"/>
          </ac:spMkLst>
        </pc:spChg>
        <pc:picChg chg="mod modCrop">
          <ac:chgData name="Jason Wiese" userId="4bff8d5b-7de6-4655-b397-69b0afc81113" providerId="ADAL" clId="{894E1A47-1962-458E-88B1-FD14F2CCF0F0}" dt="2021-01-08T04:52:37.398" v="5877" actId="14100"/>
          <ac:picMkLst>
            <pc:docMk/>
            <pc:sldMk cId="2608703495" sldId="2144327507"/>
            <ac:picMk id="4" creationId="{2491F85C-0404-48CB-B8FF-F07260A25993}"/>
          </ac:picMkLst>
        </pc:picChg>
      </pc:sldChg>
      <pc:sldChg chg="addSp modSp mod">
        <pc:chgData name="Jason Wiese" userId="4bff8d5b-7de6-4655-b397-69b0afc81113" providerId="ADAL" clId="{894E1A47-1962-458E-88B1-FD14F2CCF0F0}" dt="2021-01-08T06:09:28.204" v="8170" actId="20577"/>
        <pc:sldMkLst>
          <pc:docMk/>
          <pc:sldMk cId="618722999" sldId="2144327514"/>
        </pc:sldMkLst>
        <pc:spChg chg="mod">
          <ac:chgData name="Jason Wiese" userId="4bff8d5b-7de6-4655-b397-69b0afc81113" providerId="ADAL" clId="{894E1A47-1962-458E-88B1-FD14F2CCF0F0}" dt="2021-01-08T06:09:28.204" v="8170" actId="20577"/>
          <ac:spMkLst>
            <pc:docMk/>
            <pc:sldMk cId="618722999" sldId="2144327514"/>
            <ac:spMk id="12" creationId="{FCBDB492-9443-3D4A-8E9D-B3CECB95DCD7}"/>
          </ac:spMkLst>
        </pc:spChg>
        <pc:spChg chg="add mod">
          <ac:chgData name="Jason Wiese" userId="4bff8d5b-7de6-4655-b397-69b0afc81113" providerId="ADAL" clId="{894E1A47-1962-458E-88B1-FD14F2CCF0F0}" dt="2020-12-29T04:42:20.175" v="4758"/>
          <ac:spMkLst>
            <pc:docMk/>
            <pc:sldMk cId="618722999" sldId="2144327514"/>
            <ac:spMk id="45" creationId="{7E81A166-4239-462F-97AD-4F36165116EA}"/>
          </ac:spMkLst>
        </pc:spChg>
      </pc:sldChg>
      <pc:sldChg chg="addSp modSp mod">
        <pc:chgData name="Jason Wiese" userId="4bff8d5b-7de6-4655-b397-69b0afc81113" providerId="ADAL" clId="{894E1A47-1962-458E-88B1-FD14F2CCF0F0}" dt="2021-01-08T05:28:01.428" v="7689" actId="207"/>
        <pc:sldMkLst>
          <pc:docMk/>
          <pc:sldMk cId="2189267619" sldId="2144327516"/>
        </pc:sldMkLst>
        <pc:spChg chg="add mod">
          <ac:chgData name="Jason Wiese" userId="4bff8d5b-7de6-4655-b397-69b0afc81113" providerId="ADAL" clId="{894E1A47-1962-458E-88B1-FD14F2CCF0F0}" dt="2020-12-29T04:42:17.577" v="4757"/>
          <ac:spMkLst>
            <pc:docMk/>
            <pc:sldMk cId="2189267619" sldId="2144327516"/>
            <ac:spMk id="9" creationId="{E51C8D47-F7CE-4ABB-AADB-A385AE345636}"/>
          </ac:spMkLst>
        </pc:spChg>
        <pc:spChg chg="mod">
          <ac:chgData name="Jason Wiese" userId="4bff8d5b-7de6-4655-b397-69b0afc81113" providerId="ADAL" clId="{894E1A47-1962-458E-88B1-FD14F2CCF0F0}" dt="2021-01-08T05:28:01.428" v="7689" actId="207"/>
          <ac:spMkLst>
            <pc:docMk/>
            <pc:sldMk cId="2189267619" sldId="2144327516"/>
            <ac:spMk id="12" creationId="{FCBDB492-9443-3D4A-8E9D-B3CECB95DCD7}"/>
          </ac:spMkLst>
        </pc:spChg>
      </pc:sldChg>
      <pc:sldChg chg="addSp delSp modSp mod modAnim">
        <pc:chgData name="Jason Wiese" userId="4bff8d5b-7de6-4655-b397-69b0afc81113" providerId="ADAL" clId="{894E1A47-1962-458E-88B1-FD14F2CCF0F0}" dt="2021-01-08T05:29:53.225" v="7730" actId="20577"/>
        <pc:sldMkLst>
          <pc:docMk/>
          <pc:sldMk cId="902486151" sldId="2144327517"/>
        </pc:sldMkLst>
        <pc:spChg chg="add mod">
          <ac:chgData name="Jason Wiese" userId="4bff8d5b-7de6-4655-b397-69b0afc81113" providerId="ADAL" clId="{894E1A47-1962-458E-88B1-FD14F2CCF0F0}" dt="2020-12-29T04:29:54.228" v="4399" actId="20577"/>
          <ac:spMkLst>
            <pc:docMk/>
            <pc:sldMk cId="902486151" sldId="2144327517"/>
            <ac:spMk id="10" creationId="{85047E8B-6F90-4768-8DA6-4F467327B8A1}"/>
          </ac:spMkLst>
        </pc:spChg>
        <pc:spChg chg="del">
          <ac:chgData name="Jason Wiese" userId="4bff8d5b-7de6-4655-b397-69b0afc81113" providerId="ADAL" clId="{894E1A47-1962-458E-88B1-FD14F2CCF0F0}" dt="2020-12-29T04:29:45.608" v="4397" actId="478"/>
          <ac:spMkLst>
            <pc:docMk/>
            <pc:sldMk cId="902486151" sldId="2144327517"/>
            <ac:spMk id="13" creationId="{254DCF20-EFFE-474E-B141-E74E1B8A37EB}"/>
          </ac:spMkLst>
        </pc:spChg>
        <pc:spChg chg="add mod">
          <ac:chgData name="Jason Wiese" userId="4bff8d5b-7de6-4655-b397-69b0afc81113" providerId="ADAL" clId="{894E1A47-1962-458E-88B1-FD14F2CCF0F0}" dt="2021-01-08T05:29:53.225" v="7730" actId="20577"/>
          <ac:spMkLst>
            <pc:docMk/>
            <pc:sldMk cId="902486151" sldId="2144327517"/>
            <ac:spMk id="15" creationId="{01B644B8-540A-4919-87AF-ED3FC23C2E17}"/>
          </ac:spMkLst>
        </pc:spChg>
        <pc:spChg chg="add mod">
          <ac:chgData name="Jason Wiese" userId="4bff8d5b-7de6-4655-b397-69b0afc81113" providerId="ADAL" clId="{894E1A47-1962-458E-88B1-FD14F2CCF0F0}" dt="2020-12-29T04:31:30.763" v="4535" actId="1036"/>
          <ac:spMkLst>
            <pc:docMk/>
            <pc:sldMk cId="902486151" sldId="2144327517"/>
            <ac:spMk id="16" creationId="{54B968B2-1424-40BA-952F-C52C07A0677F}"/>
          </ac:spMkLst>
        </pc:spChg>
        <pc:spChg chg="add mod">
          <ac:chgData name="Jason Wiese" userId="4bff8d5b-7de6-4655-b397-69b0afc81113" providerId="ADAL" clId="{894E1A47-1962-458E-88B1-FD14F2CCF0F0}" dt="2020-12-29T04:32:08.522" v="4600" actId="1036"/>
          <ac:spMkLst>
            <pc:docMk/>
            <pc:sldMk cId="902486151" sldId="2144327517"/>
            <ac:spMk id="17" creationId="{30212540-5AC6-446E-8E4A-A96F61F07E77}"/>
          </ac:spMkLst>
        </pc:spChg>
      </pc:sldChg>
    </pc:docChg>
  </pc:docChgLst>
  <pc:docChgLst>
    <pc:chgData name="Leah Montner Dixon" userId="d5b2ae9e-9213-4442-b7df-4db8cbe51e5d" providerId="ADAL" clId="{8509414C-33CD-492A-B7D0-8B55E0BBECE9}"/>
    <pc:docChg chg="custSel delSld modSld">
      <pc:chgData name="Leah Montner Dixon" userId="d5b2ae9e-9213-4442-b7df-4db8cbe51e5d" providerId="ADAL" clId="{8509414C-33CD-492A-B7D0-8B55E0BBECE9}" dt="2020-12-08T20:06:15.115" v="99" actId="47"/>
      <pc:docMkLst>
        <pc:docMk/>
      </pc:docMkLst>
      <pc:sldChg chg="del">
        <pc:chgData name="Leah Montner Dixon" userId="d5b2ae9e-9213-4442-b7df-4db8cbe51e5d" providerId="ADAL" clId="{8509414C-33CD-492A-B7D0-8B55E0BBECE9}" dt="2020-12-08T20:06:12.554" v="98" actId="47"/>
        <pc:sldMkLst>
          <pc:docMk/>
          <pc:sldMk cId="4086481096" sldId="257"/>
        </pc:sldMkLst>
      </pc:sldChg>
      <pc:sldChg chg="del">
        <pc:chgData name="Leah Montner Dixon" userId="d5b2ae9e-9213-4442-b7df-4db8cbe51e5d" providerId="ADAL" clId="{8509414C-33CD-492A-B7D0-8B55E0BBECE9}" dt="2020-12-08T20:06:15.115" v="99" actId="47"/>
        <pc:sldMkLst>
          <pc:docMk/>
          <pc:sldMk cId="1460676260" sldId="370"/>
        </pc:sldMkLst>
      </pc:sldChg>
      <pc:sldChg chg="del">
        <pc:chgData name="Leah Montner Dixon" userId="d5b2ae9e-9213-4442-b7df-4db8cbe51e5d" providerId="ADAL" clId="{8509414C-33CD-492A-B7D0-8B55E0BBECE9}" dt="2020-12-08T20:03:47.209" v="89" actId="47"/>
        <pc:sldMkLst>
          <pc:docMk/>
          <pc:sldMk cId="912072591" sldId="16298"/>
        </pc:sldMkLst>
      </pc:sldChg>
      <pc:sldChg chg="modSp mod">
        <pc:chgData name="Leah Montner Dixon" userId="d5b2ae9e-9213-4442-b7df-4db8cbe51e5d" providerId="ADAL" clId="{8509414C-33CD-492A-B7D0-8B55E0BBECE9}" dt="2020-12-08T20:04:43.379" v="97" actId="207"/>
        <pc:sldMkLst>
          <pc:docMk/>
          <pc:sldMk cId="1370990927" sldId="2144327270"/>
        </pc:sldMkLst>
        <pc:spChg chg="mod">
          <ac:chgData name="Leah Montner Dixon" userId="d5b2ae9e-9213-4442-b7df-4db8cbe51e5d" providerId="ADAL" clId="{8509414C-33CD-492A-B7D0-8B55E0BBECE9}" dt="2020-12-08T20:04:43.379" v="97" actId="207"/>
          <ac:spMkLst>
            <pc:docMk/>
            <pc:sldMk cId="1370990927" sldId="2144327270"/>
            <ac:spMk id="28" creationId="{0E58F2B0-C488-49D4-9D01-940344E382AA}"/>
          </ac:spMkLst>
        </pc:spChg>
      </pc:sldChg>
      <pc:sldChg chg="addSp delSp modSp mod">
        <pc:chgData name="Leah Montner Dixon" userId="d5b2ae9e-9213-4442-b7df-4db8cbe51e5d" providerId="ADAL" clId="{8509414C-33CD-492A-B7D0-8B55E0BBECE9}" dt="2020-12-08T20:03:30.656" v="88" actId="14100"/>
        <pc:sldMkLst>
          <pc:docMk/>
          <pc:sldMk cId="3481878782" sldId="2144327285"/>
        </pc:sldMkLst>
        <pc:spChg chg="mod">
          <ac:chgData name="Leah Montner Dixon" userId="d5b2ae9e-9213-4442-b7df-4db8cbe51e5d" providerId="ADAL" clId="{8509414C-33CD-492A-B7D0-8B55E0BBECE9}" dt="2020-12-08T20:03:28.340" v="87" actId="1036"/>
          <ac:spMkLst>
            <pc:docMk/>
            <pc:sldMk cId="3481878782" sldId="2144327285"/>
            <ac:spMk id="19" creationId="{62CA7610-AEBC-4814-916C-DFCD207B7C48}"/>
          </ac:spMkLst>
        </pc:spChg>
        <pc:spChg chg="mod">
          <ac:chgData name="Leah Montner Dixon" userId="d5b2ae9e-9213-4442-b7df-4db8cbe51e5d" providerId="ADAL" clId="{8509414C-33CD-492A-B7D0-8B55E0BBECE9}" dt="2020-12-08T20:03:28.340" v="87" actId="1036"/>
          <ac:spMkLst>
            <pc:docMk/>
            <pc:sldMk cId="3481878782" sldId="2144327285"/>
            <ac:spMk id="25" creationId="{C9149CD0-CCE6-47AB-9288-EFF3C4DE779B}"/>
          </ac:spMkLst>
        </pc:spChg>
        <pc:picChg chg="add mod">
          <ac:chgData name="Leah Montner Dixon" userId="d5b2ae9e-9213-4442-b7df-4db8cbe51e5d" providerId="ADAL" clId="{8509414C-33CD-492A-B7D0-8B55E0BBECE9}" dt="2020-12-08T20:03:30.656" v="88" actId="14100"/>
          <ac:picMkLst>
            <pc:docMk/>
            <pc:sldMk cId="3481878782" sldId="2144327285"/>
            <ac:picMk id="2" creationId="{8271825A-6DF9-4A19-B0FA-B8F9865125AA}"/>
          </ac:picMkLst>
        </pc:picChg>
        <pc:picChg chg="mod">
          <ac:chgData name="Leah Montner Dixon" userId="d5b2ae9e-9213-4442-b7df-4db8cbe51e5d" providerId="ADAL" clId="{8509414C-33CD-492A-B7D0-8B55E0BBECE9}" dt="2020-12-08T20:03:30.656" v="88" actId="14100"/>
          <ac:picMkLst>
            <pc:docMk/>
            <pc:sldMk cId="3481878782" sldId="2144327285"/>
            <ac:picMk id="1026" creationId="{BC8A0CFF-B709-4AA1-B969-CBFF57241685}"/>
          </ac:picMkLst>
        </pc:picChg>
        <pc:picChg chg="del">
          <ac:chgData name="Leah Montner Dixon" userId="d5b2ae9e-9213-4442-b7df-4db8cbe51e5d" providerId="ADAL" clId="{8509414C-33CD-492A-B7D0-8B55E0BBECE9}" dt="2020-12-08T19:38:59.164" v="0" actId="478"/>
          <ac:picMkLst>
            <pc:docMk/>
            <pc:sldMk cId="3481878782" sldId="2144327285"/>
            <ac:picMk id="1028" creationId="{2E671733-2D53-4597-857C-31F2A95D8D46}"/>
          </ac:picMkLst>
        </pc:picChg>
      </pc:sldChg>
      <pc:sldChg chg="addSp delSp modSp mod">
        <pc:chgData name="Leah Montner Dixon" userId="d5b2ae9e-9213-4442-b7df-4db8cbe51e5d" providerId="ADAL" clId="{8509414C-33CD-492A-B7D0-8B55E0BBECE9}" dt="2020-12-08T20:04:38.592" v="96" actId="207"/>
        <pc:sldMkLst>
          <pc:docMk/>
          <pc:sldMk cId="3190226482" sldId="2144327367"/>
        </pc:sldMkLst>
        <pc:spChg chg="mod">
          <ac:chgData name="Leah Montner Dixon" userId="d5b2ae9e-9213-4442-b7df-4db8cbe51e5d" providerId="ADAL" clId="{8509414C-33CD-492A-B7D0-8B55E0BBECE9}" dt="2020-12-08T20:04:38.592" v="96" actId="207"/>
          <ac:spMkLst>
            <pc:docMk/>
            <pc:sldMk cId="3190226482" sldId="2144327367"/>
            <ac:spMk id="4" creationId="{3ED54650-E124-0942-8B03-A438165B55A6}"/>
          </ac:spMkLst>
        </pc:spChg>
        <pc:picChg chg="add mod ord">
          <ac:chgData name="Leah Montner Dixon" userId="d5b2ae9e-9213-4442-b7df-4db8cbe51e5d" providerId="ADAL" clId="{8509414C-33CD-492A-B7D0-8B55E0BBECE9}" dt="2020-12-08T20:04:24.279" v="94" actId="167"/>
          <ac:picMkLst>
            <pc:docMk/>
            <pc:sldMk cId="3190226482" sldId="2144327367"/>
            <ac:picMk id="2" creationId="{7F182F83-3ADE-4F8A-B9A2-7B03BFD54F6A}"/>
          </ac:picMkLst>
        </pc:picChg>
        <pc:picChg chg="del">
          <ac:chgData name="Leah Montner Dixon" userId="d5b2ae9e-9213-4442-b7df-4db8cbe51e5d" providerId="ADAL" clId="{8509414C-33CD-492A-B7D0-8B55E0BBECE9}" dt="2020-12-08T20:04:25.626" v="95" actId="478"/>
          <ac:picMkLst>
            <pc:docMk/>
            <pc:sldMk cId="3190226482" sldId="2144327367"/>
            <ac:picMk id="5" creationId="{E8ABDC86-EE86-4FFD-B5CE-1EF9C639A64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490715072495013E-3"/>
          <c:y val="0.22627352621189711"/>
          <c:w val="0.98815932236444992"/>
          <c:h val="0.61188769907078533"/>
        </c:manualLayout>
      </c:layout>
      <c:barChart>
        <c:barDir val="col"/>
        <c:grouping val="clustered"/>
        <c:varyColors val="0"/>
        <c:ser>
          <c:idx val="0"/>
          <c:order val="0"/>
          <c:tx>
            <c:strRef>
              <c:f>Sheet1!$A$2</c:f>
              <c:strCache>
                <c:ptCount val="1"/>
                <c:pt idx="0">
                  <c:v>A18+</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1 Service</c:v>
                </c:pt>
                <c:pt idx="1">
                  <c:v>2 Services</c:v>
                </c:pt>
                <c:pt idx="2">
                  <c:v>3 Services</c:v>
                </c:pt>
                <c:pt idx="3">
                  <c:v>4+ Services</c:v>
                </c:pt>
              </c:strCache>
            </c:strRef>
          </c:cat>
          <c:val>
            <c:numRef>
              <c:f>Sheet1!$B$2:$E$2</c:f>
              <c:numCache>
                <c:formatCode>0%</c:formatCode>
                <c:ptCount val="4"/>
                <c:pt idx="0">
                  <c:v>0.21</c:v>
                </c:pt>
                <c:pt idx="1">
                  <c:v>0.28999999999999998</c:v>
                </c:pt>
                <c:pt idx="2">
                  <c:v>0.22</c:v>
                </c:pt>
                <c:pt idx="3">
                  <c:v>0.27</c:v>
                </c:pt>
              </c:numCache>
            </c:numRef>
          </c:val>
          <c:extLst>
            <c:ext xmlns:c16="http://schemas.microsoft.com/office/drawing/2014/chart" uri="{C3380CC4-5D6E-409C-BE32-E72D297353CC}">
              <c16:uniqueId val="{0000000A-EF41-49FA-8F5C-735C9DE2A986}"/>
            </c:ext>
          </c:extLst>
        </c:ser>
        <c:ser>
          <c:idx val="1"/>
          <c:order val="1"/>
          <c:tx>
            <c:strRef>
              <c:f>Sheet1!$A$3</c:f>
              <c:strCache>
                <c:ptCount val="1"/>
                <c:pt idx="0">
                  <c:v>AVOD Users</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1 Service</c:v>
                </c:pt>
                <c:pt idx="1">
                  <c:v>2 Services</c:v>
                </c:pt>
                <c:pt idx="2">
                  <c:v>3 Services</c:v>
                </c:pt>
                <c:pt idx="3">
                  <c:v>4+ Services</c:v>
                </c:pt>
              </c:strCache>
            </c:strRef>
          </c:cat>
          <c:val>
            <c:numRef>
              <c:f>Sheet1!$B$3:$E$3</c:f>
              <c:numCache>
                <c:formatCode>0%</c:formatCode>
                <c:ptCount val="4"/>
                <c:pt idx="0">
                  <c:v>0.16271186440677965</c:v>
                </c:pt>
                <c:pt idx="1">
                  <c:v>0.26101694915254237</c:v>
                </c:pt>
                <c:pt idx="2">
                  <c:v>0.22372881355932203</c:v>
                </c:pt>
                <c:pt idx="3">
                  <c:v>0.35254237288135593</c:v>
                </c:pt>
              </c:numCache>
            </c:numRef>
          </c:val>
          <c:extLst>
            <c:ext xmlns:c16="http://schemas.microsoft.com/office/drawing/2014/chart" uri="{C3380CC4-5D6E-409C-BE32-E72D297353CC}">
              <c16:uniqueId val="{0000000B-EF41-49FA-8F5C-735C9DE2A986}"/>
            </c:ext>
          </c:extLst>
        </c:ser>
        <c:dLbls>
          <c:dLblPos val="ctr"/>
          <c:showLegendKey val="0"/>
          <c:showVal val="1"/>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r>
              <a:rPr lang="en-US" sz="1800" b="1" u="sng" dirty="0">
                <a:solidFill>
                  <a:srgbClr val="1F1A62"/>
                </a:solidFill>
                <a:latin typeface="Helvetica" panose="020B0403020202020204" pitchFamily="34" charset="0"/>
                <a:ea typeface="Open Sans" panose="020B0606030504020204" pitchFamily="34" charset="0"/>
                <a:cs typeface="Open Sans" panose="020B0606030504020204" pitchFamily="34" charset="0"/>
              </a:rPr>
              <a:t>%</a:t>
            </a:r>
            <a:r>
              <a:rPr lang="en-US" sz="1800" b="1" u="sng" baseline="0" dirty="0">
                <a:solidFill>
                  <a:srgbClr val="1F1A62"/>
                </a:solidFill>
                <a:latin typeface="Helvetica" panose="020B0403020202020204" pitchFamily="34" charset="0"/>
                <a:ea typeface="Open Sans" panose="020B0606030504020204" pitchFamily="34" charset="0"/>
                <a:cs typeface="Open Sans" panose="020B0606030504020204" pitchFamily="34" charset="0"/>
              </a:rPr>
              <a:t> of Daily Streaming Minutes By Service</a:t>
            </a:r>
          </a:p>
          <a:p>
            <a:pPr marL="0" marR="0" lvl="0" indent="0" algn="ctr" defTabSz="914400" rtl="0" eaLnBrk="1" fontAlgn="auto" latinLnBrk="0" hangingPunct="1">
              <a:lnSpc>
                <a:spcPct val="100000"/>
              </a:lnSpc>
              <a:spcBef>
                <a:spcPts val="0"/>
              </a:spcBef>
              <a:spcAft>
                <a:spcPts val="0"/>
              </a:spcAft>
              <a:buClrTx/>
              <a:buSzTx/>
              <a:buFontTx/>
              <a:buNone/>
              <a:tabLst/>
              <a:defRPr sz="1800" b="1">
                <a:solidFill>
                  <a:srgbClr val="1F1A62"/>
                </a:solidFill>
                <a:latin typeface="Helvetica" panose="020B0403020202020204" pitchFamily="34" charset="0"/>
                <a:ea typeface="Open Sans" panose="020B0606030504020204" pitchFamily="34" charset="0"/>
                <a:cs typeface="Open Sans" panose="020B0606030504020204" pitchFamily="34" charset="0"/>
              </a:defRPr>
            </a:pPr>
            <a:r>
              <a:rPr lang="en-US" sz="1200" b="0" i="0" u="none" baseline="0" dirty="0">
                <a:solidFill>
                  <a:srgbClr val="1F1A62"/>
                </a:solidFill>
                <a:latin typeface="Helvetica" panose="020B0403020202020204" pitchFamily="34" charset="0"/>
                <a:ea typeface="Open Sans" panose="020B0606030504020204" pitchFamily="34" charset="0"/>
                <a:cs typeface="Open Sans" panose="020B0606030504020204" pitchFamily="34" charset="0"/>
              </a:rPr>
              <a:t>(excluding ‘Top 5’)</a:t>
            </a:r>
            <a:endParaRPr lang="en-US" sz="1200" b="0" i="0" u="none"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c:rich>
      </c:tx>
      <c:layout>
        <c:manualLayout>
          <c:xMode val="edge"/>
          <c:yMode val="edge"/>
          <c:x val="0.14760992754379945"/>
          <c:y val="6.0237077961008117E-3"/>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0.29626076026794373"/>
          <c:y val="0.27982494251390672"/>
          <c:w val="0.9814782791104929"/>
          <c:h val="0.63804322460936014"/>
        </c:manualLayout>
      </c:layout>
      <c:pieChart>
        <c:varyColors val="1"/>
        <c:ser>
          <c:idx val="0"/>
          <c:order val="0"/>
          <c:tx>
            <c:strRef>
              <c:f>Sheet1!$B$1</c:f>
              <c:strCache>
                <c:ptCount val="1"/>
                <c:pt idx="0">
                  <c:v>Column1</c:v>
                </c:pt>
              </c:strCache>
            </c:strRef>
          </c:tx>
          <c:spPr>
            <a:solidFill>
              <a:schemeClr val="bg1">
                <a:lumMod val="75000"/>
              </a:schemeClr>
            </a:solidFill>
          </c:spPr>
          <c:dPt>
            <c:idx val="0"/>
            <c:bubble3D val="0"/>
            <c:spPr>
              <a:solidFill>
                <a:srgbClr val="66C5AD"/>
              </a:solidFill>
              <a:ln>
                <a:noFill/>
              </a:ln>
              <a:effectLst/>
            </c:spPr>
            <c:extLst>
              <c:ext xmlns:c16="http://schemas.microsoft.com/office/drawing/2014/chart" uri="{C3380CC4-5D6E-409C-BE32-E72D297353CC}">
                <c16:uniqueId val="{00000001-E215-4844-ABDF-3CAC6638642F}"/>
              </c:ext>
            </c:extLst>
          </c:dPt>
          <c:dPt>
            <c:idx val="1"/>
            <c:bubble3D val="0"/>
            <c:spPr>
              <a:solidFill>
                <a:srgbClr val="62C7F4"/>
              </a:solidFill>
              <a:ln>
                <a:noFill/>
              </a:ln>
              <a:effectLst/>
            </c:spPr>
            <c:extLst>
              <c:ext xmlns:c16="http://schemas.microsoft.com/office/drawing/2014/chart" uri="{C3380CC4-5D6E-409C-BE32-E72D297353CC}">
                <c16:uniqueId val="{00000003-E215-4844-ABDF-3CAC6638642F}"/>
              </c:ext>
            </c:extLst>
          </c:dPt>
          <c:dPt>
            <c:idx val="2"/>
            <c:bubble3D val="0"/>
            <c:spPr>
              <a:solidFill>
                <a:srgbClr val="E84A99"/>
              </a:solidFill>
              <a:ln>
                <a:noFill/>
              </a:ln>
              <a:effectLst/>
            </c:spPr>
            <c:extLst>
              <c:ext xmlns:c16="http://schemas.microsoft.com/office/drawing/2014/chart" uri="{C3380CC4-5D6E-409C-BE32-E72D297353CC}">
                <c16:uniqueId val="{00000005-E215-4844-ABDF-3CAC6638642F}"/>
              </c:ext>
            </c:extLst>
          </c:dPt>
          <c:dPt>
            <c:idx val="3"/>
            <c:bubble3D val="0"/>
            <c:spPr>
              <a:solidFill>
                <a:srgbClr val="1B1464"/>
              </a:solidFill>
              <a:ln>
                <a:noFill/>
              </a:ln>
              <a:effectLst/>
            </c:spPr>
            <c:extLst>
              <c:ext xmlns:c16="http://schemas.microsoft.com/office/drawing/2014/chart" uri="{C3380CC4-5D6E-409C-BE32-E72D297353CC}">
                <c16:uniqueId val="{00000007-E215-4844-ABDF-3CAC6638642F}"/>
              </c:ext>
            </c:extLst>
          </c:dPt>
          <c:dPt>
            <c:idx val="4"/>
            <c:bubble3D val="0"/>
            <c:spPr>
              <a:solidFill>
                <a:srgbClr val="FFE600"/>
              </a:solidFill>
              <a:ln>
                <a:noFill/>
              </a:ln>
              <a:effectLst/>
            </c:spPr>
            <c:extLst>
              <c:ext xmlns:c16="http://schemas.microsoft.com/office/drawing/2014/chart" uri="{C3380CC4-5D6E-409C-BE32-E72D297353CC}">
                <c16:uniqueId val="{00000009-E215-4844-ABDF-3CAC6638642F}"/>
              </c:ext>
            </c:extLst>
          </c:dPt>
          <c:dPt>
            <c:idx val="5"/>
            <c:bubble3D val="0"/>
            <c:spPr>
              <a:solidFill>
                <a:schemeClr val="accent6">
                  <a:lumMod val="20000"/>
                  <a:lumOff val="80000"/>
                </a:schemeClr>
              </a:solidFill>
              <a:ln>
                <a:noFill/>
              </a:ln>
              <a:effectLst/>
            </c:spPr>
            <c:extLst>
              <c:ext xmlns:c16="http://schemas.microsoft.com/office/drawing/2014/chart" uri="{C3380CC4-5D6E-409C-BE32-E72D297353CC}">
                <c16:uniqueId val="{0000000B-E215-4844-ABDF-3CAC6638642F}"/>
              </c:ext>
            </c:extLst>
          </c:dPt>
          <c:dPt>
            <c:idx val="6"/>
            <c:bubble3D val="0"/>
            <c:spPr>
              <a:solidFill>
                <a:schemeClr val="bg1">
                  <a:lumMod val="75000"/>
                </a:schemeClr>
              </a:solidFill>
              <a:ln>
                <a:noFill/>
              </a:ln>
              <a:effectLst/>
            </c:spPr>
            <c:extLst>
              <c:ext xmlns:c16="http://schemas.microsoft.com/office/drawing/2014/chart" uri="{C3380CC4-5D6E-409C-BE32-E72D297353CC}">
                <c16:uniqueId val="{0000000F-E215-4844-ABDF-3CAC6638642F}"/>
              </c:ext>
            </c:extLst>
          </c:dPt>
          <c:dPt>
            <c:idx val="7"/>
            <c:bubble3D val="0"/>
            <c:spPr>
              <a:solidFill>
                <a:schemeClr val="bg1">
                  <a:lumMod val="75000"/>
                </a:schemeClr>
              </a:solidFill>
              <a:ln>
                <a:noFill/>
              </a:ln>
              <a:effectLst/>
            </c:spPr>
            <c:extLst>
              <c:ext xmlns:c16="http://schemas.microsoft.com/office/drawing/2014/chart" uri="{C3380CC4-5D6E-409C-BE32-E72D297353CC}">
                <c16:uniqueId val="{0000000E-E215-4844-ABDF-3CAC6638642F}"/>
              </c:ext>
            </c:extLst>
          </c:dPt>
          <c:dLbls>
            <c:dLbl>
              <c:idx val="0"/>
              <c:layout>
                <c:manualLayout>
                  <c:x val="-0.19799973083789604"/>
                  <c:y val="9.1442493037162897E-2"/>
                </c:manualLayout>
              </c:layout>
              <c:tx>
                <c:rich>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1600" dirty="0">
                        <a:solidFill>
                          <a:schemeClr val="bg1"/>
                        </a:solidFill>
                      </a:rPr>
                      <a:t>MVPD / </a:t>
                    </a:r>
                  </a:p>
                  <a:p>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1600" dirty="0" err="1">
                        <a:solidFill>
                          <a:schemeClr val="bg1"/>
                        </a:solidFill>
                      </a:rPr>
                      <a:t>vMVPD</a:t>
                    </a:r>
                    <a:endParaRPr lang="en-US" sz="1600" dirty="0">
                      <a:solidFill>
                        <a:schemeClr val="bg1"/>
                      </a:solidFill>
                    </a:endParaRPr>
                  </a:p>
                  <a:p>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fld id="{93685AA6-081C-4B94-ABF5-26039828F449}" type="VALUE">
                      <a:rPr lang="en-US" smtClean="0">
                        <a:solidFill>
                          <a:schemeClr val="bg1"/>
                        </a:solidFill>
                      </a:rPr>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015587469602709"/>
                      <c:h val="0.16836263290101766"/>
                    </c:manualLayout>
                  </c15:layout>
                  <c15:dlblFieldTable/>
                  <c15:showDataLabelsRange val="0"/>
                </c:ext>
                <c:ext xmlns:c16="http://schemas.microsoft.com/office/drawing/2014/chart" uri="{C3380CC4-5D6E-409C-BE32-E72D297353CC}">
                  <c16:uniqueId val="{00000001-E215-4844-ABDF-3CAC6638642F}"/>
                </c:ext>
              </c:extLst>
            </c:dLbl>
            <c:dLbl>
              <c:idx val="1"/>
              <c:layout>
                <c:manualLayout>
                  <c:x val="-5.7064852526518377E-3"/>
                  <c:y val="-0.11518183060005627"/>
                </c:manualLayout>
              </c:layout>
              <c:tx>
                <c:rich>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1600" dirty="0">
                        <a:solidFill>
                          <a:schemeClr val="bg1"/>
                        </a:solidFill>
                      </a:rPr>
                      <a:t>AVOD</a:t>
                    </a:r>
                  </a:p>
                  <a:p>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fld id="{17C3F6B8-E638-4397-B6A9-545F91BD0541}" type="VALUE">
                      <a:rPr lang="en-US" smtClean="0">
                        <a:solidFill>
                          <a:schemeClr val="bg1"/>
                        </a:solidFill>
                      </a:rPr>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215-4844-ABDF-3CAC6638642F}"/>
                </c:ext>
              </c:extLst>
            </c:dLbl>
            <c:dLbl>
              <c:idx val="2"/>
              <c:layout>
                <c:manualLayout>
                  <c:x val="0.11695559633392512"/>
                  <c:y val="-0.10984349743114949"/>
                </c:manualLayout>
              </c:layout>
              <c:tx>
                <c:rich>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1600" dirty="0">
                        <a:solidFill>
                          <a:schemeClr val="bg1"/>
                        </a:solidFill>
                      </a:rPr>
                      <a:t>Other</a:t>
                    </a:r>
                  </a:p>
                  <a:p>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fld id="{3EA3F4E8-D9B6-4224-81C3-852D36B9EAAC}" type="VALUE">
                      <a:rPr lang="en-US" smtClean="0">
                        <a:solidFill>
                          <a:schemeClr val="bg1"/>
                        </a:solidFill>
                      </a:rPr>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215-4844-ABDF-3CAC6638642F}"/>
                </c:ext>
              </c:extLst>
            </c:dLbl>
            <c:dLbl>
              <c:idx val="3"/>
              <c:layout>
                <c:manualLayout>
                  <c:x val="0.11238465813304689"/>
                  <c:y val="-6.3680551866495665E-3"/>
                </c:manualLayout>
              </c:layout>
              <c:tx>
                <c:rich>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baseline="0" dirty="0">
                        <a:solidFill>
                          <a:schemeClr val="bg1"/>
                        </a:solidFill>
                      </a:rPr>
                      <a:t>SVOD </a:t>
                    </a:r>
                  </a:p>
                  <a:p>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fld id="{D508566E-CA0A-4DD2-9ADC-156974B3CD77}" type="VALUE">
                      <a:rPr lang="en-US" smtClean="0">
                        <a:solidFill>
                          <a:schemeClr val="bg1"/>
                        </a:solidFill>
                      </a:rPr>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215-4844-ABDF-3CAC6638642F}"/>
                </c:ext>
              </c:extLst>
            </c:dLbl>
            <c:dLbl>
              <c:idx val="4"/>
              <c:layout>
                <c:manualLayout>
                  <c:x val="-4.2649450237956703E-3"/>
                  <c:y val="3.2047548398357759E-2"/>
                </c:manualLayout>
              </c:layout>
              <c:tx>
                <c:rich>
                  <a:bodyPr/>
                  <a:lstStyle/>
                  <a:p>
                    <a:r>
                      <a:rPr lang="en-US" sz="1600"/>
                      <a:t>Gaming</a:t>
                    </a:r>
                  </a:p>
                  <a:p>
                    <a:fld id="{131EDF7D-B11B-46FA-B276-9F65859ADF4E}"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215-4844-ABDF-3CAC6638642F}"/>
                </c:ext>
              </c:extLst>
            </c:dLbl>
            <c:dLbl>
              <c:idx val="5"/>
              <c:tx>
                <c:rich>
                  <a:bodyPr/>
                  <a:lstStyle/>
                  <a:p>
                    <a:r>
                      <a:rPr lang="en-US" sz="1600"/>
                      <a:t>Network </a:t>
                    </a:r>
                  </a:p>
                  <a:p>
                    <a:fld id="{88247F81-FC26-4746-870C-6DCB2B9957C3}"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215-4844-ABDF-3CAC6638642F}"/>
                </c:ext>
              </c:extLst>
            </c:dLbl>
            <c:dLbl>
              <c:idx val="6"/>
              <c:layout>
                <c:manualLayout>
                  <c:x val="7.0210282116695763E-2"/>
                  <c:y val="-8.735087765896897E-3"/>
                </c:manualLayout>
              </c:layout>
              <c:tx>
                <c:rich>
                  <a:bodyPr/>
                  <a:lstStyle/>
                  <a:p>
                    <a:r>
                      <a:rPr lang="en-US" sz="1600"/>
                      <a:t>Social </a:t>
                    </a:r>
                  </a:p>
                  <a:p>
                    <a:fld id="{002EAE92-E730-45C7-85E5-3A11B0D982F8}"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E215-4844-ABDF-3CAC6638642F}"/>
                </c:ext>
              </c:extLst>
            </c:dLbl>
            <c:dLbl>
              <c:idx val="7"/>
              <c:delete val="1"/>
              <c:extLst>
                <c:ext xmlns:c15="http://schemas.microsoft.com/office/drawing/2012/chart" uri="{CE6537A1-D6FC-4f65-9D91-7224C49458BB}"/>
                <c:ext xmlns:c16="http://schemas.microsoft.com/office/drawing/2014/chart" uri="{C3380CC4-5D6E-409C-BE32-E72D297353CC}">
                  <c16:uniqueId val="{0000000E-E215-4844-ABDF-3CAC6638642F}"/>
                </c:ext>
              </c:extLst>
            </c:dLbl>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MVPD/vMVPD</c:v>
                </c:pt>
                <c:pt idx="1">
                  <c:v>AVOD</c:v>
                </c:pt>
                <c:pt idx="2">
                  <c:v>Other</c:v>
                </c:pt>
                <c:pt idx="3">
                  <c:v>SVOD</c:v>
                </c:pt>
                <c:pt idx="4">
                  <c:v>Gaming</c:v>
                </c:pt>
                <c:pt idx="5">
                  <c:v>Network</c:v>
                </c:pt>
                <c:pt idx="6">
                  <c:v>Social</c:v>
                </c:pt>
                <c:pt idx="7">
                  <c:v>Uncategorized</c:v>
                </c:pt>
              </c:strCache>
            </c:strRef>
          </c:cat>
          <c:val>
            <c:numRef>
              <c:f>Sheet1!$B$2:$B$9</c:f>
              <c:numCache>
                <c:formatCode>0%</c:formatCode>
                <c:ptCount val="8"/>
                <c:pt idx="0">
                  <c:v>0.39</c:v>
                </c:pt>
                <c:pt idx="1">
                  <c:v>0.22</c:v>
                </c:pt>
                <c:pt idx="2">
                  <c:v>0.1</c:v>
                </c:pt>
                <c:pt idx="3">
                  <c:v>0.1</c:v>
                </c:pt>
                <c:pt idx="4">
                  <c:v>0.1</c:v>
                </c:pt>
                <c:pt idx="5">
                  <c:v>0.08</c:v>
                </c:pt>
                <c:pt idx="6">
                  <c:v>0.01</c:v>
                </c:pt>
                <c:pt idx="7">
                  <c:v>0.01</c:v>
                </c:pt>
              </c:numCache>
            </c:numRef>
          </c:val>
          <c:extLst>
            <c:ext xmlns:c16="http://schemas.microsoft.com/office/drawing/2014/chart" uri="{C3380CC4-5D6E-409C-BE32-E72D297353CC}">
              <c16:uniqueId val="{0000000C-E215-4844-ABDF-3CAC6638642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490715072495013E-3"/>
          <c:y val="0.22627352621189711"/>
          <c:w val="0.98815932236444992"/>
          <c:h val="0.61188769907078533"/>
        </c:manualLayout>
      </c:layout>
      <c:barChart>
        <c:barDir val="col"/>
        <c:grouping val="clustered"/>
        <c:varyColors val="0"/>
        <c:ser>
          <c:idx val="0"/>
          <c:order val="0"/>
          <c:tx>
            <c:strRef>
              <c:f>Sheet1!$B$1</c:f>
              <c:strCache>
                <c:ptCount val="1"/>
                <c:pt idx="0">
                  <c:v>Not daily</c:v>
                </c:pt>
              </c:strCache>
            </c:strRef>
          </c:tx>
          <c:spPr>
            <a:solidFill>
              <a:srgbClr val="00C0F3"/>
            </a:solidFill>
            <a:ln>
              <a:noFill/>
            </a:ln>
            <a:effectLst/>
          </c:spPr>
          <c:invertIfNegative val="0"/>
          <c:dPt>
            <c:idx val="1"/>
            <c:invertIfNegative val="0"/>
            <c:bubble3D val="0"/>
            <c:spPr>
              <a:solidFill>
                <a:srgbClr val="00C0F3"/>
              </a:solidFill>
              <a:ln>
                <a:noFill/>
              </a:ln>
              <a:effectLst/>
            </c:spPr>
            <c:extLst>
              <c:ext xmlns:c16="http://schemas.microsoft.com/office/drawing/2014/chart" uri="{C3380CC4-5D6E-409C-BE32-E72D297353CC}">
                <c16:uniqueId val="{00000005-4DF2-4F13-9B4D-F300C4C7A719}"/>
              </c:ext>
            </c:extLst>
          </c:dPt>
          <c:dPt>
            <c:idx val="2"/>
            <c:invertIfNegative val="0"/>
            <c:bubble3D val="0"/>
            <c:spPr>
              <a:solidFill>
                <a:srgbClr val="00C0F3"/>
              </a:solidFill>
              <a:ln>
                <a:noFill/>
              </a:ln>
              <a:effectLst/>
            </c:spPr>
            <c:extLst>
              <c:ext xmlns:c16="http://schemas.microsoft.com/office/drawing/2014/chart" uri="{C3380CC4-5D6E-409C-BE32-E72D297353CC}">
                <c16:uniqueId val="{00000006-4DF2-4F13-9B4D-F300C4C7A719}"/>
              </c:ext>
            </c:extLst>
          </c:dPt>
          <c:dPt>
            <c:idx val="3"/>
            <c:invertIfNegative val="0"/>
            <c:bubble3D val="0"/>
            <c:spPr>
              <a:solidFill>
                <a:srgbClr val="00C0F3"/>
              </a:solidFill>
              <a:ln>
                <a:noFill/>
              </a:ln>
              <a:effectLst/>
            </c:spPr>
            <c:extLst>
              <c:ext xmlns:c16="http://schemas.microsoft.com/office/drawing/2014/chart" uri="{C3380CC4-5D6E-409C-BE32-E72D297353CC}">
                <c16:uniqueId val="{00000007-4DF2-4F13-9B4D-F300C4C7A719}"/>
              </c:ext>
            </c:extLst>
          </c:dPt>
          <c:dPt>
            <c:idx val="4"/>
            <c:invertIfNegative val="0"/>
            <c:bubble3D val="0"/>
            <c:spPr>
              <a:solidFill>
                <a:srgbClr val="00C0F3"/>
              </a:solidFill>
              <a:ln>
                <a:noFill/>
              </a:ln>
              <a:effectLst/>
            </c:spPr>
            <c:extLst>
              <c:ext xmlns:c16="http://schemas.microsoft.com/office/drawing/2014/chart" uri="{C3380CC4-5D6E-409C-BE32-E72D297353CC}">
                <c16:uniqueId val="{00000008-4DF2-4F13-9B4D-F300C4C7A719}"/>
              </c:ext>
            </c:extLst>
          </c:dPt>
          <c:dPt>
            <c:idx val="5"/>
            <c:invertIfNegative val="0"/>
            <c:bubble3D val="0"/>
            <c:spPr>
              <a:solidFill>
                <a:srgbClr val="00C0F3"/>
              </a:solidFill>
              <a:ln>
                <a:noFill/>
              </a:ln>
              <a:effectLst/>
            </c:spPr>
            <c:extLst>
              <c:ext xmlns:c16="http://schemas.microsoft.com/office/drawing/2014/chart" uri="{C3380CC4-5D6E-409C-BE32-E72D297353CC}">
                <c16:uniqueId val="{00000009-4DF2-4F13-9B4D-F300C4C7A719}"/>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A18-24</c:v>
                </c:pt>
                <c:pt idx="1">
                  <c:v>A25-44</c:v>
                </c:pt>
                <c:pt idx="2">
                  <c:v>A45-54</c:v>
                </c:pt>
                <c:pt idx="3">
                  <c:v>Hispanic A18+</c:v>
                </c:pt>
                <c:pt idx="4">
                  <c:v>HHI $100K+</c:v>
                </c:pt>
                <c:pt idx="5">
                  <c:v>HH w/ Children</c:v>
                </c:pt>
              </c:strCache>
            </c:strRef>
          </c:cat>
          <c:val>
            <c:numRef>
              <c:f>Sheet1!$B$2:$B$7</c:f>
              <c:numCache>
                <c:formatCode>0%</c:formatCode>
                <c:ptCount val="6"/>
                <c:pt idx="0">
                  <c:v>0.42</c:v>
                </c:pt>
                <c:pt idx="1">
                  <c:v>0.41</c:v>
                </c:pt>
                <c:pt idx="2">
                  <c:v>0.6</c:v>
                </c:pt>
                <c:pt idx="3">
                  <c:v>0.54</c:v>
                </c:pt>
                <c:pt idx="4">
                  <c:v>0.52</c:v>
                </c:pt>
                <c:pt idx="5">
                  <c:v>0.47</c:v>
                </c:pt>
              </c:numCache>
            </c:numRef>
          </c:val>
          <c:extLst>
            <c:ext xmlns:c16="http://schemas.microsoft.com/office/drawing/2014/chart" uri="{C3380CC4-5D6E-409C-BE32-E72D297353CC}">
              <c16:uniqueId val="{00000000-5376-4138-9994-7BE22A81090D}"/>
            </c:ext>
          </c:extLst>
        </c:ser>
        <c:ser>
          <c:idx val="1"/>
          <c:order val="1"/>
          <c:tx>
            <c:strRef>
              <c:f>Sheet1!$C$1</c:f>
              <c:strCache>
                <c:ptCount val="1"/>
                <c:pt idx="0">
                  <c:v>Daily or multiple times a day</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A18-24</c:v>
                </c:pt>
                <c:pt idx="1">
                  <c:v>A25-44</c:v>
                </c:pt>
                <c:pt idx="2">
                  <c:v>A45-54</c:v>
                </c:pt>
                <c:pt idx="3">
                  <c:v>Hispanic A18+</c:v>
                </c:pt>
                <c:pt idx="4">
                  <c:v>HHI $100K+</c:v>
                </c:pt>
                <c:pt idx="5">
                  <c:v>HH w/ Children</c:v>
                </c:pt>
              </c:strCache>
            </c:strRef>
          </c:cat>
          <c:val>
            <c:numRef>
              <c:f>Sheet1!$C$2:$C$7</c:f>
              <c:numCache>
                <c:formatCode>0%</c:formatCode>
                <c:ptCount val="6"/>
                <c:pt idx="0">
                  <c:v>0.57999999999999996</c:v>
                </c:pt>
                <c:pt idx="1">
                  <c:v>0.59</c:v>
                </c:pt>
                <c:pt idx="2">
                  <c:v>0.4</c:v>
                </c:pt>
                <c:pt idx="3">
                  <c:v>0.46</c:v>
                </c:pt>
                <c:pt idx="4">
                  <c:v>0.48</c:v>
                </c:pt>
                <c:pt idx="5">
                  <c:v>0.53</c:v>
                </c:pt>
              </c:numCache>
            </c:numRef>
          </c:val>
          <c:extLst>
            <c:ext xmlns:c16="http://schemas.microsoft.com/office/drawing/2014/chart" uri="{C3380CC4-5D6E-409C-BE32-E72D297353CC}">
              <c16:uniqueId val="{00000017-6B56-4445-9ABD-175586A2AB72}"/>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2293215641704999"/>
          <c:y val="9.5465504196347847E-2"/>
          <c:w val="0.39946982677345128"/>
          <c:h val="6.562882945871309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653545415256826"/>
          <c:y val="0.10054809823117583"/>
          <c:w val="0.29698544308467467"/>
          <c:h val="0.89945190176882417"/>
        </c:manualLayout>
      </c:layout>
      <c:pieChart>
        <c:varyColors val="1"/>
        <c:ser>
          <c:idx val="0"/>
          <c:order val="0"/>
          <c:tx>
            <c:strRef>
              <c:f>Sheet1!$B$1</c:f>
              <c:strCache>
                <c:ptCount val="1"/>
                <c:pt idx="0">
                  <c:v>P18+</c:v>
                </c:pt>
              </c:strCache>
            </c:strRef>
          </c:tx>
          <c:spPr>
            <a:solidFill>
              <a:srgbClr val="66C5AD"/>
            </a:solidFill>
          </c:spPr>
          <c:dPt>
            <c:idx val="0"/>
            <c:bubble3D val="0"/>
            <c:spPr>
              <a:solidFill>
                <a:srgbClr val="1B1464"/>
              </a:solidFill>
              <a:ln>
                <a:noFill/>
              </a:ln>
              <a:effectLst/>
            </c:spPr>
            <c:extLst>
              <c:ext xmlns:c16="http://schemas.microsoft.com/office/drawing/2014/chart" uri="{C3380CC4-5D6E-409C-BE32-E72D297353CC}">
                <c16:uniqueId val="{00000000-6411-480E-9839-DCEAA893F400}"/>
              </c:ext>
            </c:extLst>
          </c:dPt>
          <c:dPt>
            <c:idx val="1"/>
            <c:bubble3D val="0"/>
            <c:spPr>
              <a:solidFill>
                <a:srgbClr val="00C0F3"/>
              </a:solidFill>
              <a:ln>
                <a:noFill/>
              </a:ln>
              <a:effectLst/>
            </c:spPr>
            <c:extLst>
              <c:ext xmlns:c16="http://schemas.microsoft.com/office/drawing/2014/chart" uri="{C3380CC4-5D6E-409C-BE32-E72D297353CC}">
                <c16:uniqueId val="{00000001-6411-480E-9839-DCEAA893F400}"/>
              </c:ext>
            </c:extLst>
          </c:dPt>
          <c:dPt>
            <c:idx val="2"/>
            <c:bubble3D val="0"/>
            <c:spPr>
              <a:solidFill>
                <a:srgbClr val="66C5AD"/>
              </a:solidFill>
              <a:ln>
                <a:noFill/>
              </a:ln>
              <a:effectLst/>
            </c:spPr>
            <c:extLst>
              <c:ext xmlns:c16="http://schemas.microsoft.com/office/drawing/2014/chart" uri="{C3380CC4-5D6E-409C-BE32-E72D297353CC}">
                <c16:uniqueId val="{00000002-6411-480E-9839-DCEAA893F400}"/>
              </c:ext>
            </c:extLst>
          </c:dPt>
          <c:dLbls>
            <c:dLbl>
              <c:idx val="0"/>
              <c:layout>
                <c:manualLayout>
                  <c:x val="0.10021406360349534"/>
                  <c:y val="-7.6741669537705989E-2"/>
                </c:manualLayout>
              </c:layout>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11-480E-9839-DCEAA893F400}"/>
                </c:ext>
              </c:extLst>
            </c:dLbl>
            <c:dLbl>
              <c:idx val="1"/>
              <c:layout>
                <c:manualLayout>
                  <c:x val="-7.4036155119164324E-2"/>
                  <c:y val="0.114054540128447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11-480E-9839-DCEAA893F400}"/>
                </c:ext>
              </c:extLst>
            </c:dLbl>
            <c:dLbl>
              <c:idx val="2"/>
              <c:layout>
                <c:manualLayout>
                  <c:x val="-7.5510187732557521E-2"/>
                  <c:y val="-0.10969830718069722"/>
                </c:manualLayout>
              </c:layout>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11-480E-9839-DCEAA893F400}"/>
                </c:ext>
              </c:extLst>
            </c:dLbl>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Paid Subscription</c:v>
                </c:pt>
                <c:pt idx="1">
                  <c:v>Ad-Supported Subscription</c:v>
                </c:pt>
                <c:pt idx="2">
                  <c:v>vMVPD</c:v>
                </c:pt>
              </c:strCache>
            </c:strRef>
          </c:cat>
          <c:val>
            <c:numRef>
              <c:f>Sheet1!$B$2:$B$4</c:f>
              <c:numCache>
                <c:formatCode>0%</c:formatCode>
                <c:ptCount val="3"/>
                <c:pt idx="0">
                  <c:v>0.69</c:v>
                </c:pt>
                <c:pt idx="1">
                  <c:v>0.21</c:v>
                </c:pt>
                <c:pt idx="2">
                  <c:v>0.1</c:v>
                </c:pt>
              </c:numCache>
            </c:numRef>
          </c:val>
          <c:extLst>
            <c:ext xmlns:c16="http://schemas.microsoft.com/office/drawing/2014/chart" uri="{C3380CC4-5D6E-409C-BE32-E72D297353CC}">
              <c16:uniqueId val="{0000000D-17E3-47F3-8B8C-E7CFC311C5F0}"/>
            </c:ext>
          </c:extLst>
        </c:ser>
        <c:dLbls>
          <c:showLegendKey val="0"/>
          <c:showVal val="0"/>
          <c:showCatName val="0"/>
          <c:showSerName val="0"/>
          <c:showPercent val="0"/>
          <c:showBubbleSize val="0"/>
          <c:showLeaderLines val="1"/>
        </c:dLbls>
        <c:firstSliceAng val="137"/>
      </c:pieChart>
      <c:spPr>
        <a:noFill/>
        <a:ln>
          <a:noFill/>
        </a:ln>
        <a:effectLst/>
      </c:spPr>
    </c:plotArea>
    <c:legend>
      <c:legendPos val="r"/>
      <c:layout>
        <c:manualLayout>
          <c:xMode val="edge"/>
          <c:yMode val="edge"/>
          <c:x val="0.26687402628888257"/>
          <c:y val="1.6217435198576748E-2"/>
          <c:w val="0.46324645563882827"/>
          <c:h val="5.3520856260147076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7227420363934E-3"/>
          <c:y val="0.21717948632489326"/>
          <c:w val="0.9869409505368707"/>
          <c:h val="0.61188769907078533"/>
        </c:manualLayout>
      </c:layout>
      <c:barChart>
        <c:barDir val="col"/>
        <c:grouping val="clustered"/>
        <c:varyColors val="0"/>
        <c:ser>
          <c:idx val="0"/>
          <c:order val="0"/>
          <c:tx>
            <c:strRef>
              <c:f>Sheet1!$B$1</c:f>
              <c:strCache>
                <c:ptCount val="1"/>
                <c:pt idx="0">
                  <c:v>Column2</c:v>
                </c:pt>
              </c:strCache>
            </c:strRef>
          </c:tx>
          <c:spPr>
            <a:solidFill>
              <a:srgbClr val="1F1A62"/>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8F24-4440-A0B9-5404EF9A857A}"/>
              </c:ext>
            </c:extLst>
          </c:dPt>
          <c:dPt>
            <c:idx val="1"/>
            <c:invertIfNegative val="0"/>
            <c:bubble3D val="0"/>
            <c:spPr>
              <a:solidFill>
                <a:srgbClr val="E84A99"/>
              </a:solidFill>
              <a:ln>
                <a:noFill/>
              </a:ln>
              <a:effectLst/>
            </c:spPr>
            <c:extLst>
              <c:ext xmlns:c16="http://schemas.microsoft.com/office/drawing/2014/chart" uri="{C3380CC4-5D6E-409C-BE32-E72D297353CC}">
                <c16:uniqueId val="{00000000-FB54-4D1C-81A3-E1A83AB123B1}"/>
              </c:ext>
            </c:extLst>
          </c:dPt>
          <c:dPt>
            <c:idx val="2"/>
            <c:invertIfNegative val="0"/>
            <c:bubble3D val="0"/>
            <c:spPr>
              <a:solidFill>
                <a:srgbClr val="00C0F3"/>
              </a:solidFill>
              <a:ln>
                <a:noFill/>
              </a:ln>
              <a:effectLst/>
            </c:spPr>
            <c:extLst>
              <c:ext xmlns:c16="http://schemas.microsoft.com/office/drawing/2014/chart" uri="{C3380CC4-5D6E-409C-BE32-E72D297353CC}">
                <c16:uniqueId val="{00000001-FB54-4D1C-81A3-E1A83AB123B1}"/>
              </c:ext>
            </c:extLst>
          </c:dPt>
          <c:dPt>
            <c:idx val="3"/>
            <c:invertIfNegative val="0"/>
            <c:bubble3D val="0"/>
            <c:spPr>
              <a:solidFill>
                <a:srgbClr val="7030A0"/>
              </a:solidFill>
              <a:ln>
                <a:noFill/>
              </a:ln>
              <a:effectLst/>
            </c:spPr>
            <c:extLst>
              <c:ext xmlns:c16="http://schemas.microsoft.com/office/drawing/2014/chart" uri="{C3380CC4-5D6E-409C-BE32-E72D297353CC}">
                <c16:uniqueId val="{00000003-FB54-4D1C-81A3-E1A83AB123B1}"/>
              </c:ext>
            </c:extLst>
          </c:dPt>
          <c:dPt>
            <c:idx val="4"/>
            <c:invertIfNegative val="0"/>
            <c:bubble3D val="0"/>
            <c:spPr>
              <a:solidFill>
                <a:srgbClr val="66C5AD"/>
              </a:solidFill>
              <a:ln>
                <a:noFill/>
              </a:ln>
              <a:effectLst/>
            </c:spPr>
            <c:extLst>
              <c:ext xmlns:c16="http://schemas.microsoft.com/office/drawing/2014/chart" uri="{C3380CC4-5D6E-409C-BE32-E72D297353CC}">
                <c16:uniqueId val="{00000004-FB54-4D1C-81A3-E1A83AB123B1}"/>
              </c:ext>
            </c:extLst>
          </c:dPt>
          <c:dLbls>
            <c:spPr>
              <a:noFill/>
              <a:ln>
                <a:noFill/>
              </a:ln>
              <a:effectLst/>
            </c:spPr>
            <c:txPr>
              <a:bodyPr rot="0" spcFirstLastPara="1" vertOverflow="ellipsis" vert="horz" wrap="square" anchor="ctr" anchorCtr="1"/>
              <a:lstStyle/>
              <a:p>
                <a:pPr>
                  <a:defRPr sz="18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A18+</c:v>
                </c:pt>
                <c:pt idx="1">
                  <c:v>AVOD Users</c:v>
                </c:pt>
                <c:pt idx="2">
                  <c:v>SVOD Users</c:v>
                </c:pt>
                <c:pt idx="3">
                  <c:v>A18-24</c:v>
                </c:pt>
                <c:pt idx="4">
                  <c:v>A25-44</c:v>
                </c:pt>
              </c:strCache>
            </c:strRef>
          </c:cat>
          <c:val>
            <c:numRef>
              <c:f>Sheet1!$B$2:$B$6</c:f>
              <c:numCache>
                <c:formatCode>0%</c:formatCode>
                <c:ptCount val="5"/>
                <c:pt idx="0">
                  <c:v>0.63</c:v>
                </c:pt>
                <c:pt idx="1">
                  <c:v>0.67</c:v>
                </c:pt>
                <c:pt idx="2">
                  <c:v>0.66</c:v>
                </c:pt>
                <c:pt idx="3">
                  <c:v>0.74</c:v>
                </c:pt>
                <c:pt idx="4">
                  <c:v>0.66</c:v>
                </c:pt>
              </c:numCache>
            </c:numRef>
          </c:val>
          <c:extLst>
            <c:ext xmlns:c16="http://schemas.microsoft.com/office/drawing/2014/chart" uri="{C3380CC4-5D6E-409C-BE32-E72D297353CC}">
              <c16:uniqueId val="{00000000-4CC3-4EA0-A941-53D4B9A38854}"/>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0.8"/>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7227420363934E-3"/>
          <c:y val="0.21717948632489326"/>
          <c:w val="0.9869409505368707"/>
          <c:h val="0.61188769907078533"/>
        </c:manualLayout>
      </c:layout>
      <c:barChart>
        <c:barDir val="col"/>
        <c:grouping val="clustered"/>
        <c:varyColors val="0"/>
        <c:ser>
          <c:idx val="0"/>
          <c:order val="0"/>
          <c:tx>
            <c:strRef>
              <c:f>Sheet1!$B$1</c:f>
              <c:strCache>
                <c:ptCount val="1"/>
                <c:pt idx="0">
                  <c:v>Column2</c:v>
                </c:pt>
              </c:strCache>
            </c:strRef>
          </c:tx>
          <c:spPr>
            <a:solidFill>
              <a:srgbClr val="1F1A62"/>
            </a:solidFill>
            <a:ln>
              <a:noFill/>
            </a:ln>
            <a:effectLst/>
          </c:spPr>
          <c:invertIfNegative val="0"/>
          <c:dPt>
            <c:idx val="1"/>
            <c:invertIfNegative val="0"/>
            <c:bubble3D val="0"/>
            <c:spPr>
              <a:solidFill>
                <a:srgbClr val="00C0F3"/>
              </a:solidFill>
              <a:ln>
                <a:noFill/>
              </a:ln>
              <a:effectLst/>
            </c:spPr>
            <c:extLst>
              <c:ext xmlns:c16="http://schemas.microsoft.com/office/drawing/2014/chart" uri="{C3380CC4-5D6E-409C-BE32-E72D297353CC}">
                <c16:uniqueId val="{00000001-C5C1-45DA-9141-2A5BC7B06A4E}"/>
              </c:ext>
            </c:extLst>
          </c:dPt>
          <c:dPt>
            <c:idx val="2"/>
            <c:invertIfNegative val="0"/>
            <c:bubble3D val="0"/>
            <c:spPr>
              <a:solidFill>
                <a:srgbClr val="66C5AD"/>
              </a:solidFill>
              <a:ln>
                <a:noFill/>
              </a:ln>
              <a:effectLst/>
            </c:spPr>
            <c:extLst>
              <c:ext xmlns:c16="http://schemas.microsoft.com/office/drawing/2014/chart" uri="{C3380CC4-5D6E-409C-BE32-E72D297353CC}">
                <c16:uniqueId val="{00000002-C5C1-45DA-9141-2A5BC7B06A4E}"/>
              </c:ext>
            </c:extLst>
          </c:dPt>
          <c:dPt>
            <c:idx val="3"/>
            <c:invertIfNegative val="0"/>
            <c:bubble3D val="0"/>
            <c:spPr>
              <a:solidFill>
                <a:srgbClr val="E84A99"/>
              </a:solidFill>
              <a:ln>
                <a:noFill/>
              </a:ln>
              <a:effectLst/>
            </c:spPr>
            <c:extLst>
              <c:ext xmlns:c16="http://schemas.microsoft.com/office/drawing/2014/chart" uri="{C3380CC4-5D6E-409C-BE32-E72D297353CC}">
                <c16:uniqueId val="{00000003-C5C1-45DA-9141-2A5BC7B06A4E}"/>
              </c:ext>
            </c:extLst>
          </c:dPt>
          <c:dPt>
            <c:idx val="4"/>
            <c:invertIfNegative val="0"/>
            <c:bubble3D val="0"/>
            <c:spPr>
              <a:solidFill>
                <a:srgbClr val="FFE600"/>
              </a:solidFill>
              <a:ln>
                <a:noFill/>
              </a:ln>
              <a:effectLst/>
            </c:spPr>
            <c:extLst>
              <c:ext xmlns:c16="http://schemas.microsoft.com/office/drawing/2014/chart" uri="{C3380CC4-5D6E-409C-BE32-E72D297353CC}">
                <c16:uniqueId val="{00000004-C5C1-45DA-9141-2A5BC7B06A4E}"/>
              </c:ext>
            </c:extLst>
          </c:dPt>
          <c:dPt>
            <c:idx val="5"/>
            <c:invertIfNegative val="0"/>
            <c:bubble3D val="0"/>
            <c:spPr>
              <a:solidFill>
                <a:srgbClr val="7ED2F6"/>
              </a:solidFill>
              <a:ln>
                <a:noFill/>
              </a:ln>
              <a:effectLst/>
            </c:spPr>
            <c:extLst>
              <c:ext xmlns:c16="http://schemas.microsoft.com/office/drawing/2014/chart" uri="{C3380CC4-5D6E-409C-BE32-E72D297353CC}">
                <c16:uniqueId val="{00000005-C5C1-45DA-9141-2A5BC7B06A4E}"/>
              </c:ext>
            </c:extLst>
          </c:dPt>
          <c:dLbls>
            <c:spPr>
              <a:noFill/>
              <a:ln>
                <a:noFill/>
              </a:ln>
              <a:effectLst/>
            </c:spPr>
            <c:txPr>
              <a:bodyPr rot="0" spcFirstLastPara="1" vertOverflow="ellipsis" vert="horz" wrap="square" anchor="ctr" anchorCtr="1"/>
              <a:lstStyle/>
              <a:p>
                <a:pPr>
                  <a:defRPr sz="16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AVOD Users</c:v>
                </c:pt>
                <c:pt idx="1">
                  <c:v>A18-24</c:v>
                </c:pt>
                <c:pt idx="2">
                  <c:v>A25-44</c:v>
                </c:pt>
                <c:pt idx="3">
                  <c:v>Hispanic A18+</c:v>
                </c:pt>
                <c:pt idx="4">
                  <c:v>HHI $100k+</c:v>
                </c:pt>
                <c:pt idx="5">
                  <c:v>HH with children</c:v>
                </c:pt>
              </c:strCache>
            </c:strRef>
          </c:cat>
          <c:val>
            <c:numRef>
              <c:f>Sheet1!$B$2:$B$7</c:f>
              <c:numCache>
                <c:formatCode>0%</c:formatCode>
                <c:ptCount val="6"/>
                <c:pt idx="0">
                  <c:v>0.46</c:v>
                </c:pt>
                <c:pt idx="1">
                  <c:v>0.42</c:v>
                </c:pt>
                <c:pt idx="2">
                  <c:v>0.34</c:v>
                </c:pt>
                <c:pt idx="3">
                  <c:v>0.39</c:v>
                </c:pt>
                <c:pt idx="4">
                  <c:v>0.28000000000000003</c:v>
                </c:pt>
                <c:pt idx="5">
                  <c:v>0.33</c:v>
                </c:pt>
              </c:numCache>
            </c:numRef>
          </c:val>
          <c:extLst>
            <c:ext xmlns:c16="http://schemas.microsoft.com/office/drawing/2014/chart" uri="{C3380CC4-5D6E-409C-BE32-E72D297353CC}">
              <c16:uniqueId val="{00000000-1EF4-4909-9110-1116811E73D6}"/>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0.5"/>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2/12 - 2/25</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Roku</c:v>
                </c:pt>
                <c:pt idx="1">
                  <c:v>Pluto TV</c:v>
                </c:pt>
                <c:pt idx="2">
                  <c:v>Tubi</c:v>
                </c:pt>
                <c:pt idx="3">
                  <c:v>IMDB TV</c:v>
                </c:pt>
                <c:pt idx="4">
                  <c:v>Vudu</c:v>
                </c:pt>
                <c:pt idx="5">
                  <c:v>Crackle</c:v>
                </c:pt>
                <c:pt idx="6">
                  <c:v>Xumo</c:v>
                </c:pt>
              </c:strCache>
            </c:strRef>
          </c:cat>
          <c:val>
            <c:numRef>
              <c:f>Sheet1!$B$2:$B$8</c:f>
              <c:numCache>
                <c:formatCode>0%</c:formatCode>
                <c:ptCount val="7"/>
                <c:pt idx="0">
                  <c:v>0.16</c:v>
                </c:pt>
                <c:pt idx="1">
                  <c:v>0.11</c:v>
                </c:pt>
                <c:pt idx="2">
                  <c:v>0.1</c:v>
                </c:pt>
                <c:pt idx="3">
                  <c:v>0.11</c:v>
                </c:pt>
                <c:pt idx="4">
                  <c:v>7.0000000000000007E-2</c:v>
                </c:pt>
                <c:pt idx="5">
                  <c:v>0.09</c:v>
                </c:pt>
                <c:pt idx="6">
                  <c:v>0.02</c:v>
                </c:pt>
              </c:numCache>
            </c:numRef>
          </c:val>
          <c:extLst>
            <c:ext xmlns:c16="http://schemas.microsoft.com/office/drawing/2014/chart" uri="{C3380CC4-5D6E-409C-BE32-E72D297353CC}">
              <c16:uniqueId val="{00000000-A103-4C62-AEA6-222F34090538}"/>
            </c:ext>
          </c:extLst>
        </c:ser>
        <c:ser>
          <c:idx val="2"/>
          <c:order val="1"/>
          <c:tx>
            <c:strRef>
              <c:f>Sheet1!$C$1</c:f>
              <c:strCache>
                <c:ptCount val="1"/>
                <c:pt idx="0">
                  <c:v>4/22 - 5/5</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Roku</c:v>
                </c:pt>
                <c:pt idx="1">
                  <c:v>Pluto TV</c:v>
                </c:pt>
                <c:pt idx="2">
                  <c:v>Tubi</c:v>
                </c:pt>
                <c:pt idx="3">
                  <c:v>IMDB TV</c:v>
                </c:pt>
                <c:pt idx="4">
                  <c:v>Vudu</c:v>
                </c:pt>
                <c:pt idx="5">
                  <c:v>Crackle</c:v>
                </c:pt>
                <c:pt idx="6">
                  <c:v>Xumo</c:v>
                </c:pt>
              </c:strCache>
            </c:strRef>
          </c:cat>
          <c:val>
            <c:numRef>
              <c:f>Sheet1!$C$2:$C$8</c:f>
              <c:numCache>
                <c:formatCode>0%</c:formatCode>
                <c:ptCount val="7"/>
                <c:pt idx="0">
                  <c:v>0.2</c:v>
                </c:pt>
                <c:pt idx="1">
                  <c:v>0.12</c:v>
                </c:pt>
                <c:pt idx="2">
                  <c:v>0.12</c:v>
                </c:pt>
                <c:pt idx="3">
                  <c:v>0.12</c:v>
                </c:pt>
                <c:pt idx="4">
                  <c:v>0.09</c:v>
                </c:pt>
                <c:pt idx="5">
                  <c:v>0.09</c:v>
                </c:pt>
                <c:pt idx="6">
                  <c:v>0.02</c:v>
                </c:pt>
              </c:numCache>
            </c:numRef>
          </c:val>
          <c:extLst>
            <c:ext xmlns:c16="http://schemas.microsoft.com/office/drawing/2014/chart" uri="{C3380CC4-5D6E-409C-BE32-E72D297353CC}">
              <c16:uniqueId val="{00000002-A103-4C62-AEA6-222F34090538}"/>
            </c:ext>
          </c:extLst>
        </c:ser>
        <c:dLbls>
          <c:showLegendKey val="0"/>
          <c:showVal val="0"/>
          <c:showCatName val="0"/>
          <c:showSerName val="0"/>
          <c:showPercent val="0"/>
          <c:showBubbleSize val="0"/>
        </c:dLbls>
        <c:gapWidth val="219"/>
        <c:overlap val="-27"/>
        <c:axId val="779706000"/>
        <c:axId val="1497859888"/>
      </c:barChart>
      <c:catAx>
        <c:axId val="77970600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1497859888"/>
        <c:crosses val="autoZero"/>
        <c:auto val="1"/>
        <c:lblAlgn val="ctr"/>
        <c:lblOffset val="100"/>
        <c:noMultiLvlLbl val="0"/>
      </c:catAx>
      <c:valAx>
        <c:axId val="1497859888"/>
        <c:scaling>
          <c:orientation val="minMax"/>
          <c:max val="0.5"/>
        </c:scaling>
        <c:delete val="1"/>
        <c:axPos val="l"/>
        <c:numFmt formatCode="0%" sourceLinked="1"/>
        <c:majorTickMark val="none"/>
        <c:minorTickMark val="none"/>
        <c:tickLblPos val="nextTo"/>
        <c:crossAx val="779706000"/>
        <c:crosses val="autoZero"/>
        <c:crossBetween val="between"/>
      </c:valAx>
      <c:spPr>
        <a:noFill/>
        <a:ln>
          <a:noFill/>
        </a:ln>
        <a:effectLst/>
      </c:spPr>
    </c:plotArea>
    <c:legend>
      <c:legendPos val="b"/>
      <c:layout>
        <c:manualLayout>
          <c:xMode val="edge"/>
          <c:yMode val="edge"/>
          <c:x val="0.28136953028039435"/>
          <c:y val="0.12945156808989317"/>
          <c:w val="0.42500211285648215"/>
          <c:h val="9.2947177424827498E-2"/>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74806068972086E-3"/>
          <c:y val="0.15440739700916517"/>
          <c:w val="0.99038407369564285"/>
          <c:h val="0.63810687973731217"/>
        </c:manualLayout>
      </c:layout>
      <c:barChart>
        <c:barDir val="col"/>
        <c:grouping val="clustered"/>
        <c:varyColors val="0"/>
        <c:ser>
          <c:idx val="0"/>
          <c:order val="0"/>
          <c:tx>
            <c:strRef>
              <c:f>Sheet1!$B$1</c:f>
              <c:strCache>
                <c:ptCount val="1"/>
                <c:pt idx="0">
                  <c:v>Column2</c:v>
                </c:pt>
              </c:strCache>
            </c:strRef>
          </c:tx>
          <c:spPr>
            <a:solidFill>
              <a:srgbClr val="00C0F3"/>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Hulu</c:v>
                </c:pt>
                <c:pt idx="1">
                  <c:v>Roku</c:v>
                </c:pt>
                <c:pt idx="2">
                  <c:v>Peacock</c:v>
                </c:pt>
                <c:pt idx="3">
                  <c:v>Pluto TV</c:v>
                </c:pt>
                <c:pt idx="4">
                  <c:v>Tubi</c:v>
                </c:pt>
              </c:strCache>
            </c:strRef>
          </c:cat>
          <c:val>
            <c:numRef>
              <c:f>Sheet1!$B$2:$B$6</c:f>
              <c:numCache>
                <c:formatCode>"$"#,##0</c:formatCode>
                <c:ptCount val="5"/>
                <c:pt idx="0">
                  <c:v>546</c:v>
                </c:pt>
                <c:pt idx="1">
                  <c:v>116</c:v>
                </c:pt>
                <c:pt idx="2">
                  <c:v>80</c:v>
                </c:pt>
                <c:pt idx="3">
                  <c:v>80</c:v>
                </c:pt>
                <c:pt idx="4">
                  <c:v>28</c:v>
                </c:pt>
              </c:numCache>
            </c:numRef>
          </c:val>
          <c:extLst>
            <c:ext xmlns:c16="http://schemas.microsoft.com/office/drawing/2014/chart" uri="{C3380CC4-5D6E-409C-BE32-E72D297353CC}">
              <c16:uniqueId val="{00000000-8D94-48EF-9C31-903C5F5A477F}"/>
            </c:ext>
          </c:extLst>
        </c:ser>
        <c:dLbls>
          <c:showLegendKey val="0"/>
          <c:showVal val="0"/>
          <c:showCatName val="0"/>
          <c:showSerName val="0"/>
          <c:showPercent val="0"/>
          <c:showBubbleSize val="0"/>
        </c:dLbls>
        <c:gapWidth val="94"/>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quot;$&quot;#,##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580835998475431E-2"/>
          <c:y val="0"/>
          <c:w val="0.95483832800304913"/>
          <c:h val="0.85204875845733985"/>
        </c:manualLayout>
      </c:layout>
      <c:barChart>
        <c:barDir val="col"/>
        <c:grouping val="clustered"/>
        <c:varyColors val="0"/>
        <c:ser>
          <c:idx val="0"/>
          <c:order val="0"/>
          <c:tx>
            <c:strRef>
              <c:f>Sheet1!$B$1</c:f>
              <c:strCache>
                <c:ptCount val="1"/>
                <c:pt idx="0">
                  <c:v>Winner</c:v>
                </c:pt>
              </c:strCache>
            </c:strRef>
          </c:tx>
          <c:spPr>
            <a:solidFill>
              <a:srgbClr val="1B1464"/>
            </a:solidFill>
            <a:ln>
              <a:noFill/>
            </a:ln>
            <a:effectLst/>
          </c:spPr>
          <c:invertIfNegative val="0"/>
          <c:dPt>
            <c:idx val="1"/>
            <c:invertIfNegative val="0"/>
            <c:bubble3D val="0"/>
            <c:spPr>
              <a:solidFill>
                <a:srgbClr val="00BFF2"/>
              </a:solidFill>
              <a:ln>
                <a:noFill/>
              </a:ln>
              <a:effectLst/>
            </c:spPr>
            <c:extLst>
              <c:ext xmlns:c16="http://schemas.microsoft.com/office/drawing/2014/chart" uri="{C3380CC4-5D6E-409C-BE32-E72D297353CC}">
                <c16:uniqueId val="{00000001-20EF-4382-A000-E37815B428E6}"/>
              </c:ext>
            </c:extLst>
          </c:dPt>
          <c:dLbls>
            <c:spPr>
              <a:noFill/>
              <a:ln>
                <a:noFill/>
              </a:ln>
              <a:effectLst/>
            </c:spPr>
            <c:txPr>
              <a:bodyPr rot="0" spcFirstLastPara="1" vertOverflow="ellipsis" vert="horz" wrap="square" anchor="ctr" anchorCtr="1"/>
              <a:lstStyle/>
              <a:p>
                <a:pPr>
                  <a:defRPr sz="18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August 2019</c:v>
                </c:pt>
                <c:pt idx="1">
                  <c:v>August 2020</c:v>
                </c:pt>
              </c:strCache>
            </c:strRef>
          </c:cat>
          <c:val>
            <c:numRef>
              <c:f>Sheet1!$B$2:$B$3</c:f>
              <c:numCache>
                <c:formatCode>0%</c:formatCode>
                <c:ptCount val="2"/>
                <c:pt idx="0">
                  <c:v>0.18</c:v>
                </c:pt>
                <c:pt idx="1">
                  <c:v>0.24</c:v>
                </c:pt>
              </c:numCache>
            </c:numRef>
          </c:val>
          <c:extLst>
            <c:ext xmlns:c16="http://schemas.microsoft.com/office/drawing/2014/chart" uri="{C3380CC4-5D6E-409C-BE32-E72D297353CC}">
              <c16:uniqueId val="{00000000-6A99-46B9-8902-29385FECDBF0}"/>
            </c:ext>
          </c:extLst>
        </c:ser>
        <c:dLbls>
          <c:dLblPos val="outEnd"/>
          <c:showLegendKey val="0"/>
          <c:showVal val="1"/>
          <c:showCatName val="0"/>
          <c:showSerName val="0"/>
          <c:showPercent val="0"/>
          <c:showBubbleSize val="0"/>
        </c:dLbls>
        <c:gapWidth val="219"/>
        <c:overlap val="-27"/>
        <c:axId val="150746728"/>
        <c:axId val="150747904"/>
      </c:barChart>
      <c:catAx>
        <c:axId val="1507467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150747904"/>
        <c:crosses val="autoZero"/>
        <c:auto val="1"/>
        <c:lblAlgn val="ctr"/>
        <c:lblOffset val="100"/>
        <c:noMultiLvlLbl val="0"/>
      </c:catAx>
      <c:valAx>
        <c:axId val="150747904"/>
        <c:scaling>
          <c:orientation val="minMax"/>
          <c:max val="0.5"/>
        </c:scaling>
        <c:delete val="1"/>
        <c:axPos val="l"/>
        <c:numFmt formatCode="0%" sourceLinked="1"/>
        <c:majorTickMark val="out"/>
        <c:minorTickMark val="none"/>
        <c:tickLblPos val="nextTo"/>
        <c:crossAx val="150746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r>
              <a:rPr lang="en-US" sz="1800" b="1" u="sng">
                <a:solidFill>
                  <a:srgbClr val="1F1A62"/>
                </a:solidFill>
                <a:latin typeface="Helvetica" panose="020B0403020202020204" pitchFamily="34" charset="0"/>
                <a:ea typeface="Open Sans" panose="020B0606030504020204" pitchFamily="34" charset="0"/>
                <a:cs typeface="Open Sans" panose="020B0606030504020204" pitchFamily="34" charset="0"/>
              </a:rPr>
              <a:t>%</a:t>
            </a:r>
            <a:r>
              <a:rPr lang="en-US" sz="1800" b="1" u="sng" baseline="0">
                <a:solidFill>
                  <a:srgbClr val="1F1A62"/>
                </a:solidFill>
                <a:latin typeface="Helvetica" panose="020B0403020202020204" pitchFamily="34" charset="0"/>
                <a:ea typeface="Open Sans" panose="020B0606030504020204" pitchFamily="34" charset="0"/>
                <a:cs typeface="Open Sans" panose="020B0606030504020204" pitchFamily="34" charset="0"/>
              </a:rPr>
              <a:t> of Daily Streaming Minutes By Service</a:t>
            </a:r>
            <a:endParaRPr lang="en-US" sz="1800" b="1" u="sng">
              <a:solidFill>
                <a:srgbClr val="1F1A62"/>
              </a:solidFill>
              <a:latin typeface="Helvetica" panose="020B0403020202020204" pitchFamily="34" charset="0"/>
              <a:ea typeface="Open Sans" panose="020B0606030504020204" pitchFamily="34" charset="0"/>
              <a:cs typeface="Open Sans" panose="020B0606030504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0.32506109320094523"/>
          <c:y val="0.2256115723489994"/>
          <c:w val="0.9814782791104929"/>
          <c:h val="0.63804322460936014"/>
        </c:manualLayout>
      </c:layout>
      <c:pieChart>
        <c:varyColors val="1"/>
        <c:ser>
          <c:idx val="0"/>
          <c:order val="0"/>
          <c:tx>
            <c:strRef>
              <c:f>Sheet1!$B$1</c:f>
              <c:strCache>
                <c:ptCount val="1"/>
                <c:pt idx="0">
                  <c:v>Column1</c:v>
                </c:pt>
              </c:strCache>
            </c:strRef>
          </c:tx>
          <c:spPr>
            <a:solidFill>
              <a:schemeClr val="bg1">
                <a:lumMod val="75000"/>
              </a:schemeClr>
            </a:solidFill>
          </c:spPr>
          <c:dPt>
            <c:idx val="0"/>
            <c:bubble3D val="0"/>
            <c:spPr>
              <a:solidFill>
                <a:srgbClr val="1F1A62"/>
              </a:solidFill>
              <a:ln>
                <a:noFill/>
              </a:ln>
              <a:effectLst/>
            </c:spPr>
            <c:extLst>
              <c:ext xmlns:c16="http://schemas.microsoft.com/office/drawing/2014/chart" uri="{C3380CC4-5D6E-409C-BE32-E72D297353CC}">
                <c16:uniqueId val="{00000001-494A-4B13-AFC4-7AEC32D7E884}"/>
              </c:ext>
            </c:extLst>
          </c:dPt>
          <c:dPt>
            <c:idx val="1"/>
            <c:bubble3D val="0"/>
            <c:spPr>
              <a:solidFill>
                <a:srgbClr val="62C7F4"/>
              </a:solidFill>
              <a:ln>
                <a:noFill/>
              </a:ln>
              <a:effectLst/>
            </c:spPr>
            <c:extLst>
              <c:ext xmlns:c16="http://schemas.microsoft.com/office/drawing/2014/chart" uri="{C3380CC4-5D6E-409C-BE32-E72D297353CC}">
                <c16:uniqueId val="{00000003-494A-4B13-AFC4-7AEC32D7E884}"/>
              </c:ext>
            </c:extLst>
          </c:dPt>
          <c:dPt>
            <c:idx val="2"/>
            <c:bubble3D val="0"/>
            <c:spPr>
              <a:solidFill>
                <a:srgbClr val="E84A99"/>
              </a:solidFill>
              <a:ln>
                <a:noFill/>
              </a:ln>
              <a:effectLst/>
            </c:spPr>
            <c:extLst>
              <c:ext xmlns:c16="http://schemas.microsoft.com/office/drawing/2014/chart" uri="{C3380CC4-5D6E-409C-BE32-E72D297353CC}">
                <c16:uniqueId val="{00000005-494A-4B13-AFC4-7AEC32D7E884}"/>
              </c:ext>
            </c:extLst>
          </c:dPt>
          <c:dPt>
            <c:idx val="3"/>
            <c:bubble3D val="0"/>
            <c:spPr>
              <a:solidFill>
                <a:srgbClr val="66C5AD"/>
              </a:solidFill>
              <a:ln>
                <a:noFill/>
              </a:ln>
              <a:effectLst/>
            </c:spPr>
            <c:extLst>
              <c:ext xmlns:c16="http://schemas.microsoft.com/office/drawing/2014/chart" uri="{C3380CC4-5D6E-409C-BE32-E72D297353CC}">
                <c16:uniqueId val="{00000007-494A-4B13-AFC4-7AEC32D7E884}"/>
              </c:ext>
            </c:extLst>
          </c:dPt>
          <c:dPt>
            <c:idx val="4"/>
            <c:bubble3D val="0"/>
            <c:spPr>
              <a:solidFill>
                <a:srgbClr val="FFE600"/>
              </a:solidFill>
              <a:ln>
                <a:noFill/>
              </a:ln>
              <a:effectLst/>
            </c:spPr>
            <c:extLst>
              <c:ext xmlns:c16="http://schemas.microsoft.com/office/drawing/2014/chart" uri="{C3380CC4-5D6E-409C-BE32-E72D297353CC}">
                <c16:uniqueId val="{00000013-494A-4B13-AFC4-7AEC32D7E884}"/>
              </c:ext>
            </c:extLst>
          </c:dPt>
          <c:dPt>
            <c:idx val="5"/>
            <c:bubble3D val="0"/>
            <c:spPr>
              <a:solidFill>
                <a:schemeClr val="accent6">
                  <a:lumMod val="20000"/>
                  <a:lumOff val="80000"/>
                </a:schemeClr>
              </a:solidFill>
              <a:ln>
                <a:noFill/>
              </a:ln>
              <a:effectLst/>
            </c:spPr>
            <c:extLst>
              <c:ext xmlns:c16="http://schemas.microsoft.com/office/drawing/2014/chart" uri="{C3380CC4-5D6E-409C-BE32-E72D297353CC}">
                <c16:uniqueId val="{00000014-494A-4B13-AFC4-7AEC32D7E884}"/>
              </c:ext>
            </c:extLst>
          </c:dPt>
          <c:dLbls>
            <c:dLbl>
              <c:idx val="0"/>
              <c:layout>
                <c:manualLayout>
                  <c:x val="-0.12793508607311418"/>
                  <c:y val="-7.1197617457558995E-2"/>
                </c:manualLayout>
              </c:layout>
              <c:tx>
                <c:rich>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1600" dirty="0">
                        <a:solidFill>
                          <a:schemeClr val="bg1"/>
                        </a:solidFill>
                      </a:rPr>
                      <a:t>SVOD</a:t>
                    </a:r>
                  </a:p>
                  <a:p>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fld id="{93685AA6-081C-4B94-ABF5-26039828F449}" type="VALUE">
                      <a:rPr lang="en-US" smtClean="0">
                        <a:solidFill>
                          <a:schemeClr val="bg1"/>
                        </a:solidFill>
                      </a:rPr>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94A-4B13-AFC4-7AEC32D7E884}"/>
                </c:ext>
              </c:extLst>
            </c:dLbl>
            <c:dLbl>
              <c:idx val="1"/>
              <c:layout>
                <c:manualLayout>
                  <c:x val="0.12060705836338186"/>
                  <c:y val="-6.0968460435148857E-2"/>
                </c:manualLayout>
              </c:layout>
              <c:tx>
                <c:rich>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1600" dirty="0"/>
                      <a:t>AVOD</a:t>
                    </a:r>
                  </a:p>
                  <a:p>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fld id="{17C3F6B8-E638-4397-B6A9-545F91BD0541}" type="VALUE">
                      <a:rPr lang="en-US" smtClean="0"/>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94A-4B13-AFC4-7AEC32D7E884}"/>
                </c:ext>
              </c:extLst>
            </c:dLbl>
            <c:dLbl>
              <c:idx val="2"/>
              <c:layout>
                <c:manualLayout>
                  <c:x val="8.5377227850172099E-2"/>
                  <c:y val="0.10098627543237884"/>
                </c:manualLayout>
              </c:layout>
              <c:tx>
                <c:rich>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1600" dirty="0">
                        <a:solidFill>
                          <a:schemeClr val="bg1"/>
                        </a:solidFill>
                      </a:rPr>
                      <a:t>Other</a:t>
                    </a:r>
                  </a:p>
                  <a:p>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fld id="{3EA3F4E8-D9B6-4224-81C3-852D36B9EAAC}" type="VALUE">
                      <a:rPr lang="en-US" smtClean="0">
                        <a:solidFill>
                          <a:schemeClr val="bg1"/>
                        </a:solidFill>
                      </a:rPr>
                      <a:pPr algn="ctr">
                        <a:defRPr sz="1400" b="1">
                          <a:solidFill>
                            <a:schemeClr val="bg1"/>
                          </a:solidFill>
                          <a:latin typeface="Helvetica"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94A-4B13-AFC4-7AEC32D7E884}"/>
                </c:ext>
              </c:extLst>
            </c:dLbl>
            <c:dLbl>
              <c:idx val="3"/>
              <c:layout>
                <c:manualLayout>
                  <c:x val="-3.3665261641689918E-2"/>
                  <c:y val="2.9774191589955302E-2"/>
                </c:manualLayout>
              </c:layout>
              <c:tx>
                <c:rich>
                  <a:bodyPr rot="0" spcFirstLastPara="1" vertOverflow="ellipsis" vert="horz" wrap="square" lIns="38100" tIns="19050" rIns="38100" bIns="19050" anchor="ctr" anchorCtr="0">
                    <a:spAutoFit/>
                  </a:bodyPr>
                  <a:lstStyle/>
                  <a:p>
                    <a:pPr algn="ctr">
                      <a:defRPr sz="1400" b="1" i="0" u="none" strike="noStrike" kern="1200" baseline="0">
                        <a:solidFill>
                          <a:srgbClr val="1B1464"/>
                        </a:solidFill>
                        <a:latin typeface="Helvetica" panose="020B0403020202020204" pitchFamily="34" charset="0"/>
                        <a:ea typeface="Open Sans" panose="020B0606030504020204" pitchFamily="34" charset="0"/>
                        <a:cs typeface="Open Sans" panose="020B0606030504020204" pitchFamily="34" charset="0"/>
                      </a:defRPr>
                    </a:pPr>
                    <a:r>
                      <a:rPr lang="en-US" dirty="0">
                        <a:solidFill>
                          <a:srgbClr val="1B1464"/>
                        </a:solidFill>
                      </a:rPr>
                      <a:t>MVPD</a:t>
                    </a:r>
                    <a:r>
                      <a:rPr lang="en-US" baseline="0" dirty="0">
                        <a:solidFill>
                          <a:srgbClr val="1B1464"/>
                        </a:solidFill>
                      </a:rPr>
                      <a:t> / </a:t>
                    </a:r>
                    <a:r>
                      <a:rPr lang="en-US" baseline="0" dirty="0" err="1">
                        <a:solidFill>
                          <a:srgbClr val="1B1464"/>
                        </a:solidFill>
                      </a:rPr>
                      <a:t>vMVPD</a:t>
                    </a:r>
                    <a:r>
                      <a:rPr lang="en-US" baseline="0" dirty="0">
                        <a:solidFill>
                          <a:srgbClr val="1B1464"/>
                        </a:solidFill>
                      </a:rPr>
                      <a:t> </a:t>
                    </a:r>
                    <a:fld id="{D508566E-CA0A-4DD2-9ADC-156974B3CD77}" type="VALUE">
                      <a:rPr lang="en-US" smtClean="0">
                        <a:solidFill>
                          <a:srgbClr val="1B1464"/>
                        </a:solidFill>
                      </a:rPr>
                      <a:pPr algn="ctr">
                        <a:defRPr sz="1400" b="1">
                          <a:solidFill>
                            <a:srgbClr val="1B1464"/>
                          </a:solidFill>
                          <a:latin typeface="Helvetica" panose="020B0403020202020204" pitchFamily="34" charset="0"/>
                          <a:ea typeface="Open Sans" panose="020B0606030504020204" pitchFamily="34" charset="0"/>
                          <a:cs typeface="Open Sans" panose="020B0606030504020204" pitchFamily="34" charset="0"/>
                        </a:defRPr>
                      </a:pPr>
                      <a:t>[VALUE]</a:t>
                    </a:fld>
                    <a:endParaRPr lang="en-US" baseline="0" dirty="0">
                      <a:solidFill>
                        <a:srgbClr val="1B1464"/>
                      </a:solidFill>
                    </a:endParaRPr>
                  </a:p>
                </c:rich>
              </c:tx>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baseline="0">
                      <a:solidFill>
                        <a:srgbClr val="1B1464"/>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94A-4B13-AFC4-7AEC32D7E884}"/>
                </c:ext>
              </c:extLst>
            </c:dLbl>
            <c:dLbl>
              <c:idx val="4"/>
              <c:tx>
                <c:rich>
                  <a:bodyPr/>
                  <a:lstStyle/>
                  <a:p>
                    <a:r>
                      <a:rPr lang="en-US" sz="1600"/>
                      <a:t>Gaming</a:t>
                    </a:r>
                  </a:p>
                  <a:p>
                    <a:fld id="{131EDF7D-B11B-46FA-B276-9F65859ADF4E}"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494A-4B13-AFC4-7AEC32D7E884}"/>
                </c:ext>
              </c:extLst>
            </c:dLbl>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SVOD</c:v>
                </c:pt>
                <c:pt idx="1">
                  <c:v>AVOD</c:v>
                </c:pt>
                <c:pt idx="2">
                  <c:v>Other</c:v>
                </c:pt>
                <c:pt idx="3">
                  <c:v>MVPD/vMVPD</c:v>
                </c:pt>
                <c:pt idx="4">
                  <c:v>Gaming</c:v>
                </c:pt>
              </c:strCache>
            </c:strRef>
          </c:cat>
          <c:val>
            <c:numRef>
              <c:f>Sheet1!$B$2:$B$6</c:f>
              <c:numCache>
                <c:formatCode>0%</c:formatCode>
                <c:ptCount val="5"/>
                <c:pt idx="0">
                  <c:v>0.56000000000000005</c:v>
                </c:pt>
                <c:pt idx="1">
                  <c:v>0.24</c:v>
                </c:pt>
                <c:pt idx="2">
                  <c:v>0.1</c:v>
                </c:pt>
                <c:pt idx="3">
                  <c:v>7.0000000000000007E-2</c:v>
                </c:pt>
                <c:pt idx="4">
                  <c:v>0.02</c:v>
                </c:pt>
              </c:numCache>
            </c:numRef>
          </c:val>
          <c:extLst>
            <c:ext xmlns:c16="http://schemas.microsoft.com/office/drawing/2014/chart" uri="{C3380CC4-5D6E-409C-BE32-E72D297353CC}">
              <c16:uniqueId val="{00000008-494A-4B13-AFC4-7AEC32D7E88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0EB42-9B34-4562-B0C6-37D4FA850F4D}"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4B510-CE14-4E68-B2C5-2CAFC4BFD511}" type="slidenum">
              <a:rPr lang="en-US" smtClean="0"/>
              <a:t>‹#›</a:t>
            </a:fld>
            <a:endParaRPr lang="en-US"/>
          </a:p>
        </p:txBody>
      </p:sp>
    </p:spTree>
    <p:extLst>
      <p:ext uri="{BB962C8B-B14F-4D97-AF65-F5344CB8AC3E}">
        <p14:creationId xmlns:p14="http://schemas.microsoft.com/office/powerpoint/2010/main" val="142283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11</a:t>
            </a:fld>
            <a:endParaRPr lang="en-US"/>
          </a:p>
        </p:txBody>
      </p:sp>
    </p:spTree>
    <p:extLst>
      <p:ext uri="{BB962C8B-B14F-4D97-AF65-F5344CB8AC3E}">
        <p14:creationId xmlns:p14="http://schemas.microsoft.com/office/powerpoint/2010/main" val="2529670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12</a:t>
            </a:fld>
            <a:endParaRPr lang="en-US"/>
          </a:p>
        </p:txBody>
      </p:sp>
    </p:spTree>
    <p:extLst>
      <p:ext uri="{BB962C8B-B14F-4D97-AF65-F5344CB8AC3E}">
        <p14:creationId xmlns:p14="http://schemas.microsoft.com/office/powerpoint/2010/main" val="850868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13</a:t>
            </a:fld>
            <a:endParaRPr lang="en-US"/>
          </a:p>
        </p:txBody>
      </p:sp>
    </p:spTree>
    <p:extLst>
      <p:ext uri="{BB962C8B-B14F-4D97-AF65-F5344CB8AC3E}">
        <p14:creationId xmlns:p14="http://schemas.microsoft.com/office/powerpoint/2010/main" val="266899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857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15</a:t>
            </a:fld>
            <a:endParaRPr lang="en-US"/>
          </a:p>
        </p:txBody>
      </p:sp>
    </p:spTree>
    <p:extLst>
      <p:ext uri="{BB962C8B-B14F-4D97-AF65-F5344CB8AC3E}">
        <p14:creationId xmlns:p14="http://schemas.microsoft.com/office/powerpoint/2010/main" val="282947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16</a:t>
            </a:fld>
            <a:endParaRPr lang="en-US"/>
          </a:p>
        </p:txBody>
      </p:sp>
    </p:spTree>
    <p:extLst>
      <p:ext uri="{BB962C8B-B14F-4D97-AF65-F5344CB8AC3E}">
        <p14:creationId xmlns:p14="http://schemas.microsoft.com/office/powerpoint/2010/main" val="2534374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17</a:t>
            </a:fld>
            <a:endParaRPr lang="en-US"/>
          </a:p>
        </p:txBody>
      </p:sp>
    </p:spTree>
    <p:extLst>
      <p:ext uri="{BB962C8B-B14F-4D97-AF65-F5344CB8AC3E}">
        <p14:creationId xmlns:p14="http://schemas.microsoft.com/office/powerpoint/2010/main" val="2151942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18</a:t>
            </a:fld>
            <a:endParaRPr lang="en-US"/>
          </a:p>
        </p:txBody>
      </p:sp>
    </p:spTree>
    <p:extLst>
      <p:ext uri="{BB962C8B-B14F-4D97-AF65-F5344CB8AC3E}">
        <p14:creationId xmlns:p14="http://schemas.microsoft.com/office/powerpoint/2010/main" val="2104964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19</a:t>
            </a:fld>
            <a:endParaRPr lang="en-US"/>
          </a:p>
        </p:txBody>
      </p:sp>
    </p:spTree>
    <p:extLst>
      <p:ext uri="{BB962C8B-B14F-4D97-AF65-F5344CB8AC3E}">
        <p14:creationId xmlns:p14="http://schemas.microsoft.com/office/powerpoint/2010/main" val="1005966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20</a:t>
            </a:fld>
            <a:endParaRPr lang="en-US"/>
          </a:p>
        </p:txBody>
      </p:sp>
    </p:spTree>
    <p:extLst>
      <p:ext uri="{BB962C8B-B14F-4D97-AF65-F5344CB8AC3E}">
        <p14:creationId xmlns:p14="http://schemas.microsoft.com/office/powerpoint/2010/main" val="2782791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E1A3-5C3F-4076-9DA1-5D0AF8C82B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388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1F1A62"/>
              </a:solidFill>
              <a:latin typeface="Helvetica"/>
              <a:cs typeface="Helvetica"/>
            </a:endParaRPr>
          </a:p>
        </p:txBody>
      </p:sp>
      <p:sp>
        <p:nvSpPr>
          <p:cNvPr id="4" name="Slide Number Placeholder 3"/>
          <p:cNvSpPr>
            <a:spLocks noGrp="1"/>
          </p:cNvSpPr>
          <p:nvPr>
            <p:ph type="sldNum" sz="quarter" idx="5"/>
          </p:nvPr>
        </p:nvSpPr>
        <p:spPr/>
        <p:txBody>
          <a:bodyPr/>
          <a:lstStyle/>
          <a:p>
            <a:fld id="{4DC4B510-CE14-4E68-B2C5-2CAFC4BFD511}" type="slidenum">
              <a:rPr lang="en-US" smtClean="0"/>
              <a:t>21</a:t>
            </a:fld>
            <a:endParaRPr lang="en-US"/>
          </a:p>
        </p:txBody>
      </p:sp>
    </p:spTree>
    <p:extLst>
      <p:ext uri="{BB962C8B-B14F-4D97-AF65-F5344CB8AC3E}">
        <p14:creationId xmlns:p14="http://schemas.microsoft.com/office/powerpoint/2010/main" val="2890494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4DC4B510-CE14-4E68-B2C5-2CAFC4BFD511}" type="slidenum">
              <a:rPr lang="en-US" smtClean="0"/>
              <a:t>22</a:t>
            </a:fld>
            <a:endParaRPr lang="en-US"/>
          </a:p>
        </p:txBody>
      </p:sp>
    </p:spTree>
    <p:extLst>
      <p:ext uri="{BB962C8B-B14F-4D97-AF65-F5344CB8AC3E}">
        <p14:creationId xmlns:p14="http://schemas.microsoft.com/office/powerpoint/2010/main" val="2055970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749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4B510-CE14-4E68-B2C5-2CAFC4BFD5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16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4B510-CE14-4E68-B2C5-2CAFC4BFD5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144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447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755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5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33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732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7</a:t>
            </a:fld>
            <a:endParaRPr lang="en-US"/>
          </a:p>
        </p:txBody>
      </p:sp>
    </p:spTree>
    <p:extLst>
      <p:ext uri="{BB962C8B-B14F-4D97-AF65-F5344CB8AC3E}">
        <p14:creationId xmlns:p14="http://schemas.microsoft.com/office/powerpoint/2010/main" val="328159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8</a:t>
            </a:fld>
            <a:endParaRPr lang="en-US"/>
          </a:p>
        </p:txBody>
      </p:sp>
    </p:spTree>
    <p:extLst>
      <p:ext uri="{BB962C8B-B14F-4D97-AF65-F5344CB8AC3E}">
        <p14:creationId xmlns:p14="http://schemas.microsoft.com/office/powerpoint/2010/main" val="739670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9</a:t>
            </a:fld>
            <a:endParaRPr lang="en-US"/>
          </a:p>
        </p:txBody>
      </p:sp>
    </p:spTree>
    <p:extLst>
      <p:ext uri="{BB962C8B-B14F-4D97-AF65-F5344CB8AC3E}">
        <p14:creationId xmlns:p14="http://schemas.microsoft.com/office/powerpoint/2010/main" val="487964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CC6DD1-72E9-4C98-88FE-C2C9F5A0D5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08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7B296-D45B-495F-AEE6-3F12E14DC8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951B0D-E708-4611-9361-C5A55107F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FDDD-822E-4065-B926-004397FA0D1E}"/>
              </a:ext>
            </a:extLst>
          </p:cNvPr>
          <p:cNvSpPr>
            <a:spLocks noGrp="1"/>
          </p:cNvSpPr>
          <p:nvPr>
            <p:ph type="dt" sz="half" idx="10"/>
          </p:nvPr>
        </p:nvSpPr>
        <p:spPr/>
        <p:txBody>
          <a:bodyPr/>
          <a:lstStyle/>
          <a:p>
            <a:fld id="{5CE62089-C3D5-41ED-B2CE-48D5AD4E3E44}" type="datetimeFigureOut">
              <a:rPr lang="en-US" smtClean="0"/>
              <a:t>1/14/2021</a:t>
            </a:fld>
            <a:endParaRPr lang="en-US"/>
          </a:p>
        </p:txBody>
      </p:sp>
      <p:sp>
        <p:nvSpPr>
          <p:cNvPr id="5" name="Footer Placeholder 4">
            <a:extLst>
              <a:ext uri="{FF2B5EF4-FFF2-40B4-BE49-F238E27FC236}">
                <a16:creationId xmlns:a16="http://schemas.microsoft.com/office/drawing/2014/main" id="{B56FE868-3516-4BAA-B08C-1B71F4409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7FC5B-279C-4006-931A-CC76C977C3B0}"/>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1131358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495D-D842-4D7B-82C9-CBB200D6D3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D1C395-ECBE-45F7-A088-36BF32277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912A5-A69E-40D6-9DB5-8D4C76F3E025}"/>
              </a:ext>
            </a:extLst>
          </p:cNvPr>
          <p:cNvSpPr>
            <a:spLocks noGrp="1"/>
          </p:cNvSpPr>
          <p:nvPr>
            <p:ph type="dt" sz="half" idx="10"/>
          </p:nvPr>
        </p:nvSpPr>
        <p:spPr/>
        <p:txBody>
          <a:bodyPr/>
          <a:lstStyle/>
          <a:p>
            <a:fld id="{5CE62089-C3D5-41ED-B2CE-48D5AD4E3E44}" type="datetimeFigureOut">
              <a:rPr lang="en-US" smtClean="0"/>
              <a:t>1/14/2021</a:t>
            </a:fld>
            <a:endParaRPr lang="en-US"/>
          </a:p>
        </p:txBody>
      </p:sp>
      <p:sp>
        <p:nvSpPr>
          <p:cNvPr id="5" name="Footer Placeholder 4">
            <a:extLst>
              <a:ext uri="{FF2B5EF4-FFF2-40B4-BE49-F238E27FC236}">
                <a16:creationId xmlns:a16="http://schemas.microsoft.com/office/drawing/2014/main" id="{861849E6-D1A9-4492-9DCD-DD3A557461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EB15D-889B-4F76-87F8-3CEB0FCE3E3B}"/>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410256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6CD2BF-F6FD-48BA-8188-62550C1B9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5D51E0-6B4E-4E5E-8FCD-83638CBD1F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354F7-2F11-4D62-9487-6CEE8E21DC9C}"/>
              </a:ext>
            </a:extLst>
          </p:cNvPr>
          <p:cNvSpPr>
            <a:spLocks noGrp="1"/>
          </p:cNvSpPr>
          <p:nvPr>
            <p:ph type="dt" sz="half" idx="10"/>
          </p:nvPr>
        </p:nvSpPr>
        <p:spPr/>
        <p:txBody>
          <a:bodyPr/>
          <a:lstStyle/>
          <a:p>
            <a:fld id="{5CE62089-C3D5-41ED-B2CE-48D5AD4E3E44}" type="datetimeFigureOut">
              <a:rPr lang="en-US" smtClean="0"/>
              <a:t>1/14/2021</a:t>
            </a:fld>
            <a:endParaRPr lang="en-US"/>
          </a:p>
        </p:txBody>
      </p:sp>
      <p:sp>
        <p:nvSpPr>
          <p:cNvPr id="5" name="Footer Placeholder 4">
            <a:extLst>
              <a:ext uri="{FF2B5EF4-FFF2-40B4-BE49-F238E27FC236}">
                <a16:creationId xmlns:a16="http://schemas.microsoft.com/office/drawing/2014/main" id="{13BE2F77-9D3E-464E-BC0A-562B7ADFB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80159-05DE-4319-9620-AEDA32A81CEF}"/>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21426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FA5AB-9944-4EE3-B26F-23F24B7AC2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F77A02-CF02-4497-A2C4-6A8FC05FF4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6A3670-283E-4A5E-8939-34D01913677D}"/>
              </a:ext>
            </a:extLst>
          </p:cNvPr>
          <p:cNvSpPr>
            <a:spLocks noGrp="1"/>
          </p:cNvSpPr>
          <p:nvPr>
            <p:ph type="dt" sz="half" idx="10"/>
          </p:nvPr>
        </p:nvSpPr>
        <p:spPr/>
        <p:txBody>
          <a:bodyPr/>
          <a:lstStyle/>
          <a:p>
            <a:fld id="{ED291B17-9318-49DB-B28B-6E5994AE9581}" type="datetime1">
              <a:rPr lang="en-US" smtClean="0"/>
              <a:t>1/14/2021</a:t>
            </a:fld>
            <a:endParaRPr lang="en-US"/>
          </a:p>
        </p:txBody>
      </p:sp>
      <p:sp>
        <p:nvSpPr>
          <p:cNvPr id="5" name="Footer Placeholder 4">
            <a:extLst>
              <a:ext uri="{FF2B5EF4-FFF2-40B4-BE49-F238E27FC236}">
                <a16:creationId xmlns:a16="http://schemas.microsoft.com/office/drawing/2014/main" id="{D14F9D19-63D6-4176-9AE4-2663A0F6A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F0F92-64D8-4368-BD42-FF621EB4B06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37475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CEE4-9011-49DF-ABF8-9193DCF018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61DA7-1D22-4C16-B89C-54BE1872A0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D8FD0-B2A7-45C1-871E-E1E55F560FDD}"/>
              </a:ext>
            </a:extLst>
          </p:cNvPr>
          <p:cNvSpPr>
            <a:spLocks noGrp="1"/>
          </p:cNvSpPr>
          <p:nvPr>
            <p:ph type="dt" sz="half" idx="10"/>
          </p:nvPr>
        </p:nvSpPr>
        <p:spPr/>
        <p:txBody>
          <a:bodyPr/>
          <a:lstStyle/>
          <a:p>
            <a:fld id="{78DD82B9-B8EE-4375-B6FF-88FA6ABB15D9}" type="datetime1">
              <a:rPr lang="en-US" smtClean="0"/>
              <a:t>1/14/2021</a:t>
            </a:fld>
            <a:endParaRPr lang="en-US"/>
          </a:p>
        </p:txBody>
      </p:sp>
      <p:sp>
        <p:nvSpPr>
          <p:cNvPr id="5" name="Footer Placeholder 4">
            <a:extLst>
              <a:ext uri="{FF2B5EF4-FFF2-40B4-BE49-F238E27FC236}">
                <a16:creationId xmlns:a16="http://schemas.microsoft.com/office/drawing/2014/main" id="{EF5BC153-9027-4619-92F1-8B4F5DC0F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570C0-B16C-41A4-BDC9-71045BED5544}"/>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07528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F2D-C937-40EF-AA19-8C78FA54F4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2DB4A9-67C9-4ED9-B422-23750E2289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F7B068-53D1-4400-A7F4-9BD7635F19A8}"/>
              </a:ext>
            </a:extLst>
          </p:cNvPr>
          <p:cNvSpPr>
            <a:spLocks noGrp="1"/>
          </p:cNvSpPr>
          <p:nvPr>
            <p:ph type="dt" sz="half" idx="10"/>
          </p:nvPr>
        </p:nvSpPr>
        <p:spPr/>
        <p:txBody>
          <a:bodyPr/>
          <a:lstStyle/>
          <a:p>
            <a:fld id="{B2497495-0637-405E-AE64-5CC7506D51F5}" type="datetime1">
              <a:rPr lang="en-US" smtClean="0"/>
              <a:t>1/14/2021</a:t>
            </a:fld>
            <a:endParaRPr lang="en-US"/>
          </a:p>
        </p:txBody>
      </p:sp>
      <p:sp>
        <p:nvSpPr>
          <p:cNvPr id="5" name="Footer Placeholder 4">
            <a:extLst>
              <a:ext uri="{FF2B5EF4-FFF2-40B4-BE49-F238E27FC236}">
                <a16:creationId xmlns:a16="http://schemas.microsoft.com/office/drawing/2014/main" id="{55FBE627-1964-4BEF-9DDE-B24C4DBE2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2C0DF-EB18-4A1A-9ADA-E876C6A8B452}"/>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11573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2845-BCDB-441D-9103-5879F24A8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F93641-DD24-407A-B2D2-1F9991C75A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551C9-8944-4831-A8B3-021F866E36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E3C3F4-5368-467C-9792-E1540D9B6A4E}"/>
              </a:ext>
            </a:extLst>
          </p:cNvPr>
          <p:cNvSpPr>
            <a:spLocks noGrp="1"/>
          </p:cNvSpPr>
          <p:nvPr>
            <p:ph type="dt" sz="half" idx="10"/>
          </p:nvPr>
        </p:nvSpPr>
        <p:spPr/>
        <p:txBody>
          <a:bodyPr/>
          <a:lstStyle/>
          <a:p>
            <a:fld id="{7BFFD690-9426-415D-8B65-26881E07B2D4}" type="datetime1">
              <a:rPr lang="en-US" smtClean="0"/>
              <a:t>1/14/2021</a:t>
            </a:fld>
            <a:endParaRPr lang="en-US"/>
          </a:p>
        </p:txBody>
      </p:sp>
      <p:sp>
        <p:nvSpPr>
          <p:cNvPr id="6" name="Footer Placeholder 5">
            <a:extLst>
              <a:ext uri="{FF2B5EF4-FFF2-40B4-BE49-F238E27FC236}">
                <a16:creationId xmlns:a16="http://schemas.microsoft.com/office/drawing/2014/main" id="{65BEF5CB-D04A-4157-B359-9AA738E822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56BA5B-A22E-4352-9772-0F761AD46C6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7791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EA47E-B568-44D5-B165-D2C20C2B1D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78646A-96C5-48E8-A95A-6C9470AD45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F5436F-14A2-4845-A03D-7E534886A9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85F9F1-9AF2-40F1-BBDC-C85F19B384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9E7FDF-1CAD-460C-BFCA-183E6831B2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6E832F-ABA9-4881-8141-A81BE19368A4}"/>
              </a:ext>
            </a:extLst>
          </p:cNvPr>
          <p:cNvSpPr>
            <a:spLocks noGrp="1"/>
          </p:cNvSpPr>
          <p:nvPr>
            <p:ph type="dt" sz="half" idx="10"/>
          </p:nvPr>
        </p:nvSpPr>
        <p:spPr/>
        <p:txBody>
          <a:bodyPr/>
          <a:lstStyle/>
          <a:p>
            <a:fld id="{04C4989A-474C-40DE-95B9-011C28B71673}" type="datetime1">
              <a:rPr lang="en-US" smtClean="0"/>
              <a:t>1/14/2021</a:t>
            </a:fld>
            <a:endParaRPr lang="en-US"/>
          </a:p>
        </p:txBody>
      </p:sp>
      <p:sp>
        <p:nvSpPr>
          <p:cNvPr id="8" name="Footer Placeholder 7">
            <a:extLst>
              <a:ext uri="{FF2B5EF4-FFF2-40B4-BE49-F238E27FC236}">
                <a16:creationId xmlns:a16="http://schemas.microsoft.com/office/drawing/2014/main" id="{4230648B-2977-462C-AFE9-DB76526F01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447CA8-2FE8-4FCE-8DC4-63EF5C04CA04}"/>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96363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706B-1895-4657-BD27-F36FFED7ED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807372-7DD7-43E1-8468-55ADB169F7CD}"/>
              </a:ext>
            </a:extLst>
          </p:cNvPr>
          <p:cNvSpPr>
            <a:spLocks noGrp="1"/>
          </p:cNvSpPr>
          <p:nvPr>
            <p:ph type="dt" sz="half" idx="10"/>
          </p:nvPr>
        </p:nvSpPr>
        <p:spPr/>
        <p:txBody>
          <a:bodyPr/>
          <a:lstStyle/>
          <a:p>
            <a:fld id="{5DB4ED54-5B5E-4A04-93D3-5772E3CE3818}" type="datetime1">
              <a:rPr lang="en-US" smtClean="0"/>
              <a:t>1/14/2021</a:t>
            </a:fld>
            <a:endParaRPr lang="en-US"/>
          </a:p>
        </p:txBody>
      </p:sp>
      <p:sp>
        <p:nvSpPr>
          <p:cNvPr id="4" name="Footer Placeholder 3">
            <a:extLst>
              <a:ext uri="{FF2B5EF4-FFF2-40B4-BE49-F238E27FC236}">
                <a16:creationId xmlns:a16="http://schemas.microsoft.com/office/drawing/2014/main" id="{3E38CCB0-D244-4180-B17D-B2FC335A2E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F1D0B0-AFD8-4844-B349-6672679AE236}"/>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85370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8E9E5D-213F-4776-AFA5-E91B1DB1AD42}"/>
              </a:ext>
            </a:extLst>
          </p:cNvPr>
          <p:cNvSpPr>
            <a:spLocks noGrp="1"/>
          </p:cNvSpPr>
          <p:nvPr>
            <p:ph type="dt" sz="half" idx="10"/>
          </p:nvPr>
        </p:nvSpPr>
        <p:spPr/>
        <p:txBody>
          <a:bodyPr/>
          <a:lstStyle/>
          <a:p>
            <a:fld id="{4EDE50D6-574B-40AF-946F-D52A04ADE379}" type="datetime1">
              <a:rPr lang="en-US" smtClean="0"/>
              <a:t>1/14/2021</a:t>
            </a:fld>
            <a:endParaRPr lang="en-US"/>
          </a:p>
        </p:txBody>
      </p:sp>
      <p:sp>
        <p:nvSpPr>
          <p:cNvPr id="3" name="Footer Placeholder 2">
            <a:extLst>
              <a:ext uri="{FF2B5EF4-FFF2-40B4-BE49-F238E27FC236}">
                <a16:creationId xmlns:a16="http://schemas.microsoft.com/office/drawing/2014/main" id="{C4BD24ED-F2CE-47C1-B0FD-7F07F9A9A0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8D8BAD-AB7A-4E89-BDB1-7C7550B30F6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7747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A2338-42B0-41E5-B6CF-4F52B901A7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E97A4-AC55-4AFC-8B29-044D235CC8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D8F90F-6307-4675-9EE6-EBF405F05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6E9C10-DEB3-4B42-B8BE-AE20F0CFE60A}"/>
              </a:ext>
            </a:extLst>
          </p:cNvPr>
          <p:cNvSpPr>
            <a:spLocks noGrp="1"/>
          </p:cNvSpPr>
          <p:nvPr>
            <p:ph type="dt" sz="half" idx="10"/>
          </p:nvPr>
        </p:nvSpPr>
        <p:spPr/>
        <p:txBody>
          <a:bodyPr/>
          <a:lstStyle/>
          <a:p>
            <a:fld id="{D82884F1-FFEA-405F-9602-3DCA865EDA4E}" type="datetime1">
              <a:rPr lang="en-US" smtClean="0"/>
              <a:t>1/14/2021</a:t>
            </a:fld>
            <a:endParaRPr lang="en-US"/>
          </a:p>
        </p:txBody>
      </p:sp>
      <p:sp>
        <p:nvSpPr>
          <p:cNvPr id="6" name="Footer Placeholder 5">
            <a:extLst>
              <a:ext uri="{FF2B5EF4-FFF2-40B4-BE49-F238E27FC236}">
                <a16:creationId xmlns:a16="http://schemas.microsoft.com/office/drawing/2014/main" id="{2957A380-D681-4B8B-92C6-348B7571B8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3E4DE4-06F8-4383-9B34-2206B747A903}"/>
              </a:ext>
            </a:extLst>
          </p:cNvPr>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907635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98EF7-29B8-43A8-9455-47B3056569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538A9-77F9-4C76-AEDB-61DFC752C9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DFF6F-3B2B-40E6-92DE-5BB35E04FE69}"/>
              </a:ext>
            </a:extLst>
          </p:cNvPr>
          <p:cNvSpPr>
            <a:spLocks noGrp="1"/>
          </p:cNvSpPr>
          <p:nvPr>
            <p:ph type="dt" sz="half" idx="10"/>
          </p:nvPr>
        </p:nvSpPr>
        <p:spPr/>
        <p:txBody>
          <a:bodyPr/>
          <a:lstStyle/>
          <a:p>
            <a:fld id="{5CE62089-C3D5-41ED-B2CE-48D5AD4E3E44}" type="datetimeFigureOut">
              <a:rPr lang="en-US" smtClean="0"/>
              <a:t>1/14/2021</a:t>
            </a:fld>
            <a:endParaRPr lang="en-US"/>
          </a:p>
        </p:txBody>
      </p:sp>
      <p:sp>
        <p:nvSpPr>
          <p:cNvPr id="5" name="Footer Placeholder 4">
            <a:extLst>
              <a:ext uri="{FF2B5EF4-FFF2-40B4-BE49-F238E27FC236}">
                <a16:creationId xmlns:a16="http://schemas.microsoft.com/office/drawing/2014/main" id="{D8049664-E622-4743-9A1B-1FA147F6C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98513-4E86-428B-B27F-F78A6C8A0517}"/>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339700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30B6-73C8-4FE3-B473-D7CC5C7AF2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A9F90C-3C2F-4C22-AE4E-2780362C4C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983176-E214-471C-995E-E4086458C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8CE299-B393-4D51-94F8-D48BA67FAB50}"/>
              </a:ext>
            </a:extLst>
          </p:cNvPr>
          <p:cNvSpPr>
            <a:spLocks noGrp="1"/>
          </p:cNvSpPr>
          <p:nvPr>
            <p:ph type="dt" sz="half" idx="10"/>
          </p:nvPr>
        </p:nvSpPr>
        <p:spPr/>
        <p:txBody>
          <a:bodyPr/>
          <a:lstStyle/>
          <a:p>
            <a:fld id="{7E18DB4A-8810-4A10-AD5C-D5E2C667F5B3}" type="datetime1">
              <a:rPr lang="en-US" smtClean="0"/>
              <a:t>1/14/2021</a:t>
            </a:fld>
            <a:endParaRPr lang="en-US"/>
          </a:p>
        </p:txBody>
      </p:sp>
      <p:sp>
        <p:nvSpPr>
          <p:cNvPr id="6" name="Footer Placeholder 5">
            <a:extLst>
              <a:ext uri="{FF2B5EF4-FFF2-40B4-BE49-F238E27FC236}">
                <a16:creationId xmlns:a16="http://schemas.microsoft.com/office/drawing/2014/main" id="{A6ACBF71-F4DE-4C5E-812F-3BEC8574B3E3}"/>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64117AB4-E18F-42B4-89E5-54CF3CD1A25A}"/>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199833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0EEF-6997-4B4A-A80A-C545AFFE89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742359-BCC7-49EA-9684-C4A341593F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2A48F-9B70-4AD4-A140-0130A5EAACA7}"/>
              </a:ext>
            </a:extLst>
          </p:cNvPr>
          <p:cNvSpPr>
            <a:spLocks noGrp="1"/>
          </p:cNvSpPr>
          <p:nvPr>
            <p:ph type="dt" sz="half" idx="10"/>
          </p:nvPr>
        </p:nvSpPr>
        <p:spPr/>
        <p:txBody>
          <a:bodyPr/>
          <a:lstStyle/>
          <a:p>
            <a:fld id="{2CED4963-E985-44C4-B8C4-FDD613B7C2F8}" type="datetime1">
              <a:rPr lang="en-US" smtClean="0"/>
              <a:t>1/14/2021</a:t>
            </a:fld>
            <a:endParaRPr lang="en-US"/>
          </a:p>
        </p:txBody>
      </p:sp>
      <p:sp>
        <p:nvSpPr>
          <p:cNvPr id="5" name="Footer Placeholder 4">
            <a:extLst>
              <a:ext uri="{FF2B5EF4-FFF2-40B4-BE49-F238E27FC236}">
                <a16:creationId xmlns:a16="http://schemas.microsoft.com/office/drawing/2014/main" id="{0C9AD36C-168D-492F-9D3C-7479DC6CB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EBAA0-3199-4271-A0DB-52570F1E489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02602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BA6545-D62C-4510-8C3D-ADE797D144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E1EC9-D8BB-4D40-8719-2F25BCF9DF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F30E9-5BF7-4E72-B663-A3823A61312D}"/>
              </a:ext>
            </a:extLst>
          </p:cNvPr>
          <p:cNvSpPr>
            <a:spLocks noGrp="1"/>
          </p:cNvSpPr>
          <p:nvPr>
            <p:ph type="dt" sz="half" idx="10"/>
          </p:nvPr>
        </p:nvSpPr>
        <p:spPr/>
        <p:txBody>
          <a:bodyPr/>
          <a:lstStyle/>
          <a:p>
            <a:fld id="{ED291B17-9318-49DB-B28B-6E5994AE9581}" type="datetime1">
              <a:rPr lang="en-US" smtClean="0"/>
              <a:t>1/14/2021</a:t>
            </a:fld>
            <a:endParaRPr lang="en-US"/>
          </a:p>
        </p:txBody>
      </p:sp>
      <p:sp>
        <p:nvSpPr>
          <p:cNvPr id="5" name="Footer Placeholder 4">
            <a:extLst>
              <a:ext uri="{FF2B5EF4-FFF2-40B4-BE49-F238E27FC236}">
                <a16:creationId xmlns:a16="http://schemas.microsoft.com/office/drawing/2014/main" id="{0928E055-33F5-4C32-930B-A19C0B906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045DF-AC86-4421-92C0-D4B534C0B9EA}"/>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57389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25E6-4D51-4BC8-B18E-EC9F65A536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4A6913-3DEF-4D9D-B973-09142B7763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591775-09EC-42BB-B7C0-A20F8FD4A827}"/>
              </a:ext>
            </a:extLst>
          </p:cNvPr>
          <p:cNvSpPr>
            <a:spLocks noGrp="1"/>
          </p:cNvSpPr>
          <p:nvPr>
            <p:ph type="dt" sz="half" idx="10"/>
          </p:nvPr>
        </p:nvSpPr>
        <p:spPr/>
        <p:txBody>
          <a:bodyPr/>
          <a:lstStyle/>
          <a:p>
            <a:fld id="{F4F4ED71-8E47-47AA-9CF9-DB9D70D8786E}" type="datetimeFigureOut">
              <a:rPr lang="en-US" smtClean="0"/>
              <a:t>1/14/2021</a:t>
            </a:fld>
            <a:endParaRPr lang="en-US"/>
          </a:p>
        </p:txBody>
      </p:sp>
      <p:sp>
        <p:nvSpPr>
          <p:cNvPr id="5" name="Footer Placeholder 4">
            <a:extLst>
              <a:ext uri="{FF2B5EF4-FFF2-40B4-BE49-F238E27FC236}">
                <a16:creationId xmlns:a16="http://schemas.microsoft.com/office/drawing/2014/main" id="{EB4E66E7-C950-417F-B4F1-C4B8AF9DE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47803-9D49-4DFA-B827-E49934361B44}"/>
              </a:ext>
            </a:extLst>
          </p:cNvPr>
          <p:cNvSpPr>
            <a:spLocks noGrp="1"/>
          </p:cNvSpPr>
          <p:nvPr>
            <p:ph type="sldNum" sz="quarter" idx="12"/>
          </p:nvPr>
        </p:nvSpPr>
        <p:spPr/>
        <p:txBody>
          <a:bodyPr/>
          <a:lstStyle/>
          <a:p>
            <a:fld id="{D8718FB4-10CE-418E-957E-9C7F9067FF6B}" type="slidenum">
              <a:rPr lang="en-US" smtClean="0"/>
              <a:t>‹#›</a:t>
            </a:fld>
            <a:endParaRPr lang="en-US"/>
          </a:p>
        </p:txBody>
      </p:sp>
    </p:spTree>
    <p:extLst>
      <p:ext uri="{BB962C8B-B14F-4D97-AF65-F5344CB8AC3E}">
        <p14:creationId xmlns:p14="http://schemas.microsoft.com/office/powerpoint/2010/main" val="3232977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ED5E-DBF3-4DF7-B25E-1C519A61CC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06DE2D-CCB8-49DA-AB7E-2DD5332CC8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B9069-418E-4DB6-84D2-AEA7B13F1CA3}"/>
              </a:ext>
            </a:extLst>
          </p:cNvPr>
          <p:cNvSpPr>
            <a:spLocks noGrp="1"/>
          </p:cNvSpPr>
          <p:nvPr>
            <p:ph type="dt" sz="half" idx="10"/>
          </p:nvPr>
        </p:nvSpPr>
        <p:spPr/>
        <p:txBody>
          <a:bodyPr/>
          <a:lstStyle/>
          <a:p>
            <a:fld id="{F4F4ED71-8E47-47AA-9CF9-DB9D70D8786E}" type="datetimeFigureOut">
              <a:rPr lang="en-US" smtClean="0"/>
              <a:t>1/14/2021</a:t>
            </a:fld>
            <a:endParaRPr lang="en-US"/>
          </a:p>
        </p:txBody>
      </p:sp>
      <p:sp>
        <p:nvSpPr>
          <p:cNvPr id="5" name="Footer Placeholder 4">
            <a:extLst>
              <a:ext uri="{FF2B5EF4-FFF2-40B4-BE49-F238E27FC236}">
                <a16:creationId xmlns:a16="http://schemas.microsoft.com/office/drawing/2014/main" id="{C37E0F02-D28C-4C9E-845C-8C1DAB465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EF9B2-E25E-41B7-A3AD-AFA6BFB0E48F}"/>
              </a:ext>
            </a:extLst>
          </p:cNvPr>
          <p:cNvSpPr>
            <a:spLocks noGrp="1"/>
          </p:cNvSpPr>
          <p:nvPr>
            <p:ph type="sldNum" sz="quarter" idx="12"/>
          </p:nvPr>
        </p:nvSpPr>
        <p:spPr/>
        <p:txBody>
          <a:bodyPr/>
          <a:lstStyle/>
          <a:p>
            <a:fld id="{D8718FB4-10CE-418E-957E-9C7F9067FF6B}" type="slidenum">
              <a:rPr lang="en-US" smtClean="0"/>
              <a:t>‹#›</a:t>
            </a:fld>
            <a:endParaRPr lang="en-US"/>
          </a:p>
        </p:txBody>
      </p:sp>
    </p:spTree>
    <p:extLst>
      <p:ext uri="{BB962C8B-B14F-4D97-AF65-F5344CB8AC3E}">
        <p14:creationId xmlns:p14="http://schemas.microsoft.com/office/powerpoint/2010/main" val="3231270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BAD47-63FF-416F-8A34-5BFF999CFE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D0F7EA-9074-4E2D-8043-AB89F40986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5BA360-52B9-46B9-90BA-71E091D855D8}"/>
              </a:ext>
            </a:extLst>
          </p:cNvPr>
          <p:cNvSpPr>
            <a:spLocks noGrp="1"/>
          </p:cNvSpPr>
          <p:nvPr>
            <p:ph type="dt" sz="half" idx="10"/>
          </p:nvPr>
        </p:nvSpPr>
        <p:spPr/>
        <p:txBody>
          <a:bodyPr/>
          <a:lstStyle/>
          <a:p>
            <a:fld id="{F4F4ED71-8E47-47AA-9CF9-DB9D70D8786E}" type="datetimeFigureOut">
              <a:rPr lang="en-US" smtClean="0"/>
              <a:t>1/14/2021</a:t>
            </a:fld>
            <a:endParaRPr lang="en-US"/>
          </a:p>
        </p:txBody>
      </p:sp>
      <p:sp>
        <p:nvSpPr>
          <p:cNvPr id="5" name="Footer Placeholder 4">
            <a:extLst>
              <a:ext uri="{FF2B5EF4-FFF2-40B4-BE49-F238E27FC236}">
                <a16:creationId xmlns:a16="http://schemas.microsoft.com/office/drawing/2014/main" id="{929B1CF3-C714-45EE-A108-2285450EA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E6943-10D0-4D4E-A814-A22ED4270749}"/>
              </a:ext>
            </a:extLst>
          </p:cNvPr>
          <p:cNvSpPr>
            <a:spLocks noGrp="1"/>
          </p:cNvSpPr>
          <p:nvPr>
            <p:ph type="sldNum" sz="quarter" idx="12"/>
          </p:nvPr>
        </p:nvSpPr>
        <p:spPr/>
        <p:txBody>
          <a:bodyPr/>
          <a:lstStyle/>
          <a:p>
            <a:fld id="{D8718FB4-10CE-418E-957E-9C7F9067FF6B}" type="slidenum">
              <a:rPr lang="en-US" smtClean="0"/>
              <a:t>‹#›</a:t>
            </a:fld>
            <a:endParaRPr lang="en-US"/>
          </a:p>
        </p:txBody>
      </p:sp>
    </p:spTree>
    <p:extLst>
      <p:ext uri="{BB962C8B-B14F-4D97-AF65-F5344CB8AC3E}">
        <p14:creationId xmlns:p14="http://schemas.microsoft.com/office/powerpoint/2010/main" val="1025781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9B5CB-7403-4634-A787-95D849B55C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1FABDF-5EFE-4960-BD94-189626D90C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24669E-E5A8-4D75-A72D-729D19258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59CBF3-6E91-41EE-9209-B16B097279D0}"/>
              </a:ext>
            </a:extLst>
          </p:cNvPr>
          <p:cNvSpPr>
            <a:spLocks noGrp="1"/>
          </p:cNvSpPr>
          <p:nvPr>
            <p:ph type="dt" sz="half" idx="10"/>
          </p:nvPr>
        </p:nvSpPr>
        <p:spPr/>
        <p:txBody>
          <a:bodyPr/>
          <a:lstStyle/>
          <a:p>
            <a:fld id="{F4F4ED71-8E47-47AA-9CF9-DB9D70D8786E}" type="datetimeFigureOut">
              <a:rPr lang="en-US" smtClean="0"/>
              <a:t>1/14/2021</a:t>
            </a:fld>
            <a:endParaRPr lang="en-US"/>
          </a:p>
        </p:txBody>
      </p:sp>
      <p:sp>
        <p:nvSpPr>
          <p:cNvPr id="6" name="Footer Placeholder 5">
            <a:extLst>
              <a:ext uri="{FF2B5EF4-FFF2-40B4-BE49-F238E27FC236}">
                <a16:creationId xmlns:a16="http://schemas.microsoft.com/office/drawing/2014/main" id="{23789882-0B11-4EF7-A043-6A062144D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59C9E4-57D0-44B2-8276-6D9EB8F35EAC}"/>
              </a:ext>
            </a:extLst>
          </p:cNvPr>
          <p:cNvSpPr>
            <a:spLocks noGrp="1"/>
          </p:cNvSpPr>
          <p:nvPr>
            <p:ph type="sldNum" sz="quarter" idx="12"/>
          </p:nvPr>
        </p:nvSpPr>
        <p:spPr/>
        <p:txBody>
          <a:bodyPr/>
          <a:lstStyle/>
          <a:p>
            <a:fld id="{D8718FB4-10CE-418E-957E-9C7F9067FF6B}" type="slidenum">
              <a:rPr lang="en-US" smtClean="0"/>
              <a:t>‹#›</a:t>
            </a:fld>
            <a:endParaRPr lang="en-US"/>
          </a:p>
        </p:txBody>
      </p:sp>
    </p:spTree>
    <p:extLst>
      <p:ext uri="{BB962C8B-B14F-4D97-AF65-F5344CB8AC3E}">
        <p14:creationId xmlns:p14="http://schemas.microsoft.com/office/powerpoint/2010/main" val="3768856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4248-2D92-4CE6-8A17-948239D7C1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4AE42F-563C-4F0F-B1D4-B261FC1443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BCEA6D-E84D-4044-9A80-6FBBD9389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43F93A-6A34-476D-997C-52765ECDA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4A5250-C2CD-45BA-ACB4-174945182D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21FA76-976E-48E2-A93F-069360D089F0}"/>
              </a:ext>
            </a:extLst>
          </p:cNvPr>
          <p:cNvSpPr>
            <a:spLocks noGrp="1"/>
          </p:cNvSpPr>
          <p:nvPr>
            <p:ph type="dt" sz="half" idx="10"/>
          </p:nvPr>
        </p:nvSpPr>
        <p:spPr/>
        <p:txBody>
          <a:bodyPr/>
          <a:lstStyle/>
          <a:p>
            <a:fld id="{F4F4ED71-8E47-47AA-9CF9-DB9D70D8786E}" type="datetimeFigureOut">
              <a:rPr lang="en-US" smtClean="0"/>
              <a:t>1/14/2021</a:t>
            </a:fld>
            <a:endParaRPr lang="en-US"/>
          </a:p>
        </p:txBody>
      </p:sp>
      <p:sp>
        <p:nvSpPr>
          <p:cNvPr id="8" name="Footer Placeholder 7">
            <a:extLst>
              <a:ext uri="{FF2B5EF4-FFF2-40B4-BE49-F238E27FC236}">
                <a16:creationId xmlns:a16="http://schemas.microsoft.com/office/drawing/2014/main" id="{AB50441C-EE8B-4C39-A35C-B0BB0CD664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98363A-439E-41DB-83C5-0873671786A8}"/>
              </a:ext>
            </a:extLst>
          </p:cNvPr>
          <p:cNvSpPr>
            <a:spLocks noGrp="1"/>
          </p:cNvSpPr>
          <p:nvPr>
            <p:ph type="sldNum" sz="quarter" idx="12"/>
          </p:nvPr>
        </p:nvSpPr>
        <p:spPr/>
        <p:txBody>
          <a:bodyPr/>
          <a:lstStyle/>
          <a:p>
            <a:fld id="{D8718FB4-10CE-418E-957E-9C7F9067FF6B}" type="slidenum">
              <a:rPr lang="en-US" smtClean="0"/>
              <a:t>‹#›</a:t>
            </a:fld>
            <a:endParaRPr lang="en-US"/>
          </a:p>
        </p:txBody>
      </p:sp>
    </p:spTree>
    <p:extLst>
      <p:ext uri="{BB962C8B-B14F-4D97-AF65-F5344CB8AC3E}">
        <p14:creationId xmlns:p14="http://schemas.microsoft.com/office/powerpoint/2010/main" val="1419997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1F42-058B-44C8-B426-6874362F9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ECEE97-1AD9-4BC1-A7C6-E185ABF3562E}"/>
              </a:ext>
            </a:extLst>
          </p:cNvPr>
          <p:cNvSpPr>
            <a:spLocks noGrp="1"/>
          </p:cNvSpPr>
          <p:nvPr>
            <p:ph type="dt" sz="half" idx="10"/>
          </p:nvPr>
        </p:nvSpPr>
        <p:spPr/>
        <p:txBody>
          <a:bodyPr/>
          <a:lstStyle/>
          <a:p>
            <a:fld id="{F4F4ED71-8E47-47AA-9CF9-DB9D70D8786E}" type="datetimeFigureOut">
              <a:rPr lang="en-US" smtClean="0"/>
              <a:t>1/14/2021</a:t>
            </a:fld>
            <a:endParaRPr lang="en-US"/>
          </a:p>
        </p:txBody>
      </p:sp>
      <p:sp>
        <p:nvSpPr>
          <p:cNvPr id="4" name="Footer Placeholder 3">
            <a:extLst>
              <a:ext uri="{FF2B5EF4-FFF2-40B4-BE49-F238E27FC236}">
                <a16:creationId xmlns:a16="http://schemas.microsoft.com/office/drawing/2014/main" id="{D88892E7-EDCB-4D6F-A373-E3F31B256C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57B539-EF84-4788-BFF0-CA0490C9D29F}"/>
              </a:ext>
            </a:extLst>
          </p:cNvPr>
          <p:cNvSpPr>
            <a:spLocks noGrp="1"/>
          </p:cNvSpPr>
          <p:nvPr>
            <p:ph type="sldNum" sz="quarter" idx="12"/>
          </p:nvPr>
        </p:nvSpPr>
        <p:spPr/>
        <p:txBody>
          <a:bodyPr/>
          <a:lstStyle/>
          <a:p>
            <a:fld id="{D8718FB4-10CE-418E-957E-9C7F9067FF6B}" type="slidenum">
              <a:rPr lang="en-US" smtClean="0"/>
              <a:t>‹#›</a:t>
            </a:fld>
            <a:endParaRPr lang="en-US"/>
          </a:p>
        </p:txBody>
      </p:sp>
    </p:spTree>
    <p:extLst>
      <p:ext uri="{BB962C8B-B14F-4D97-AF65-F5344CB8AC3E}">
        <p14:creationId xmlns:p14="http://schemas.microsoft.com/office/powerpoint/2010/main" val="3007519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55418A-32A9-4F3F-9D46-6770D1E1BC67}"/>
              </a:ext>
            </a:extLst>
          </p:cNvPr>
          <p:cNvSpPr>
            <a:spLocks noGrp="1"/>
          </p:cNvSpPr>
          <p:nvPr>
            <p:ph type="dt" sz="half" idx="10"/>
          </p:nvPr>
        </p:nvSpPr>
        <p:spPr/>
        <p:txBody>
          <a:bodyPr/>
          <a:lstStyle/>
          <a:p>
            <a:fld id="{F4F4ED71-8E47-47AA-9CF9-DB9D70D8786E}" type="datetimeFigureOut">
              <a:rPr lang="en-US" smtClean="0"/>
              <a:t>1/14/2021</a:t>
            </a:fld>
            <a:endParaRPr lang="en-US"/>
          </a:p>
        </p:txBody>
      </p:sp>
      <p:sp>
        <p:nvSpPr>
          <p:cNvPr id="3" name="Footer Placeholder 2">
            <a:extLst>
              <a:ext uri="{FF2B5EF4-FFF2-40B4-BE49-F238E27FC236}">
                <a16:creationId xmlns:a16="http://schemas.microsoft.com/office/drawing/2014/main" id="{DBACE32B-5729-4827-A164-A32C090851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AC5DEF-DCE7-403F-983E-D3E3BA61E792}"/>
              </a:ext>
            </a:extLst>
          </p:cNvPr>
          <p:cNvSpPr>
            <a:spLocks noGrp="1"/>
          </p:cNvSpPr>
          <p:nvPr>
            <p:ph type="sldNum" sz="quarter" idx="12"/>
          </p:nvPr>
        </p:nvSpPr>
        <p:spPr/>
        <p:txBody>
          <a:bodyPr/>
          <a:lstStyle/>
          <a:p>
            <a:fld id="{D8718FB4-10CE-418E-957E-9C7F9067FF6B}" type="slidenum">
              <a:rPr lang="en-US" smtClean="0"/>
              <a:t>‹#›</a:t>
            </a:fld>
            <a:endParaRPr lang="en-US"/>
          </a:p>
        </p:txBody>
      </p:sp>
    </p:spTree>
    <p:extLst>
      <p:ext uri="{BB962C8B-B14F-4D97-AF65-F5344CB8AC3E}">
        <p14:creationId xmlns:p14="http://schemas.microsoft.com/office/powerpoint/2010/main" val="1279904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333A-6202-4A49-BEA9-4510C5BC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B436AB-74A8-4A96-AA1D-7E3CB06448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E22039-99D8-4372-BB0E-CDC522897942}"/>
              </a:ext>
            </a:extLst>
          </p:cNvPr>
          <p:cNvSpPr>
            <a:spLocks noGrp="1"/>
          </p:cNvSpPr>
          <p:nvPr>
            <p:ph type="dt" sz="half" idx="10"/>
          </p:nvPr>
        </p:nvSpPr>
        <p:spPr/>
        <p:txBody>
          <a:bodyPr/>
          <a:lstStyle/>
          <a:p>
            <a:fld id="{5CE62089-C3D5-41ED-B2CE-48D5AD4E3E44}" type="datetimeFigureOut">
              <a:rPr lang="en-US" smtClean="0"/>
              <a:t>1/14/2021</a:t>
            </a:fld>
            <a:endParaRPr lang="en-US"/>
          </a:p>
        </p:txBody>
      </p:sp>
      <p:sp>
        <p:nvSpPr>
          <p:cNvPr id="5" name="Footer Placeholder 4">
            <a:extLst>
              <a:ext uri="{FF2B5EF4-FFF2-40B4-BE49-F238E27FC236}">
                <a16:creationId xmlns:a16="http://schemas.microsoft.com/office/drawing/2014/main" id="{B9FF6F21-9C0B-4AF4-BBED-99588CE6D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99278-2865-4D8E-8BA5-EB36C876A8BE}"/>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1190175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4B26-864E-4EE1-B737-6740B98A8B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E01393-B16D-4D62-A443-927925E6A2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2BE25B-AFF8-4CEE-8384-D11750298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689400-811B-46DD-969F-014A13A76503}"/>
              </a:ext>
            </a:extLst>
          </p:cNvPr>
          <p:cNvSpPr>
            <a:spLocks noGrp="1"/>
          </p:cNvSpPr>
          <p:nvPr>
            <p:ph type="dt" sz="half" idx="10"/>
          </p:nvPr>
        </p:nvSpPr>
        <p:spPr/>
        <p:txBody>
          <a:bodyPr/>
          <a:lstStyle/>
          <a:p>
            <a:fld id="{F4F4ED71-8E47-47AA-9CF9-DB9D70D8786E}" type="datetimeFigureOut">
              <a:rPr lang="en-US" smtClean="0"/>
              <a:t>1/14/2021</a:t>
            </a:fld>
            <a:endParaRPr lang="en-US"/>
          </a:p>
        </p:txBody>
      </p:sp>
      <p:sp>
        <p:nvSpPr>
          <p:cNvPr id="6" name="Footer Placeholder 5">
            <a:extLst>
              <a:ext uri="{FF2B5EF4-FFF2-40B4-BE49-F238E27FC236}">
                <a16:creationId xmlns:a16="http://schemas.microsoft.com/office/drawing/2014/main" id="{07FCA220-DB31-4B43-876B-3B689D0CA1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FB250-4233-4A75-B18E-547CDBE01E5F}"/>
              </a:ext>
            </a:extLst>
          </p:cNvPr>
          <p:cNvSpPr>
            <a:spLocks noGrp="1"/>
          </p:cNvSpPr>
          <p:nvPr>
            <p:ph type="sldNum" sz="quarter" idx="12"/>
          </p:nvPr>
        </p:nvSpPr>
        <p:spPr/>
        <p:txBody>
          <a:bodyPr/>
          <a:lstStyle/>
          <a:p>
            <a:fld id="{D8718FB4-10CE-418E-957E-9C7F9067FF6B}" type="slidenum">
              <a:rPr lang="en-US" smtClean="0"/>
              <a:t>‹#›</a:t>
            </a:fld>
            <a:endParaRPr lang="en-US"/>
          </a:p>
        </p:txBody>
      </p:sp>
    </p:spTree>
    <p:extLst>
      <p:ext uri="{BB962C8B-B14F-4D97-AF65-F5344CB8AC3E}">
        <p14:creationId xmlns:p14="http://schemas.microsoft.com/office/powerpoint/2010/main" val="2424434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FD68-2979-47BD-B243-4322F5FAAC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0C1388-ADE3-4E03-9B00-6D828B93E9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C5DCCF-9201-42E1-9EFD-783A8DEA1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59B16A-9AC5-4228-A2D1-9F4C459AC62E}"/>
              </a:ext>
            </a:extLst>
          </p:cNvPr>
          <p:cNvSpPr>
            <a:spLocks noGrp="1"/>
          </p:cNvSpPr>
          <p:nvPr>
            <p:ph type="dt" sz="half" idx="10"/>
          </p:nvPr>
        </p:nvSpPr>
        <p:spPr/>
        <p:txBody>
          <a:bodyPr/>
          <a:lstStyle/>
          <a:p>
            <a:fld id="{F4F4ED71-8E47-47AA-9CF9-DB9D70D8786E}" type="datetimeFigureOut">
              <a:rPr lang="en-US" smtClean="0"/>
              <a:t>1/14/2021</a:t>
            </a:fld>
            <a:endParaRPr lang="en-US"/>
          </a:p>
        </p:txBody>
      </p:sp>
      <p:sp>
        <p:nvSpPr>
          <p:cNvPr id="6" name="Footer Placeholder 5">
            <a:extLst>
              <a:ext uri="{FF2B5EF4-FFF2-40B4-BE49-F238E27FC236}">
                <a16:creationId xmlns:a16="http://schemas.microsoft.com/office/drawing/2014/main" id="{03580A75-FD67-4178-884B-70BD5359A5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7D31F6-C15A-41E6-BA1F-48551E78426F}"/>
              </a:ext>
            </a:extLst>
          </p:cNvPr>
          <p:cNvSpPr>
            <a:spLocks noGrp="1"/>
          </p:cNvSpPr>
          <p:nvPr>
            <p:ph type="sldNum" sz="quarter" idx="12"/>
          </p:nvPr>
        </p:nvSpPr>
        <p:spPr/>
        <p:txBody>
          <a:bodyPr/>
          <a:lstStyle/>
          <a:p>
            <a:fld id="{D8718FB4-10CE-418E-957E-9C7F9067FF6B}" type="slidenum">
              <a:rPr lang="en-US" smtClean="0"/>
              <a:t>‹#›</a:t>
            </a:fld>
            <a:endParaRPr lang="en-US"/>
          </a:p>
        </p:txBody>
      </p:sp>
    </p:spTree>
    <p:extLst>
      <p:ext uri="{BB962C8B-B14F-4D97-AF65-F5344CB8AC3E}">
        <p14:creationId xmlns:p14="http://schemas.microsoft.com/office/powerpoint/2010/main" val="266832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4176F-D94B-42C8-8C4E-5F0CFBEDE9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A1E330-ACDF-4A14-8A03-A8C6700012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C3CB72-679D-404D-AA92-4129EAFEBB4E}"/>
              </a:ext>
            </a:extLst>
          </p:cNvPr>
          <p:cNvSpPr>
            <a:spLocks noGrp="1"/>
          </p:cNvSpPr>
          <p:nvPr>
            <p:ph type="dt" sz="half" idx="10"/>
          </p:nvPr>
        </p:nvSpPr>
        <p:spPr/>
        <p:txBody>
          <a:bodyPr/>
          <a:lstStyle/>
          <a:p>
            <a:fld id="{F4F4ED71-8E47-47AA-9CF9-DB9D70D8786E}" type="datetimeFigureOut">
              <a:rPr lang="en-US" smtClean="0"/>
              <a:t>1/14/2021</a:t>
            </a:fld>
            <a:endParaRPr lang="en-US"/>
          </a:p>
        </p:txBody>
      </p:sp>
      <p:sp>
        <p:nvSpPr>
          <p:cNvPr id="5" name="Footer Placeholder 4">
            <a:extLst>
              <a:ext uri="{FF2B5EF4-FFF2-40B4-BE49-F238E27FC236}">
                <a16:creationId xmlns:a16="http://schemas.microsoft.com/office/drawing/2014/main" id="{690A3DE8-17C8-4C17-83CD-219711BB9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3502C4-546E-4DB1-9E97-F4AF1017524D}"/>
              </a:ext>
            </a:extLst>
          </p:cNvPr>
          <p:cNvSpPr>
            <a:spLocks noGrp="1"/>
          </p:cNvSpPr>
          <p:nvPr>
            <p:ph type="sldNum" sz="quarter" idx="12"/>
          </p:nvPr>
        </p:nvSpPr>
        <p:spPr/>
        <p:txBody>
          <a:bodyPr/>
          <a:lstStyle/>
          <a:p>
            <a:fld id="{D8718FB4-10CE-418E-957E-9C7F9067FF6B}" type="slidenum">
              <a:rPr lang="en-US" smtClean="0"/>
              <a:t>‹#›</a:t>
            </a:fld>
            <a:endParaRPr lang="en-US"/>
          </a:p>
        </p:txBody>
      </p:sp>
    </p:spTree>
    <p:extLst>
      <p:ext uri="{BB962C8B-B14F-4D97-AF65-F5344CB8AC3E}">
        <p14:creationId xmlns:p14="http://schemas.microsoft.com/office/powerpoint/2010/main" val="2640315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5305B1-8E8E-4A55-96B5-109BA9011E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66D019-DFE0-452E-8060-D53EC77D6A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D78866-5A56-48DF-85A6-AF9A954B2288}"/>
              </a:ext>
            </a:extLst>
          </p:cNvPr>
          <p:cNvSpPr>
            <a:spLocks noGrp="1"/>
          </p:cNvSpPr>
          <p:nvPr>
            <p:ph type="dt" sz="half" idx="10"/>
          </p:nvPr>
        </p:nvSpPr>
        <p:spPr/>
        <p:txBody>
          <a:bodyPr/>
          <a:lstStyle/>
          <a:p>
            <a:fld id="{F4F4ED71-8E47-47AA-9CF9-DB9D70D8786E}" type="datetimeFigureOut">
              <a:rPr lang="en-US" smtClean="0"/>
              <a:t>1/14/2021</a:t>
            </a:fld>
            <a:endParaRPr lang="en-US"/>
          </a:p>
        </p:txBody>
      </p:sp>
      <p:sp>
        <p:nvSpPr>
          <p:cNvPr id="5" name="Footer Placeholder 4">
            <a:extLst>
              <a:ext uri="{FF2B5EF4-FFF2-40B4-BE49-F238E27FC236}">
                <a16:creationId xmlns:a16="http://schemas.microsoft.com/office/drawing/2014/main" id="{DB7F643A-DE40-4FF7-A3C4-9DB80D66B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6BFFB2-5C40-4C1E-B5E2-2DCD82509488}"/>
              </a:ext>
            </a:extLst>
          </p:cNvPr>
          <p:cNvSpPr>
            <a:spLocks noGrp="1"/>
          </p:cNvSpPr>
          <p:nvPr>
            <p:ph type="sldNum" sz="quarter" idx="12"/>
          </p:nvPr>
        </p:nvSpPr>
        <p:spPr/>
        <p:txBody>
          <a:bodyPr/>
          <a:lstStyle/>
          <a:p>
            <a:fld id="{D8718FB4-10CE-418E-957E-9C7F9067FF6B}" type="slidenum">
              <a:rPr lang="en-US" smtClean="0"/>
              <a:t>‹#›</a:t>
            </a:fld>
            <a:endParaRPr lang="en-US"/>
          </a:p>
        </p:txBody>
      </p:sp>
    </p:spTree>
    <p:extLst>
      <p:ext uri="{BB962C8B-B14F-4D97-AF65-F5344CB8AC3E}">
        <p14:creationId xmlns:p14="http://schemas.microsoft.com/office/powerpoint/2010/main" val="9168132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1/14/2021</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673809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1/14/2021</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455604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1/14/2021</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264141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1/14/2021</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74739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1/14/2021</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04896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1/14/2021</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190328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97F2-F881-4E8F-A4C0-62EA334C4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3C7639-CDD2-4567-92B8-7D81B52C7F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D2F7E7-7AF1-4628-80E4-2C2D3AFB7E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46A92-8DB8-4A3E-A0BB-9F4A5187D97A}"/>
              </a:ext>
            </a:extLst>
          </p:cNvPr>
          <p:cNvSpPr>
            <a:spLocks noGrp="1"/>
          </p:cNvSpPr>
          <p:nvPr>
            <p:ph type="dt" sz="half" idx="10"/>
          </p:nvPr>
        </p:nvSpPr>
        <p:spPr/>
        <p:txBody>
          <a:bodyPr/>
          <a:lstStyle/>
          <a:p>
            <a:fld id="{5CE62089-C3D5-41ED-B2CE-48D5AD4E3E44}" type="datetimeFigureOut">
              <a:rPr lang="en-US" smtClean="0"/>
              <a:t>1/14/2021</a:t>
            </a:fld>
            <a:endParaRPr lang="en-US"/>
          </a:p>
        </p:txBody>
      </p:sp>
      <p:sp>
        <p:nvSpPr>
          <p:cNvPr id="6" name="Footer Placeholder 5">
            <a:extLst>
              <a:ext uri="{FF2B5EF4-FFF2-40B4-BE49-F238E27FC236}">
                <a16:creationId xmlns:a16="http://schemas.microsoft.com/office/drawing/2014/main" id="{B72B4F8D-37F0-4AB8-9EF9-22D8B9D71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44CB3E-C0B3-485B-AE4F-EC810C9B9723}"/>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452819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1/14/2021</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4316943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1/14/2021</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09892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1/14/2021</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4115221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1/14/2021</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177766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1/14/2021</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635979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3955376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314149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1/14/2021</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204707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CB47-717E-4A22-B595-F2D4D8A12A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703F2A-D609-465D-BAFE-60B09C89E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238043-17BC-463D-8385-5C4CEAC3C3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EF4179-7176-4FE9-AD16-74AD185A87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93A497-3298-4428-8EE7-860059E671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9926DE-94DA-46B0-89F0-D8838BB80596}"/>
              </a:ext>
            </a:extLst>
          </p:cNvPr>
          <p:cNvSpPr>
            <a:spLocks noGrp="1"/>
          </p:cNvSpPr>
          <p:nvPr>
            <p:ph type="dt" sz="half" idx="10"/>
          </p:nvPr>
        </p:nvSpPr>
        <p:spPr/>
        <p:txBody>
          <a:bodyPr/>
          <a:lstStyle/>
          <a:p>
            <a:fld id="{5CE62089-C3D5-41ED-B2CE-48D5AD4E3E44}" type="datetimeFigureOut">
              <a:rPr lang="en-US" smtClean="0"/>
              <a:t>1/14/2021</a:t>
            </a:fld>
            <a:endParaRPr lang="en-US"/>
          </a:p>
        </p:txBody>
      </p:sp>
      <p:sp>
        <p:nvSpPr>
          <p:cNvPr id="8" name="Footer Placeholder 7">
            <a:extLst>
              <a:ext uri="{FF2B5EF4-FFF2-40B4-BE49-F238E27FC236}">
                <a16:creationId xmlns:a16="http://schemas.microsoft.com/office/drawing/2014/main" id="{7F390163-1827-4C21-8D02-20A6518A03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70144-CE83-409C-97A9-DE0B4DE1CEE1}"/>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207602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7C23-2509-4311-B255-C3023AC01B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AAF10-4FAF-4826-BF94-5070F14BDE93}"/>
              </a:ext>
            </a:extLst>
          </p:cNvPr>
          <p:cNvSpPr>
            <a:spLocks noGrp="1"/>
          </p:cNvSpPr>
          <p:nvPr>
            <p:ph type="dt" sz="half" idx="10"/>
          </p:nvPr>
        </p:nvSpPr>
        <p:spPr/>
        <p:txBody>
          <a:bodyPr/>
          <a:lstStyle/>
          <a:p>
            <a:fld id="{5CE62089-C3D5-41ED-B2CE-48D5AD4E3E44}" type="datetimeFigureOut">
              <a:rPr lang="en-US" smtClean="0"/>
              <a:t>1/14/2021</a:t>
            </a:fld>
            <a:endParaRPr lang="en-US"/>
          </a:p>
        </p:txBody>
      </p:sp>
      <p:sp>
        <p:nvSpPr>
          <p:cNvPr id="4" name="Footer Placeholder 3">
            <a:extLst>
              <a:ext uri="{FF2B5EF4-FFF2-40B4-BE49-F238E27FC236}">
                <a16:creationId xmlns:a16="http://schemas.microsoft.com/office/drawing/2014/main" id="{C8142790-17F7-4F40-9264-7DD8EDCA6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F75710-9311-42C8-9F79-3F563CB815CD}"/>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4105571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85AF0-3798-4C04-B4BE-3EBCA41890C2}"/>
              </a:ext>
            </a:extLst>
          </p:cNvPr>
          <p:cNvSpPr>
            <a:spLocks noGrp="1"/>
          </p:cNvSpPr>
          <p:nvPr>
            <p:ph type="dt" sz="half" idx="10"/>
          </p:nvPr>
        </p:nvSpPr>
        <p:spPr/>
        <p:txBody>
          <a:bodyPr/>
          <a:lstStyle/>
          <a:p>
            <a:fld id="{5CE62089-C3D5-41ED-B2CE-48D5AD4E3E44}" type="datetimeFigureOut">
              <a:rPr lang="en-US" smtClean="0"/>
              <a:t>1/14/2021</a:t>
            </a:fld>
            <a:endParaRPr lang="en-US"/>
          </a:p>
        </p:txBody>
      </p:sp>
      <p:sp>
        <p:nvSpPr>
          <p:cNvPr id="3" name="Footer Placeholder 2">
            <a:extLst>
              <a:ext uri="{FF2B5EF4-FFF2-40B4-BE49-F238E27FC236}">
                <a16:creationId xmlns:a16="http://schemas.microsoft.com/office/drawing/2014/main" id="{7387EB06-D81E-41C3-9306-5CD518C3E3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4E7C1A-B16D-4D2C-BB53-C9CBCA6DEFFD}"/>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296164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E884-0350-4DD9-8F27-78F5CC46A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EB071E-566C-4308-8829-1C8BC8A61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6763F-A919-46C1-B2C0-69FBD459B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FF7F2-0324-4FD3-927C-DD06F97434A3}"/>
              </a:ext>
            </a:extLst>
          </p:cNvPr>
          <p:cNvSpPr>
            <a:spLocks noGrp="1"/>
          </p:cNvSpPr>
          <p:nvPr>
            <p:ph type="dt" sz="half" idx="10"/>
          </p:nvPr>
        </p:nvSpPr>
        <p:spPr/>
        <p:txBody>
          <a:bodyPr/>
          <a:lstStyle/>
          <a:p>
            <a:fld id="{5CE62089-C3D5-41ED-B2CE-48D5AD4E3E44}" type="datetimeFigureOut">
              <a:rPr lang="en-US" smtClean="0"/>
              <a:t>1/14/2021</a:t>
            </a:fld>
            <a:endParaRPr lang="en-US"/>
          </a:p>
        </p:txBody>
      </p:sp>
      <p:sp>
        <p:nvSpPr>
          <p:cNvPr id="6" name="Footer Placeholder 5">
            <a:extLst>
              <a:ext uri="{FF2B5EF4-FFF2-40B4-BE49-F238E27FC236}">
                <a16:creationId xmlns:a16="http://schemas.microsoft.com/office/drawing/2014/main" id="{7221855C-7BA3-4E61-81F5-513FCF288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B52FE-2AFA-421A-9C49-F20156867D45}"/>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492577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D26E-41B8-48C5-96D8-68CB621A2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523278-53AF-4CA5-ABEA-4472C8068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BFC174-4F1C-4F79-A6D1-1B82265C2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4D866-B126-45C1-815E-022DAB636210}"/>
              </a:ext>
            </a:extLst>
          </p:cNvPr>
          <p:cNvSpPr>
            <a:spLocks noGrp="1"/>
          </p:cNvSpPr>
          <p:nvPr>
            <p:ph type="dt" sz="half" idx="10"/>
          </p:nvPr>
        </p:nvSpPr>
        <p:spPr/>
        <p:txBody>
          <a:bodyPr/>
          <a:lstStyle/>
          <a:p>
            <a:fld id="{5CE62089-C3D5-41ED-B2CE-48D5AD4E3E44}" type="datetimeFigureOut">
              <a:rPr lang="en-US" smtClean="0"/>
              <a:t>1/14/2021</a:t>
            </a:fld>
            <a:endParaRPr lang="en-US"/>
          </a:p>
        </p:txBody>
      </p:sp>
      <p:sp>
        <p:nvSpPr>
          <p:cNvPr id="6" name="Footer Placeholder 5">
            <a:extLst>
              <a:ext uri="{FF2B5EF4-FFF2-40B4-BE49-F238E27FC236}">
                <a16:creationId xmlns:a16="http://schemas.microsoft.com/office/drawing/2014/main" id="{2FE5E154-4C80-4EC1-AEE6-13DC3A2F2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283FD-7D86-4AFC-9D2C-709D889027CF}"/>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540612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1.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BD4FF-97FA-4BC4-8076-8AF0AA3EF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449853-3FF1-4696-ACC3-60F1C55812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157B9-E309-4DF8-8F20-6DC9DDA68F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62089-C3D5-41ED-B2CE-48D5AD4E3E44}" type="datetimeFigureOut">
              <a:rPr lang="en-US" smtClean="0"/>
              <a:t>1/14/2021</a:t>
            </a:fld>
            <a:endParaRPr lang="en-US"/>
          </a:p>
        </p:txBody>
      </p:sp>
      <p:sp>
        <p:nvSpPr>
          <p:cNvPr id="5" name="Footer Placeholder 4">
            <a:extLst>
              <a:ext uri="{FF2B5EF4-FFF2-40B4-BE49-F238E27FC236}">
                <a16:creationId xmlns:a16="http://schemas.microsoft.com/office/drawing/2014/main" id="{1FA3A246-4A8F-4E5C-9958-B9FCC13814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B69670-12C6-4C43-9C1B-AFACC5E7E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76C3-FB2B-4F52-A9AE-6FD8E123CC78}" type="slidenum">
              <a:rPr lang="en-US" smtClean="0"/>
              <a:t>‹#›</a:t>
            </a:fld>
            <a:endParaRPr lang="en-US"/>
          </a:p>
        </p:txBody>
      </p:sp>
    </p:spTree>
    <p:extLst>
      <p:ext uri="{BB962C8B-B14F-4D97-AF65-F5344CB8AC3E}">
        <p14:creationId xmlns:p14="http://schemas.microsoft.com/office/powerpoint/2010/main" val="1225518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DC0589-31F4-4536-83AD-E8905AA5A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891876-0923-4ED4-9BEF-92CE98DD9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D6D4B-FB4A-40E3-8576-88D90A3B06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91B17-9318-49DB-B28B-6E5994AE9581}" type="datetime1">
              <a:rPr lang="en-US" smtClean="0"/>
              <a:t>1/14/2021</a:t>
            </a:fld>
            <a:endParaRPr lang="en-US"/>
          </a:p>
        </p:txBody>
      </p:sp>
      <p:sp>
        <p:nvSpPr>
          <p:cNvPr id="5" name="Footer Placeholder 4">
            <a:extLst>
              <a:ext uri="{FF2B5EF4-FFF2-40B4-BE49-F238E27FC236}">
                <a16:creationId xmlns:a16="http://schemas.microsoft.com/office/drawing/2014/main" id="{4672F4DA-13C7-49DE-8E68-8A142FBADB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2901C6-E761-47BB-BCC2-10CA2FD3F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1686074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A9DB59-C0CF-407B-A701-F1C2BF90E2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8DC276-923F-408B-8AEB-DE752E2266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6A6E0-8F64-4CA7-885C-0E17D809F5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4ED71-8E47-47AA-9CF9-DB9D70D8786E}" type="datetimeFigureOut">
              <a:rPr lang="en-US" smtClean="0"/>
              <a:t>1/14/2021</a:t>
            </a:fld>
            <a:endParaRPr lang="en-US"/>
          </a:p>
        </p:txBody>
      </p:sp>
      <p:sp>
        <p:nvSpPr>
          <p:cNvPr id="5" name="Footer Placeholder 4">
            <a:extLst>
              <a:ext uri="{FF2B5EF4-FFF2-40B4-BE49-F238E27FC236}">
                <a16:creationId xmlns:a16="http://schemas.microsoft.com/office/drawing/2014/main" id="{67B444FB-2A53-4571-8E5B-2254ED85D5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C65D46-3DBA-4412-B655-8CB93CC114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18FB4-10CE-418E-957E-9C7F9067FF6B}" type="slidenum">
              <a:rPr lang="en-US" smtClean="0"/>
              <a:t>‹#›</a:t>
            </a:fld>
            <a:endParaRPr lang="en-US"/>
          </a:p>
        </p:txBody>
      </p:sp>
    </p:spTree>
    <p:extLst>
      <p:ext uri="{BB962C8B-B14F-4D97-AF65-F5344CB8AC3E}">
        <p14:creationId xmlns:p14="http://schemas.microsoft.com/office/powerpoint/2010/main" val="10994638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1/14/2021</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004190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6961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chart" Target="../charts/char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7.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0.png"/><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18" Type="http://schemas.openxmlformats.org/officeDocument/2006/relationships/image" Target="../media/image20.png"/><Relationship Id="rId26" Type="http://schemas.openxmlformats.org/officeDocument/2006/relationships/image" Target="../media/image54.jpeg"/><Relationship Id="rId3" Type="http://schemas.openxmlformats.org/officeDocument/2006/relationships/image" Target="../media/image18.png"/><Relationship Id="rId21" Type="http://schemas.openxmlformats.org/officeDocument/2006/relationships/image" Target="../media/image49.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3.jpeg"/><Relationship Id="rId2" Type="http://schemas.openxmlformats.org/officeDocument/2006/relationships/notesSlide" Target="../notesSlides/notesSlide14.xml"/><Relationship Id="rId16" Type="http://schemas.openxmlformats.org/officeDocument/2006/relationships/image" Target="../media/image45.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2.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1.png"/><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chart" Target="../charts/chart3.xml"/><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7.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37.png"/><Relationship Id="rId7" Type="http://schemas.openxmlformats.org/officeDocument/2006/relationships/image" Target="../media/image6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0.png"/><Relationship Id="rId10" Type="http://schemas.openxmlformats.org/officeDocument/2006/relationships/image" Target="../media/image20.png"/><Relationship Id="rId4" Type="http://schemas.openxmlformats.org/officeDocument/2006/relationships/image" Target="../media/image39.png"/><Relationship Id="rId9" Type="http://schemas.openxmlformats.org/officeDocument/2006/relationships/hyperlink" Target="https://www.mediapost.com/publications/article/354755/five-premium-ad-supported-video-platforms-up-31-i.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image" Target="../media/image32.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8.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0.png"/><Relationship Id="rId7" Type="http://schemas.openxmlformats.org/officeDocument/2006/relationships/image" Target="../media/image76.png"/><Relationship Id="rId2" Type="http://schemas.openxmlformats.org/officeDocument/2006/relationships/hyperlink" Target="https://corporate.discovery.com/discovery-newsroom/discovery-announces-the-global-launch-of-discovery-the-definitive-streaming-service-for-the-best-real-life-entertainment-in-the-world-debuting-january-4-2021/" TargetMode="External"/><Relationship Id="rId1" Type="http://schemas.openxmlformats.org/officeDocument/2006/relationships/slideLayout" Target="../slideLayouts/slideLayout40.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8.jpeg"/><Relationship Id="rId4" Type="http://schemas.openxmlformats.org/officeDocument/2006/relationships/image" Target="../media/image18.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7.png"/><Relationship Id="rId18" Type="http://schemas.openxmlformats.org/officeDocument/2006/relationships/image" Target="../media/image53.jpeg"/><Relationship Id="rId3" Type="http://schemas.openxmlformats.org/officeDocument/2006/relationships/chart" Target="../charts/chart9.xml"/><Relationship Id="rId21" Type="http://schemas.openxmlformats.org/officeDocument/2006/relationships/image" Target="../media/image44.png"/><Relationship Id="rId7" Type="http://schemas.openxmlformats.org/officeDocument/2006/relationships/image" Target="../media/image50.png"/><Relationship Id="rId12" Type="http://schemas.openxmlformats.org/officeDocument/2006/relationships/image" Target="../media/image35.png"/><Relationship Id="rId17" Type="http://schemas.openxmlformats.org/officeDocument/2006/relationships/image" Target="../media/image41.png"/><Relationship Id="rId2" Type="http://schemas.openxmlformats.org/officeDocument/2006/relationships/image" Target="../media/image32.png"/><Relationship Id="rId16"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47.xml"/><Relationship Id="rId6" Type="http://schemas.openxmlformats.org/officeDocument/2006/relationships/image" Target="../media/image49.png"/><Relationship Id="rId11" Type="http://schemas.openxmlformats.org/officeDocument/2006/relationships/image" Target="../media/image34.png"/><Relationship Id="rId5" Type="http://schemas.openxmlformats.org/officeDocument/2006/relationships/image" Target="../media/image48.png"/><Relationship Id="rId15" Type="http://schemas.openxmlformats.org/officeDocument/2006/relationships/image" Target="../media/image39.png"/><Relationship Id="rId23" Type="http://schemas.openxmlformats.org/officeDocument/2006/relationships/image" Target="../media/image46.png"/><Relationship Id="rId10" Type="http://schemas.openxmlformats.org/officeDocument/2006/relationships/image" Target="../media/image36.png"/><Relationship Id="rId19" Type="http://schemas.openxmlformats.org/officeDocument/2006/relationships/image" Target="../media/image42.jpe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38.png"/><Relationship Id="rId22"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9.jpeg"/><Relationship Id="rId1" Type="http://schemas.openxmlformats.org/officeDocument/2006/relationships/slideLayout" Target="../slideLayouts/slideLayout47.xml"/><Relationship Id="rId4" Type="http://schemas.openxmlformats.org/officeDocument/2006/relationships/chart" Target="../charts/char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0.xml"/><Relationship Id="rId5" Type="http://schemas.openxmlformats.org/officeDocument/2006/relationships/image" Target="../media/image9.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0.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chart" Target="../charts/char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D098513-AB86-460D-AE0B-596EC90CE055}"/>
              </a:ext>
            </a:extLst>
          </p:cNvPr>
          <p:cNvPicPr>
            <a:picLocks noChangeAspect="1"/>
          </p:cNvPicPr>
          <p:nvPr/>
        </p:nvPicPr>
        <p:blipFill>
          <a:blip r:embed="rId2"/>
          <a:stretch>
            <a:fillRect/>
          </a:stretch>
        </p:blipFill>
        <p:spPr>
          <a:xfrm>
            <a:off x="2777207" y="0"/>
            <a:ext cx="9414793" cy="6858000"/>
          </a:xfrm>
          <a:prstGeom prst="rect">
            <a:avLst/>
          </a:prstGeom>
        </p:spPr>
      </p:pic>
      <p:sp>
        <p:nvSpPr>
          <p:cNvPr id="7" name="Rectangle 6">
            <a:extLst>
              <a:ext uri="{FF2B5EF4-FFF2-40B4-BE49-F238E27FC236}">
                <a16:creationId xmlns:a16="http://schemas.microsoft.com/office/drawing/2014/main" id="{61A360E3-718B-4BDB-851B-76799C2CFBFD}"/>
              </a:ext>
            </a:extLst>
          </p:cNvPr>
          <p:cNvSpPr/>
          <p:nvPr/>
        </p:nvSpPr>
        <p:spPr>
          <a:xfrm>
            <a:off x="210207" y="4733977"/>
            <a:ext cx="5611799" cy="6769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C0F3"/>
                </a:solidFill>
                <a:latin typeface="Helvetica" panose="020B0403020202020204" pitchFamily="34" charset="0"/>
              </a:rPr>
              <a:t>Sea Change: </a:t>
            </a:r>
          </a:p>
          <a:p>
            <a:pPr algn="ctr"/>
            <a:r>
              <a:rPr lang="en-US" sz="2400" b="1" dirty="0">
                <a:solidFill>
                  <a:srgbClr val="00C0F3"/>
                </a:solidFill>
                <a:latin typeface="Helvetica" panose="020B0403020202020204" pitchFamily="34" charset="0"/>
              </a:rPr>
              <a:t>Custom Research on the Latest Video Streaming Behaviors </a:t>
            </a:r>
          </a:p>
          <a:p>
            <a:pPr algn="ctr"/>
            <a:r>
              <a:rPr lang="en-US" sz="2400" b="1" dirty="0">
                <a:solidFill>
                  <a:srgbClr val="00C0F3"/>
                </a:solidFill>
                <a:latin typeface="Helvetica" panose="020B0403020202020204" pitchFamily="34" charset="0"/>
              </a:rPr>
              <a:t>and Trends</a:t>
            </a:r>
          </a:p>
        </p:txBody>
      </p:sp>
      <p:grpSp>
        <p:nvGrpSpPr>
          <p:cNvPr id="26" name="Group 25">
            <a:extLst>
              <a:ext uri="{FF2B5EF4-FFF2-40B4-BE49-F238E27FC236}">
                <a16:creationId xmlns:a16="http://schemas.microsoft.com/office/drawing/2014/main" id="{9A8D0DDB-CA68-4EEC-9E5F-7207AF93BF3F}"/>
              </a:ext>
            </a:extLst>
          </p:cNvPr>
          <p:cNvGrpSpPr/>
          <p:nvPr/>
        </p:nvGrpSpPr>
        <p:grpSpPr>
          <a:xfrm>
            <a:off x="964174" y="2014618"/>
            <a:ext cx="4274631" cy="1921590"/>
            <a:chOff x="964174" y="2014618"/>
            <a:chExt cx="4274631" cy="1921590"/>
          </a:xfrm>
        </p:grpSpPr>
        <p:pic>
          <p:nvPicPr>
            <p:cNvPr id="17" name="Picture 16">
              <a:extLst>
                <a:ext uri="{FF2B5EF4-FFF2-40B4-BE49-F238E27FC236}">
                  <a16:creationId xmlns:a16="http://schemas.microsoft.com/office/drawing/2014/main" id="{4EC81590-7DB2-4C9E-B2E3-C6C39C8A4D53}"/>
                </a:ext>
              </a:extLst>
            </p:cNvPr>
            <p:cNvPicPr>
              <a:picLocks noChangeAspect="1"/>
            </p:cNvPicPr>
            <p:nvPr/>
          </p:nvPicPr>
          <p:blipFill>
            <a:blip r:embed="rId3"/>
            <a:stretch>
              <a:fillRect/>
            </a:stretch>
          </p:blipFill>
          <p:spPr>
            <a:xfrm>
              <a:off x="964174" y="2014618"/>
              <a:ext cx="4274631" cy="1106427"/>
            </a:xfrm>
            <a:prstGeom prst="rect">
              <a:avLst/>
            </a:prstGeom>
          </p:spPr>
        </p:pic>
        <p:pic>
          <p:nvPicPr>
            <p:cNvPr id="21" name="Picture 20">
              <a:extLst>
                <a:ext uri="{FF2B5EF4-FFF2-40B4-BE49-F238E27FC236}">
                  <a16:creationId xmlns:a16="http://schemas.microsoft.com/office/drawing/2014/main" id="{895A0DED-BF9F-43D0-B045-86D52B454871}"/>
                </a:ext>
              </a:extLst>
            </p:cNvPr>
            <p:cNvPicPr>
              <a:picLocks noChangeAspect="1"/>
            </p:cNvPicPr>
            <p:nvPr/>
          </p:nvPicPr>
          <p:blipFill>
            <a:blip r:embed="rId4"/>
            <a:stretch>
              <a:fillRect/>
            </a:stretch>
          </p:blipFill>
          <p:spPr>
            <a:xfrm>
              <a:off x="1173018" y="3154154"/>
              <a:ext cx="3856943" cy="782054"/>
            </a:xfrm>
            <a:prstGeom prst="rect">
              <a:avLst/>
            </a:prstGeom>
          </p:spPr>
        </p:pic>
      </p:grpSp>
    </p:spTree>
    <p:extLst>
      <p:ext uri="{BB962C8B-B14F-4D97-AF65-F5344CB8AC3E}">
        <p14:creationId xmlns:p14="http://schemas.microsoft.com/office/powerpoint/2010/main" val="49186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81C9AC-1E27-4BE0-8A07-3BAAE435B0CB}"/>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1026" name="Picture 2">
            <a:extLst>
              <a:ext uri="{FF2B5EF4-FFF2-40B4-BE49-F238E27FC236}">
                <a16:creationId xmlns:a16="http://schemas.microsoft.com/office/drawing/2014/main" id="{0408648D-278E-483B-A5F1-B474C2C3E82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5029"/>
          <a:stretch/>
        </p:blipFill>
        <p:spPr bwMode="auto">
          <a:xfrm>
            <a:off x="0" y="1705038"/>
            <a:ext cx="3631023" cy="51618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D5BD702-2DC1-45F2-9392-EC5094E08F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TextBox 4">
            <a:extLst>
              <a:ext uri="{FF2B5EF4-FFF2-40B4-BE49-F238E27FC236}">
                <a16:creationId xmlns:a16="http://schemas.microsoft.com/office/drawing/2014/main" id="{5DA0F404-6936-44D1-A887-761CF302FF4E}"/>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6" name="Picture 5">
            <a:extLst>
              <a:ext uri="{FF2B5EF4-FFF2-40B4-BE49-F238E27FC236}">
                <a16:creationId xmlns:a16="http://schemas.microsoft.com/office/drawing/2014/main" id="{0D4327CD-4495-434A-830F-2EDDA8263D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7" name="Rectangle 6">
            <a:extLst>
              <a:ext uri="{FF2B5EF4-FFF2-40B4-BE49-F238E27FC236}">
                <a16:creationId xmlns:a16="http://schemas.microsoft.com/office/drawing/2014/main" id="{85C3A462-F7E7-4C75-93F5-02F96BBDE64B}"/>
              </a:ext>
            </a:extLst>
          </p:cNvPr>
          <p:cNvSpPr/>
          <p:nvPr/>
        </p:nvSpPr>
        <p:spPr>
          <a:xfrm>
            <a:off x="526244" y="6585707"/>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8" name="Slide Number Placeholder 5">
            <a:extLst>
              <a:ext uri="{FF2B5EF4-FFF2-40B4-BE49-F238E27FC236}">
                <a16:creationId xmlns:a16="http://schemas.microsoft.com/office/drawing/2014/main" id="{38AB9CB8-B0D4-4D93-8059-DCEA7FEB9A1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12" name="Chart 11">
            <a:extLst>
              <a:ext uri="{FF2B5EF4-FFF2-40B4-BE49-F238E27FC236}">
                <a16:creationId xmlns:a16="http://schemas.microsoft.com/office/drawing/2014/main" id="{6B4F4D53-A7A6-4676-B614-FF715731F18A}"/>
              </a:ext>
            </a:extLst>
          </p:cNvPr>
          <p:cNvGraphicFramePr/>
          <p:nvPr>
            <p:extLst>
              <p:ext uri="{D42A27DB-BD31-4B8C-83A1-F6EECF244321}">
                <p14:modId xmlns:p14="http://schemas.microsoft.com/office/powerpoint/2010/main" val="2041519408"/>
              </p:ext>
            </p:extLst>
          </p:nvPr>
        </p:nvGraphicFramePr>
        <p:xfrm>
          <a:off x="3710865" y="2256412"/>
          <a:ext cx="8427057" cy="3730129"/>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5986C4B9-E4B5-4C21-81A3-47C58667B4FA}"/>
              </a:ext>
            </a:extLst>
          </p:cNvPr>
          <p:cNvSpPr txBox="1"/>
          <p:nvPr/>
        </p:nvSpPr>
        <p:spPr>
          <a:xfrm>
            <a:off x="3837032" y="2071564"/>
            <a:ext cx="8115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F1A62"/>
                </a:solidFill>
                <a:latin typeface="Helvetica" panose="020B0604020202020204" pitchFamily="34" charset="0"/>
                <a:cs typeface="Helvetica" panose="020B0604020202020204" pitchFamily="34" charset="0"/>
              </a:rPr>
              <a:t>On average, how many times per week do you watch a video streaming service? </a:t>
            </a:r>
          </a:p>
        </p:txBody>
      </p:sp>
      <p:sp>
        <p:nvSpPr>
          <p:cNvPr id="10" name="TextBox 9">
            <a:extLst>
              <a:ext uri="{FF2B5EF4-FFF2-40B4-BE49-F238E27FC236}">
                <a16:creationId xmlns:a16="http://schemas.microsoft.com/office/drawing/2014/main" id="{4B27F812-6CE1-4FFB-86D2-05A51BD840D2}"/>
              </a:ext>
            </a:extLst>
          </p:cNvPr>
          <p:cNvSpPr txBox="1"/>
          <p:nvPr/>
        </p:nvSpPr>
        <p:spPr>
          <a:xfrm>
            <a:off x="3631023" y="6217229"/>
            <a:ext cx="8506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S3. On average, how many times per week do you watch a video streaming service? (e.g., Netflix, Disney +, Tubi, Hulu, CBS All Access, etc.)</a:t>
            </a:r>
          </a:p>
        </p:txBody>
      </p:sp>
      <p:sp>
        <p:nvSpPr>
          <p:cNvPr id="14" name="Rectangle 13">
            <a:extLst>
              <a:ext uri="{FF2B5EF4-FFF2-40B4-BE49-F238E27FC236}">
                <a16:creationId xmlns:a16="http://schemas.microsoft.com/office/drawing/2014/main" id="{EC5C05EB-6555-44A7-B4DA-F8E286B1173E}"/>
              </a:ext>
            </a:extLst>
          </p:cNvPr>
          <p:cNvSpPr/>
          <p:nvPr/>
        </p:nvSpPr>
        <p:spPr>
          <a:xfrm>
            <a:off x="238975" y="1087762"/>
            <a:ext cx="11713355" cy="5847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600" b="1" i="0" u="none" strike="noStrike" kern="1200" cap="none" spc="0" normalizeH="0" baseline="0" noProof="0" dirty="0">
                <a:ln>
                  <a:noFill/>
                </a:ln>
                <a:solidFill>
                  <a:srgbClr val="E84A99"/>
                </a:solidFill>
                <a:effectLst/>
                <a:uLnTx/>
                <a:uFillTx/>
                <a:latin typeface="Helvetica"/>
                <a:ea typeface="+mn-ea"/>
                <a:cs typeface="Helvetica"/>
              </a:rPr>
              <a:t>20% of respondents stream multiple times a day </a:t>
            </a:r>
            <a:r>
              <a:rPr lang="en-US" sz="1600" dirty="0">
                <a:solidFill>
                  <a:srgbClr val="1F1A62"/>
                </a:solidFill>
                <a:latin typeface="Helvetica"/>
                <a:cs typeface="Helvetica"/>
              </a:rPr>
              <a:t>and these </a:t>
            </a:r>
            <a:r>
              <a:rPr kumimoji="0" lang="en-US" sz="1600" i="0" u="none" strike="noStrike" kern="1200" cap="none" spc="0" normalizeH="0" baseline="0" noProof="0" dirty="0">
                <a:ln>
                  <a:noFill/>
                </a:ln>
                <a:solidFill>
                  <a:srgbClr val="1F1A62"/>
                </a:solidFill>
                <a:effectLst/>
                <a:uLnTx/>
                <a:uFillTx/>
                <a:latin typeface="Helvetica"/>
                <a:ea typeface="+mn-ea"/>
                <a:cs typeface="Helvetica"/>
              </a:rPr>
              <a:t>‘super streamers’ are driven by</a:t>
            </a:r>
            <a:r>
              <a:rPr kumimoji="0" lang="en-US" sz="1600" b="1" i="0" u="none" strike="noStrike" kern="1200" cap="none" spc="0" normalizeH="0" baseline="0" noProof="0" dirty="0">
                <a:ln>
                  <a:noFill/>
                </a:ln>
                <a:solidFill>
                  <a:srgbClr val="E84A99"/>
                </a:solidFill>
                <a:effectLst/>
                <a:uLnTx/>
                <a:uFillTx/>
                <a:latin typeface="Helvetica"/>
                <a:ea typeface="+mn-ea"/>
                <a:cs typeface="Helvetica"/>
              </a:rPr>
              <a:t> young adults </a:t>
            </a:r>
            <a:r>
              <a:rPr kumimoji="0" lang="en-US" sz="1600" b="0" i="0" u="none" strike="noStrike" kern="1200" cap="none" spc="0" normalizeH="0" baseline="0" noProof="0" dirty="0">
                <a:ln>
                  <a:noFill/>
                </a:ln>
                <a:solidFill>
                  <a:srgbClr val="1F1A62"/>
                </a:solidFill>
                <a:effectLst/>
                <a:uLnTx/>
                <a:uFillTx/>
                <a:latin typeface="Helvetica"/>
                <a:ea typeface="+mn-ea"/>
                <a:cs typeface="Helvetica"/>
              </a:rPr>
              <a:t>and </a:t>
            </a:r>
            <a:r>
              <a:rPr kumimoji="0" lang="en-US" sz="1600" b="1" i="0" u="none" strike="noStrike" kern="1200" cap="none" spc="0" normalizeH="0" baseline="0" noProof="0" dirty="0">
                <a:ln>
                  <a:noFill/>
                </a:ln>
                <a:solidFill>
                  <a:srgbClr val="E84A99"/>
                </a:solidFill>
                <a:effectLst/>
                <a:uLnTx/>
                <a:uFillTx/>
                <a:latin typeface="Helvetica"/>
                <a:ea typeface="+mn-ea"/>
                <a:cs typeface="Helvetica"/>
              </a:rPr>
              <a:t>families</a:t>
            </a:r>
            <a:r>
              <a:rPr kumimoji="0" lang="en-US" sz="1600" b="0" i="0" u="none" strike="noStrike" kern="1200" cap="none" spc="0" normalizeH="0" baseline="0" noProof="0" dirty="0">
                <a:ln>
                  <a:noFill/>
                </a:ln>
                <a:solidFill>
                  <a:srgbClr val="1F1A62"/>
                </a:solidFill>
                <a:effectLst/>
                <a:uLnTx/>
                <a:uFillTx/>
                <a:latin typeface="Helvetica"/>
                <a:ea typeface="+mn-ea"/>
                <a:cs typeface="Helvetica"/>
              </a:rPr>
              <a:t>... separately, even 40% of adults 45-54 are streaming daily now. </a:t>
            </a:r>
          </a:p>
        </p:txBody>
      </p:sp>
      <p:sp>
        <p:nvSpPr>
          <p:cNvPr id="15" name="Rectangle 14">
            <a:extLst>
              <a:ext uri="{FF2B5EF4-FFF2-40B4-BE49-F238E27FC236}">
                <a16:creationId xmlns:a16="http://schemas.microsoft.com/office/drawing/2014/main" id="{CB6B5C2A-41FA-46FC-A79F-22DF1A5BA18B}"/>
              </a:ext>
            </a:extLst>
          </p:cNvPr>
          <p:cNvSpPr/>
          <p:nvPr/>
        </p:nvSpPr>
        <p:spPr>
          <a:xfrm>
            <a:off x="187021" y="176780"/>
            <a:ext cx="1185100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Time, comfort, technology adoption and more choices have all combined to establish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video streaming as a habitual, daily activity</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for many viewers</a:t>
            </a:r>
            <a:endPar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39307466-A21A-4A2F-9BA3-D927DEC85301}"/>
              </a:ext>
            </a:extLst>
          </p:cNvPr>
          <p:cNvSpPr/>
          <p:nvPr/>
        </p:nvSpPr>
        <p:spPr>
          <a:xfrm>
            <a:off x="6737410" y="3011362"/>
            <a:ext cx="1034579" cy="2758876"/>
          </a:xfrm>
          <a:prstGeom prst="rect">
            <a:avLst/>
          </a:prstGeom>
          <a:no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517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125637"/>
            <a:ext cx="118469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Currently, streamers are comfortable with the </a:t>
            </a:r>
            <a:r>
              <a:rPr lang="en-US" sz="2600" b="1" dirty="0">
                <a:solidFill>
                  <a:srgbClr val="E84A99"/>
                </a:solidFill>
                <a:latin typeface="Helvetica" pitchFamily="2" charset="0"/>
              </a:rPr>
              <a:t>value</a:t>
            </a:r>
            <a:r>
              <a:rPr lang="en-US" sz="2600" b="1" dirty="0">
                <a:solidFill>
                  <a:srgbClr val="1F1A62"/>
                </a:solidFill>
                <a:latin typeface="Helvetica" pitchFamily="2" charset="0"/>
              </a:rPr>
              <a:t> they receive from their streaming services </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1" name="TextBox 30">
            <a:extLst>
              <a:ext uri="{FF2B5EF4-FFF2-40B4-BE49-F238E27FC236}">
                <a16:creationId xmlns:a16="http://schemas.microsoft.com/office/drawing/2014/main" id="{D9B70B52-F563-4575-A2D9-E0451929B862}"/>
              </a:ext>
            </a:extLst>
          </p:cNvPr>
          <p:cNvSpPr txBox="1"/>
          <p:nvPr/>
        </p:nvSpPr>
        <p:spPr>
          <a:xfrm>
            <a:off x="132512" y="1042295"/>
            <a:ext cx="11939393" cy="52322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400" dirty="0">
                <a:solidFill>
                  <a:srgbClr val="1F1A62"/>
                </a:solidFill>
                <a:latin typeface="Helvetica"/>
                <a:cs typeface="Helvetica"/>
              </a:rPr>
              <a:t>Audiences </a:t>
            </a:r>
            <a:r>
              <a:rPr kumimoji="0" lang="en-US" sz="1400" b="0" i="0" u="none" strike="noStrike" kern="1200" cap="none" spc="0" normalizeH="0" baseline="0" noProof="0" dirty="0">
                <a:ln>
                  <a:noFill/>
                </a:ln>
                <a:solidFill>
                  <a:srgbClr val="1F1A62"/>
                </a:solidFill>
                <a:effectLst/>
                <a:uLnTx/>
                <a:uFillTx/>
                <a:latin typeface="Helvetica"/>
                <a:ea typeface="+mn-ea"/>
                <a:cs typeface="Helvetica"/>
              </a:rPr>
              <a:t>across the board find that the array of services available to them are worth it because they </a:t>
            </a:r>
            <a:r>
              <a:rPr kumimoji="0" lang="en-US" sz="1400" b="1" i="0" u="none" strike="noStrike" kern="1200" cap="none" spc="0" normalizeH="0" baseline="0" noProof="0" dirty="0">
                <a:ln>
                  <a:noFill/>
                </a:ln>
                <a:solidFill>
                  <a:srgbClr val="E84A99"/>
                </a:solidFill>
                <a:effectLst/>
                <a:uLnTx/>
                <a:uFillTx/>
                <a:latin typeface="Helvetica"/>
                <a:ea typeface="+mn-ea"/>
                <a:cs typeface="Helvetica"/>
              </a:rPr>
              <a:t>love the content</a:t>
            </a:r>
            <a:r>
              <a:rPr kumimoji="0" lang="en-US" sz="1400" b="0" i="0" u="none" strike="noStrike" kern="1200" cap="none" spc="0" normalizeH="0" baseline="0" noProof="0" dirty="0">
                <a:ln>
                  <a:noFill/>
                </a:ln>
                <a:solidFill>
                  <a:srgbClr val="1F1A62"/>
                </a:solidFill>
                <a:effectLst/>
                <a:uLnTx/>
                <a:uFillTx/>
                <a:latin typeface="Helvetica"/>
                <a:ea typeface="+mn-ea"/>
                <a:cs typeface="Helvetica"/>
              </a:rPr>
              <a:t>, whether they’re paying for a subscription or watching ads, especially among </a:t>
            </a:r>
            <a:r>
              <a:rPr kumimoji="0" lang="en-US" sz="1400" b="1" i="0" u="none" strike="noStrike" kern="1200" cap="none" spc="0" normalizeH="0" baseline="0" noProof="0" dirty="0">
                <a:ln>
                  <a:noFill/>
                </a:ln>
                <a:solidFill>
                  <a:srgbClr val="E84A99"/>
                </a:solidFill>
                <a:effectLst/>
                <a:uLnTx/>
                <a:uFillTx/>
                <a:latin typeface="Helvetica"/>
                <a:ea typeface="+mn-ea"/>
                <a:cs typeface="Helvetica"/>
              </a:rPr>
              <a:t>women (62%)</a:t>
            </a:r>
            <a:endParaRPr kumimoji="0" lang="en-US" sz="1400" b="1" i="0" u="none" strike="noStrike" kern="1200" cap="none" spc="0" normalizeH="0" baseline="0" noProof="0" dirty="0">
              <a:ln>
                <a:noFill/>
              </a:ln>
              <a:solidFill>
                <a:srgbClr val="1F1A62"/>
              </a:solidFill>
              <a:effectLst/>
              <a:uLnTx/>
              <a:uFillTx/>
              <a:latin typeface="Helvetica"/>
              <a:ea typeface="+mn-ea"/>
              <a:cs typeface="Helvetica"/>
            </a:endParaRPr>
          </a:p>
        </p:txBody>
      </p:sp>
      <p:sp>
        <p:nvSpPr>
          <p:cNvPr id="35" name="TextBox 34">
            <a:extLst>
              <a:ext uri="{FF2B5EF4-FFF2-40B4-BE49-F238E27FC236}">
                <a16:creationId xmlns:a16="http://schemas.microsoft.com/office/drawing/2014/main" id="{032DEE32-9D31-4CDB-8870-1A881EBCC792}"/>
              </a:ext>
            </a:extLst>
          </p:cNvPr>
          <p:cNvSpPr txBox="1"/>
          <p:nvPr/>
        </p:nvSpPr>
        <p:spPr>
          <a:xfrm>
            <a:off x="830543" y="1665835"/>
            <a:ext cx="107331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a:ln>
                  <a:noFill/>
                </a:ln>
                <a:solidFill>
                  <a:srgbClr val="1B1464"/>
                </a:solidFill>
                <a:effectLst/>
                <a:uLnTx/>
                <a:uFillTx/>
                <a:latin typeface="Helvetica" panose="020B0403020202020204" pitchFamily="34" charset="0"/>
                <a:ea typeface="+mn-ea"/>
                <a:cs typeface="+mn-cs"/>
              </a:rPr>
              <a:t>“Streaming services are a good value for your money”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a:t>
            </a: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agree completely</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grpSp>
        <p:nvGrpSpPr>
          <p:cNvPr id="2" name="Group 1">
            <a:extLst>
              <a:ext uri="{FF2B5EF4-FFF2-40B4-BE49-F238E27FC236}">
                <a16:creationId xmlns:a16="http://schemas.microsoft.com/office/drawing/2014/main" id="{7716C743-5AAA-4DB1-9F68-BD2D6045795B}"/>
              </a:ext>
            </a:extLst>
          </p:cNvPr>
          <p:cNvGrpSpPr/>
          <p:nvPr/>
        </p:nvGrpSpPr>
        <p:grpSpPr>
          <a:xfrm>
            <a:off x="1129817" y="2196725"/>
            <a:ext cx="10134629" cy="3914816"/>
            <a:chOff x="699377" y="1803484"/>
            <a:chExt cx="10780797" cy="4383810"/>
          </a:xfrm>
        </p:grpSpPr>
        <p:pic>
          <p:nvPicPr>
            <p:cNvPr id="39" name="Picture 38">
              <a:extLst>
                <a:ext uri="{FF2B5EF4-FFF2-40B4-BE49-F238E27FC236}">
                  <a16:creationId xmlns:a16="http://schemas.microsoft.com/office/drawing/2014/main" id="{F4C1C011-CA7D-4F40-B510-14D85AC0BEB8}"/>
                </a:ext>
              </a:extLst>
            </p:cNvPr>
            <p:cNvPicPr>
              <a:picLocks noChangeAspect="1"/>
            </p:cNvPicPr>
            <p:nvPr/>
          </p:nvPicPr>
          <p:blipFill rotWithShape="1">
            <a:blip r:embed="rId5">
              <a:extLst>
                <a:ext uri="{28A0092B-C50C-407E-A947-70E740481C1C}">
                  <a14:useLocalDpi xmlns:a14="http://schemas.microsoft.com/office/drawing/2010/main" val="0"/>
                </a:ext>
              </a:extLst>
            </a:blip>
            <a:srcRect t="8412"/>
            <a:stretch/>
          </p:blipFill>
          <p:spPr>
            <a:xfrm>
              <a:off x="4318522" y="1818329"/>
              <a:ext cx="3502223" cy="2138409"/>
            </a:xfrm>
            <a:prstGeom prst="rect">
              <a:avLst/>
            </a:prstGeom>
          </p:spPr>
        </p:pic>
        <p:pic>
          <p:nvPicPr>
            <p:cNvPr id="43" name="Picture 42" descr="A person sitting on a couch&#10;&#10;Description automatically generated">
              <a:extLst>
                <a:ext uri="{FF2B5EF4-FFF2-40B4-BE49-F238E27FC236}">
                  <a16:creationId xmlns:a16="http://schemas.microsoft.com/office/drawing/2014/main" id="{0D608374-B2FA-48A0-99EB-5E570BA11E6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22088" y="4019446"/>
              <a:ext cx="3524363" cy="2164928"/>
            </a:xfrm>
            <a:prstGeom prst="rect">
              <a:avLst/>
            </a:prstGeom>
          </p:spPr>
        </p:pic>
        <p:sp>
          <p:nvSpPr>
            <p:cNvPr id="45" name="Rectangle 44">
              <a:extLst>
                <a:ext uri="{FF2B5EF4-FFF2-40B4-BE49-F238E27FC236}">
                  <a16:creationId xmlns:a16="http://schemas.microsoft.com/office/drawing/2014/main" id="{24797791-344B-4FF9-9DCB-475034C52347}"/>
                </a:ext>
              </a:extLst>
            </p:cNvPr>
            <p:cNvSpPr/>
            <p:nvPr/>
          </p:nvSpPr>
          <p:spPr>
            <a:xfrm>
              <a:off x="4315942" y="4019446"/>
              <a:ext cx="3516406" cy="2164927"/>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descr="Two people sitting on a bed&#10;&#10;Description automatically generated">
              <a:extLst>
                <a:ext uri="{FF2B5EF4-FFF2-40B4-BE49-F238E27FC236}">
                  <a16:creationId xmlns:a16="http://schemas.microsoft.com/office/drawing/2014/main" id="{B4DFC0FB-12B7-46E9-912F-22B0D90C46E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7337" y="1803563"/>
              <a:ext cx="3516406" cy="2164926"/>
            </a:xfrm>
            <a:prstGeom prst="rect">
              <a:avLst/>
            </a:prstGeom>
          </p:spPr>
        </p:pic>
        <p:sp>
          <p:nvSpPr>
            <p:cNvPr id="93" name="Rectangle 92">
              <a:extLst>
                <a:ext uri="{FF2B5EF4-FFF2-40B4-BE49-F238E27FC236}">
                  <a16:creationId xmlns:a16="http://schemas.microsoft.com/office/drawing/2014/main" id="{820D330F-D68F-4BB9-83CE-C8467DED5C9E}"/>
                </a:ext>
              </a:extLst>
            </p:cNvPr>
            <p:cNvSpPr/>
            <p:nvPr/>
          </p:nvSpPr>
          <p:spPr>
            <a:xfrm>
              <a:off x="699377" y="1804242"/>
              <a:ext cx="3530511" cy="2164927"/>
            </a:xfrm>
            <a:prstGeom prst="rect">
              <a:avLst/>
            </a:prstGeom>
            <a:solidFill>
              <a:srgbClr val="1B146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TextBox 94">
              <a:extLst>
                <a:ext uri="{FF2B5EF4-FFF2-40B4-BE49-F238E27FC236}">
                  <a16:creationId xmlns:a16="http://schemas.microsoft.com/office/drawing/2014/main" id="{B0923D33-AE4C-4DCA-84AF-BC7319B4B73C}"/>
                </a:ext>
              </a:extLst>
            </p:cNvPr>
            <p:cNvSpPr txBox="1"/>
            <p:nvPr/>
          </p:nvSpPr>
          <p:spPr>
            <a:xfrm>
              <a:off x="1621764" y="3062384"/>
              <a:ext cx="1699842" cy="800219"/>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AVOD Users:</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59%</a:t>
              </a:r>
            </a:p>
          </p:txBody>
        </p:sp>
        <p:pic>
          <p:nvPicPr>
            <p:cNvPr id="97" name="Picture 96" descr="A person standing in front of a mirror posing for the camera&#10;&#10;Description automatically generated">
              <a:extLst>
                <a:ext uri="{FF2B5EF4-FFF2-40B4-BE49-F238E27FC236}">
                  <a16:creationId xmlns:a16="http://schemas.microsoft.com/office/drawing/2014/main" id="{E7C2C771-64F2-4614-9A47-E199913880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7118"/>
            <a:stretch/>
          </p:blipFill>
          <p:spPr>
            <a:xfrm>
              <a:off x="707337" y="4020124"/>
              <a:ext cx="3516406" cy="2164927"/>
            </a:xfrm>
            <a:prstGeom prst="rect">
              <a:avLst/>
            </a:prstGeom>
          </p:spPr>
        </p:pic>
        <p:sp>
          <p:nvSpPr>
            <p:cNvPr id="101" name="Rectangle 100">
              <a:extLst>
                <a:ext uri="{FF2B5EF4-FFF2-40B4-BE49-F238E27FC236}">
                  <a16:creationId xmlns:a16="http://schemas.microsoft.com/office/drawing/2014/main" id="{BABF38BA-84DE-4D1E-B86C-511657A05F17}"/>
                </a:ext>
              </a:extLst>
            </p:cNvPr>
            <p:cNvSpPr/>
            <p:nvPr/>
          </p:nvSpPr>
          <p:spPr>
            <a:xfrm>
              <a:off x="713481" y="4020124"/>
              <a:ext cx="3516406" cy="2164927"/>
            </a:xfrm>
            <a:prstGeom prst="rect">
              <a:avLst/>
            </a:prstGeom>
            <a:solidFill>
              <a:srgbClr val="1B146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0BF8793F-B0EB-4753-8FCF-3AA9A9921374}"/>
                </a:ext>
              </a:extLst>
            </p:cNvPr>
            <p:cNvSpPr txBox="1"/>
            <p:nvPr/>
          </p:nvSpPr>
          <p:spPr>
            <a:xfrm>
              <a:off x="1674382" y="5249795"/>
              <a:ext cx="1699842" cy="800219"/>
            </a:xfrm>
            <a:prstGeom prst="rect">
              <a:avLst/>
            </a:prstGeom>
            <a:noFill/>
          </p:spPr>
          <p:txBody>
            <a:bodyPr wrap="square" rtlCol="0">
              <a:spAutoFit/>
            </a:bodyPr>
            <a:lstStyle>
              <a:defPPr>
                <a:defRPr lang="en-US"/>
              </a:defPPr>
              <a:lvl1pPr algn="ctr" defTabSz="586199">
                <a:defRPr sz="2400" b="1">
                  <a:solidFill>
                    <a:srgbClr val="E84A99"/>
                  </a:solidFill>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A18-24:</a:t>
              </a:r>
              <a:br>
                <a:rPr kumimoji="0" lang="en-US" sz="18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br>
              <a:r>
                <a:rPr kumimoji="0" lang="en-US" sz="28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57% </a:t>
              </a:r>
              <a:endParaRPr kumimoji="0" lang="en-US" sz="32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105" name="Picture 104" descr="A person and person sitting next to a window&#10;&#10;Description automatically generated">
              <a:extLst>
                <a:ext uri="{FF2B5EF4-FFF2-40B4-BE49-F238E27FC236}">
                  <a16:creationId xmlns:a16="http://schemas.microsoft.com/office/drawing/2014/main" id="{4379AE53-7C6C-4153-8C4E-BF36B90A232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937417" y="4022368"/>
              <a:ext cx="3522336" cy="2164926"/>
            </a:xfrm>
            <a:prstGeom prst="rect">
              <a:avLst/>
            </a:prstGeom>
          </p:spPr>
        </p:pic>
        <p:sp>
          <p:nvSpPr>
            <p:cNvPr id="107" name="Rectangle 106">
              <a:extLst>
                <a:ext uri="{FF2B5EF4-FFF2-40B4-BE49-F238E27FC236}">
                  <a16:creationId xmlns:a16="http://schemas.microsoft.com/office/drawing/2014/main" id="{3EC7569E-8AFE-4040-A87D-DD736CA7E8E8}"/>
                </a:ext>
              </a:extLst>
            </p:cNvPr>
            <p:cNvSpPr/>
            <p:nvPr/>
          </p:nvSpPr>
          <p:spPr>
            <a:xfrm>
              <a:off x="7937418" y="4020124"/>
              <a:ext cx="3516406" cy="2164927"/>
            </a:xfrm>
            <a:prstGeom prst="rect">
              <a:avLst/>
            </a:prstGeom>
            <a:solidFill>
              <a:srgbClr val="1B1464">
                <a:alpha val="60000"/>
              </a:srgbClr>
            </a:solidFill>
            <a:ln w="5715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1" name="Picture 110" descr="A group of people sitting in a room&#10;&#10;Description automatically generated">
              <a:extLst>
                <a:ext uri="{FF2B5EF4-FFF2-40B4-BE49-F238E27FC236}">
                  <a16:creationId xmlns:a16="http://schemas.microsoft.com/office/drawing/2014/main" id="{A46A0102-47FE-4899-A52C-F8598B1FA1E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84" t="3069" r="84" b="4938"/>
            <a:stretch/>
          </p:blipFill>
          <p:spPr>
            <a:xfrm>
              <a:off x="7915524" y="1803484"/>
              <a:ext cx="3538299" cy="2153253"/>
            </a:xfrm>
            <a:prstGeom prst="rect">
              <a:avLst/>
            </a:prstGeom>
          </p:spPr>
        </p:pic>
        <p:sp>
          <p:nvSpPr>
            <p:cNvPr id="113" name="Rectangle 112">
              <a:extLst>
                <a:ext uri="{FF2B5EF4-FFF2-40B4-BE49-F238E27FC236}">
                  <a16:creationId xmlns:a16="http://schemas.microsoft.com/office/drawing/2014/main" id="{68D237C0-7F7A-427D-B1C9-C68E3568ACB2}"/>
                </a:ext>
              </a:extLst>
            </p:cNvPr>
            <p:cNvSpPr/>
            <p:nvPr/>
          </p:nvSpPr>
          <p:spPr>
            <a:xfrm>
              <a:off x="7921669" y="1804157"/>
              <a:ext cx="3532155" cy="2152580"/>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9811BD17-EBDF-4D52-BEB8-F5D817CE145F}"/>
                </a:ext>
              </a:extLst>
            </p:cNvPr>
            <p:cNvSpPr txBox="1"/>
            <p:nvPr/>
          </p:nvSpPr>
          <p:spPr>
            <a:xfrm>
              <a:off x="8239283" y="3093162"/>
              <a:ext cx="2965375" cy="800219"/>
            </a:xfrm>
            <a:prstGeom prst="rect">
              <a:avLst/>
            </a:prstGeom>
            <a:noFill/>
          </p:spPr>
          <p:txBody>
            <a:bodyPr wrap="square" rtlCol="0">
              <a:spAutoFit/>
            </a:bodyPr>
            <a:lstStyle>
              <a:defPPr>
                <a:defRPr lang="en-US"/>
              </a:defPPr>
              <a:lvl1pPr algn="ctr" defTabSz="586199">
                <a:defRPr sz="2400" b="1">
                  <a:solidFill>
                    <a:srgbClr val="E84A99"/>
                  </a:solidFill>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SVOD Users:</a:t>
              </a:r>
              <a:endParaRPr lang="en-US" sz="1800" b="0">
                <a:solidFill>
                  <a:prstClr val="white"/>
                </a:solidFill>
                <a:ea typeface="+mn-ea"/>
              </a:endParaRP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58% </a:t>
              </a:r>
            </a:p>
          </p:txBody>
        </p:sp>
        <p:sp>
          <p:nvSpPr>
            <p:cNvPr id="115" name="TextBox 114">
              <a:extLst>
                <a:ext uri="{FF2B5EF4-FFF2-40B4-BE49-F238E27FC236}">
                  <a16:creationId xmlns:a16="http://schemas.microsoft.com/office/drawing/2014/main" id="{E1BB78DD-750F-47B3-A231-74B41A91E429}"/>
                </a:ext>
              </a:extLst>
            </p:cNvPr>
            <p:cNvSpPr txBox="1"/>
            <p:nvPr/>
          </p:nvSpPr>
          <p:spPr>
            <a:xfrm>
              <a:off x="7963769" y="5280573"/>
              <a:ext cx="3516405" cy="800219"/>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Households with Children:</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62%</a:t>
              </a:r>
            </a:p>
          </p:txBody>
        </p:sp>
        <p:sp>
          <p:nvSpPr>
            <p:cNvPr id="47" name="TextBox 46">
              <a:extLst>
                <a:ext uri="{FF2B5EF4-FFF2-40B4-BE49-F238E27FC236}">
                  <a16:creationId xmlns:a16="http://schemas.microsoft.com/office/drawing/2014/main" id="{82FFCEC3-FA2E-44C1-9CA0-A7A41EA3F2C8}"/>
                </a:ext>
              </a:extLst>
            </p:cNvPr>
            <p:cNvSpPr txBox="1"/>
            <p:nvPr/>
          </p:nvSpPr>
          <p:spPr>
            <a:xfrm>
              <a:off x="4512851" y="5280573"/>
              <a:ext cx="3122587" cy="800219"/>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Hispanic:</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53%</a:t>
              </a:r>
            </a:p>
          </p:txBody>
        </p:sp>
        <p:sp>
          <p:nvSpPr>
            <p:cNvPr id="5" name="Rectangle 4">
              <a:extLst>
                <a:ext uri="{FF2B5EF4-FFF2-40B4-BE49-F238E27FC236}">
                  <a16:creationId xmlns:a16="http://schemas.microsoft.com/office/drawing/2014/main" id="{7FADF816-D311-4962-9CC6-CD4876288810}"/>
                </a:ext>
              </a:extLst>
            </p:cNvPr>
            <p:cNvSpPr/>
            <p:nvPr/>
          </p:nvSpPr>
          <p:spPr>
            <a:xfrm>
              <a:off x="4319014" y="1805740"/>
              <a:ext cx="3501732" cy="2164927"/>
            </a:xfrm>
            <a:prstGeom prst="rect">
              <a:avLst/>
            </a:prstGeom>
            <a:solidFill>
              <a:srgbClr val="1B146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6EB21286-6D1C-4A1A-9DFF-4D48DFB47328}"/>
                </a:ext>
              </a:extLst>
            </p:cNvPr>
            <p:cNvSpPr txBox="1"/>
            <p:nvPr/>
          </p:nvSpPr>
          <p:spPr>
            <a:xfrm>
              <a:off x="4918456" y="3093162"/>
              <a:ext cx="2557351" cy="800219"/>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lang="en-US">
                  <a:solidFill>
                    <a:prstClr val="white"/>
                  </a:solidFill>
                  <a:latin typeface="Helvetica" panose="020B0604020202020204" pitchFamily="34" charset="0"/>
                  <a:cs typeface="Helvetica" panose="020B0604020202020204" pitchFamily="34" charset="0"/>
                </a:rPr>
                <a:t>A45-54:</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59%</a:t>
              </a:r>
            </a:p>
          </p:txBody>
        </p:sp>
      </p:grpSp>
      <p:sp>
        <p:nvSpPr>
          <p:cNvPr id="3" name="TextBox 2">
            <a:extLst>
              <a:ext uri="{FF2B5EF4-FFF2-40B4-BE49-F238E27FC236}">
                <a16:creationId xmlns:a16="http://schemas.microsoft.com/office/drawing/2014/main" id="{FA3B58FC-1D80-4AA6-8A36-0B06C1A69210}"/>
              </a:ext>
            </a:extLst>
          </p:cNvPr>
          <p:cNvSpPr txBox="1"/>
          <p:nvPr/>
        </p:nvSpPr>
        <p:spPr>
          <a:xfrm>
            <a:off x="481665" y="6268547"/>
            <a:ext cx="114309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 Q3. When thinking about streaming video services, how much do you agree or disagree with the following statements? </a:t>
            </a:r>
            <a:r>
              <a:rPr kumimoji="0" lang="en-US" sz="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AVOD Users</a:t>
            </a:r>
            <a:r>
              <a:rPr kumimoji="0" lang="en-US" sz="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 </a:t>
            </a:r>
            <a:r>
              <a:rPr lang="en-US" sz="600" b="1">
                <a:solidFill>
                  <a:srgbClr val="1B1464"/>
                </a:solidFill>
                <a:latin typeface="Helvetica" panose="020B0604020202020204" pitchFamily="34" charset="0"/>
                <a:cs typeface="Helvetica" panose="020B0604020202020204" pitchFamily="34" charset="0"/>
              </a:rPr>
              <a:t>SVOD Users </a:t>
            </a:r>
            <a:r>
              <a:rPr kumimoji="0" lang="en-US" sz="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respondents who regularly watch paid subscription streaming services with no commercials (e.g., Netflix, Disney+) (n= 817). </a:t>
            </a:r>
            <a:endParaRPr kumimoji="0" lang="en-US" sz="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674571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22B621-7EA3-40A8-BB19-69C30B2A20BF}"/>
              </a:ext>
            </a:extLst>
          </p:cNvPr>
          <p:cNvSpPr/>
          <p:nvPr/>
        </p:nvSpPr>
        <p:spPr>
          <a:xfrm>
            <a:off x="-21518"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CF12236-77AC-4B72-9E2C-C1386F7C00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9" name="TextBox 8">
            <a:extLst>
              <a:ext uri="{FF2B5EF4-FFF2-40B4-BE49-F238E27FC236}">
                <a16:creationId xmlns:a16="http://schemas.microsoft.com/office/drawing/2014/main" id="{0E762734-960E-43EC-BFBA-B6CDBAFC6829}"/>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5CF406F6-B52B-42FD-8D91-4A1CA72B57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3" name="Rectangle 12">
            <a:extLst>
              <a:ext uri="{FF2B5EF4-FFF2-40B4-BE49-F238E27FC236}">
                <a16:creationId xmlns:a16="http://schemas.microsoft.com/office/drawing/2014/main" id="{DD731924-A0B2-4517-ACD7-BDC866E80259}"/>
              </a:ext>
            </a:extLst>
          </p:cNvPr>
          <p:cNvSpPr/>
          <p:nvPr/>
        </p:nvSpPr>
        <p:spPr>
          <a:xfrm>
            <a:off x="526244" y="6585707"/>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Slide Number Placeholder 5">
            <a:extLst>
              <a:ext uri="{FF2B5EF4-FFF2-40B4-BE49-F238E27FC236}">
                <a16:creationId xmlns:a16="http://schemas.microsoft.com/office/drawing/2014/main" id="{4B1126DA-B5ED-4DBC-BE4D-5352C05C813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12C022A8-1069-46F8-A06A-B411E50DC25E}"/>
              </a:ext>
            </a:extLst>
          </p:cNvPr>
          <p:cNvSpPr/>
          <p:nvPr/>
        </p:nvSpPr>
        <p:spPr>
          <a:xfrm>
            <a:off x="187022" y="139317"/>
            <a:ext cx="11817954"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F1A62"/>
                </a:solidFill>
                <a:latin typeface="Helvetica" panose="020B0604020202020204" pitchFamily="2" charset="0"/>
                <a:ea typeface="Open Sans" panose="020B0606030504020204" pitchFamily="34" charset="0"/>
                <a:cs typeface="Open Sans" panose="020B0606030504020204" pitchFamily="34" charset="0"/>
              </a:rPr>
              <a:t>However, there are limits to how much consumers are </a:t>
            </a:r>
            <a:r>
              <a:rPr lang="en-US" sz="2400" b="1">
                <a:solidFill>
                  <a:srgbClr val="E84A99"/>
                </a:solidFill>
                <a:latin typeface="Helvetica" panose="020B0604020202020204" pitchFamily="2" charset="0"/>
                <a:ea typeface="Open Sans" panose="020B0606030504020204" pitchFamily="34" charset="0"/>
                <a:cs typeface="Open Sans" panose="020B0606030504020204" pitchFamily="34" charset="0"/>
              </a:rPr>
              <a:t>willing to pay </a:t>
            </a:r>
            <a:r>
              <a:rPr lang="en-US" sz="2400" b="1">
                <a:solidFill>
                  <a:srgbClr val="002060"/>
                </a:solidFill>
                <a:latin typeface="Helvetica" panose="020B0604020202020204" pitchFamily="2" charset="0"/>
                <a:ea typeface="Open Sans" panose="020B0606030504020204" pitchFamily="34" charset="0"/>
                <a:cs typeface="Open Sans" panose="020B0606030504020204" pitchFamily="34" charset="0"/>
              </a:rPr>
              <a:t>even though there are no</a:t>
            </a:r>
            <a:r>
              <a:rPr lang="en-US" sz="2400" b="1">
                <a:solidFill>
                  <a:srgbClr val="1F1A62"/>
                </a:solidFill>
                <a:latin typeface="Helvetica" panose="020B0604020202020204" pitchFamily="2" charset="0"/>
                <a:ea typeface="Open Sans" panose="020B0606030504020204" pitchFamily="34" charset="0"/>
                <a:cs typeface="Open Sans" panose="020B0606030504020204" pitchFamily="34" charset="0"/>
              </a:rPr>
              <a:t> limits to the amount of content they want access to</a:t>
            </a:r>
            <a:endParaRPr kumimoji="0" lang="en-US" sz="24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CA22CE9C-A8B1-44DA-8CD2-314C4AC742A2}"/>
              </a:ext>
            </a:extLst>
          </p:cNvPr>
          <p:cNvSpPr/>
          <p:nvPr/>
        </p:nvSpPr>
        <p:spPr>
          <a:xfrm>
            <a:off x="160460" y="1030094"/>
            <a:ext cx="12031539" cy="584775"/>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1" i="0" u="none" strike="noStrike" kern="1200" cap="none" spc="0" normalizeH="0" baseline="0" noProof="0">
                <a:ln>
                  <a:noFill/>
                </a:ln>
                <a:solidFill>
                  <a:srgbClr val="E84A99"/>
                </a:solidFill>
                <a:effectLst/>
                <a:uLnTx/>
                <a:uFillTx/>
                <a:latin typeface="Helvetica"/>
                <a:ea typeface="+mn-ea"/>
                <a:cs typeface="Helvetica"/>
              </a:rPr>
              <a:t>59%</a:t>
            </a:r>
            <a:r>
              <a:rPr kumimoji="0" lang="en-US" sz="1600" i="0" u="none" strike="noStrike" kern="1200" cap="none" spc="0" normalizeH="0" baseline="0" noProof="0">
                <a:ln>
                  <a:noFill/>
                </a:ln>
                <a:solidFill>
                  <a:srgbClr val="E84A99"/>
                </a:solidFill>
                <a:effectLst/>
                <a:uLnTx/>
                <a:uFillTx/>
                <a:latin typeface="Helvetica"/>
                <a:ea typeface="+mn-ea"/>
                <a:cs typeface="Helvetica"/>
              </a:rPr>
              <a:t> </a:t>
            </a:r>
            <a:r>
              <a:rPr kumimoji="0" lang="en-US" sz="1600" i="0" u="none" strike="noStrike" kern="1200" cap="none" spc="0" normalizeH="0" baseline="0" noProof="0">
                <a:ln>
                  <a:noFill/>
                </a:ln>
                <a:solidFill>
                  <a:srgbClr val="1F1A62"/>
                </a:solidFill>
                <a:effectLst/>
                <a:uLnTx/>
                <a:uFillTx/>
                <a:latin typeface="Helvetica"/>
                <a:ea typeface="+mn-ea"/>
                <a:cs typeface="Helvetica"/>
              </a:rPr>
              <a:t>of American streamers will not pay more than </a:t>
            </a:r>
            <a:r>
              <a:rPr kumimoji="0" lang="en-US" sz="1600" b="1" i="0" u="none" strike="noStrike" kern="1200" cap="none" spc="0" normalizeH="0" baseline="0" noProof="0">
                <a:ln>
                  <a:noFill/>
                </a:ln>
                <a:solidFill>
                  <a:srgbClr val="E84A99"/>
                </a:solidFill>
                <a:effectLst/>
                <a:uLnTx/>
                <a:uFillTx/>
                <a:latin typeface="Helvetica"/>
                <a:ea typeface="+mn-ea"/>
                <a:cs typeface="Helvetica"/>
              </a:rPr>
              <a:t>$20 a month</a:t>
            </a:r>
            <a:r>
              <a:rPr kumimoji="0" lang="en-US" sz="1600" i="0" u="none" strike="noStrike" kern="1200" cap="none" spc="0" normalizeH="0" baseline="0" noProof="0">
                <a:ln>
                  <a:noFill/>
                </a:ln>
                <a:solidFill>
                  <a:srgbClr val="1F1A62"/>
                </a:solidFill>
                <a:effectLst/>
                <a:uLnTx/>
                <a:uFillTx/>
                <a:latin typeface="Helvetica"/>
                <a:ea typeface="+mn-ea"/>
                <a:cs typeface="Helvetica"/>
              </a:rPr>
              <a:t> for streaming subscriptions, and while that might limit paid options, </a:t>
            </a:r>
            <a:r>
              <a:rPr kumimoji="0" lang="en-US" sz="1600" b="1" i="0" u="none" strike="noStrike" kern="1200" cap="none" spc="0" normalizeH="0" baseline="0" noProof="0">
                <a:ln>
                  <a:noFill/>
                </a:ln>
                <a:solidFill>
                  <a:srgbClr val="E84A99"/>
                </a:solidFill>
                <a:effectLst/>
                <a:uLnTx/>
                <a:uFillTx/>
                <a:latin typeface="Helvetica"/>
                <a:ea typeface="+mn-ea"/>
                <a:cs typeface="Helvetica"/>
              </a:rPr>
              <a:t>free streaming services are the answer</a:t>
            </a:r>
            <a:r>
              <a:rPr kumimoji="0" lang="en-US" sz="1600" i="0" u="none" strike="noStrike" kern="1200" cap="none" spc="0" normalizeH="0" baseline="0" noProof="0">
                <a:ln>
                  <a:noFill/>
                </a:ln>
                <a:solidFill>
                  <a:srgbClr val="1F1A62"/>
                </a:solidFill>
                <a:effectLst/>
                <a:uLnTx/>
                <a:uFillTx/>
                <a:latin typeface="Helvetica"/>
                <a:ea typeface="+mn-ea"/>
                <a:cs typeface="Helvetica"/>
              </a:rPr>
              <a:t> to those looking for </a:t>
            </a:r>
            <a:r>
              <a:rPr kumimoji="0" lang="en-US" sz="1600" b="1" i="0" u="none" strike="noStrike" kern="1200" cap="none" spc="0" normalizeH="0" baseline="0" noProof="0">
                <a:ln>
                  <a:noFill/>
                </a:ln>
                <a:solidFill>
                  <a:srgbClr val="E84A99"/>
                </a:solidFill>
                <a:effectLst/>
                <a:uLnTx/>
                <a:uFillTx/>
                <a:latin typeface="Helvetica"/>
                <a:ea typeface="+mn-ea"/>
                <a:cs typeface="Helvetica"/>
              </a:rPr>
              <a:t>more content without the added expense</a:t>
            </a:r>
          </a:p>
        </p:txBody>
      </p:sp>
      <p:sp>
        <p:nvSpPr>
          <p:cNvPr id="21" name="TextBox 20">
            <a:extLst>
              <a:ext uri="{FF2B5EF4-FFF2-40B4-BE49-F238E27FC236}">
                <a16:creationId xmlns:a16="http://schemas.microsoft.com/office/drawing/2014/main" id="{1592832A-6746-42AD-8DE3-9703FCFAB830}"/>
              </a:ext>
            </a:extLst>
          </p:cNvPr>
          <p:cNvSpPr txBox="1"/>
          <p:nvPr/>
        </p:nvSpPr>
        <p:spPr>
          <a:xfrm>
            <a:off x="446729" y="6139884"/>
            <a:ext cx="11359499"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Needham &amp; Company</a:t>
            </a: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7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Streaming</a:t>
            </a:r>
            <a:r>
              <a:rPr lang="en-US" sz="700" i="1">
                <a:solidFill>
                  <a:srgbClr val="1F1A62"/>
                </a:solidFill>
                <a:latin typeface="Helvetica" panose="020B0604020202020204" pitchFamily="34" charset="0"/>
                <a:cs typeface="Helvetica" panose="020B0604020202020204" pitchFamily="34" charset="0"/>
              </a:rPr>
              <a:t> Wars: Winners &amp; Losers</a:t>
            </a:r>
            <a:r>
              <a:rPr lang="en-US" sz="700">
                <a:solidFill>
                  <a:srgbClr val="1F1A62"/>
                </a:solidFill>
                <a:latin typeface="Helvetica" panose="020B0604020202020204" pitchFamily="34" charset="0"/>
                <a:cs typeface="Helvetica" panose="020B0604020202020204" pitchFamily="34" charset="0"/>
              </a:rPr>
              <a:t>, 8/14/20. </a:t>
            </a:r>
            <a:r>
              <a:rPr lang="en-US" sz="700" dirty="0">
                <a:solidFill>
                  <a:srgbClr val="1F1A62"/>
                </a:solidFill>
                <a:latin typeface="Helvetica" panose="020B0604020202020204" pitchFamily="34" charset="0"/>
                <a:cs typeface="Helvetica" panose="020B0604020202020204" pitchFamily="34" charset="0"/>
              </a:rPr>
              <a:t>The Trade Desk, January 2020.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Q8. How much do you agree or disagree with the following statements</a:t>
            </a:r>
            <a:r>
              <a:rPr lang="en-US" sz="700" dirty="0">
                <a:solidFill>
                  <a:srgbClr val="1B1464"/>
                </a:solidFill>
                <a:latin typeface="Helvetica" panose="020B0604020202020204" pitchFamily="34" charset="0"/>
                <a:cs typeface="Helvetica" panose="020B0604020202020204" pitchFamily="34" charset="0"/>
              </a:rPr>
              <a:t>? *Reflects respondents who answered ‘agree completely’.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Q10. Which of the following statements describe your views on free streaming services? (e.g., Tubi, Pluto, Crackle , etc.)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
        <p:nvSpPr>
          <p:cNvPr id="3" name="TextBox 2">
            <a:extLst>
              <a:ext uri="{FF2B5EF4-FFF2-40B4-BE49-F238E27FC236}">
                <a16:creationId xmlns:a16="http://schemas.microsoft.com/office/drawing/2014/main" id="{FB6C49C2-56CE-413D-A170-8B5166D92273}"/>
              </a:ext>
            </a:extLst>
          </p:cNvPr>
          <p:cNvSpPr txBox="1"/>
          <p:nvPr/>
        </p:nvSpPr>
        <p:spPr>
          <a:xfrm>
            <a:off x="2038351" y="2068642"/>
            <a:ext cx="8115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F1A62"/>
                </a:solidFill>
                <a:latin typeface="Helvetica" panose="020B0604020202020204" pitchFamily="34" charset="0"/>
                <a:cs typeface="Helvetica" panose="020B0604020202020204" pitchFamily="34" charset="0"/>
              </a:rPr>
              <a:t>% of respondents who agree with the statement</a:t>
            </a:r>
          </a:p>
        </p:txBody>
      </p:sp>
      <p:sp>
        <p:nvSpPr>
          <p:cNvPr id="31" name="TextBox 30">
            <a:extLst>
              <a:ext uri="{FF2B5EF4-FFF2-40B4-BE49-F238E27FC236}">
                <a16:creationId xmlns:a16="http://schemas.microsoft.com/office/drawing/2014/main" id="{F9A0966E-CA0B-4907-9049-EA95BFD04C0A}"/>
              </a:ext>
            </a:extLst>
          </p:cNvPr>
          <p:cNvSpPr txBox="1"/>
          <p:nvPr/>
        </p:nvSpPr>
        <p:spPr>
          <a:xfrm>
            <a:off x="1111993" y="3798134"/>
            <a:ext cx="365738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a:solidFill>
                  <a:srgbClr val="1B1464"/>
                </a:solidFill>
                <a:latin typeface="Helvetica" panose="020B0604020202020204" pitchFamily="34" charset="0"/>
                <a:cs typeface="Helvetica" panose="020B0604020202020204" pitchFamily="34" charset="0"/>
              </a:rPr>
              <a:t>“</a:t>
            </a:r>
            <a:r>
              <a:rPr kumimoji="0" lang="en-US" sz="16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My attitude is, the more content, the better!”*</a:t>
            </a:r>
            <a:endPar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pSp>
        <p:nvGrpSpPr>
          <p:cNvPr id="5" name="Group 4">
            <a:extLst>
              <a:ext uri="{FF2B5EF4-FFF2-40B4-BE49-F238E27FC236}">
                <a16:creationId xmlns:a16="http://schemas.microsoft.com/office/drawing/2014/main" id="{2DA9F88C-D00F-4F5C-AA18-0C5FDC2C2B51}"/>
              </a:ext>
            </a:extLst>
          </p:cNvPr>
          <p:cNvGrpSpPr/>
          <p:nvPr/>
        </p:nvGrpSpPr>
        <p:grpSpPr>
          <a:xfrm>
            <a:off x="324645" y="4504283"/>
            <a:ext cx="2426418" cy="1169351"/>
            <a:chOff x="825142" y="3961046"/>
            <a:chExt cx="2426418" cy="1169351"/>
          </a:xfrm>
        </p:grpSpPr>
        <p:sp>
          <p:nvSpPr>
            <p:cNvPr id="4" name="Rectangle: Rounded Corners 3">
              <a:extLst>
                <a:ext uri="{FF2B5EF4-FFF2-40B4-BE49-F238E27FC236}">
                  <a16:creationId xmlns:a16="http://schemas.microsoft.com/office/drawing/2014/main" id="{F943EF06-56BB-44DA-90C8-9248E9E21FA4}"/>
                </a:ext>
              </a:extLst>
            </p:cNvPr>
            <p:cNvSpPr/>
            <p:nvPr/>
          </p:nvSpPr>
          <p:spPr>
            <a:xfrm>
              <a:off x="825142" y="3961046"/>
              <a:ext cx="2426418" cy="1169351"/>
            </a:xfrm>
            <a:prstGeom prst="roundRect">
              <a:avLst/>
            </a:prstGeom>
            <a:solidFill>
              <a:srgbClr val="1B1464"/>
            </a:solidFill>
            <a:ln w="28575">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3" name="TextBox 32">
              <a:extLst>
                <a:ext uri="{FF2B5EF4-FFF2-40B4-BE49-F238E27FC236}">
                  <a16:creationId xmlns:a16="http://schemas.microsoft.com/office/drawing/2014/main" id="{698FB8FA-9658-405C-9E93-84E99577EB7F}"/>
                </a:ext>
              </a:extLst>
            </p:cNvPr>
            <p:cNvSpPr txBox="1"/>
            <p:nvPr/>
          </p:nvSpPr>
          <p:spPr>
            <a:xfrm>
              <a:off x="904805" y="4108936"/>
              <a:ext cx="2267093" cy="3801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A18+</a:t>
              </a:r>
            </a:p>
          </p:txBody>
        </p:sp>
        <p:sp>
          <p:nvSpPr>
            <p:cNvPr id="35" name="TextBox 34">
              <a:extLst>
                <a:ext uri="{FF2B5EF4-FFF2-40B4-BE49-F238E27FC236}">
                  <a16:creationId xmlns:a16="http://schemas.microsoft.com/office/drawing/2014/main" id="{5FA97D1E-F24D-4049-8E26-2984909A05A0}"/>
                </a:ext>
              </a:extLst>
            </p:cNvPr>
            <p:cNvSpPr txBox="1"/>
            <p:nvPr/>
          </p:nvSpPr>
          <p:spPr>
            <a:xfrm>
              <a:off x="904805" y="4504835"/>
              <a:ext cx="2267093" cy="579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38</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grpSp>
      <p:grpSp>
        <p:nvGrpSpPr>
          <p:cNvPr id="6" name="Group 5">
            <a:extLst>
              <a:ext uri="{FF2B5EF4-FFF2-40B4-BE49-F238E27FC236}">
                <a16:creationId xmlns:a16="http://schemas.microsoft.com/office/drawing/2014/main" id="{5BD58C10-EEB9-4BAE-A852-39C0EC310EC4}"/>
              </a:ext>
            </a:extLst>
          </p:cNvPr>
          <p:cNvGrpSpPr/>
          <p:nvPr/>
        </p:nvGrpSpPr>
        <p:grpSpPr>
          <a:xfrm>
            <a:off x="3225515" y="4493483"/>
            <a:ext cx="2331215" cy="1190950"/>
            <a:chOff x="3405885" y="3961046"/>
            <a:chExt cx="2331215" cy="1190950"/>
          </a:xfrm>
        </p:grpSpPr>
        <p:sp>
          <p:nvSpPr>
            <p:cNvPr id="73" name="Rectangle: Rounded Corners 72">
              <a:extLst>
                <a:ext uri="{FF2B5EF4-FFF2-40B4-BE49-F238E27FC236}">
                  <a16:creationId xmlns:a16="http://schemas.microsoft.com/office/drawing/2014/main" id="{941E43F1-7E2D-47C7-998C-F976C8B8D6E5}"/>
                </a:ext>
              </a:extLst>
            </p:cNvPr>
            <p:cNvSpPr/>
            <p:nvPr/>
          </p:nvSpPr>
          <p:spPr>
            <a:xfrm>
              <a:off x="3405885" y="3961046"/>
              <a:ext cx="2331215" cy="1190950"/>
            </a:xfrm>
            <a:prstGeom prst="roundRect">
              <a:avLst/>
            </a:prstGeom>
            <a:solidFill>
              <a:srgbClr val="1B1464"/>
            </a:solidFill>
            <a:ln w="28575">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75" name="TextBox 74">
              <a:extLst>
                <a:ext uri="{FF2B5EF4-FFF2-40B4-BE49-F238E27FC236}">
                  <a16:creationId xmlns:a16="http://schemas.microsoft.com/office/drawing/2014/main" id="{BA394222-EA6B-49F6-A3A4-AD5809B6A789}"/>
                </a:ext>
              </a:extLst>
            </p:cNvPr>
            <p:cNvSpPr txBox="1"/>
            <p:nvPr/>
          </p:nvSpPr>
          <p:spPr>
            <a:xfrm>
              <a:off x="3482422" y="4499486"/>
              <a:ext cx="2178141" cy="589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43%</a:t>
              </a:r>
            </a:p>
          </p:txBody>
        </p:sp>
        <p:sp>
          <p:nvSpPr>
            <p:cNvPr id="77" name="TextBox 76">
              <a:extLst>
                <a:ext uri="{FF2B5EF4-FFF2-40B4-BE49-F238E27FC236}">
                  <a16:creationId xmlns:a16="http://schemas.microsoft.com/office/drawing/2014/main" id="{47954F99-7E35-451C-AFF8-093708449019}"/>
                </a:ext>
              </a:extLst>
            </p:cNvPr>
            <p:cNvSpPr txBox="1"/>
            <p:nvPr/>
          </p:nvSpPr>
          <p:spPr>
            <a:xfrm>
              <a:off x="3482422" y="4105072"/>
              <a:ext cx="2178141" cy="3878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AVOD Users</a:t>
              </a:r>
            </a:p>
          </p:txBody>
        </p:sp>
      </p:grpSp>
      <p:pic>
        <p:nvPicPr>
          <p:cNvPr id="124" name="Picture 123" descr="A close up of a sign&#10;&#10;Description automatically generated">
            <a:extLst>
              <a:ext uri="{FF2B5EF4-FFF2-40B4-BE49-F238E27FC236}">
                <a16:creationId xmlns:a16="http://schemas.microsoft.com/office/drawing/2014/main" id="{BD8C544B-ED1B-4C18-B532-2F628038C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8660" y="2504089"/>
            <a:ext cx="1284054" cy="1284054"/>
          </a:xfrm>
          <a:prstGeom prst="rect">
            <a:avLst/>
          </a:prstGeom>
        </p:spPr>
      </p:pic>
      <p:sp>
        <p:nvSpPr>
          <p:cNvPr id="29" name="TextBox 28">
            <a:extLst>
              <a:ext uri="{FF2B5EF4-FFF2-40B4-BE49-F238E27FC236}">
                <a16:creationId xmlns:a16="http://schemas.microsoft.com/office/drawing/2014/main" id="{C493F41E-E85F-43AF-94A5-AA043143DAAD}"/>
              </a:ext>
            </a:extLst>
          </p:cNvPr>
          <p:cNvSpPr txBox="1"/>
          <p:nvPr/>
        </p:nvSpPr>
        <p:spPr>
          <a:xfrm>
            <a:off x="7312583" y="3798134"/>
            <a:ext cx="3747933" cy="531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 would rather watch ads than pay more for an ad-free experience</a:t>
            </a:r>
            <a:r>
              <a:rPr lang="en-US" sz="1600" b="1" i="1">
                <a:solidFill>
                  <a:srgbClr val="1B1464"/>
                </a:solidFill>
                <a:latin typeface="Helvetica" panose="020B0604020202020204" pitchFamily="34" charset="0"/>
                <a:cs typeface="Helvetica" panose="020B0604020202020204" pitchFamily="34" charset="0"/>
              </a:rPr>
              <a:t>”</a:t>
            </a:r>
            <a:endParaRPr kumimoji="0" lang="en-US" sz="16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126" name="Picture 125" descr="A close up of a sign&#10;&#10;Description automatically generated">
            <a:extLst>
              <a:ext uri="{FF2B5EF4-FFF2-40B4-BE49-F238E27FC236}">
                <a16:creationId xmlns:a16="http://schemas.microsoft.com/office/drawing/2014/main" id="{E6033448-99D5-484D-946E-D34D491E8F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4523" y="2504089"/>
            <a:ext cx="1284054" cy="1284054"/>
          </a:xfrm>
          <a:prstGeom prst="rect">
            <a:avLst/>
          </a:prstGeom>
        </p:spPr>
      </p:pic>
      <p:grpSp>
        <p:nvGrpSpPr>
          <p:cNvPr id="8" name="Group 7">
            <a:extLst>
              <a:ext uri="{FF2B5EF4-FFF2-40B4-BE49-F238E27FC236}">
                <a16:creationId xmlns:a16="http://schemas.microsoft.com/office/drawing/2014/main" id="{8B1E6E0A-7CA8-430A-BA26-17B058E0BF6E}"/>
              </a:ext>
            </a:extLst>
          </p:cNvPr>
          <p:cNvGrpSpPr/>
          <p:nvPr/>
        </p:nvGrpSpPr>
        <p:grpSpPr>
          <a:xfrm>
            <a:off x="6505744" y="4504283"/>
            <a:ext cx="2386070" cy="1169351"/>
            <a:chOff x="6774655" y="3961046"/>
            <a:chExt cx="2386070" cy="1169351"/>
          </a:xfrm>
        </p:grpSpPr>
        <p:sp>
          <p:nvSpPr>
            <p:cNvPr id="81" name="Rectangle: Rounded Corners 80">
              <a:extLst>
                <a:ext uri="{FF2B5EF4-FFF2-40B4-BE49-F238E27FC236}">
                  <a16:creationId xmlns:a16="http://schemas.microsoft.com/office/drawing/2014/main" id="{ED8F9075-7A14-4C14-BE6D-95B9E13C01C8}"/>
                </a:ext>
              </a:extLst>
            </p:cNvPr>
            <p:cNvSpPr/>
            <p:nvPr/>
          </p:nvSpPr>
          <p:spPr>
            <a:xfrm>
              <a:off x="6774655" y="3961046"/>
              <a:ext cx="2386070" cy="1169351"/>
            </a:xfrm>
            <a:prstGeom prst="roundRect">
              <a:avLst/>
            </a:prstGeom>
            <a:solidFill>
              <a:srgbClr val="00C0F3"/>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9" name="TextBox 88">
              <a:extLst>
                <a:ext uri="{FF2B5EF4-FFF2-40B4-BE49-F238E27FC236}">
                  <a16:creationId xmlns:a16="http://schemas.microsoft.com/office/drawing/2014/main" id="{EB054FB8-E028-4156-8985-9155AEAB9DA9}"/>
                </a:ext>
              </a:extLst>
            </p:cNvPr>
            <p:cNvSpPr txBox="1"/>
            <p:nvPr/>
          </p:nvSpPr>
          <p:spPr>
            <a:xfrm>
              <a:off x="6852993" y="4082336"/>
              <a:ext cx="2229395" cy="433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A18+</a:t>
              </a: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91" name="TextBox 90">
              <a:extLst>
                <a:ext uri="{FF2B5EF4-FFF2-40B4-BE49-F238E27FC236}">
                  <a16:creationId xmlns:a16="http://schemas.microsoft.com/office/drawing/2014/main" id="{9DF7D9B6-4C2D-4576-A5AA-9A5FA858A49D}"/>
                </a:ext>
              </a:extLst>
            </p:cNvPr>
            <p:cNvSpPr txBox="1"/>
            <p:nvPr/>
          </p:nvSpPr>
          <p:spPr>
            <a:xfrm>
              <a:off x="6852993" y="4577760"/>
              <a:ext cx="2229395" cy="433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42</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grpSp>
      <p:grpSp>
        <p:nvGrpSpPr>
          <p:cNvPr id="18" name="Group 17">
            <a:extLst>
              <a:ext uri="{FF2B5EF4-FFF2-40B4-BE49-F238E27FC236}">
                <a16:creationId xmlns:a16="http://schemas.microsoft.com/office/drawing/2014/main" id="{BD3E0672-BE9E-482A-AD1F-F1AD5F5CB307}"/>
              </a:ext>
            </a:extLst>
          </p:cNvPr>
          <p:cNvGrpSpPr/>
          <p:nvPr/>
        </p:nvGrpSpPr>
        <p:grpSpPr>
          <a:xfrm>
            <a:off x="9366265" y="4493483"/>
            <a:ext cx="2501091" cy="1190950"/>
            <a:chOff x="9392200" y="3961046"/>
            <a:chExt cx="2501091" cy="1190950"/>
          </a:xfrm>
        </p:grpSpPr>
        <p:sp>
          <p:nvSpPr>
            <p:cNvPr id="111" name="Rectangle: Rounded Corners 110">
              <a:extLst>
                <a:ext uri="{FF2B5EF4-FFF2-40B4-BE49-F238E27FC236}">
                  <a16:creationId xmlns:a16="http://schemas.microsoft.com/office/drawing/2014/main" id="{E8A21A6F-314A-4E62-80CB-917CE3A41786}"/>
                </a:ext>
              </a:extLst>
            </p:cNvPr>
            <p:cNvSpPr/>
            <p:nvPr/>
          </p:nvSpPr>
          <p:spPr>
            <a:xfrm>
              <a:off x="9392200" y="3961046"/>
              <a:ext cx="2501091" cy="1190950"/>
            </a:xfrm>
            <a:prstGeom prst="roundRect">
              <a:avLst/>
            </a:prstGeom>
            <a:solidFill>
              <a:srgbClr val="00C0F3"/>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15" name="TextBox 114">
              <a:extLst>
                <a:ext uri="{FF2B5EF4-FFF2-40B4-BE49-F238E27FC236}">
                  <a16:creationId xmlns:a16="http://schemas.microsoft.com/office/drawing/2014/main" id="{25D113F3-ED4D-4ED8-84A5-26D1B7F82B51}"/>
                </a:ext>
              </a:extLst>
            </p:cNvPr>
            <p:cNvSpPr txBox="1"/>
            <p:nvPr/>
          </p:nvSpPr>
          <p:spPr>
            <a:xfrm>
              <a:off x="9474314" y="4051340"/>
              <a:ext cx="2336863" cy="495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AVOD Users</a:t>
              </a:r>
            </a:p>
          </p:txBody>
        </p:sp>
        <p:sp>
          <p:nvSpPr>
            <p:cNvPr id="113" name="TextBox 112">
              <a:extLst>
                <a:ext uri="{FF2B5EF4-FFF2-40B4-BE49-F238E27FC236}">
                  <a16:creationId xmlns:a16="http://schemas.microsoft.com/office/drawing/2014/main" id="{A5B20B5F-DEE8-4A60-936E-02E6BA7BF326}"/>
                </a:ext>
              </a:extLst>
            </p:cNvPr>
            <p:cNvSpPr txBox="1"/>
            <p:nvPr/>
          </p:nvSpPr>
          <p:spPr>
            <a:xfrm>
              <a:off x="9846740" y="4563611"/>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59</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grpSp>
    </p:spTree>
    <p:extLst>
      <p:ext uri="{BB962C8B-B14F-4D97-AF65-F5344CB8AC3E}">
        <p14:creationId xmlns:p14="http://schemas.microsoft.com/office/powerpoint/2010/main" val="103015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9CDC2E-B13C-46F6-82CA-0E51FA65FA7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
          <a:stretch/>
        </p:blipFill>
        <p:spPr>
          <a:xfrm>
            <a:off x="0" y="0"/>
            <a:ext cx="4533532"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F7260ACB-540A-4604-970D-A0F98E996122}"/>
              </a:ext>
            </a:extLst>
          </p:cNvPr>
          <p:cNvSpPr/>
          <p:nvPr/>
        </p:nvSpPr>
        <p:spPr>
          <a:xfrm>
            <a:off x="4838331" y="271362"/>
            <a:ext cx="735367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B1464"/>
                </a:solidFill>
                <a:effectLst/>
                <a:uLnTx/>
                <a:uFillTx/>
                <a:latin typeface="Helvetica" pitchFamily="2" charset="0"/>
                <a:ea typeface="+mn-ea"/>
                <a:cs typeface="+mn-cs"/>
              </a:rPr>
              <a:t>What to remember</a:t>
            </a:r>
            <a:endParaRPr kumimoji="0" lang="en-US" sz="3200" b="1"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Rectangle 9">
            <a:extLst>
              <a:ext uri="{FF2B5EF4-FFF2-40B4-BE49-F238E27FC236}">
                <a16:creationId xmlns:a16="http://schemas.microsoft.com/office/drawing/2014/main" id="{723C0BD8-9A98-4D4F-91C6-6E6723F83746}"/>
              </a:ext>
            </a:extLst>
          </p:cNvPr>
          <p:cNvSpPr/>
          <p:nvPr/>
        </p:nvSpPr>
        <p:spPr>
          <a:xfrm>
            <a:off x="4838331" y="1278499"/>
            <a:ext cx="7150469" cy="1323439"/>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2000" b="1" dirty="0">
                <a:solidFill>
                  <a:srgbClr val="66C5AD"/>
                </a:solidFill>
                <a:latin typeface="Helvetica"/>
                <a:cs typeface="Helvetica"/>
              </a:rPr>
              <a:t>Streaming of all kinds – paid subscription, free ad-supported and live -  saw a boost</a:t>
            </a:r>
            <a:r>
              <a:rPr lang="en-US" sz="2000" b="1" dirty="0">
                <a:solidFill>
                  <a:srgbClr val="002060"/>
                </a:solidFill>
                <a:latin typeface="Helvetica"/>
                <a:cs typeface="Helvetica"/>
              </a:rPr>
              <a:t> at the onset of the pandemic as people utilized new platforms and discovered the full functionality of their video devices</a:t>
            </a:r>
            <a:endParaRPr kumimoji="0" lang="en-US" sz="2000" b="1" i="0" u="none" strike="noStrike" kern="1200" cap="none" spc="0" normalizeH="0" baseline="0" noProof="0" dirty="0">
              <a:ln>
                <a:noFill/>
              </a:ln>
              <a:solidFill>
                <a:srgbClr val="002060"/>
              </a:solidFill>
              <a:effectLst/>
              <a:uLnTx/>
              <a:uFillTx/>
              <a:latin typeface="Helvetica"/>
              <a:ea typeface="+mn-ea"/>
              <a:cs typeface="Helvetica"/>
            </a:endParaRPr>
          </a:p>
        </p:txBody>
      </p:sp>
      <p:sp>
        <p:nvSpPr>
          <p:cNvPr id="13" name="Rectangle 12">
            <a:extLst>
              <a:ext uri="{FF2B5EF4-FFF2-40B4-BE49-F238E27FC236}">
                <a16:creationId xmlns:a16="http://schemas.microsoft.com/office/drawing/2014/main" id="{B40D71B5-6BA0-4BC4-A006-076646D3561C}"/>
              </a:ext>
            </a:extLst>
          </p:cNvPr>
          <p:cNvSpPr/>
          <p:nvPr/>
        </p:nvSpPr>
        <p:spPr>
          <a:xfrm>
            <a:off x="4838331" y="2862198"/>
            <a:ext cx="7150469" cy="1631216"/>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2000" b="1" i="0" u="none" strike="noStrike" kern="1200" cap="none" spc="0" normalizeH="0" baseline="0" noProof="0" dirty="0">
                <a:ln>
                  <a:noFill/>
                </a:ln>
                <a:solidFill>
                  <a:srgbClr val="66C5AD"/>
                </a:solidFill>
                <a:effectLst/>
                <a:uLnTx/>
                <a:uFillTx/>
                <a:latin typeface="Helvetica"/>
                <a:ea typeface="+mn-ea"/>
                <a:cs typeface="Helvetica"/>
              </a:rPr>
              <a:t>Audiences across the board are now streaming every day or even multiple times a day, </a:t>
            </a:r>
            <a:r>
              <a:rPr kumimoji="0" lang="en-US" sz="2000" b="1" i="0" u="none" strike="noStrike" kern="1200" cap="none" spc="0" normalizeH="0" baseline="0" noProof="0" dirty="0">
                <a:ln>
                  <a:noFill/>
                </a:ln>
                <a:solidFill>
                  <a:srgbClr val="002060"/>
                </a:solidFill>
                <a:effectLst/>
                <a:uLnTx/>
                <a:uFillTx/>
                <a:latin typeface="Helvetica"/>
                <a:ea typeface="+mn-ea"/>
                <a:cs typeface="Helvetica"/>
              </a:rPr>
              <a:t>especially among early adopters (young adults &amp; families</a:t>
            </a:r>
            <a:r>
              <a:rPr lang="en-US" sz="2000" b="1" dirty="0">
                <a:solidFill>
                  <a:srgbClr val="002060"/>
                </a:solidFill>
                <a:latin typeface="Helvetica"/>
                <a:cs typeface="Helvetica"/>
              </a:rPr>
              <a:t>), expanding the opportunity for marketers to reach these </a:t>
            </a:r>
            <a:r>
              <a:rPr kumimoji="0" lang="en-US" sz="2000" b="1" i="0" u="none" strike="noStrike" kern="1200" cap="none" spc="0" normalizeH="0" baseline="0" noProof="0" dirty="0">
                <a:ln>
                  <a:noFill/>
                </a:ln>
                <a:solidFill>
                  <a:srgbClr val="002060"/>
                </a:solidFill>
                <a:effectLst/>
                <a:uLnTx/>
                <a:uFillTx/>
                <a:latin typeface="Helvetica"/>
                <a:ea typeface="+mn-ea"/>
                <a:cs typeface="Helvetica"/>
              </a:rPr>
              <a:t>coveted groups</a:t>
            </a:r>
            <a:endParaRPr lang="en-US" sz="2000" b="1" dirty="0">
              <a:solidFill>
                <a:srgbClr val="002060"/>
              </a:solidFill>
              <a:latin typeface="Helvetica"/>
              <a:cs typeface="Helvetica"/>
            </a:endParaRPr>
          </a:p>
        </p:txBody>
      </p:sp>
      <p:sp>
        <p:nvSpPr>
          <p:cNvPr id="15" name="Rectangle 14">
            <a:extLst>
              <a:ext uri="{FF2B5EF4-FFF2-40B4-BE49-F238E27FC236}">
                <a16:creationId xmlns:a16="http://schemas.microsoft.com/office/drawing/2014/main" id="{A0B08D24-3E89-41A8-8545-512B0174F0A5}"/>
              </a:ext>
            </a:extLst>
          </p:cNvPr>
          <p:cNvSpPr/>
          <p:nvPr/>
        </p:nvSpPr>
        <p:spPr>
          <a:xfrm>
            <a:off x="4838331" y="4756990"/>
            <a:ext cx="7150469" cy="1323439"/>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2000" b="1" i="0" u="none" strike="noStrike" kern="1200" cap="none" spc="0" normalizeH="0" baseline="0" noProof="0" dirty="0">
                <a:ln>
                  <a:noFill/>
                </a:ln>
                <a:solidFill>
                  <a:srgbClr val="66C5AD"/>
                </a:solidFill>
                <a:effectLst/>
                <a:uLnTx/>
                <a:uFillTx/>
                <a:latin typeface="Helvetica"/>
                <a:ea typeface="+mn-ea"/>
                <a:cs typeface="Helvetica"/>
              </a:rPr>
              <a:t>Content-hungry viewers subscribe to multiple services, </a:t>
            </a:r>
            <a:r>
              <a:rPr lang="en-US" sz="2000" b="1" dirty="0">
                <a:solidFill>
                  <a:srgbClr val="002060"/>
                </a:solidFill>
                <a:latin typeface="Helvetica"/>
                <a:cs typeface="Helvetica"/>
              </a:rPr>
              <a:t>showcasing room for growth for ad supported services, especially as we hit the limit consumers are willing to spend in this category</a:t>
            </a:r>
          </a:p>
        </p:txBody>
      </p:sp>
    </p:spTree>
    <p:extLst>
      <p:ext uri="{BB962C8B-B14F-4D97-AF65-F5344CB8AC3E}">
        <p14:creationId xmlns:p14="http://schemas.microsoft.com/office/powerpoint/2010/main" val="3227076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380849" y="116799"/>
            <a:ext cx="799162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1A62"/>
                </a:solidFill>
                <a:effectLst/>
                <a:uLnTx/>
                <a:uFillTx/>
                <a:latin typeface="Helvetica" pitchFamily="2" charset="0"/>
                <a:ea typeface="+mn-ea"/>
                <a:cs typeface="+mn-cs"/>
              </a:rPr>
              <a:t>What you’ll learn today… </a:t>
            </a:r>
          </a:p>
        </p:txBody>
      </p:sp>
      <p:pic>
        <p:nvPicPr>
          <p:cNvPr id="69" name="Picture 68">
            <a:extLst>
              <a:ext uri="{FF2B5EF4-FFF2-40B4-BE49-F238E27FC236}">
                <a16:creationId xmlns:a16="http://schemas.microsoft.com/office/drawing/2014/main" id="{D6DBB858-9CD9-4220-8DC1-726DA47A5026}"/>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71" name="Rectangle 70">
            <a:extLst>
              <a:ext uri="{FF2B5EF4-FFF2-40B4-BE49-F238E27FC236}">
                <a16:creationId xmlns:a16="http://schemas.microsoft.com/office/drawing/2014/main" id="{9B0DEEC7-1DA5-47C3-B974-3678360CACCF}"/>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2" name="Group 1">
            <a:extLst>
              <a:ext uri="{FF2B5EF4-FFF2-40B4-BE49-F238E27FC236}">
                <a16:creationId xmlns:a16="http://schemas.microsoft.com/office/drawing/2014/main" id="{A3D42153-E364-4D38-98F7-831B0EF6DB34}"/>
              </a:ext>
            </a:extLst>
          </p:cNvPr>
          <p:cNvGrpSpPr/>
          <p:nvPr/>
        </p:nvGrpSpPr>
        <p:grpSpPr>
          <a:xfrm>
            <a:off x="270817" y="1551908"/>
            <a:ext cx="10488513" cy="862259"/>
            <a:chOff x="270817" y="1551908"/>
            <a:chExt cx="10488513" cy="862259"/>
          </a:xfrm>
        </p:grpSpPr>
        <p:sp>
          <p:nvSpPr>
            <p:cNvPr id="25" name="Rectangle 24">
              <a:hlinkClick r:id="" action="ppaction://noaction"/>
              <a:extLst>
                <a:ext uri="{FF2B5EF4-FFF2-40B4-BE49-F238E27FC236}">
                  <a16:creationId xmlns:a16="http://schemas.microsoft.com/office/drawing/2014/main" id="{2FD6D68A-728F-4CB1-B6D7-B4DA6C316A83}"/>
                </a:ext>
              </a:extLst>
            </p:cNvPr>
            <p:cNvSpPr/>
            <p:nvPr/>
          </p:nvSpPr>
          <p:spPr>
            <a:xfrm>
              <a:off x="270817" y="1551908"/>
              <a:ext cx="10488513" cy="86225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B288634-1E3C-42FC-A7C3-89A61E495855}"/>
                </a:ext>
              </a:extLst>
            </p:cNvPr>
            <p:cNvSpPr txBox="1"/>
            <p:nvPr/>
          </p:nvSpPr>
          <p:spPr>
            <a:xfrm>
              <a:off x="282617" y="1608901"/>
              <a:ext cx="436418" cy="67710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4EBEA4"/>
                  </a:solidFill>
                  <a:effectLst/>
                  <a:uLnTx/>
                  <a:uFillTx/>
                  <a:latin typeface="Helvetica" pitchFamily="2" charset="0"/>
                  <a:ea typeface="+mn-ea"/>
                  <a:cs typeface="+mn-cs"/>
                </a:rPr>
                <a:t>1</a:t>
              </a:r>
            </a:p>
          </p:txBody>
        </p:sp>
        <p:sp>
          <p:nvSpPr>
            <p:cNvPr id="28" name="Rectangle 27">
              <a:hlinkClick r:id="" action="ppaction://noaction"/>
              <a:extLst>
                <a:ext uri="{FF2B5EF4-FFF2-40B4-BE49-F238E27FC236}">
                  <a16:creationId xmlns:a16="http://schemas.microsoft.com/office/drawing/2014/main" id="{0E58F2B0-C488-49D4-9D01-940344E382AA}"/>
                </a:ext>
              </a:extLst>
            </p:cNvPr>
            <p:cNvSpPr/>
            <p:nvPr/>
          </p:nvSpPr>
          <p:spPr>
            <a:xfrm>
              <a:off x="907315" y="1675966"/>
              <a:ext cx="9823572" cy="64633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How video streaming is experiencing a sea change, with audiences of all ages and backgrounds increasingly streaming every day, if not multiple times a day.</a:t>
              </a:r>
            </a:p>
          </p:txBody>
        </p:sp>
      </p:grpSp>
      <p:grpSp>
        <p:nvGrpSpPr>
          <p:cNvPr id="3" name="Group 2">
            <a:extLst>
              <a:ext uri="{FF2B5EF4-FFF2-40B4-BE49-F238E27FC236}">
                <a16:creationId xmlns:a16="http://schemas.microsoft.com/office/drawing/2014/main" id="{A7E89321-0637-4732-9256-DC713D082D4C}"/>
              </a:ext>
            </a:extLst>
          </p:cNvPr>
          <p:cNvGrpSpPr/>
          <p:nvPr/>
        </p:nvGrpSpPr>
        <p:grpSpPr>
          <a:xfrm>
            <a:off x="259098" y="2952103"/>
            <a:ext cx="10488513" cy="862259"/>
            <a:chOff x="259098" y="2952103"/>
            <a:chExt cx="10488513" cy="862259"/>
          </a:xfrm>
        </p:grpSpPr>
        <p:sp>
          <p:nvSpPr>
            <p:cNvPr id="20" name="Rectangle 19">
              <a:hlinkClick r:id="" action="ppaction://noaction"/>
              <a:extLst>
                <a:ext uri="{FF2B5EF4-FFF2-40B4-BE49-F238E27FC236}">
                  <a16:creationId xmlns:a16="http://schemas.microsoft.com/office/drawing/2014/main" id="{D58CF194-7A70-402C-880E-708B88BA2E1D}"/>
                </a:ext>
              </a:extLst>
            </p:cNvPr>
            <p:cNvSpPr/>
            <p:nvPr/>
          </p:nvSpPr>
          <p:spPr>
            <a:xfrm>
              <a:off x="259098" y="2952103"/>
              <a:ext cx="10488513" cy="86225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TextBox 30">
              <a:extLst>
                <a:ext uri="{FF2B5EF4-FFF2-40B4-BE49-F238E27FC236}">
                  <a16:creationId xmlns:a16="http://schemas.microsoft.com/office/drawing/2014/main" id="{C868C5ED-E422-4DC6-959E-0BAB57B4BDFB}"/>
                </a:ext>
              </a:extLst>
            </p:cNvPr>
            <p:cNvSpPr txBox="1"/>
            <p:nvPr/>
          </p:nvSpPr>
          <p:spPr>
            <a:xfrm>
              <a:off x="294979" y="3056729"/>
              <a:ext cx="436418" cy="67710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2</a:t>
              </a:r>
            </a:p>
          </p:txBody>
        </p:sp>
        <p:sp>
          <p:nvSpPr>
            <p:cNvPr id="32" name="Rectangle 31">
              <a:hlinkClick r:id="" action="ppaction://noaction"/>
              <a:extLst>
                <a:ext uri="{FF2B5EF4-FFF2-40B4-BE49-F238E27FC236}">
                  <a16:creationId xmlns:a16="http://schemas.microsoft.com/office/drawing/2014/main" id="{E1C8AB8F-4165-4769-8969-97FFD7B7FA95}"/>
                </a:ext>
              </a:extLst>
            </p:cNvPr>
            <p:cNvSpPr/>
            <p:nvPr/>
          </p:nvSpPr>
          <p:spPr>
            <a:xfrm>
              <a:off x="849088" y="3072117"/>
              <a:ext cx="9679829" cy="64633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Helvetica" panose="020B0403020202020204" pitchFamily="34" charset="0"/>
                  <a:ea typeface="+mn-ea"/>
                  <a:cs typeface="+mn-cs"/>
                </a:rPr>
                <a:t>Why ad-supported streaming services are attracting content-hungry audiences with their vast supply of library content.</a:t>
              </a:r>
            </a:p>
          </p:txBody>
        </p:sp>
      </p:grpSp>
      <p:grpSp>
        <p:nvGrpSpPr>
          <p:cNvPr id="5" name="Group 4">
            <a:extLst>
              <a:ext uri="{FF2B5EF4-FFF2-40B4-BE49-F238E27FC236}">
                <a16:creationId xmlns:a16="http://schemas.microsoft.com/office/drawing/2014/main" id="{27C8E2DF-A330-4F92-AE64-B4435BE3751A}"/>
              </a:ext>
            </a:extLst>
          </p:cNvPr>
          <p:cNvGrpSpPr/>
          <p:nvPr/>
        </p:nvGrpSpPr>
        <p:grpSpPr>
          <a:xfrm>
            <a:off x="270817" y="4386023"/>
            <a:ext cx="10518297" cy="862259"/>
            <a:chOff x="270817" y="4386023"/>
            <a:chExt cx="10518297" cy="862259"/>
          </a:xfrm>
        </p:grpSpPr>
        <p:sp>
          <p:nvSpPr>
            <p:cNvPr id="34" name="Rectangle 33">
              <a:hlinkClick r:id="" action="ppaction://noaction"/>
              <a:extLst>
                <a:ext uri="{FF2B5EF4-FFF2-40B4-BE49-F238E27FC236}">
                  <a16:creationId xmlns:a16="http://schemas.microsoft.com/office/drawing/2014/main" id="{CA0295FA-0609-4CDF-B578-B14AD4F90E19}"/>
                </a:ext>
              </a:extLst>
            </p:cNvPr>
            <p:cNvSpPr/>
            <p:nvPr/>
          </p:nvSpPr>
          <p:spPr>
            <a:xfrm>
              <a:off x="270817" y="4386023"/>
              <a:ext cx="10441476"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97F534E-9EB0-43DF-B401-7CD945DCF88D}"/>
                </a:ext>
              </a:extLst>
            </p:cNvPr>
            <p:cNvSpPr txBox="1"/>
            <p:nvPr/>
          </p:nvSpPr>
          <p:spPr>
            <a:xfrm>
              <a:off x="357402" y="4485470"/>
              <a:ext cx="43286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4EBEA4"/>
                  </a:solidFill>
                  <a:effectLst/>
                  <a:uLnTx/>
                  <a:uFillTx/>
                  <a:latin typeface="Helvetica" pitchFamily="2" charset="0"/>
                  <a:ea typeface="+mn-ea"/>
                  <a:cs typeface="+mn-cs"/>
                </a:rPr>
                <a:t>3</a:t>
              </a:r>
            </a:p>
          </p:txBody>
        </p:sp>
        <p:sp>
          <p:nvSpPr>
            <p:cNvPr id="37" name="Rectangle 36">
              <a:hlinkClick r:id="" action="ppaction://noaction"/>
              <a:extLst>
                <a:ext uri="{FF2B5EF4-FFF2-40B4-BE49-F238E27FC236}">
                  <a16:creationId xmlns:a16="http://schemas.microsoft.com/office/drawing/2014/main" id="{DBBB9344-5914-423A-9B3E-72926065ECE2}"/>
                </a:ext>
              </a:extLst>
            </p:cNvPr>
            <p:cNvSpPr/>
            <p:nvPr/>
          </p:nvSpPr>
          <p:spPr>
            <a:xfrm>
              <a:off x="849088" y="4508484"/>
              <a:ext cx="994002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Helvetica" panose="020B0403020202020204" pitchFamily="34" charset="0"/>
                  <a:ea typeface="+mn-ea"/>
                  <a:cs typeface="+mn-cs"/>
                </a:rPr>
                <a:t>What the future of video streaming may hold as consumers begin to reach their limit on paid streaming services. </a:t>
              </a:r>
            </a:p>
          </p:txBody>
        </p:sp>
      </p:grpSp>
      <p:sp>
        <p:nvSpPr>
          <p:cNvPr id="17" name="Rectangle 16">
            <a:hlinkClick r:id="" action="ppaction://noaction"/>
            <a:extLst>
              <a:ext uri="{FF2B5EF4-FFF2-40B4-BE49-F238E27FC236}">
                <a16:creationId xmlns:a16="http://schemas.microsoft.com/office/drawing/2014/main" id="{A2D99580-0ADC-4AC8-86D5-2A93B17CFE6F}"/>
              </a:ext>
            </a:extLst>
          </p:cNvPr>
          <p:cNvSpPr/>
          <p:nvPr/>
        </p:nvSpPr>
        <p:spPr>
          <a:xfrm>
            <a:off x="259097" y="2948139"/>
            <a:ext cx="10488513" cy="862259"/>
          </a:xfrm>
          <a:prstGeom prst="rect">
            <a:avLst/>
          </a:prstGeom>
          <a:no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Slide Number Placeholder 5">
            <a:extLst>
              <a:ext uri="{FF2B5EF4-FFF2-40B4-BE49-F238E27FC236}">
                <a16:creationId xmlns:a16="http://schemas.microsoft.com/office/drawing/2014/main" id="{7DC3A983-FC27-4487-99DF-AB2D5686166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3787726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70943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26244" y="6585707"/>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13" name="Chart 12">
            <a:extLst>
              <a:ext uri="{FF2B5EF4-FFF2-40B4-BE49-F238E27FC236}">
                <a16:creationId xmlns:a16="http://schemas.microsoft.com/office/drawing/2014/main" id="{9CEE593F-86B4-4534-B610-CC1D511A2AF9}"/>
              </a:ext>
            </a:extLst>
          </p:cNvPr>
          <p:cNvGraphicFramePr/>
          <p:nvPr>
            <p:extLst>
              <p:ext uri="{D42A27DB-BD31-4B8C-83A1-F6EECF244321}">
                <p14:modId xmlns:p14="http://schemas.microsoft.com/office/powerpoint/2010/main" val="217716447"/>
              </p:ext>
            </p:extLst>
          </p:nvPr>
        </p:nvGraphicFramePr>
        <p:xfrm>
          <a:off x="185738" y="2300287"/>
          <a:ext cx="11858625" cy="3915539"/>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a:extLst>
              <a:ext uri="{FF2B5EF4-FFF2-40B4-BE49-F238E27FC236}">
                <a16:creationId xmlns:a16="http://schemas.microsoft.com/office/drawing/2014/main" id="{EB6240A3-9078-4FDB-A200-4942B9165794}"/>
              </a:ext>
            </a:extLst>
          </p:cNvPr>
          <p:cNvSpPr/>
          <p:nvPr/>
        </p:nvSpPr>
        <p:spPr>
          <a:xfrm>
            <a:off x="283559" y="180781"/>
            <a:ext cx="1181795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With an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established</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content library and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name recognition </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on their side,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paid streaming services currently </a:t>
            </a:r>
            <a:r>
              <a:rPr lang="en-US" sz="2600" b="1" dirty="0">
                <a:solidFill>
                  <a:srgbClr val="002060"/>
                </a:solidFill>
                <a:latin typeface="Helvetica" panose="020B0604020202020204" pitchFamily="2" charset="0"/>
                <a:ea typeface="Open Sans" panose="020B0606030504020204" pitchFamily="34" charset="0"/>
                <a:cs typeface="Open Sans" panose="020B0606030504020204" pitchFamily="34" charset="0"/>
              </a:rPr>
              <a:t>have the largest subscriber base</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B3E3A38-804F-4BED-8F89-C9595A911ED5}"/>
              </a:ext>
            </a:extLst>
          </p:cNvPr>
          <p:cNvSpPr txBox="1"/>
          <p:nvPr/>
        </p:nvSpPr>
        <p:spPr>
          <a:xfrm>
            <a:off x="-8880" y="1738464"/>
            <a:ext cx="122008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Streaming platforms used regularly by 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that use the following services regularly</a:t>
            </a:r>
          </a:p>
        </p:txBody>
      </p:sp>
      <p:sp>
        <p:nvSpPr>
          <p:cNvPr id="3" name="Rectangle: Rounded Corners 2">
            <a:extLst>
              <a:ext uri="{FF2B5EF4-FFF2-40B4-BE49-F238E27FC236}">
                <a16:creationId xmlns:a16="http://schemas.microsoft.com/office/drawing/2014/main" id="{F5FBC2E7-CF8A-42A6-8871-EB90ED5E1514}"/>
              </a:ext>
            </a:extLst>
          </p:cNvPr>
          <p:cNvSpPr/>
          <p:nvPr/>
        </p:nvSpPr>
        <p:spPr>
          <a:xfrm>
            <a:off x="8061591" y="2731492"/>
            <a:ext cx="3736996" cy="1693047"/>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970876A8-54F7-4CBF-9BC7-A0F0708BBE9B}"/>
              </a:ext>
            </a:extLst>
          </p:cNvPr>
          <p:cNvSpPr/>
          <p:nvPr/>
        </p:nvSpPr>
        <p:spPr>
          <a:xfrm>
            <a:off x="8061591" y="2731493"/>
            <a:ext cx="3736996" cy="276609"/>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Ad-Supported Subscription Services</a:t>
            </a:r>
          </a:p>
        </p:txBody>
      </p:sp>
      <p:sp>
        <p:nvSpPr>
          <p:cNvPr id="7" name="Rectangle: Rounded Corners 6">
            <a:extLst>
              <a:ext uri="{FF2B5EF4-FFF2-40B4-BE49-F238E27FC236}">
                <a16:creationId xmlns:a16="http://schemas.microsoft.com/office/drawing/2014/main" id="{30EE1D11-CE89-431E-9809-13E839213D05}"/>
              </a:ext>
            </a:extLst>
          </p:cNvPr>
          <p:cNvSpPr/>
          <p:nvPr/>
        </p:nvSpPr>
        <p:spPr>
          <a:xfrm>
            <a:off x="8050966" y="4491203"/>
            <a:ext cx="3736996" cy="1693047"/>
          </a:xfrm>
          <a:prstGeom prst="roundRect">
            <a:avLst>
              <a:gd name="adj" fmla="val 2793"/>
            </a:avLst>
          </a:prstGeom>
          <a:solidFill>
            <a:schemeClr val="bg1"/>
          </a:solidFill>
          <a:ln w="28575">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3FA0105-086B-488E-A26A-C1AF81A8317E}"/>
              </a:ext>
            </a:extLst>
          </p:cNvPr>
          <p:cNvSpPr/>
          <p:nvPr/>
        </p:nvSpPr>
        <p:spPr>
          <a:xfrm>
            <a:off x="8050966" y="4491204"/>
            <a:ext cx="3736996" cy="276609"/>
          </a:xfrm>
          <a:prstGeom prst="roundRect">
            <a:avLst>
              <a:gd name="adj" fmla="val 7707"/>
            </a:avLst>
          </a:prstGeom>
          <a:solidFill>
            <a:srgbClr val="66C5AD"/>
          </a:solidFill>
          <a:ln w="28575">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white"/>
                </a:solidFill>
                <a:effectLst/>
                <a:uLnTx/>
                <a:uFillTx/>
                <a:latin typeface="Helvetica" panose="020B0403020202020204" pitchFamily="34" charset="0"/>
                <a:ea typeface="+mn-ea"/>
                <a:cs typeface="+mn-cs"/>
              </a:rPr>
              <a:t>vMVPD</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Services</a:t>
            </a:r>
          </a:p>
        </p:txBody>
      </p:sp>
      <p:pic>
        <p:nvPicPr>
          <p:cNvPr id="9" name="Picture 2" descr="Crackle Logo - PNG and Vector - Logo Download">
            <a:extLst>
              <a:ext uri="{FF2B5EF4-FFF2-40B4-BE49-F238E27FC236}">
                <a16:creationId xmlns:a16="http://schemas.microsoft.com/office/drawing/2014/main" id="{AB200F70-1703-44A2-98FD-0A3CDA8604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29590" y="3832295"/>
            <a:ext cx="1072668" cy="207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joy 3 months free of CBS All Access with purchase and activation of a new  Roku streaming device | Roku">
            <a:extLst>
              <a:ext uri="{FF2B5EF4-FFF2-40B4-BE49-F238E27FC236}">
                <a16:creationId xmlns:a16="http://schemas.microsoft.com/office/drawing/2014/main" id="{0C7009F2-5607-4571-96A1-41798F93823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657348" y="3886404"/>
            <a:ext cx="805296" cy="4698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a:extLst>
              <a:ext uri="{FF2B5EF4-FFF2-40B4-BE49-F238E27FC236}">
                <a16:creationId xmlns:a16="http://schemas.microsoft.com/office/drawing/2014/main" id="{6BACB489-2589-4A2D-8F08-037F63D9754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723631" y="3603613"/>
            <a:ext cx="622478" cy="6919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ulu Logo transparent PNG - StickPNG">
            <a:extLst>
              <a:ext uri="{FF2B5EF4-FFF2-40B4-BE49-F238E27FC236}">
                <a16:creationId xmlns:a16="http://schemas.microsoft.com/office/drawing/2014/main" id="{87773F85-ED9F-4C61-A8BA-9D3964C4759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90765" y="3087762"/>
            <a:ext cx="1033808" cy="3412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Newsy InSites | MediaVillage">
            <a:extLst>
              <a:ext uri="{FF2B5EF4-FFF2-40B4-BE49-F238E27FC236}">
                <a16:creationId xmlns:a16="http://schemas.microsoft.com/office/drawing/2014/main" id="{EA78E5E8-1F7D-4CA7-98C4-5BAB3031F86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0617083" y="3093549"/>
            <a:ext cx="1021726" cy="4871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88F5558-A8A1-4D8C-8D8B-ABA5A78EF8B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351747" y="4088579"/>
            <a:ext cx="1072668" cy="2639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Tubi - Wikipedia">
            <a:extLst>
              <a:ext uri="{FF2B5EF4-FFF2-40B4-BE49-F238E27FC236}">
                <a16:creationId xmlns:a16="http://schemas.microsoft.com/office/drawing/2014/main" id="{C9A85C4A-175C-48F9-B20A-04D674847C1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494549" y="3465309"/>
            <a:ext cx="769144" cy="3599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udu – Logos Download">
            <a:extLst>
              <a:ext uri="{FF2B5EF4-FFF2-40B4-BE49-F238E27FC236}">
                <a16:creationId xmlns:a16="http://schemas.microsoft.com/office/drawing/2014/main" id="{19EEAADB-F2B8-469E-84A1-4AD0CCA288E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299662" y="3132475"/>
            <a:ext cx="765002" cy="26834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T&amp;T TV - Live Streaming TV + Apps, Voice Controlled">
            <a:extLst>
              <a:ext uri="{FF2B5EF4-FFF2-40B4-BE49-F238E27FC236}">
                <a16:creationId xmlns:a16="http://schemas.microsoft.com/office/drawing/2014/main" id="{95DC01FB-7ADF-4784-8239-66CD3F78C76E}"/>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8068843" y="4796707"/>
            <a:ext cx="1424707" cy="4460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uboTV Review: Is It the Best Streaming Service for Sports?">
            <a:extLst>
              <a:ext uri="{FF2B5EF4-FFF2-40B4-BE49-F238E27FC236}">
                <a16:creationId xmlns:a16="http://schemas.microsoft.com/office/drawing/2014/main" id="{3EB6E802-8595-45D2-A128-B52182B4CE8E}"/>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298891" y="5266397"/>
            <a:ext cx="1262396" cy="41667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3362E639-505A-45F0-8443-4B3AF1E32EAC}"/>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142703" y="5556656"/>
            <a:ext cx="1156188" cy="55129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LING TV - Logos">
            <a:extLst>
              <a:ext uri="{FF2B5EF4-FFF2-40B4-BE49-F238E27FC236}">
                <a16:creationId xmlns:a16="http://schemas.microsoft.com/office/drawing/2014/main" id="{82D43CFE-4E90-4675-9EF7-4DEA04C8D48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604101" y="4834477"/>
            <a:ext cx="1055207" cy="51441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Youtube TV PNG Logo Free Download YoutubeTV Images - Free Transparent PNG  Logos">
            <a:extLst>
              <a:ext uri="{FF2B5EF4-FFF2-40B4-BE49-F238E27FC236}">
                <a16:creationId xmlns:a16="http://schemas.microsoft.com/office/drawing/2014/main" id="{F5186DBA-A567-48E9-9809-FA2EA78FCB5E}"/>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036355" y="5748647"/>
            <a:ext cx="1622954" cy="30430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8E9A6BE-163D-40BC-A347-5D2D615A2EDF}"/>
              </a:ext>
            </a:extLst>
          </p:cNvPr>
          <p:cNvSpPr/>
          <p:nvPr/>
        </p:nvSpPr>
        <p:spPr>
          <a:xfrm>
            <a:off x="200367" y="1065399"/>
            <a:ext cx="11322071" cy="5847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8"/>
              </a:buBlip>
              <a:tabLst/>
              <a:defRPr/>
            </a:pPr>
            <a:r>
              <a:rPr kumimoji="0" lang="en-US" sz="1600" b="1" i="0" u="none" strike="noStrike" kern="1200" cap="none" spc="0" normalizeH="0" baseline="0" noProof="0" dirty="0">
                <a:ln>
                  <a:noFill/>
                </a:ln>
                <a:solidFill>
                  <a:srgbClr val="E84A99"/>
                </a:solidFill>
                <a:effectLst/>
                <a:uLnTx/>
                <a:uFillTx/>
                <a:latin typeface="Helvetica"/>
                <a:ea typeface="+mn-ea"/>
                <a:cs typeface="Helvetica"/>
              </a:rPr>
              <a:t>Ad-supported</a:t>
            </a:r>
            <a:r>
              <a:rPr lang="en-US" sz="1600" b="1" dirty="0">
                <a:solidFill>
                  <a:srgbClr val="E84A99"/>
                </a:solidFill>
                <a:latin typeface="Helvetica"/>
                <a:cs typeface="Helvetica"/>
              </a:rPr>
              <a:t> video-on-demand services (AVOD) </a:t>
            </a:r>
            <a:r>
              <a:rPr kumimoji="0" lang="en-US" sz="1600" b="0" i="0" u="none" strike="noStrike" kern="1200" cap="none" spc="0" normalizeH="0" baseline="0" noProof="0" dirty="0">
                <a:ln>
                  <a:noFill/>
                </a:ln>
                <a:solidFill>
                  <a:srgbClr val="1F1A62"/>
                </a:solidFill>
                <a:effectLst/>
                <a:uLnTx/>
                <a:uFillTx/>
                <a:latin typeface="Helvetica"/>
                <a:ea typeface="+mn-ea"/>
                <a:cs typeface="Helvetica"/>
              </a:rPr>
              <a:t>have been </a:t>
            </a:r>
            <a:r>
              <a:rPr kumimoji="0" lang="en-US" sz="1600" b="1" i="0" u="none" strike="noStrike" kern="1200" cap="none" spc="0" normalizeH="0" baseline="0" noProof="0" dirty="0">
                <a:ln>
                  <a:noFill/>
                </a:ln>
                <a:solidFill>
                  <a:srgbClr val="E84A99"/>
                </a:solidFill>
                <a:effectLst/>
                <a:uLnTx/>
                <a:uFillTx/>
                <a:latin typeface="Helvetica"/>
                <a:ea typeface="+mn-ea"/>
                <a:cs typeface="Helvetica"/>
              </a:rPr>
              <a:t>gaining traction </a:t>
            </a:r>
            <a:r>
              <a:rPr kumimoji="0" lang="en-US" sz="1600" b="0" i="0" u="none" strike="noStrike" kern="1200" cap="none" spc="0" normalizeH="0" baseline="0" noProof="0" dirty="0">
                <a:ln>
                  <a:noFill/>
                </a:ln>
                <a:solidFill>
                  <a:srgbClr val="1F1A62"/>
                </a:solidFill>
                <a:effectLst/>
                <a:uLnTx/>
                <a:uFillTx/>
                <a:latin typeface="Helvetica"/>
                <a:ea typeface="+mn-ea"/>
                <a:cs typeface="Helvetica"/>
              </a:rPr>
              <a:t>over the last few years as they increase their content libraries and intensify their tactics to attract subscribers </a:t>
            </a:r>
          </a:p>
        </p:txBody>
      </p:sp>
      <p:sp>
        <p:nvSpPr>
          <p:cNvPr id="5" name="Rectangle: Rounded Corners 4">
            <a:extLst>
              <a:ext uri="{FF2B5EF4-FFF2-40B4-BE49-F238E27FC236}">
                <a16:creationId xmlns:a16="http://schemas.microsoft.com/office/drawing/2014/main" id="{754F2352-3E55-41D6-856D-BCC68E684E1C}"/>
              </a:ext>
            </a:extLst>
          </p:cNvPr>
          <p:cNvSpPr/>
          <p:nvPr/>
        </p:nvSpPr>
        <p:spPr>
          <a:xfrm>
            <a:off x="229410" y="3473134"/>
            <a:ext cx="3736996" cy="1693047"/>
          </a:xfrm>
          <a:prstGeom prst="roundRect">
            <a:avLst>
              <a:gd name="adj" fmla="val 2793"/>
            </a:avLst>
          </a:prstGeom>
          <a:solidFill>
            <a:schemeClr val="bg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3BD0480F-3274-4F7B-B0DB-F10847D8A02E}"/>
              </a:ext>
            </a:extLst>
          </p:cNvPr>
          <p:cNvSpPr/>
          <p:nvPr/>
        </p:nvSpPr>
        <p:spPr>
          <a:xfrm>
            <a:off x="229410" y="3465309"/>
            <a:ext cx="3736996" cy="276609"/>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Paid Subscription Services</a:t>
            </a:r>
          </a:p>
        </p:txBody>
      </p:sp>
      <p:pic>
        <p:nvPicPr>
          <p:cNvPr id="36" name="Picture 4">
            <a:extLst>
              <a:ext uri="{FF2B5EF4-FFF2-40B4-BE49-F238E27FC236}">
                <a16:creationId xmlns:a16="http://schemas.microsoft.com/office/drawing/2014/main" id="{089CF677-635D-4D96-8EDF-4809E5A8E6F8}"/>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232057" y="3848359"/>
            <a:ext cx="673970" cy="36562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30" descr="Image result for Amazon Video logo">
            <a:extLst>
              <a:ext uri="{FF2B5EF4-FFF2-40B4-BE49-F238E27FC236}">
                <a16:creationId xmlns:a16="http://schemas.microsoft.com/office/drawing/2014/main" id="{683F961C-CC0B-48ED-8D4B-628BC21418D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41758" y="4536206"/>
            <a:ext cx="999806" cy="3077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pple TV+ - Wikipedia">
            <a:extLst>
              <a:ext uri="{FF2B5EF4-FFF2-40B4-BE49-F238E27FC236}">
                <a16:creationId xmlns:a16="http://schemas.microsoft.com/office/drawing/2014/main" id="{1264342F-7925-4AE6-AA9D-225CC95D1324}"/>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272901" y="4781479"/>
            <a:ext cx="723902" cy="2732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Netflix | Brand Assets">
            <a:extLst>
              <a:ext uri="{FF2B5EF4-FFF2-40B4-BE49-F238E27FC236}">
                <a16:creationId xmlns:a16="http://schemas.microsoft.com/office/drawing/2014/main" id="{D031D5F3-AE48-4B59-86AF-A269FE1BD034}"/>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281136" y="3891284"/>
            <a:ext cx="859955" cy="27977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a:extLst>
              <a:ext uri="{FF2B5EF4-FFF2-40B4-BE49-F238E27FC236}">
                <a16:creationId xmlns:a16="http://schemas.microsoft.com/office/drawing/2014/main" id="{92F47204-06A3-4895-9673-79D9E8DDA034}"/>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350416" y="4346537"/>
            <a:ext cx="812103" cy="26774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0">
            <a:extLst>
              <a:ext uri="{FF2B5EF4-FFF2-40B4-BE49-F238E27FC236}">
                <a16:creationId xmlns:a16="http://schemas.microsoft.com/office/drawing/2014/main" id="{17450E29-4DF5-428B-97C2-8383EBD15659}"/>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996993" y="3876520"/>
            <a:ext cx="658093" cy="30930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a:extLst>
              <a:ext uri="{FF2B5EF4-FFF2-40B4-BE49-F238E27FC236}">
                <a16:creationId xmlns:a16="http://schemas.microsoft.com/office/drawing/2014/main" id="{072299AD-297E-497F-8B52-2E5EE981173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30796" y="4536206"/>
            <a:ext cx="467677" cy="51990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Enjoy 3 months free of CBS All Access with purchase and activation of a new  Roku streaming device | Roku">
            <a:extLst>
              <a:ext uri="{FF2B5EF4-FFF2-40B4-BE49-F238E27FC236}">
                <a16:creationId xmlns:a16="http://schemas.microsoft.com/office/drawing/2014/main" id="{0FB5132C-EC1B-4D42-B07A-63C1CB8CB64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394726" y="4455665"/>
            <a:ext cx="665534" cy="3882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Peacock: Stream TV and Movies Online, Watch Live News and Sports">
            <a:extLst>
              <a:ext uri="{FF2B5EF4-FFF2-40B4-BE49-F238E27FC236}">
                <a16:creationId xmlns:a16="http://schemas.microsoft.com/office/drawing/2014/main" id="{5409AB54-5E90-4FDE-8C5E-CCF450BCC458}"/>
              </a:ext>
            </a:extLst>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1259" y="3287549"/>
            <a:ext cx="1286080" cy="6730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724497B-547D-4655-AB8D-54BB1D1677DB}"/>
              </a:ext>
            </a:extLst>
          </p:cNvPr>
          <p:cNvSpPr txBox="1"/>
          <p:nvPr/>
        </p:nvSpPr>
        <p:spPr>
          <a:xfrm>
            <a:off x="456264" y="6317039"/>
            <a:ext cx="1135949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Q7. Please select which of the following services you currently watch regularly. </a:t>
            </a:r>
          </a:p>
        </p:txBody>
      </p:sp>
      <p:pic>
        <p:nvPicPr>
          <p:cNvPr id="24" name="Picture 6" descr="Hulu Logo transparent PNG - StickPNG">
            <a:extLst>
              <a:ext uri="{FF2B5EF4-FFF2-40B4-BE49-F238E27FC236}">
                <a16:creationId xmlns:a16="http://schemas.microsoft.com/office/drawing/2014/main" id="{B3D06351-8C70-409D-A077-6BC47BA9D68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642132" y="4867204"/>
            <a:ext cx="852417" cy="28136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Discovery+ goes live in the UK">
            <a:extLst>
              <a:ext uri="{FF2B5EF4-FFF2-40B4-BE49-F238E27FC236}">
                <a16:creationId xmlns:a16="http://schemas.microsoft.com/office/drawing/2014/main" id="{2A3D26EF-DCDE-43AE-845C-78FC7D74C917}"/>
              </a:ext>
            </a:extLst>
          </p:cNvPr>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26933" y="3731834"/>
            <a:ext cx="870327" cy="65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332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itting in a living room filled with furniture and a window&#10;&#10;Description automatically generated">
            <a:extLst>
              <a:ext uri="{FF2B5EF4-FFF2-40B4-BE49-F238E27FC236}">
                <a16:creationId xmlns:a16="http://schemas.microsoft.com/office/drawing/2014/main" id="{D0161412-E841-4D2A-AFA1-9C7959003CC7}"/>
              </a:ext>
            </a:extLst>
          </p:cNvPr>
          <p:cNvPicPr>
            <a:picLocks noChangeAspect="1"/>
          </p:cNvPicPr>
          <p:nvPr/>
        </p:nvPicPr>
        <p:blipFill rotWithShape="1">
          <a:blip r:embed="rId3">
            <a:extLst>
              <a:ext uri="{28A0092B-C50C-407E-A947-70E740481C1C}">
                <a14:useLocalDpi xmlns:a14="http://schemas.microsoft.com/office/drawing/2010/main" val="0"/>
              </a:ext>
            </a:extLst>
          </a:blip>
          <a:srcRect l="20007" r="18548" b="22266"/>
          <a:stretch/>
        </p:blipFill>
        <p:spPr>
          <a:xfrm>
            <a:off x="-1" y="1696163"/>
            <a:ext cx="4737099" cy="3973161"/>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57452" y="189263"/>
            <a:ext cx="1187709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1F1A62"/>
                </a:solidFill>
                <a:latin typeface="Helvetica" pitchFamily="2" charset="0"/>
              </a:rPr>
              <a:t>Due to heightened interest and attention during COVID-19, trial and adoption of AVOD services accelerated, with </a:t>
            </a:r>
            <a:r>
              <a:rPr lang="en-US" sz="2200" b="1" dirty="0">
                <a:solidFill>
                  <a:srgbClr val="E84A99"/>
                </a:solidFill>
                <a:latin typeface="Helvetica" pitchFamily="2" charset="0"/>
              </a:rPr>
              <a:t>1 in 4 viewers stacking </a:t>
            </a:r>
            <a:r>
              <a:rPr lang="en-US" sz="2200" b="1" dirty="0">
                <a:solidFill>
                  <a:srgbClr val="1F1A62"/>
                </a:solidFill>
                <a:latin typeface="Helvetica" pitchFamily="2" charset="0"/>
              </a:rPr>
              <a:t>AVOD subscriptions on top of paid</a:t>
            </a:r>
            <a:endParaRPr kumimoji="0" lang="en-US" sz="22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24974CD4-4D32-4D67-A532-68C4700F6A44}"/>
              </a:ext>
            </a:extLst>
          </p:cNvPr>
          <p:cNvSpPr txBox="1"/>
          <p:nvPr/>
        </p:nvSpPr>
        <p:spPr>
          <a:xfrm>
            <a:off x="264320" y="1845618"/>
            <a:ext cx="76656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8DBCBA2D-CC34-43BB-BC50-361B6AB3096C}"/>
              </a:ext>
            </a:extLst>
          </p:cNvPr>
          <p:cNvSpPr txBox="1"/>
          <p:nvPr/>
        </p:nvSpPr>
        <p:spPr>
          <a:xfrm>
            <a:off x="456264" y="6154300"/>
            <a:ext cx="1168727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Q5. Which of the following streaming service types do you watch regularly? Does not equal 100% due to the ability to choose multiple responses. </a:t>
            </a:r>
            <a:r>
              <a:rPr kumimoji="0" lang="en-US" sz="7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 </a:t>
            </a:r>
            <a:r>
              <a:rPr lang="en-US" sz="700" b="1">
                <a:solidFill>
                  <a:srgbClr val="1B1464"/>
                </a:solidFill>
                <a:latin typeface="Helvetica" panose="020B0604020202020204" pitchFamily="34" charset="0"/>
                <a:cs typeface="Helvetica" panose="020B0604020202020204" pitchFamily="34" charset="0"/>
              </a:rPr>
              <a:t>SVOD Users</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paid subscription streaming services with no commercials (e.g., Netflix, Disney+) (n= 817). </a:t>
            </a:r>
          </a:p>
        </p:txBody>
      </p:sp>
      <p:sp>
        <p:nvSpPr>
          <p:cNvPr id="7" name="Rectangle 6">
            <a:extLst>
              <a:ext uri="{FF2B5EF4-FFF2-40B4-BE49-F238E27FC236}">
                <a16:creationId xmlns:a16="http://schemas.microsoft.com/office/drawing/2014/main" id="{9AFAE1B6-6F7A-4E4E-9A3D-BAA6020817CA}"/>
              </a:ext>
            </a:extLst>
          </p:cNvPr>
          <p:cNvSpPr/>
          <p:nvPr/>
        </p:nvSpPr>
        <p:spPr>
          <a:xfrm>
            <a:off x="4694063" y="1696163"/>
            <a:ext cx="7497937"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D2F5E9B-D310-4865-AA8E-C63A1E2C380D}"/>
              </a:ext>
            </a:extLst>
          </p:cNvPr>
          <p:cNvSpPr txBox="1"/>
          <p:nvPr/>
        </p:nvSpPr>
        <p:spPr>
          <a:xfrm>
            <a:off x="5337894" y="3317734"/>
            <a:ext cx="6141638"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cs typeface="Helvetica"/>
              </a:rPr>
              <a:t>of </a:t>
            </a:r>
            <a:r>
              <a:rPr lang="en-US" sz="2000" b="1" u="sng">
                <a:solidFill>
                  <a:srgbClr val="1F1A62"/>
                </a:solidFill>
                <a:latin typeface="Helvetica" panose="020B0403020202020204" pitchFamily="34" charset="0"/>
                <a:cs typeface="Helvetica"/>
              </a:rPr>
              <a:t>SVOD</a:t>
            </a:r>
            <a:r>
              <a:rPr kumimoji="0" lang="en-US" sz="2000" b="1" i="0" u="sng" strike="noStrike" kern="1200" cap="none" spc="0" normalizeH="0" baseline="0" noProof="0">
                <a:ln>
                  <a:noFill/>
                </a:ln>
                <a:solidFill>
                  <a:srgbClr val="1F1A62"/>
                </a:solidFill>
                <a:effectLst/>
                <a:uLnTx/>
                <a:uFillTx/>
                <a:latin typeface="Helvetica" panose="020B0403020202020204" pitchFamily="34" charset="0"/>
                <a:cs typeface="Helvetica"/>
              </a:rPr>
              <a:t> users</a:t>
            </a:r>
            <a:r>
              <a:rPr kumimoji="0" lang="en-US" sz="2000" b="1" i="0" u="none" strike="noStrike" kern="1200" cap="none" spc="0" normalizeH="0" baseline="0" noProof="0">
                <a:ln>
                  <a:noFill/>
                </a:ln>
                <a:solidFill>
                  <a:srgbClr val="1F1A62"/>
                </a:solidFill>
                <a:effectLst/>
                <a:uLnTx/>
                <a:uFillTx/>
                <a:latin typeface="Helvetica" panose="020B0403020202020204" pitchFamily="34" charset="0"/>
                <a:cs typeface="Helvetica"/>
              </a:rPr>
              <a:t> </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cs typeface="Helvetica"/>
              </a:rPr>
              <a:t>also subscribe to </a:t>
            </a:r>
            <a:r>
              <a:rPr lang="en-US" sz="2000" b="1">
                <a:solidFill>
                  <a:srgbClr val="E84A99"/>
                </a:solidFill>
                <a:latin typeface="Helvetica" panose="020B0403020202020204" pitchFamily="34" charset="0"/>
                <a:cs typeface="Helvetica"/>
              </a:rPr>
              <a:t>AVOD</a:t>
            </a:r>
            <a:r>
              <a:rPr kumimoji="0" lang="en-US" sz="2000" b="1" i="0" u="none" strike="noStrike" kern="1200" cap="none" spc="0" normalizeH="0" baseline="0" noProof="0">
                <a:ln>
                  <a:noFill/>
                </a:ln>
                <a:solidFill>
                  <a:srgbClr val="E84A99"/>
                </a:solidFill>
                <a:effectLst/>
                <a:uLnTx/>
                <a:uFillTx/>
                <a:latin typeface="Helvetica" panose="020B0403020202020204" pitchFamily="34" charset="0"/>
                <a:cs typeface="Helvetica"/>
              </a:rPr>
              <a:t> services</a:t>
            </a:r>
          </a:p>
        </p:txBody>
      </p:sp>
      <p:sp>
        <p:nvSpPr>
          <p:cNvPr id="3" name="Rectangle 2">
            <a:extLst>
              <a:ext uri="{FF2B5EF4-FFF2-40B4-BE49-F238E27FC236}">
                <a16:creationId xmlns:a16="http://schemas.microsoft.com/office/drawing/2014/main" id="{4BE78D99-B71C-498F-B9F4-0332043C42B2}"/>
              </a:ext>
            </a:extLst>
          </p:cNvPr>
          <p:cNvSpPr/>
          <p:nvPr/>
        </p:nvSpPr>
        <p:spPr>
          <a:xfrm>
            <a:off x="7576355" y="2172416"/>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27%</a:t>
            </a:r>
            <a:endParaRPr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F3579A82-1A4A-454D-B670-EC0B5674915E}"/>
              </a:ext>
            </a:extLst>
          </p:cNvPr>
          <p:cNvSpPr/>
          <p:nvPr/>
        </p:nvSpPr>
        <p:spPr>
          <a:xfrm>
            <a:off x="7767131" y="4174297"/>
            <a:ext cx="1283164" cy="553998"/>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3000" b="1">
                <a:ln w="13462">
                  <a:solidFill>
                    <a:prstClr val="black"/>
                  </a:solidFill>
                  <a:prstDash val="solid"/>
                </a:ln>
                <a:solidFill>
                  <a:srgbClr val="00C0F3"/>
                </a:solidFill>
                <a:effectLst>
                  <a:outerShdw dist="38100" dir="2700000" algn="bl" rotWithShape="0">
                    <a:prstClr val="black"/>
                  </a:outerShdw>
                </a:effectLst>
                <a:latin typeface="Helvetica" panose="020B0604020202020204" pitchFamily="34" charset="0"/>
                <a:ea typeface="Open Sans" panose="020B0606030504020204" pitchFamily="34" charset="0"/>
                <a:cs typeface="Helvetica" panose="020B0604020202020204" pitchFamily="34" charset="0"/>
              </a:rPr>
              <a:t>75</a:t>
            </a:r>
            <a:r>
              <a:rPr kumimoji="0" lang="en-US" sz="3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a:t>
            </a:r>
            <a:endParaRPr lang="en-US" sz="3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3569D381-C5F8-43E1-B597-6AC359170BEE}"/>
              </a:ext>
            </a:extLst>
          </p:cNvPr>
          <p:cNvSpPr txBox="1"/>
          <p:nvPr/>
        </p:nvSpPr>
        <p:spPr>
          <a:xfrm>
            <a:off x="5051219" y="4788283"/>
            <a:ext cx="6775425" cy="323165"/>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500" b="0" i="0" u="none" strike="noStrike" kern="1200" cap="none" spc="0" normalizeH="0" baseline="0" noProof="0">
                <a:ln>
                  <a:noFill/>
                </a:ln>
                <a:solidFill>
                  <a:srgbClr val="1F1A62"/>
                </a:solidFill>
                <a:effectLst/>
                <a:uLnTx/>
                <a:uFillTx/>
                <a:latin typeface="Helvetica" panose="020B0403020202020204" pitchFamily="34" charset="0"/>
                <a:cs typeface="Helvetica"/>
              </a:rPr>
              <a:t>of </a:t>
            </a:r>
            <a:r>
              <a:rPr lang="en-US" sz="1500" b="1" u="sng">
                <a:solidFill>
                  <a:srgbClr val="1F1A62"/>
                </a:solidFill>
                <a:latin typeface="Helvetica" panose="020B0403020202020204" pitchFamily="34" charset="0"/>
                <a:cs typeface="Helvetica"/>
              </a:rPr>
              <a:t>AVOD</a:t>
            </a:r>
            <a:r>
              <a:rPr kumimoji="0" lang="en-US" sz="1500" b="1" i="0" u="sng" strike="noStrike" kern="1200" cap="none" spc="0" normalizeH="0" baseline="0" noProof="0">
                <a:ln>
                  <a:noFill/>
                </a:ln>
                <a:solidFill>
                  <a:srgbClr val="1F1A62"/>
                </a:solidFill>
                <a:effectLst/>
                <a:uLnTx/>
                <a:uFillTx/>
                <a:latin typeface="Helvetica" panose="020B0403020202020204" pitchFamily="34" charset="0"/>
                <a:cs typeface="Helvetica"/>
              </a:rPr>
              <a:t> </a:t>
            </a:r>
            <a:r>
              <a:rPr lang="en-US" sz="1500" b="1" u="sng">
                <a:solidFill>
                  <a:srgbClr val="1F1A62"/>
                </a:solidFill>
                <a:latin typeface="Helvetica" panose="020B0403020202020204" pitchFamily="34" charset="0"/>
                <a:cs typeface="Helvetica"/>
              </a:rPr>
              <a:t>users</a:t>
            </a:r>
            <a:r>
              <a:rPr lang="en-US" sz="1500" b="1">
                <a:solidFill>
                  <a:srgbClr val="1F1A62"/>
                </a:solidFill>
                <a:latin typeface="Helvetica" panose="020B0403020202020204" pitchFamily="34" charset="0"/>
                <a:cs typeface="Helvetica"/>
              </a:rPr>
              <a:t> </a:t>
            </a:r>
            <a:r>
              <a:rPr kumimoji="0" lang="en-US" sz="1500" b="0" i="0" u="none" strike="noStrike" kern="1200" cap="none" spc="0" normalizeH="0" baseline="0" noProof="0">
                <a:ln>
                  <a:noFill/>
                </a:ln>
                <a:solidFill>
                  <a:srgbClr val="1F1A62"/>
                </a:solidFill>
                <a:effectLst/>
                <a:uLnTx/>
                <a:uFillTx/>
                <a:latin typeface="Helvetica" panose="020B0403020202020204" pitchFamily="34" charset="0"/>
                <a:cs typeface="Helvetica"/>
              </a:rPr>
              <a:t>also access </a:t>
            </a:r>
            <a:r>
              <a:rPr lang="en-US" sz="1500">
                <a:solidFill>
                  <a:srgbClr val="1F1A62"/>
                </a:solidFill>
                <a:latin typeface="Helvetica" panose="020B0403020202020204" pitchFamily="34" charset="0"/>
                <a:cs typeface="Helvetica"/>
              </a:rPr>
              <a:t>SVOD</a:t>
            </a:r>
            <a:r>
              <a:rPr kumimoji="0" lang="en-US" sz="1500" b="0" i="0" u="none" strike="noStrike" kern="1200" cap="none" spc="0" normalizeH="0" baseline="0" noProof="0">
                <a:ln>
                  <a:noFill/>
                </a:ln>
                <a:solidFill>
                  <a:srgbClr val="1F1A62"/>
                </a:solidFill>
                <a:effectLst/>
                <a:uLnTx/>
                <a:uFillTx/>
                <a:latin typeface="Helvetica" panose="020B0403020202020204" pitchFamily="34" charset="0"/>
                <a:cs typeface="Helvetica"/>
              </a:rPr>
              <a:t> services</a:t>
            </a:r>
          </a:p>
        </p:txBody>
      </p:sp>
      <p:sp>
        <p:nvSpPr>
          <p:cNvPr id="14" name="Rectangle 13">
            <a:extLst>
              <a:ext uri="{FF2B5EF4-FFF2-40B4-BE49-F238E27FC236}">
                <a16:creationId xmlns:a16="http://schemas.microsoft.com/office/drawing/2014/main" id="{9E6D2697-8CE0-41D0-BB95-5EF93B861292}"/>
              </a:ext>
            </a:extLst>
          </p:cNvPr>
          <p:cNvSpPr/>
          <p:nvPr/>
        </p:nvSpPr>
        <p:spPr>
          <a:xfrm>
            <a:off x="27031" y="1018011"/>
            <a:ext cx="12137939" cy="5847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600" dirty="0">
                <a:solidFill>
                  <a:srgbClr val="1F1A62"/>
                </a:solidFill>
                <a:latin typeface="Helvetica"/>
                <a:cs typeface="Helvetica"/>
              </a:rPr>
              <a:t>As more AVOD services launch, audiences are taking advantage of the strong combination of </a:t>
            </a:r>
            <a:r>
              <a:rPr lang="en-US" sz="1600" b="1" dirty="0">
                <a:solidFill>
                  <a:srgbClr val="E84A99"/>
                </a:solidFill>
                <a:latin typeface="Helvetica"/>
                <a:cs typeface="Helvetica"/>
              </a:rPr>
              <a:t>high-quality programming that's available at a very affordable price</a:t>
            </a:r>
            <a:r>
              <a:rPr lang="en-US" sz="1600" dirty="0">
                <a:solidFill>
                  <a:srgbClr val="1F1A62"/>
                </a:solidFill>
                <a:latin typeface="Helvetica"/>
                <a:cs typeface="Helvetica"/>
              </a:rPr>
              <a:t> – </a:t>
            </a:r>
            <a:r>
              <a:rPr lang="en-US" sz="1600" b="1" dirty="0">
                <a:solidFill>
                  <a:srgbClr val="E84A99"/>
                </a:solidFill>
                <a:latin typeface="Helvetica"/>
                <a:cs typeface="Helvetica"/>
              </a:rPr>
              <a:t>free</a:t>
            </a:r>
            <a:r>
              <a:rPr lang="en-US" sz="1600" dirty="0">
                <a:solidFill>
                  <a:srgbClr val="1F1A62"/>
                </a:solidFill>
                <a:latin typeface="Helvetica"/>
                <a:cs typeface="Helvetica"/>
              </a:rPr>
              <a:t>  </a:t>
            </a:r>
            <a:endParaRPr kumimoji="0" lang="en-US" sz="1600" i="0" u="none" strike="noStrike" kern="1200" cap="none" spc="0" normalizeH="0" baseline="0" noProof="0" dirty="0">
              <a:ln>
                <a:noFill/>
              </a:ln>
              <a:solidFill>
                <a:srgbClr val="1F1A62"/>
              </a:solidFill>
              <a:effectLst/>
              <a:uLnTx/>
              <a:uFillTx/>
              <a:latin typeface="Helvetica"/>
              <a:ea typeface="+mn-ea"/>
              <a:cs typeface="Helvetica"/>
            </a:endParaRPr>
          </a:p>
        </p:txBody>
      </p:sp>
    </p:spTree>
    <p:extLst>
      <p:ext uri="{BB962C8B-B14F-4D97-AF65-F5344CB8AC3E}">
        <p14:creationId xmlns:p14="http://schemas.microsoft.com/office/powerpoint/2010/main" val="3813058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906D8F-BE78-4B79-8FDF-02C203A3757B}"/>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 name="TextBox 5">
            <a:extLst>
              <a:ext uri="{FF2B5EF4-FFF2-40B4-BE49-F238E27FC236}">
                <a16:creationId xmlns:a16="http://schemas.microsoft.com/office/drawing/2014/main" id="{8DBCBA2D-CC34-43BB-BC50-361B6AB3096C}"/>
              </a:ext>
            </a:extLst>
          </p:cNvPr>
          <p:cNvSpPr txBox="1"/>
          <p:nvPr/>
        </p:nvSpPr>
        <p:spPr>
          <a:xfrm>
            <a:off x="456264" y="6216624"/>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 Q3. When thinking about streaming video services, how much do you agree with the following statements? Does not equal 100% due to the ability to choose multiple responses. </a:t>
            </a:r>
            <a:r>
              <a:rPr kumimoji="0" lang="en-US" sz="7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endParaRPr kumimoji="0" lang="en-US" sz="700" b="0"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endParaRPr>
          </a:p>
        </p:txBody>
      </p:sp>
      <p:sp>
        <p:nvSpPr>
          <p:cNvPr id="10" name="TextBox 9">
            <a:extLst>
              <a:ext uri="{FF2B5EF4-FFF2-40B4-BE49-F238E27FC236}">
                <a16:creationId xmlns:a16="http://schemas.microsoft.com/office/drawing/2014/main" id="{26CD3E7A-C00F-417A-9DDB-DBB2E60DD92D}"/>
              </a:ext>
            </a:extLst>
          </p:cNvPr>
          <p:cNvSpPr txBox="1"/>
          <p:nvPr/>
        </p:nvSpPr>
        <p:spPr>
          <a:xfrm>
            <a:off x="-8880" y="1738464"/>
            <a:ext cx="1220087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Which of the following statements about streaming video content do you agree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F1A62"/>
                </a:solidFill>
                <a:latin typeface="Helvetica" panose="020B0604020202020204" pitchFamily="34" charset="0"/>
                <a:cs typeface="Helvetica" panose="020B0604020202020204" pitchFamily="34" charset="0"/>
              </a:rPr>
              <a:t>AVOD Users</a:t>
            </a:r>
            <a:endPar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2" name="Picture 21" descr="A picture containing clock&#10;&#10;Description automatically generated">
            <a:extLst>
              <a:ext uri="{FF2B5EF4-FFF2-40B4-BE49-F238E27FC236}">
                <a16:creationId xmlns:a16="http://schemas.microsoft.com/office/drawing/2014/main" id="{CBC6DED5-C482-46E3-8AE7-D24E927EADB1}"/>
              </a:ext>
            </a:extLst>
          </p:cNvPr>
          <p:cNvPicPr>
            <a:picLocks noChangeAspect="1"/>
          </p:cNvPicPr>
          <p:nvPr/>
        </p:nvPicPr>
        <p:blipFill>
          <a:blip r:embed="rId4"/>
          <a:stretch>
            <a:fillRect/>
          </a:stretch>
        </p:blipFill>
        <p:spPr>
          <a:xfrm>
            <a:off x="1315066" y="2739751"/>
            <a:ext cx="1866595" cy="1866595"/>
          </a:xfrm>
          <a:prstGeom prst="rect">
            <a:avLst/>
          </a:prstGeom>
        </p:spPr>
      </p:pic>
      <p:sp>
        <p:nvSpPr>
          <p:cNvPr id="28" name="TextBox 27">
            <a:extLst>
              <a:ext uri="{FF2B5EF4-FFF2-40B4-BE49-F238E27FC236}">
                <a16:creationId xmlns:a16="http://schemas.microsoft.com/office/drawing/2014/main" id="{D079F859-4B53-46DB-BB9A-B5A6B0B4F086}"/>
              </a:ext>
            </a:extLst>
          </p:cNvPr>
          <p:cNvSpPr txBox="1"/>
          <p:nvPr/>
        </p:nvSpPr>
        <p:spPr>
          <a:xfrm>
            <a:off x="456265" y="4953525"/>
            <a:ext cx="3575046" cy="1138773"/>
          </a:xfrm>
          <a:prstGeom prst="rect">
            <a:avLst/>
          </a:prstGeom>
          <a:noFill/>
        </p:spPr>
        <p:txBody>
          <a:bodyPr wrap="square" rtlCol="0">
            <a:spAutoFit/>
          </a:bodyPr>
          <a:lstStyle/>
          <a:p>
            <a:pPr lvl="0" algn="ctr">
              <a:defRPr/>
            </a:pPr>
            <a:r>
              <a:rPr lang="en-US" sz="3200" b="1">
                <a:solidFill>
                  <a:srgbClr val="00C0F3"/>
                </a:solidFill>
                <a:latin typeface="Helvetica" panose="020B0604020202020204" pitchFamily="34" charset="0"/>
                <a:cs typeface="Helvetica" panose="020B0604020202020204" pitchFamily="34" charset="0"/>
              </a:rPr>
              <a:t>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 like the large selection of TV shows and movies they offer”</a:t>
            </a:r>
            <a:endPar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pSp>
        <p:nvGrpSpPr>
          <p:cNvPr id="2" name="Group 1">
            <a:extLst>
              <a:ext uri="{FF2B5EF4-FFF2-40B4-BE49-F238E27FC236}">
                <a16:creationId xmlns:a16="http://schemas.microsoft.com/office/drawing/2014/main" id="{6F6117A6-823E-4C5C-B30C-259FE4A679E2}"/>
              </a:ext>
            </a:extLst>
          </p:cNvPr>
          <p:cNvGrpSpPr/>
          <p:nvPr/>
        </p:nvGrpSpPr>
        <p:grpSpPr>
          <a:xfrm>
            <a:off x="8099750" y="2665139"/>
            <a:ext cx="3444240" cy="3377120"/>
            <a:chOff x="4373880" y="2715178"/>
            <a:chExt cx="3444240" cy="3377120"/>
          </a:xfrm>
        </p:grpSpPr>
        <p:pic>
          <p:nvPicPr>
            <p:cNvPr id="24" name="Picture 23" descr="A close up of a sign&#10;&#10;Description automatically generated">
              <a:extLst>
                <a:ext uri="{FF2B5EF4-FFF2-40B4-BE49-F238E27FC236}">
                  <a16:creationId xmlns:a16="http://schemas.microsoft.com/office/drawing/2014/main" id="{DAAA19F2-DE9A-44B1-ADBB-7CA3112D5DB3}"/>
                </a:ext>
              </a:extLst>
            </p:cNvPr>
            <p:cNvPicPr>
              <a:picLocks noChangeAspect="1"/>
            </p:cNvPicPr>
            <p:nvPr/>
          </p:nvPicPr>
          <p:blipFill>
            <a:blip r:embed="rId5"/>
            <a:stretch>
              <a:fillRect/>
            </a:stretch>
          </p:blipFill>
          <p:spPr>
            <a:xfrm>
              <a:off x="5162703" y="2715178"/>
              <a:ext cx="1866595" cy="1866595"/>
            </a:xfrm>
            <a:prstGeom prst="rect">
              <a:avLst/>
            </a:prstGeom>
          </p:spPr>
        </p:pic>
        <p:sp>
          <p:nvSpPr>
            <p:cNvPr id="30" name="TextBox 29">
              <a:extLst>
                <a:ext uri="{FF2B5EF4-FFF2-40B4-BE49-F238E27FC236}">
                  <a16:creationId xmlns:a16="http://schemas.microsoft.com/office/drawing/2014/main" id="{AE6CF740-B367-4F84-B043-D979A7FBF11B}"/>
                </a:ext>
              </a:extLst>
            </p:cNvPr>
            <p:cNvSpPr txBox="1"/>
            <p:nvPr/>
          </p:nvSpPr>
          <p:spPr>
            <a:xfrm>
              <a:off x="4373880" y="4953525"/>
              <a:ext cx="344424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 enjoy the original content the service offers”</a:t>
              </a:r>
            </a:p>
          </p:txBody>
        </p:sp>
      </p:grpSp>
      <p:grpSp>
        <p:nvGrpSpPr>
          <p:cNvPr id="3" name="Group 2">
            <a:extLst>
              <a:ext uri="{FF2B5EF4-FFF2-40B4-BE49-F238E27FC236}">
                <a16:creationId xmlns:a16="http://schemas.microsoft.com/office/drawing/2014/main" id="{B356A0F2-88ED-4BD6-8A59-9192F068BF48}"/>
              </a:ext>
            </a:extLst>
          </p:cNvPr>
          <p:cNvGrpSpPr/>
          <p:nvPr/>
        </p:nvGrpSpPr>
        <p:grpSpPr>
          <a:xfrm>
            <a:off x="4302896" y="2762496"/>
            <a:ext cx="3444240" cy="3304152"/>
            <a:chOff x="8160689" y="2739751"/>
            <a:chExt cx="3444240" cy="3304152"/>
          </a:xfrm>
        </p:grpSpPr>
        <p:sp>
          <p:nvSpPr>
            <p:cNvPr id="32" name="TextBox 31">
              <a:extLst>
                <a:ext uri="{FF2B5EF4-FFF2-40B4-BE49-F238E27FC236}">
                  <a16:creationId xmlns:a16="http://schemas.microsoft.com/office/drawing/2014/main" id="{95CADD57-DE3B-43CA-B379-31CA36AA7FC4}"/>
                </a:ext>
              </a:extLst>
            </p:cNvPr>
            <p:cNvSpPr txBox="1"/>
            <p:nvPr/>
          </p:nvSpPr>
          <p:spPr>
            <a:xfrm>
              <a:off x="8160689" y="4905130"/>
              <a:ext cx="344424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 like having access to every show, past or present”</a:t>
              </a:r>
            </a:p>
          </p:txBody>
        </p:sp>
        <p:pic>
          <p:nvPicPr>
            <p:cNvPr id="34" name="Picture 33" descr="A picture containing drawing&#10;&#10;Description automatically generated">
              <a:extLst>
                <a:ext uri="{FF2B5EF4-FFF2-40B4-BE49-F238E27FC236}">
                  <a16:creationId xmlns:a16="http://schemas.microsoft.com/office/drawing/2014/main" id="{63A60DEF-9BAF-4413-A2B6-D1646F1D3B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9511" y="2739751"/>
              <a:ext cx="1866596" cy="1866596"/>
            </a:xfrm>
            <a:prstGeom prst="rect">
              <a:avLst/>
            </a:prstGeom>
          </p:spPr>
        </p:pic>
      </p:grpSp>
      <p:sp>
        <p:nvSpPr>
          <p:cNvPr id="17" name="Rectangle 16">
            <a:extLst>
              <a:ext uri="{FF2B5EF4-FFF2-40B4-BE49-F238E27FC236}">
                <a16:creationId xmlns:a16="http://schemas.microsoft.com/office/drawing/2014/main" id="{7827A26F-59BB-4BF0-972E-07E72E9A07E8}"/>
              </a:ext>
            </a:extLst>
          </p:cNvPr>
          <p:cNvSpPr/>
          <p:nvPr/>
        </p:nvSpPr>
        <p:spPr>
          <a:xfrm>
            <a:off x="155534" y="378077"/>
            <a:ext cx="11872050"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a:ea typeface="+mn-ea"/>
                <a:cs typeface="Helvetica"/>
              </a:rPr>
              <a:t>People enjoy AVOD platforms because they satisfy viewers' desire for </a:t>
            </a:r>
            <a:r>
              <a:rPr kumimoji="0" lang="en-US" sz="2600" b="1" i="0" u="none" strike="noStrike" kern="1200" cap="none" spc="0" normalizeH="0" baseline="0" noProof="0" dirty="0">
                <a:ln>
                  <a:noFill/>
                </a:ln>
                <a:solidFill>
                  <a:srgbClr val="E84A99"/>
                </a:solidFill>
                <a:effectLst/>
                <a:uLnTx/>
                <a:uFillTx/>
                <a:latin typeface="Helvetica"/>
                <a:ea typeface="+mn-ea"/>
                <a:cs typeface="Helvetica"/>
              </a:rPr>
              <a:t>more</a:t>
            </a:r>
            <a:r>
              <a:rPr kumimoji="0" lang="en-US" sz="2600" b="1" i="0" u="none" strike="noStrike" kern="1200" cap="none" spc="0" normalizeH="0" baseline="0" noProof="0" dirty="0">
                <a:ln>
                  <a:noFill/>
                </a:ln>
                <a:solidFill>
                  <a:srgbClr val="1F1A62"/>
                </a:solidFill>
                <a:effectLst/>
                <a:uLnTx/>
                <a:uFillTx/>
                <a:latin typeface="Helvetica"/>
                <a:ea typeface="+mn-ea"/>
                <a:cs typeface="Helvetica"/>
              </a:rPr>
              <a:t> </a:t>
            </a:r>
            <a:r>
              <a:rPr kumimoji="0" lang="en-US" sz="2600" b="1" i="0" u="none" strike="noStrike" kern="1200" cap="none" spc="0" normalizeH="0" baseline="0" noProof="0" dirty="0">
                <a:ln>
                  <a:noFill/>
                </a:ln>
                <a:solidFill>
                  <a:srgbClr val="ED3C8D"/>
                </a:solidFill>
                <a:effectLst/>
                <a:uLnTx/>
                <a:uFillTx/>
                <a:latin typeface="Helvetica"/>
                <a:ea typeface="+mn-ea"/>
                <a:cs typeface="Helvetica"/>
              </a:rPr>
              <a:t>premium content of</a:t>
            </a:r>
            <a:r>
              <a:rPr lang="en-US" sz="2600" b="1" dirty="0">
                <a:solidFill>
                  <a:srgbClr val="ED3C8D"/>
                </a:solidFill>
                <a:latin typeface="Helvetica"/>
                <a:cs typeface="Helvetica"/>
              </a:rPr>
              <a:t> both </a:t>
            </a:r>
            <a:r>
              <a:rPr kumimoji="0" lang="en-US" sz="2600" b="1" i="0" u="none" strike="noStrike" kern="1200" cap="none" spc="0" normalizeH="0" baseline="0" noProof="0" dirty="0">
                <a:ln>
                  <a:noFill/>
                </a:ln>
                <a:solidFill>
                  <a:srgbClr val="ED3C8D"/>
                </a:solidFill>
                <a:effectLst/>
                <a:uLnTx/>
                <a:uFillTx/>
                <a:latin typeface="Helvetica"/>
                <a:ea typeface="+mn-ea"/>
                <a:cs typeface="Helvetica"/>
              </a:rPr>
              <a:t>current and library TV shows </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1892359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906D8F-BE78-4B79-8FDF-02C203A3757B}"/>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14" name="Chart 13">
            <a:extLst>
              <a:ext uri="{FF2B5EF4-FFF2-40B4-BE49-F238E27FC236}">
                <a16:creationId xmlns:a16="http://schemas.microsoft.com/office/drawing/2014/main" id="{B803BCCE-0CC5-4678-9142-23B300415C5E}"/>
              </a:ext>
            </a:extLst>
          </p:cNvPr>
          <p:cNvGraphicFramePr/>
          <p:nvPr>
            <p:extLst>
              <p:ext uri="{D42A27DB-BD31-4B8C-83A1-F6EECF244321}">
                <p14:modId xmlns:p14="http://schemas.microsoft.com/office/powerpoint/2010/main" val="1071776027"/>
              </p:ext>
            </p:extLst>
          </p:nvPr>
        </p:nvGraphicFramePr>
        <p:xfrm>
          <a:off x="241604" y="2300287"/>
          <a:ext cx="11708793" cy="353154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8DBCBA2D-CC34-43BB-BC50-361B6AB3096C}"/>
              </a:ext>
            </a:extLst>
          </p:cNvPr>
          <p:cNvSpPr txBox="1"/>
          <p:nvPr/>
        </p:nvSpPr>
        <p:spPr>
          <a:xfrm>
            <a:off x="456264" y="6158272"/>
            <a:ext cx="1135949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Q3. When thinking about streaming video services, how much do you agree or disagree with the following statements? </a:t>
            </a:r>
            <a:r>
              <a:rPr kumimoji="0" lang="en-US" sz="7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 </a:t>
            </a:r>
            <a:r>
              <a:rPr lang="en-US" sz="700" b="1">
                <a:solidFill>
                  <a:srgbClr val="1B1464"/>
                </a:solidFill>
                <a:latin typeface="Helvetica" panose="020B0604020202020204" pitchFamily="34" charset="0"/>
                <a:cs typeface="Helvetica" panose="020B0604020202020204" pitchFamily="34" charset="0"/>
              </a:rPr>
              <a:t>SVOD Users</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paid subscription streaming services with no commercials (e.g., Netflix, Disney+) (n= 817). </a:t>
            </a:r>
          </a:p>
        </p:txBody>
      </p:sp>
      <p:sp>
        <p:nvSpPr>
          <p:cNvPr id="18" name="TextBox 17">
            <a:extLst>
              <a:ext uri="{FF2B5EF4-FFF2-40B4-BE49-F238E27FC236}">
                <a16:creationId xmlns:a16="http://schemas.microsoft.com/office/drawing/2014/main" id="{2C3A8C9A-9F64-4A27-A30A-BD359F08FC24}"/>
              </a:ext>
            </a:extLst>
          </p:cNvPr>
          <p:cNvSpPr txBox="1"/>
          <p:nvPr/>
        </p:nvSpPr>
        <p:spPr>
          <a:xfrm>
            <a:off x="-8880" y="1701888"/>
            <a:ext cx="122008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 like having access to every show, past or present”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a:t>
            </a:r>
          </a:p>
        </p:txBody>
      </p:sp>
      <p:sp>
        <p:nvSpPr>
          <p:cNvPr id="9" name="Rectangle 8">
            <a:extLst>
              <a:ext uri="{FF2B5EF4-FFF2-40B4-BE49-F238E27FC236}">
                <a16:creationId xmlns:a16="http://schemas.microsoft.com/office/drawing/2014/main" id="{F668B3E3-94BB-41FA-8A2F-C4320E5DC480}"/>
              </a:ext>
            </a:extLst>
          </p:cNvPr>
          <p:cNvSpPr/>
          <p:nvPr/>
        </p:nvSpPr>
        <p:spPr>
          <a:xfrm>
            <a:off x="3051483" y="2796540"/>
            <a:ext cx="1353311" cy="2872740"/>
          </a:xfrm>
          <a:prstGeom prst="rect">
            <a:avLst/>
          </a:prstGeom>
          <a:noFill/>
          <a:ln w="28575">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EF1C91-A4F5-4D78-92B1-2F43B2CEB2A3}"/>
              </a:ext>
            </a:extLst>
          </p:cNvPr>
          <p:cNvSpPr/>
          <p:nvPr/>
        </p:nvSpPr>
        <p:spPr>
          <a:xfrm>
            <a:off x="241604" y="1047039"/>
            <a:ext cx="11836768" cy="584775"/>
          </a:xfrm>
          <a:prstGeom prst="rect">
            <a:avLst/>
          </a:prstGeom>
          <a:noFill/>
        </p:spPr>
        <p:txBody>
          <a:bodyPr wrap="square" lIns="91440" tIns="45720" rIns="91440" bIns="45720" rtlCol="0" anchor="t">
            <a:spAutoFit/>
          </a:bodyPr>
          <a:lstStyle/>
          <a:p>
            <a:pPr marL="285750" indent="-285750">
              <a:buBlip>
                <a:blip r:embed="rId5"/>
              </a:buBlip>
              <a:defRPr/>
            </a:pPr>
            <a:r>
              <a:rPr lang="en-US" sz="1600">
                <a:solidFill>
                  <a:srgbClr val="1F1A62"/>
                </a:solidFill>
                <a:latin typeface="Helvetica" panose="020B0604020202020204" pitchFamily="34" charset="0"/>
                <a:cs typeface="Helvetica" panose="020B0604020202020204" pitchFamily="34" charset="0"/>
              </a:rPr>
              <a:t>A </a:t>
            </a:r>
            <a:r>
              <a:rPr lang="en-US" sz="1600" b="1">
                <a:solidFill>
                  <a:srgbClr val="E84A99"/>
                </a:solidFill>
                <a:latin typeface="Helvetica" panose="020B0604020202020204" pitchFamily="34" charset="0"/>
                <a:cs typeface="Helvetica" panose="020B0604020202020204" pitchFamily="34" charset="0"/>
              </a:rPr>
              <a:t>combination</a:t>
            </a:r>
            <a:r>
              <a:rPr lang="en-US" sz="1600">
                <a:solidFill>
                  <a:srgbClr val="1F1A62"/>
                </a:solidFill>
                <a:latin typeface="Helvetica" panose="020B0604020202020204" pitchFamily="34" charset="0"/>
                <a:cs typeface="Helvetica" panose="020B0604020202020204" pitchFamily="34" charset="0"/>
              </a:rPr>
              <a:t> of both </a:t>
            </a:r>
            <a:r>
              <a:rPr lang="en-US" sz="1600" b="1">
                <a:solidFill>
                  <a:srgbClr val="E84A99"/>
                </a:solidFill>
                <a:latin typeface="Helvetica" panose="020B0604020202020204" pitchFamily="34" charset="0"/>
                <a:cs typeface="Helvetica" panose="020B0604020202020204" pitchFamily="34" charset="0"/>
              </a:rPr>
              <a:t>newer originals </a:t>
            </a:r>
            <a:r>
              <a:rPr lang="en-US" sz="1600">
                <a:solidFill>
                  <a:srgbClr val="1F1A62"/>
                </a:solidFill>
                <a:latin typeface="Helvetica" panose="020B0604020202020204" pitchFamily="34" charset="0"/>
                <a:cs typeface="Helvetica" panose="020B0604020202020204" pitchFamily="34" charset="0"/>
              </a:rPr>
              <a:t>and</a:t>
            </a:r>
            <a:r>
              <a:rPr lang="en-US" sz="1600" b="1">
                <a:solidFill>
                  <a:srgbClr val="E84A99"/>
                </a:solidFill>
                <a:latin typeface="Helvetica" panose="020B0604020202020204" pitchFamily="34" charset="0"/>
                <a:cs typeface="Helvetica" panose="020B0604020202020204" pitchFamily="34" charset="0"/>
              </a:rPr>
              <a:t> older classics </a:t>
            </a:r>
            <a:r>
              <a:rPr lang="en-US" sz="1600">
                <a:solidFill>
                  <a:srgbClr val="1F1A62"/>
                </a:solidFill>
                <a:latin typeface="Helvetica" panose="020B0604020202020204" pitchFamily="34" charset="0"/>
                <a:cs typeface="Helvetica" panose="020B0604020202020204" pitchFamily="34" charset="0"/>
              </a:rPr>
              <a:t>appeal rather equally to both AVOD users </a:t>
            </a:r>
            <a:r>
              <a:rPr lang="en-US" sz="1600" b="1">
                <a:solidFill>
                  <a:srgbClr val="E84A99"/>
                </a:solidFill>
                <a:latin typeface="Helvetica" panose="020B0604020202020204" pitchFamily="34" charset="0"/>
                <a:cs typeface="Helvetica" panose="020B0604020202020204" pitchFamily="34" charset="0"/>
              </a:rPr>
              <a:t>(67%) </a:t>
            </a:r>
            <a:r>
              <a:rPr lang="en-US" sz="1600">
                <a:solidFill>
                  <a:srgbClr val="1F1A62"/>
                </a:solidFill>
                <a:latin typeface="Helvetica" panose="020B0604020202020204" pitchFamily="34" charset="0"/>
                <a:cs typeface="Helvetica" panose="020B0604020202020204" pitchFamily="34" charset="0"/>
              </a:rPr>
              <a:t>and SVOD users </a:t>
            </a:r>
            <a:r>
              <a:rPr lang="en-US" sz="1600">
                <a:solidFill>
                  <a:srgbClr val="E84A99"/>
                </a:solidFill>
                <a:latin typeface="Helvetica" panose="020B0604020202020204" pitchFamily="34" charset="0"/>
                <a:cs typeface="Helvetica" panose="020B0604020202020204" pitchFamily="34" charset="0"/>
              </a:rPr>
              <a:t>(</a:t>
            </a:r>
            <a:r>
              <a:rPr lang="en-US" sz="1600" b="1">
                <a:solidFill>
                  <a:srgbClr val="E84A99"/>
                </a:solidFill>
                <a:latin typeface="Helvetica" panose="020B0604020202020204" pitchFamily="34" charset="0"/>
                <a:cs typeface="Helvetica" panose="020B0604020202020204" pitchFamily="34" charset="0"/>
              </a:rPr>
              <a:t>66%</a:t>
            </a:r>
            <a:r>
              <a:rPr lang="en-US" sz="1600">
                <a:solidFill>
                  <a:srgbClr val="E84A99"/>
                </a:solidFill>
                <a:latin typeface="Helvetica" panose="020B0604020202020204" pitchFamily="34" charset="0"/>
                <a:cs typeface="Helvetica" panose="020B0604020202020204" pitchFamily="34" charset="0"/>
              </a:rPr>
              <a:t>)</a:t>
            </a:r>
            <a:endParaRPr kumimoji="0" lang="en-US" sz="1600" b="0" i="1" u="none" strike="noStrike" kern="1200" cap="none" spc="0" normalizeH="0" baseline="0" noProof="0">
              <a:ln>
                <a:noFill/>
              </a:ln>
              <a:solidFill>
                <a:srgbClr val="E84A99"/>
              </a:solidFill>
              <a:effectLst/>
              <a:uLnTx/>
              <a:uFillTx/>
              <a:latin typeface="Helvetica" panose="020B060402020202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FEE97283-307A-4393-A602-B40CD1C59CBA}"/>
              </a:ext>
            </a:extLst>
          </p:cNvPr>
          <p:cNvSpPr/>
          <p:nvPr/>
        </p:nvSpPr>
        <p:spPr>
          <a:xfrm>
            <a:off x="198883" y="154982"/>
            <a:ext cx="1187948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Library content, a core attribute for many AVOD services, is an important driver for signups, </a:t>
            </a:r>
            <a:r>
              <a:rPr lang="en-US" sz="2400" b="1">
                <a:solidFill>
                  <a:srgbClr val="1F1A62"/>
                </a:solidFill>
                <a:latin typeface="Helvetica" pitchFamily="2" charset="0"/>
              </a:rPr>
              <a:t>especially for </a:t>
            </a:r>
            <a:r>
              <a:rPr kumimoji="0" lang="en-US" sz="2400" b="1" i="0" u="none" strike="noStrike" kern="1200" cap="none" spc="0" normalizeH="0" baseline="0" noProof="0">
                <a:ln>
                  <a:noFill/>
                </a:ln>
                <a:solidFill>
                  <a:srgbClr val="E84A99"/>
                </a:solidFill>
                <a:effectLst/>
                <a:uLnTx/>
                <a:uFillTx/>
                <a:latin typeface="Helvetica" pitchFamily="2" charset="0"/>
                <a:ea typeface="+mn-ea"/>
                <a:cs typeface="+mn-cs"/>
              </a:rPr>
              <a:t>young adults </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who</a:t>
            </a:r>
            <a:r>
              <a:rPr kumimoji="0" lang="en-US" sz="2400" b="1" i="0" u="none" strike="noStrike" kern="1200" cap="none" spc="0" normalizeH="0" baseline="0" noProof="0">
                <a:ln>
                  <a:noFill/>
                </a:ln>
                <a:solidFill>
                  <a:srgbClr val="E84A99"/>
                </a:solidFill>
                <a:effectLst/>
                <a:uLnTx/>
                <a:uFillTx/>
                <a:latin typeface="Helvetica" pitchFamily="2" charset="0"/>
                <a:ea typeface="+mn-ea"/>
                <a:cs typeface="+mn-cs"/>
              </a:rPr>
              <a:t> </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appreciate ‘retro’ classics</a:t>
            </a:r>
          </a:p>
        </p:txBody>
      </p:sp>
      <p:sp>
        <p:nvSpPr>
          <p:cNvPr id="12" name="Rectangle 11">
            <a:extLst>
              <a:ext uri="{FF2B5EF4-FFF2-40B4-BE49-F238E27FC236}">
                <a16:creationId xmlns:a16="http://schemas.microsoft.com/office/drawing/2014/main" id="{3A55F50E-C5FF-408F-994E-F000223B44B7}"/>
              </a:ext>
            </a:extLst>
          </p:cNvPr>
          <p:cNvSpPr/>
          <p:nvPr/>
        </p:nvSpPr>
        <p:spPr>
          <a:xfrm>
            <a:off x="7665235" y="2848731"/>
            <a:ext cx="1353311" cy="2872740"/>
          </a:xfrm>
          <a:prstGeom prst="rect">
            <a:avLst/>
          </a:prstGeom>
          <a:noFill/>
          <a:ln w="28575">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755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10FDBF-2BFD-466C-9734-85A89C7DF040}"/>
              </a:ext>
            </a:extLst>
          </p:cNvPr>
          <p:cNvSpPr/>
          <p:nvPr/>
        </p:nvSpPr>
        <p:spPr>
          <a:xfrm>
            <a:off x="-21518"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24974CD4-4D32-4D67-A532-68C4700F6A44}"/>
              </a:ext>
            </a:extLst>
          </p:cNvPr>
          <p:cNvSpPr txBox="1"/>
          <p:nvPr/>
        </p:nvSpPr>
        <p:spPr>
          <a:xfrm>
            <a:off x="264320" y="1845618"/>
            <a:ext cx="76656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8DBCBA2D-CC34-43BB-BC50-361B6AB3096C}"/>
              </a:ext>
            </a:extLst>
          </p:cNvPr>
          <p:cNvSpPr txBox="1"/>
          <p:nvPr/>
        </p:nvSpPr>
        <p:spPr>
          <a:xfrm>
            <a:off x="456264" y="6210862"/>
            <a:ext cx="116872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Q9. Thinking of your behavior over the past 30 days, which of the following statements do you feel apply to you? Does not equal 100% due to the ability to choose multiple responses. </a:t>
            </a:r>
            <a:r>
              <a:rPr kumimoji="0" lang="en-US" sz="7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graphicFrame>
        <p:nvGraphicFramePr>
          <p:cNvPr id="3" name="Chart 2">
            <a:extLst>
              <a:ext uri="{FF2B5EF4-FFF2-40B4-BE49-F238E27FC236}">
                <a16:creationId xmlns:a16="http://schemas.microsoft.com/office/drawing/2014/main" id="{750CC201-F70F-4E40-934D-0A85C063C1BB}"/>
              </a:ext>
            </a:extLst>
          </p:cNvPr>
          <p:cNvGraphicFramePr/>
          <p:nvPr/>
        </p:nvGraphicFramePr>
        <p:xfrm>
          <a:off x="278497" y="2104445"/>
          <a:ext cx="11635006" cy="399349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21EC72DE-084E-41F0-9787-8B922A63C4C1}"/>
              </a:ext>
            </a:extLst>
          </p:cNvPr>
          <p:cNvSpPr txBox="1"/>
          <p:nvPr/>
        </p:nvSpPr>
        <p:spPr>
          <a:xfrm>
            <a:off x="970961" y="1747891"/>
            <a:ext cx="102500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 have found myself streaming more free, ad-supported video content than paid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a:t>
            </a:r>
          </a:p>
        </p:txBody>
      </p:sp>
      <p:sp>
        <p:nvSpPr>
          <p:cNvPr id="14" name="Rectangle 13">
            <a:extLst>
              <a:ext uri="{FF2B5EF4-FFF2-40B4-BE49-F238E27FC236}">
                <a16:creationId xmlns:a16="http://schemas.microsoft.com/office/drawing/2014/main" id="{B2D0B37E-5517-4FB9-9FBB-9D971DFFFA57}"/>
              </a:ext>
            </a:extLst>
          </p:cNvPr>
          <p:cNvSpPr/>
          <p:nvPr/>
        </p:nvSpPr>
        <p:spPr>
          <a:xfrm>
            <a:off x="220401" y="294216"/>
            <a:ext cx="1199311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Helvetica" pitchFamily="2" charset="0"/>
                <a:ea typeface="+mn-ea"/>
                <a:cs typeface="+mn-cs"/>
              </a:rPr>
              <a:t>AVOD users are </a:t>
            </a:r>
            <a:r>
              <a:rPr lang="en-US" sz="2600" b="1" dirty="0">
                <a:solidFill>
                  <a:srgbClr val="E84A99"/>
                </a:solidFill>
                <a:latin typeface="Helvetica" pitchFamily="2" charset="0"/>
              </a:rPr>
              <a:t>satisfied with the experience </a:t>
            </a:r>
            <a:r>
              <a:rPr kumimoji="0" lang="en-US" sz="2600" b="1" i="0" u="none" strike="noStrike" kern="1200" cap="none" spc="0" normalizeH="0" baseline="0" noProof="0" dirty="0">
                <a:ln>
                  <a:noFill/>
                </a:ln>
                <a:solidFill>
                  <a:srgbClr val="002060"/>
                </a:solidFill>
                <a:effectLst/>
                <a:uLnTx/>
                <a:uFillTx/>
                <a:latin typeface="Helvetica" pitchFamily="2" charset="0"/>
                <a:ea typeface="+mn-ea"/>
                <a:cs typeface="+mn-cs"/>
              </a:rPr>
              <a:t>as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nearly half say they are watching more content on ad-supported platforms than paid services </a:t>
            </a:r>
            <a:endPar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C144E613-C171-4B49-8075-6169EA6247E8}"/>
              </a:ext>
            </a:extLst>
          </p:cNvPr>
          <p:cNvSpPr/>
          <p:nvPr/>
        </p:nvSpPr>
        <p:spPr>
          <a:xfrm>
            <a:off x="2527627" y="2725145"/>
            <a:ext cx="1353311" cy="3052888"/>
          </a:xfrm>
          <a:prstGeom prst="rect">
            <a:avLst/>
          </a:prstGeom>
          <a:noFill/>
          <a:ln w="28575">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29B18D3-13D7-46F7-BEB5-76945A69EC93}"/>
              </a:ext>
            </a:extLst>
          </p:cNvPr>
          <p:cNvSpPr/>
          <p:nvPr/>
        </p:nvSpPr>
        <p:spPr>
          <a:xfrm>
            <a:off x="587275" y="2726715"/>
            <a:ext cx="1353311" cy="3052888"/>
          </a:xfrm>
          <a:prstGeom prst="rect">
            <a:avLst/>
          </a:prstGeom>
          <a:noFill/>
          <a:ln w="28575">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630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380849" y="116799"/>
            <a:ext cx="1154033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1A62"/>
                </a:solidFill>
                <a:effectLst/>
                <a:uLnTx/>
                <a:uFillTx/>
                <a:latin typeface="Helvetica" pitchFamily="2" charset="0"/>
                <a:ea typeface="+mn-ea"/>
                <a:cs typeface="+mn-cs"/>
              </a:rPr>
              <a:t>Today’s speakers</a:t>
            </a:r>
          </a:p>
        </p:txBody>
      </p:sp>
      <p:pic>
        <p:nvPicPr>
          <p:cNvPr id="69" name="Picture 68">
            <a:extLst>
              <a:ext uri="{FF2B5EF4-FFF2-40B4-BE49-F238E27FC236}">
                <a16:creationId xmlns:a16="http://schemas.microsoft.com/office/drawing/2014/main" id="{D6DBB858-9CD9-4220-8DC1-726DA47A5026}"/>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71" name="Rectangle 70">
            <a:extLst>
              <a:ext uri="{FF2B5EF4-FFF2-40B4-BE49-F238E27FC236}">
                <a16:creationId xmlns:a16="http://schemas.microsoft.com/office/drawing/2014/main" id="{9B0DEEC7-1DA5-47C3-B974-3678360CACCF}"/>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9" name="TextBox 18">
            <a:extLst>
              <a:ext uri="{FF2B5EF4-FFF2-40B4-BE49-F238E27FC236}">
                <a16:creationId xmlns:a16="http://schemas.microsoft.com/office/drawing/2014/main" id="{62CA7610-AEBC-4814-916C-DFCD207B7C48}"/>
              </a:ext>
            </a:extLst>
          </p:cNvPr>
          <p:cNvSpPr txBox="1"/>
          <p:nvPr/>
        </p:nvSpPr>
        <p:spPr>
          <a:xfrm>
            <a:off x="1201903" y="4389476"/>
            <a:ext cx="416608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Leah Montner-Dixon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Helvetica" panose="020B0403020202020204" pitchFamily="34" charset="0"/>
                <a:ea typeface="+mn-ea"/>
                <a:cs typeface="+mn-cs"/>
              </a:rPr>
              <a:t>VAB</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Insights Manager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leahm</a:t>
            </a:r>
            <a:r>
              <a:rPr kumimoji="0" lang="en-US" sz="16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@thevab.com</a:t>
            </a:r>
          </a:p>
        </p:txBody>
      </p:sp>
      <p:sp>
        <p:nvSpPr>
          <p:cNvPr id="25" name="TextBox 24">
            <a:extLst>
              <a:ext uri="{FF2B5EF4-FFF2-40B4-BE49-F238E27FC236}">
                <a16:creationId xmlns:a16="http://schemas.microsoft.com/office/drawing/2014/main" id="{C9149CD0-CCE6-47AB-9288-EFF3C4DE779B}"/>
              </a:ext>
            </a:extLst>
          </p:cNvPr>
          <p:cNvSpPr txBox="1"/>
          <p:nvPr/>
        </p:nvSpPr>
        <p:spPr>
          <a:xfrm>
            <a:off x="6824012" y="4389476"/>
            <a:ext cx="416608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Jason Wiese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Helvetica" panose="020B0403020202020204" pitchFamily="34" charset="0"/>
                <a:ea typeface="+mn-ea"/>
                <a:cs typeface="+mn-cs"/>
              </a:rPr>
              <a:t>VAB</a:t>
            </a:r>
            <a:endParaRPr kumimoji="0" lang="en-US" sz="1600" b="1" i="1" u="none" strike="noStrike" kern="1200" cap="none" spc="0" normalizeH="0" baseline="0" noProof="0">
              <a:ln>
                <a:noFill/>
              </a:ln>
              <a:solidFill>
                <a:srgbClr val="002060"/>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SVP, Director of Strategic Insights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jasonw@thevab.com</a:t>
            </a:r>
          </a:p>
        </p:txBody>
      </p:sp>
      <p:pic>
        <p:nvPicPr>
          <p:cNvPr id="1026" name="Picture 2" descr="image being cropped">
            <a:extLst>
              <a:ext uri="{FF2B5EF4-FFF2-40B4-BE49-F238E27FC236}">
                <a16:creationId xmlns:a16="http://schemas.microsoft.com/office/drawing/2014/main" id="{BC8A0CFF-B709-4AA1-B969-CBFF572416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67" r="16667"/>
          <a:stretch/>
        </p:blipFill>
        <p:spPr bwMode="auto">
          <a:xfrm>
            <a:off x="1985778" y="1496551"/>
            <a:ext cx="2598335" cy="25983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Jason Wiese">
            <a:extLst>
              <a:ext uri="{FF2B5EF4-FFF2-40B4-BE49-F238E27FC236}">
                <a16:creationId xmlns:a16="http://schemas.microsoft.com/office/drawing/2014/main" id="{8271825A-6DF9-4A19-B0FA-B8F986512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7887" y="1496551"/>
            <a:ext cx="2598335" cy="2598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878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blue shirt sitting on a couch&#10;&#10;Description automatically generated">
            <a:extLst>
              <a:ext uri="{FF2B5EF4-FFF2-40B4-BE49-F238E27FC236}">
                <a16:creationId xmlns:a16="http://schemas.microsoft.com/office/drawing/2014/main" id="{1CA544A7-E219-4F19-82BD-1A9CB9A85F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77671"/>
            <a:ext cx="12192000" cy="4829898"/>
          </a:xfrm>
          <a:prstGeom prst="rect">
            <a:avLst/>
          </a:prstGeom>
          <a:solidFill>
            <a:srgbClr val="1F1A62"/>
          </a:solidFill>
          <a:ln w="19050">
            <a:noFill/>
          </a:ln>
        </p:spPr>
      </p:pic>
      <p:sp>
        <p:nvSpPr>
          <p:cNvPr id="6" name="Rectangle 5">
            <a:extLst>
              <a:ext uri="{FF2B5EF4-FFF2-40B4-BE49-F238E27FC236}">
                <a16:creationId xmlns:a16="http://schemas.microsoft.com/office/drawing/2014/main" id="{F3EFCA48-5EED-4844-A8F2-BA2B31040510}"/>
              </a:ext>
            </a:extLst>
          </p:cNvPr>
          <p:cNvSpPr/>
          <p:nvPr/>
        </p:nvSpPr>
        <p:spPr>
          <a:xfrm>
            <a:off x="0" y="1290049"/>
            <a:ext cx="12192000" cy="4817520"/>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US" sz="2800" b="0" i="0" u="none" strike="noStrike" kern="1200" cap="none" spc="0" normalizeH="0" baseline="0" noProof="0">
                <a:ln>
                  <a:noFill/>
                </a:ln>
                <a:effectLst/>
                <a:uLnTx/>
                <a:uFillTx/>
                <a:latin typeface="Helvetica"/>
                <a:cs typeface="Helvetica"/>
              </a:rPr>
              <a:t>Nearly </a:t>
            </a:r>
            <a:r>
              <a:rPr kumimoji="0" lang="en-US" sz="2800" b="1" i="0" u="none" strike="noStrike" kern="1200" cap="none" spc="0" normalizeH="0" baseline="0" noProof="0">
                <a:ln>
                  <a:noFill/>
                </a:ln>
                <a:solidFill>
                  <a:srgbClr val="FFE600"/>
                </a:solidFill>
                <a:effectLst/>
                <a:uLnTx/>
                <a:uFillTx/>
                <a:latin typeface="Helvetica"/>
                <a:cs typeface="Helvetica"/>
              </a:rPr>
              <a:t>4 in 10 </a:t>
            </a:r>
            <a:r>
              <a:rPr kumimoji="0" lang="en-US" sz="2800" b="0" i="0" u="none" strike="noStrike" kern="1200" cap="none" spc="0" normalizeH="0" baseline="0" noProof="0">
                <a:ln>
                  <a:noFill/>
                </a:ln>
                <a:effectLst/>
                <a:uLnTx/>
                <a:uFillTx/>
                <a:latin typeface="Helvetica"/>
                <a:cs typeface="Helvetica"/>
              </a:rPr>
              <a:t>AVOD users </a:t>
            </a:r>
            <a:r>
              <a:rPr kumimoji="0" lang="en-US" sz="2800" b="1" i="0" u="none" strike="noStrike" kern="1200" cap="none" spc="0" normalizeH="0" baseline="0" noProof="0">
                <a:ln>
                  <a:noFill/>
                </a:ln>
                <a:effectLst/>
                <a:uLnTx/>
                <a:uFillTx/>
                <a:latin typeface="Helvetica"/>
                <a:cs typeface="Helvetica"/>
              </a:rPr>
              <a:t>wish</a:t>
            </a:r>
            <a:r>
              <a:rPr lang="en-US" sz="2800">
                <a:latin typeface="Helvetica"/>
                <a:cs typeface="Helvetica"/>
              </a:rPr>
              <a:t> </a:t>
            </a:r>
            <a:endParaRPr lang="en-US">
              <a:latin typeface="Helvetica"/>
              <a:cs typeface="Helvetica"/>
            </a:endParaRPr>
          </a:p>
          <a:p>
            <a:pPr algn="ctr">
              <a:defRPr/>
            </a:pPr>
            <a:r>
              <a:rPr kumimoji="0" lang="en-US" sz="2800" b="0" i="0" u="none" strike="noStrike" kern="1200" cap="none" spc="0" normalizeH="0" baseline="0" noProof="0">
                <a:ln>
                  <a:noFill/>
                </a:ln>
                <a:effectLst/>
                <a:uLnTx/>
                <a:uFillTx/>
                <a:latin typeface="Helvetica"/>
                <a:cs typeface="Helvetica"/>
              </a:rPr>
              <a:t>there were </a:t>
            </a:r>
            <a:r>
              <a:rPr kumimoji="0" lang="en-US" sz="2800" b="1" i="0" u="none" strike="noStrike" kern="1200" cap="none" spc="0" normalizeH="0" baseline="0" noProof="0">
                <a:ln>
                  <a:noFill/>
                </a:ln>
                <a:effectLst/>
                <a:uLnTx/>
                <a:uFillTx/>
                <a:latin typeface="Helvetica"/>
                <a:cs typeface="Helvetica"/>
              </a:rPr>
              <a:t>more</a:t>
            </a:r>
            <a:r>
              <a:rPr kumimoji="0" lang="en-US" sz="2800" b="0" i="0" u="none" strike="noStrike" kern="1200" cap="none" spc="0" normalizeH="0" baseline="0" noProof="0">
                <a:ln>
                  <a:noFill/>
                </a:ln>
                <a:effectLst/>
                <a:uLnTx/>
                <a:uFillTx/>
                <a:latin typeface="Helvetica"/>
                <a:cs typeface="Helvetica"/>
              </a:rPr>
              <a:t> free streaming video services</a:t>
            </a:r>
            <a:r>
              <a:rPr lang="en-US" sz="2800">
                <a:latin typeface="Helvetica"/>
                <a:cs typeface="Helvetica"/>
              </a:rPr>
              <a:t> </a:t>
            </a: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220402" y="390404"/>
            <a:ext cx="12014635" cy="523220"/>
          </a:xfrm>
          <a:prstGeom prst="rect">
            <a:avLst/>
          </a:prstGeom>
        </p:spPr>
        <p:txBody>
          <a:bodyPr wrap="square">
            <a:spAutoFit/>
          </a:bodyPr>
          <a:lstStyle/>
          <a:p>
            <a:r>
              <a:rPr lang="en-US" sz="2800" b="1" dirty="0">
                <a:solidFill>
                  <a:srgbClr val="1F1A62"/>
                </a:solidFill>
                <a:latin typeface="Helvetica" pitchFamily="2" charset="0"/>
              </a:rPr>
              <a:t>…And almost 40% hope </a:t>
            </a:r>
            <a:r>
              <a:rPr lang="en-US" sz="2800" b="1" dirty="0">
                <a:solidFill>
                  <a:srgbClr val="E84A99"/>
                </a:solidFill>
                <a:latin typeface="Helvetica" pitchFamily="2" charset="0"/>
              </a:rPr>
              <a:t>more</a:t>
            </a:r>
            <a:r>
              <a:rPr lang="en-US" sz="2800" b="1" dirty="0">
                <a:solidFill>
                  <a:srgbClr val="1F1A62"/>
                </a:solidFill>
                <a:latin typeface="Helvetica" pitchFamily="2" charset="0"/>
              </a:rPr>
              <a:t> ad-supported services </a:t>
            </a:r>
            <a:r>
              <a:rPr lang="en-US" sz="2800" b="1" dirty="0">
                <a:solidFill>
                  <a:srgbClr val="E84A99"/>
                </a:solidFill>
                <a:latin typeface="Helvetica" pitchFamily="2" charset="0"/>
              </a:rPr>
              <a:t>launch</a:t>
            </a:r>
            <a:r>
              <a:rPr lang="en-US" sz="2800" b="1" dirty="0">
                <a:solidFill>
                  <a:srgbClr val="1F1A62"/>
                </a:solidFill>
                <a:latin typeface="Helvetica" pitchFamily="2" charset="0"/>
              </a:rPr>
              <a:t>  </a:t>
            </a:r>
            <a:endParaRPr lang="en-US" sz="2800" b="1" dirty="0">
              <a:solidFill>
                <a:srgbClr val="E84A99"/>
              </a:solidFill>
              <a:latin typeface="Helvetica" pitchFamily="2" charset="0"/>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7EBE5C24-A2FC-4B1E-B286-2F41E2449D30}"/>
              </a:ext>
            </a:extLst>
          </p:cNvPr>
          <p:cNvSpPr txBox="1"/>
          <p:nvPr/>
        </p:nvSpPr>
        <p:spPr>
          <a:xfrm>
            <a:off x="456264" y="6251247"/>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Q10.Which of the following statements describe your views on free streaming services? (e.g., Tubi, Pluto, Crackle , etc.)</a:t>
            </a:r>
          </a:p>
        </p:txBody>
      </p:sp>
    </p:spTree>
    <p:extLst>
      <p:ext uri="{BB962C8B-B14F-4D97-AF65-F5344CB8AC3E}">
        <p14:creationId xmlns:p14="http://schemas.microsoft.com/office/powerpoint/2010/main" val="2680368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1F79FAD-8895-4DAE-AD15-79A460366259}"/>
              </a:ext>
            </a:extLst>
          </p:cNvPr>
          <p:cNvSpPr/>
          <p:nvPr/>
        </p:nvSpPr>
        <p:spPr>
          <a:xfrm>
            <a:off x="-37214" y="1696163"/>
            <a:ext cx="12224354" cy="442353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C8BB3FED-F711-4280-A39F-FDC53A75277C}"/>
              </a:ext>
            </a:extLst>
          </p:cNvPr>
          <p:cNvSpPr txBox="1"/>
          <p:nvPr/>
        </p:nvSpPr>
        <p:spPr>
          <a:xfrm>
            <a:off x="2477281" y="1957113"/>
            <a:ext cx="74451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Which of the following statements about streaming video content do you agree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	</a:t>
            </a:r>
          </a:p>
        </p:txBody>
      </p:sp>
      <p:sp>
        <p:nvSpPr>
          <p:cNvPr id="4" name="TextBox 3">
            <a:extLst>
              <a:ext uri="{FF2B5EF4-FFF2-40B4-BE49-F238E27FC236}">
                <a16:creationId xmlns:a16="http://schemas.microsoft.com/office/drawing/2014/main" id="{7EBE5C24-A2FC-4B1E-B286-2F41E2449D30}"/>
              </a:ext>
            </a:extLst>
          </p:cNvPr>
          <p:cNvSpPr txBox="1"/>
          <p:nvPr/>
        </p:nvSpPr>
        <p:spPr>
          <a:xfrm>
            <a:off x="456264" y="6155664"/>
            <a:ext cx="1135949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Q10. Which of the following statements describe your views on free streaming services? Q12. Which of the following statements about advertisements that appear in streaming services that have ads do you agree with? Does not equal 100% due to the ability to choose multiple responses. </a:t>
            </a:r>
            <a:r>
              <a:rPr kumimoji="0" lang="en-US" sz="7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
        <p:nvSpPr>
          <p:cNvPr id="36" name="TextBox 35">
            <a:extLst>
              <a:ext uri="{FF2B5EF4-FFF2-40B4-BE49-F238E27FC236}">
                <a16:creationId xmlns:a16="http://schemas.microsoft.com/office/drawing/2014/main" id="{3734C4B9-BC99-4320-8283-996E6AA5726D}"/>
              </a:ext>
            </a:extLst>
          </p:cNvPr>
          <p:cNvSpPr txBox="1"/>
          <p:nvPr/>
        </p:nvSpPr>
        <p:spPr>
          <a:xfrm>
            <a:off x="1657018" y="2671529"/>
            <a:ext cx="356063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 appreciate the fact that ads are making this service cheaper for me”</a:t>
            </a:r>
          </a:p>
        </p:txBody>
      </p:sp>
      <p:sp>
        <p:nvSpPr>
          <p:cNvPr id="38" name="TextBox 37">
            <a:extLst>
              <a:ext uri="{FF2B5EF4-FFF2-40B4-BE49-F238E27FC236}">
                <a16:creationId xmlns:a16="http://schemas.microsoft.com/office/drawing/2014/main" id="{1CF91C96-8997-491A-B3AF-BC5CF8D070D9}"/>
              </a:ext>
            </a:extLst>
          </p:cNvPr>
          <p:cNvSpPr txBox="1"/>
          <p:nvPr/>
        </p:nvSpPr>
        <p:spPr>
          <a:xfrm>
            <a:off x="7077772" y="2671529"/>
            <a:ext cx="347461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1B1464"/>
                </a:solidFill>
                <a:effectLst/>
                <a:uLnTx/>
                <a:uFillTx/>
                <a:latin typeface="Helvetica" panose="020B0403020202020204" pitchFamily="34" charset="0"/>
                <a:ea typeface="+mn-ea"/>
                <a:cs typeface="+mn-cs"/>
              </a:rPr>
              <a:t>“I don’t mind seeing ads in free streaming programming”</a:t>
            </a:r>
          </a:p>
        </p:txBody>
      </p:sp>
      <p:grpSp>
        <p:nvGrpSpPr>
          <p:cNvPr id="6" name="Group 5">
            <a:extLst>
              <a:ext uri="{FF2B5EF4-FFF2-40B4-BE49-F238E27FC236}">
                <a16:creationId xmlns:a16="http://schemas.microsoft.com/office/drawing/2014/main" id="{088954C0-7774-4AD7-B7DE-1E3904F8849E}"/>
              </a:ext>
            </a:extLst>
          </p:cNvPr>
          <p:cNvGrpSpPr/>
          <p:nvPr/>
        </p:nvGrpSpPr>
        <p:grpSpPr>
          <a:xfrm>
            <a:off x="2648517" y="3378593"/>
            <a:ext cx="1703893" cy="932033"/>
            <a:chOff x="4784559" y="3444125"/>
            <a:chExt cx="1703893" cy="932033"/>
          </a:xfrm>
        </p:grpSpPr>
        <p:sp>
          <p:nvSpPr>
            <p:cNvPr id="20" name="Rectangle: Rounded Corners 19">
              <a:extLst>
                <a:ext uri="{FF2B5EF4-FFF2-40B4-BE49-F238E27FC236}">
                  <a16:creationId xmlns:a16="http://schemas.microsoft.com/office/drawing/2014/main" id="{F07A6253-9A0A-4C8C-BA2C-98A998810462}"/>
                </a:ext>
              </a:extLst>
            </p:cNvPr>
            <p:cNvSpPr/>
            <p:nvPr/>
          </p:nvSpPr>
          <p:spPr>
            <a:xfrm>
              <a:off x="4784559" y="3444125"/>
              <a:ext cx="1703893" cy="932033"/>
            </a:xfrm>
            <a:prstGeom prst="roundRect">
              <a:avLst/>
            </a:prstGeom>
            <a:solidFill>
              <a:srgbClr val="1F1A62"/>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37DBDB27-D47F-46BF-9B5B-1AA5A7BCDAD6}"/>
                </a:ext>
              </a:extLst>
            </p:cNvPr>
            <p:cNvSpPr txBox="1"/>
            <p:nvPr/>
          </p:nvSpPr>
          <p:spPr>
            <a:xfrm>
              <a:off x="4835629" y="3514625"/>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AVOD Users</a:t>
              </a:r>
            </a:p>
          </p:txBody>
        </p:sp>
        <p:sp>
          <p:nvSpPr>
            <p:cNvPr id="60" name="TextBox 59">
              <a:extLst>
                <a:ext uri="{FF2B5EF4-FFF2-40B4-BE49-F238E27FC236}">
                  <a16:creationId xmlns:a16="http://schemas.microsoft.com/office/drawing/2014/main" id="{1B2C30E8-F56A-47E0-A0A5-CE69D159BCEF}"/>
                </a:ext>
              </a:extLst>
            </p:cNvPr>
            <p:cNvSpPr txBox="1"/>
            <p:nvPr/>
          </p:nvSpPr>
          <p:spPr>
            <a:xfrm>
              <a:off x="4835629" y="3823247"/>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53%</a:t>
              </a:r>
            </a:p>
          </p:txBody>
        </p:sp>
      </p:grpSp>
      <p:grpSp>
        <p:nvGrpSpPr>
          <p:cNvPr id="5" name="Group 4">
            <a:extLst>
              <a:ext uri="{FF2B5EF4-FFF2-40B4-BE49-F238E27FC236}">
                <a16:creationId xmlns:a16="http://schemas.microsoft.com/office/drawing/2014/main" id="{41A246BC-0D74-40FA-A0DA-8E1EFF35C54E}"/>
              </a:ext>
            </a:extLst>
          </p:cNvPr>
          <p:cNvGrpSpPr/>
          <p:nvPr/>
        </p:nvGrpSpPr>
        <p:grpSpPr>
          <a:xfrm>
            <a:off x="1501780" y="4530159"/>
            <a:ext cx="1703893" cy="932033"/>
            <a:chOff x="6633652" y="3429000"/>
            <a:chExt cx="1703893" cy="932033"/>
          </a:xfrm>
        </p:grpSpPr>
        <p:sp>
          <p:nvSpPr>
            <p:cNvPr id="22" name="Rectangle: Rounded Corners 21">
              <a:extLst>
                <a:ext uri="{FF2B5EF4-FFF2-40B4-BE49-F238E27FC236}">
                  <a16:creationId xmlns:a16="http://schemas.microsoft.com/office/drawing/2014/main" id="{F753C341-7E7F-44F1-B47F-06C7EBE64A24}"/>
                </a:ext>
              </a:extLst>
            </p:cNvPr>
            <p:cNvSpPr/>
            <p:nvPr/>
          </p:nvSpPr>
          <p:spPr>
            <a:xfrm>
              <a:off x="6633652" y="3429000"/>
              <a:ext cx="1703893" cy="932033"/>
            </a:xfrm>
            <a:prstGeom prst="roundRect">
              <a:avLst/>
            </a:prstGeom>
            <a:solidFill>
              <a:srgbClr val="00C0F3"/>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17C00224-0C9B-421D-887C-5967745F4516}"/>
                </a:ext>
              </a:extLst>
            </p:cNvPr>
            <p:cNvSpPr txBox="1"/>
            <p:nvPr/>
          </p:nvSpPr>
          <p:spPr>
            <a:xfrm>
              <a:off x="6684722" y="3499500"/>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A18-34</a:t>
              </a:r>
            </a:p>
          </p:txBody>
        </p:sp>
        <p:sp>
          <p:nvSpPr>
            <p:cNvPr id="64" name="TextBox 63">
              <a:extLst>
                <a:ext uri="{FF2B5EF4-FFF2-40B4-BE49-F238E27FC236}">
                  <a16:creationId xmlns:a16="http://schemas.microsoft.com/office/drawing/2014/main" id="{A12CDD5D-F3A6-4844-9D39-82A047DCC2A2}"/>
                </a:ext>
              </a:extLst>
            </p:cNvPr>
            <p:cNvSpPr txBox="1"/>
            <p:nvPr/>
          </p:nvSpPr>
          <p:spPr>
            <a:xfrm>
              <a:off x="6684722" y="3808122"/>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41%</a:t>
              </a:r>
            </a:p>
          </p:txBody>
        </p:sp>
      </p:grpSp>
      <p:grpSp>
        <p:nvGrpSpPr>
          <p:cNvPr id="2" name="Group 1">
            <a:extLst>
              <a:ext uri="{FF2B5EF4-FFF2-40B4-BE49-F238E27FC236}">
                <a16:creationId xmlns:a16="http://schemas.microsoft.com/office/drawing/2014/main" id="{DAF017DE-9ADF-41D4-9C7A-5A8F1CBCECBC}"/>
              </a:ext>
            </a:extLst>
          </p:cNvPr>
          <p:cNvGrpSpPr/>
          <p:nvPr/>
        </p:nvGrpSpPr>
        <p:grpSpPr>
          <a:xfrm>
            <a:off x="3719358" y="4530160"/>
            <a:ext cx="1703893" cy="932033"/>
            <a:chOff x="4788464" y="4509618"/>
            <a:chExt cx="1703893" cy="932033"/>
          </a:xfrm>
        </p:grpSpPr>
        <p:sp>
          <p:nvSpPr>
            <p:cNvPr id="24" name="Rectangle: Rounded Corners 23">
              <a:extLst>
                <a:ext uri="{FF2B5EF4-FFF2-40B4-BE49-F238E27FC236}">
                  <a16:creationId xmlns:a16="http://schemas.microsoft.com/office/drawing/2014/main" id="{DCC110EB-2383-4C5C-9E88-E9BACBA74556}"/>
                </a:ext>
              </a:extLst>
            </p:cNvPr>
            <p:cNvSpPr/>
            <p:nvPr/>
          </p:nvSpPr>
          <p:spPr>
            <a:xfrm>
              <a:off x="4788464" y="4509618"/>
              <a:ext cx="1703893" cy="932033"/>
            </a:xfrm>
            <a:prstGeom prst="roundRect">
              <a:avLst/>
            </a:prstGeom>
            <a:solidFill>
              <a:srgbClr val="66C5AD"/>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9825F14C-D280-4AFB-98F3-C6708B8EE266}"/>
                </a:ext>
              </a:extLst>
            </p:cNvPr>
            <p:cNvSpPr txBox="1"/>
            <p:nvPr/>
          </p:nvSpPr>
          <p:spPr>
            <a:xfrm>
              <a:off x="4839534" y="4580118"/>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A35-54</a:t>
              </a:r>
            </a:p>
          </p:txBody>
        </p:sp>
        <p:sp>
          <p:nvSpPr>
            <p:cNvPr id="68" name="TextBox 67">
              <a:extLst>
                <a:ext uri="{FF2B5EF4-FFF2-40B4-BE49-F238E27FC236}">
                  <a16:creationId xmlns:a16="http://schemas.microsoft.com/office/drawing/2014/main" id="{5B900782-96CF-4395-B1A3-FD482EF84707}"/>
                </a:ext>
              </a:extLst>
            </p:cNvPr>
            <p:cNvSpPr txBox="1"/>
            <p:nvPr/>
          </p:nvSpPr>
          <p:spPr>
            <a:xfrm>
              <a:off x="4839534" y="4888740"/>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35%</a:t>
              </a:r>
            </a:p>
          </p:txBody>
        </p:sp>
      </p:grpSp>
      <p:grpSp>
        <p:nvGrpSpPr>
          <p:cNvPr id="9" name="Group 8">
            <a:extLst>
              <a:ext uri="{FF2B5EF4-FFF2-40B4-BE49-F238E27FC236}">
                <a16:creationId xmlns:a16="http://schemas.microsoft.com/office/drawing/2014/main" id="{D0BED61C-5C0C-4FA1-B4FF-CB9D6E8A4F08}"/>
              </a:ext>
            </a:extLst>
          </p:cNvPr>
          <p:cNvGrpSpPr/>
          <p:nvPr/>
        </p:nvGrpSpPr>
        <p:grpSpPr>
          <a:xfrm>
            <a:off x="8007207" y="3378593"/>
            <a:ext cx="1703893" cy="932033"/>
            <a:chOff x="8553454" y="3444169"/>
            <a:chExt cx="1703893" cy="932033"/>
          </a:xfrm>
        </p:grpSpPr>
        <p:sp>
          <p:nvSpPr>
            <p:cNvPr id="30" name="Rectangle: Rounded Corners 29">
              <a:extLst>
                <a:ext uri="{FF2B5EF4-FFF2-40B4-BE49-F238E27FC236}">
                  <a16:creationId xmlns:a16="http://schemas.microsoft.com/office/drawing/2014/main" id="{804A9898-44DF-41BA-BE51-0A10EF91B56A}"/>
                </a:ext>
              </a:extLst>
            </p:cNvPr>
            <p:cNvSpPr/>
            <p:nvPr/>
          </p:nvSpPr>
          <p:spPr>
            <a:xfrm>
              <a:off x="8553454" y="3444169"/>
              <a:ext cx="1703893" cy="932033"/>
            </a:xfrm>
            <a:prstGeom prst="roundRect">
              <a:avLst/>
            </a:prstGeom>
            <a:solidFill>
              <a:srgbClr val="1B1464"/>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74CC5E26-8AD5-402B-90BA-5E945EAACBBE}"/>
                </a:ext>
              </a:extLst>
            </p:cNvPr>
            <p:cNvSpPr txBox="1"/>
            <p:nvPr/>
          </p:nvSpPr>
          <p:spPr>
            <a:xfrm>
              <a:off x="8615065" y="3510441"/>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AVOD Users</a:t>
              </a:r>
            </a:p>
          </p:txBody>
        </p:sp>
        <p:sp>
          <p:nvSpPr>
            <p:cNvPr id="84" name="TextBox 83">
              <a:extLst>
                <a:ext uri="{FF2B5EF4-FFF2-40B4-BE49-F238E27FC236}">
                  <a16:creationId xmlns:a16="http://schemas.microsoft.com/office/drawing/2014/main" id="{A8A48519-5F1E-44AF-A778-DEFCF7868A2A}"/>
                </a:ext>
              </a:extLst>
            </p:cNvPr>
            <p:cNvSpPr txBox="1"/>
            <p:nvPr/>
          </p:nvSpPr>
          <p:spPr>
            <a:xfrm>
              <a:off x="8600358" y="3809971"/>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35%</a:t>
              </a:r>
            </a:p>
          </p:txBody>
        </p:sp>
      </p:grpSp>
      <p:grpSp>
        <p:nvGrpSpPr>
          <p:cNvPr id="10" name="Group 9">
            <a:extLst>
              <a:ext uri="{FF2B5EF4-FFF2-40B4-BE49-F238E27FC236}">
                <a16:creationId xmlns:a16="http://schemas.microsoft.com/office/drawing/2014/main" id="{19ABBEA2-877F-420F-9F9F-CDC20FB9724E}"/>
              </a:ext>
            </a:extLst>
          </p:cNvPr>
          <p:cNvGrpSpPr/>
          <p:nvPr/>
        </p:nvGrpSpPr>
        <p:grpSpPr>
          <a:xfrm>
            <a:off x="7063065" y="4530159"/>
            <a:ext cx="1718600" cy="932033"/>
            <a:chOff x="7728572" y="4614487"/>
            <a:chExt cx="1718600" cy="932033"/>
          </a:xfrm>
        </p:grpSpPr>
        <p:sp>
          <p:nvSpPr>
            <p:cNvPr id="32" name="Rectangle: Rounded Corners 31">
              <a:extLst>
                <a:ext uri="{FF2B5EF4-FFF2-40B4-BE49-F238E27FC236}">
                  <a16:creationId xmlns:a16="http://schemas.microsoft.com/office/drawing/2014/main" id="{9FC50A2E-30BC-4523-856A-20E476C08E3D}"/>
                </a:ext>
              </a:extLst>
            </p:cNvPr>
            <p:cNvSpPr/>
            <p:nvPr/>
          </p:nvSpPr>
          <p:spPr>
            <a:xfrm>
              <a:off x="7743279" y="4614487"/>
              <a:ext cx="1703893" cy="932033"/>
            </a:xfrm>
            <a:prstGeom prst="roundRect">
              <a:avLst/>
            </a:prstGeom>
            <a:solidFill>
              <a:srgbClr val="00C0F3"/>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grpSp>
          <p:nvGrpSpPr>
            <p:cNvPr id="8" name="Group 7">
              <a:extLst>
                <a:ext uri="{FF2B5EF4-FFF2-40B4-BE49-F238E27FC236}">
                  <a16:creationId xmlns:a16="http://schemas.microsoft.com/office/drawing/2014/main" id="{8DE937AA-D496-44B8-8B57-EE21F3DA348C}"/>
                </a:ext>
              </a:extLst>
            </p:cNvPr>
            <p:cNvGrpSpPr/>
            <p:nvPr/>
          </p:nvGrpSpPr>
          <p:grpSpPr>
            <a:xfrm>
              <a:off x="7728572" y="4645992"/>
              <a:ext cx="1703893" cy="761195"/>
              <a:chOff x="10429956" y="3511336"/>
              <a:chExt cx="1703893" cy="761195"/>
            </a:xfrm>
          </p:grpSpPr>
          <p:sp>
            <p:nvSpPr>
              <p:cNvPr id="78" name="TextBox 77">
                <a:extLst>
                  <a:ext uri="{FF2B5EF4-FFF2-40B4-BE49-F238E27FC236}">
                    <a16:creationId xmlns:a16="http://schemas.microsoft.com/office/drawing/2014/main" id="{D14F393A-B6BF-4772-8350-A0A048EF7B0E}"/>
                  </a:ext>
                </a:extLst>
              </p:cNvPr>
              <p:cNvSpPr txBox="1"/>
              <p:nvPr/>
            </p:nvSpPr>
            <p:spPr>
              <a:xfrm>
                <a:off x="10444663" y="3511336"/>
                <a:ext cx="16891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A18-34</a:t>
                </a:r>
              </a:p>
            </p:txBody>
          </p:sp>
          <p:sp>
            <p:nvSpPr>
              <p:cNvPr id="86" name="TextBox 85">
                <a:extLst>
                  <a:ext uri="{FF2B5EF4-FFF2-40B4-BE49-F238E27FC236}">
                    <a16:creationId xmlns:a16="http://schemas.microsoft.com/office/drawing/2014/main" id="{2B1E108F-5425-46C4-A5B7-FA2ED5209766}"/>
                  </a:ext>
                </a:extLst>
              </p:cNvPr>
              <p:cNvSpPr txBox="1"/>
              <p:nvPr/>
            </p:nvSpPr>
            <p:spPr>
              <a:xfrm>
                <a:off x="10429956" y="3810866"/>
                <a:ext cx="17038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25%</a:t>
                </a:r>
              </a:p>
            </p:txBody>
          </p:sp>
        </p:grpSp>
      </p:grpSp>
      <p:grpSp>
        <p:nvGrpSpPr>
          <p:cNvPr id="7" name="Group 6">
            <a:extLst>
              <a:ext uri="{FF2B5EF4-FFF2-40B4-BE49-F238E27FC236}">
                <a16:creationId xmlns:a16="http://schemas.microsoft.com/office/drawing/2014/main" id="{159238AC-B9BD-4064-8C32-1FBEE9C710D7}"/>
              </a:ext>
            </a:extLst>
          </p:cNvPr>
          <p:cNvGrpSpPr/>
          <p:nvPr/>
        </p:nvGrpSpPr>
        <p:grpSpPr>
          <a:xfrm>
            <a:off x="9131522" y="4530158"/>
            <a:ext cx="1703893" cy="932033"/>
            <a:chOff x="8557359" y="4509662"/>
            <a:chExt cx="1703893" cy="932033"/>
          </a:xfrm>
        </p:grpSpPr>
        <p:sp>
          <p:nvSpPr>
            <p:cNvPr id="34" name="Rectangle: Rounded Corners 33">
              <a:extLst>
                <a:ext uri="{FF2B5EF4-FFF2-40B4-BE49-F238E27FC236}">
                  <a16:creationId xmlns:a16="http://schemas.microsoft.com/office/drawing/2014/main" id="{38946345-C9D5-4F5F-9F95-68DDDBB5D416}"/>
                </a:ext>
              </a:extLst>
            </p:cNvPr>
            <p:cNvSpPr/>
            <p:nvPr/>
          </p:nvSpPr>
          <p:spPr>
            <a:xfrm>
              <a:off x="8557359" y="4509662"/>
              <a:ext cx="1703893" cy="932033"/>
            </a:xfrm>
            <a:prstGeom prst="roundRect">
              <a:avLst/>
            </a:prstGeom>
            <a:solidFill>
              <a:srgbClr val="66C5AD"/>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80" name="TextBox 79">
              <a:extLst>
                <a:ext uri="{FF2B5EF4-FFF2-40B4-BE49-F238E27FC236}">
                  <a16:creationId xmlns:a16="http://schemas.microsoft.com/office/drawing/2014/main" id="{DE26602C-C008-4DE8-9B71-030EA95D770B}"/>
                </a:ext>
              </a:extLst>
            </p:cNvPr>
            <p:cNvSpPr txBox="1"/>
            <p:nvPr/>
          </p:nvSpPr>
          <p:spPr>
            <a:xfrm>
              <a:off x="8618970" y="4575934"/>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A35-44</a:t>
              </a:r>
            </a:p>
          </p:txBody>
        </p:sp>
        <p:sp>
          <p:nvSpPr>
            <p:cNvPr id="88" name="TextBox 87">
              <a:extLst>
                <a:ext uri="{FF2B5EF4-FFF2-40B4-BE49-F238E27FC236}">
                  <a16:creationId xmlns:a16="http://schemas.microsoft.com/office/drawing/2014/main" id="{17CBF5DF-7C30-46CB-954B-FA7791128E1A}"/>
                </a:ext>
              </a:extLst>
            </p:cNvPr>
            <p:cNvSpPr txBox="1"/>
            <p:nvPr/>
          </p:nvSpPr>
          <p:spPr>
            <a:xfrm>
              <a:off x="8604263" y="4875464"/>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30%</a:t>
              </a:r>
            </a:p>
          </p:txBody>
        </p:sp>
      </p:grpSp>
      <p:sp>
        <p:nvSpPr>
          <p:cNvPr id="37" name="Rectangle 36">
            <a:extLst>
              <a:ext uri="{FF2B5EF4-FFF2-40B4-BE49-F238E27FC236}">
                <a16:creationId xmlns:a16="http://schemas.microsoft.com/office/drawing/2014/main" id="{5BBF82BC-2EAA-47A4-9C99-9D9AE28F72A7}"/>
              </a:ext>
            </a:extLst>
          </p:cNvPr>
          <p:cNvSpPr/>
          <p:nvPr/>
        </p:nvSpPr>
        <p:spPr>
          <a:xfrm>
            <a:off x="290620" y="233006"/>
            <a:ext cx="10977455" cy="129266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a:ea typeface="+mn-ea"/>
                <a:cs typeface="Helvetica"/>
              </a:rPr>
              <a:t>Why do people desire more AVOD services? Because viewers are </a:t>
            </a:r>
            <a:r>
              <a:rPr kumimoji="0" lang="en-US" sz="2600" b="1" i="0" u="none" strike="noStrike" kern="1200" cap="none" spc="0" normalizeH="0" baseline="0" noProof="0" dirty="0">
                <a:ln>
                  <a:noFill/>
                </a:ln>
                <a:solidFill>
                  <a:srgbClr val="E84A99"/>
                </a:solidFill>
                <a:effectLst/>
                <a:uLnTx/>
                <a:uFillTx/>
                <a:latin typeface="Helvetica"/>
                <a:ea typeface="+mn-ea"/>
                <a:cs typeface="Helvetica"/>
              </a:rPr>
              <a:t>not deterred by advertising, </a:t>
            </a:r>
            <a:r>
              <a:rPr kumimoji="0" lang="en-US" sz="2600" b="1" i="0" u="none" strike="noStrike" kern="1200" cap="none" spc="0" normalizeH="0" baseline="0" noProof="0" dirty="0">
                <a:ln>
                  <a:noFill/>
                </a:ln>
                <a:solidFill>
                  <a:srgbClr val="1F1A62"/>
                </a:solidFill>
                <a:effectLst/>
                <a:uLnTx/>
                <a:uFillTx/>
                <a:latin typeface="Helvetica"/>
                <a:ea typeface="+mn-ea"/>
                <a:cs typeface="Helvetica"/>
              </a:rPr>
              <a:t>in fact they acknowledge that ads make their viewing experience more affordable</a:t>
            </a:r>
          </a:p>
        </p:txBody>
      </p:sp>
    </p:spTree>
    <p:extLst>
      <p:ext uri="{BB962C8B-B14F-4D97-AF65-F5344CB8AC3E}">
        <p14:creationId xmlns:p14="http://schemas.microsoft.com/office/powerpoint/2010/main" val="1857819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9CDC2E-B13C-46F6-82CA-0E51FA65FA7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
          <a:stretch/>
        </p:blipFill>
        <p:spPr>
          <a:xfrm>
            <a:off x="0" y="0"/>
            <a:ext cx="4533532"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F7260ACB-540A-4604-970D-A0F98E996122}"/>
              </a:ext>
            </a:extLst>
          </p:cNvPr>
          <p:cNvSpPr/>
          <p:nvPr/>
        </p:nvSpPr>
        <p:spPr>
          <a:xfrm>
            <a:off x="4838331" y="271362"/>
            <a:ext cx="735367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B1464"/>
                </a:solidFill>
                <a:effectLst/>
                <a:uLnTx/>
                <a:uFillTx/>
                <a:latin typeface="Helvetica" pitchFamily="2" charset="0"/>
                <a:ea typeface="+mn-ea"/>
                <a:cs typeface="+mn-cs"/>
              </a:rPr>
              <a:t>What to remember</a:t>
            </a:r>
            <a:endParaRPr kumimoji="0" lang="en-US" sz="3200" b="1"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AC15F94-F0A2-4C07-88C7-F699ED1E1C96}"/>
              </a:ext>
            </a:extLst>
          </p:cNvPr>
          <p:cNvSpPr/>
          <p:nvPr/>
        </p:nvSpPr>
        <p:spPr>
          <a:xfrm>
            <a:off x="4710547" y="1166843"/>
            <a:ext cx="7353670" cy="1323439"/>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2000" b="1" i="0" u="none" strike="noStrike" kern="1200" cap="none" spc="0" normalizeH="0" baseline="0" noProof="0" dirty="0">
                <a:ln>
                  <a:noFill/>
                </a:ln>
                <a:solidFill>
                  <a:srgbClr val="002060"/>
                </a:solidFill>
                <a:effectLst/>
                <a:uLnTx/>
                <a:uFillTx/>
                <a:latin typeface="Helvetica"/>
                <a:ea typeface="+mn-ea"/>
                <a:cs typeface="Helvetica"/>
              </a:rPr>
              <a:t>While paid services are the most popular streaming platforms, their </a:t>
            </a:r>
            <a:r>
              <a:rPr kumimoji="0" lang="en-US" sz="2000" b="1" i="0" u="none" strike="noStrike" kern="1200" cap="none" spc="0" normalizeH="0" baseline="0" noProof="0" dirty="0">
                <a:ln>
                  <a:noFill/>
                </a:ln>
                <a:solidFill>
                  <a:srgbClr val="66C5AD"/>
                </a:solidFill>
                <a:effectLst/>
                <a:uLnTx/>
                <a:uFillTx/>
                <a:latin typeface="Helvetica"/>
                <a:ea typeface="+mn-ea"/>
                <a:cs typeface="Helvetica"/>
              </a:rPr>
              <a:t>content libraries are under siege </a:t>
            </a:r>
            <a:r>
              <a:rPr kumimoji="0" lang="en-US" sz="2000" b="1" i="0" u="none" strike="noStrike" kern="1200" cap="none" spc="0" normalizeH="0" baseline="0" noProof="0" dirty="0">
                <a:ln>
                  <a:noFill/>
                </a:ln>
                <a:solidFill>
                  <a:srgbClr val="002060"/>
                </a:solidFill>
                <a:effectLst/>
                <a:uLnTx/>
                <a:uFillTx/>
                <a:latin typeface="Helvetica"/>
                <a:ea typeface="+mn-ea"/>
                <a:cs typeface="Helvetica"/>
              </a:rPr>
              <a:t>as new services are being rolled out by nearly all of the major media players</a:t>
            </a:r>
            <a:endParaRPr kumimoji="0" lang="en-US" sz="2000" b="1" i="0" u="none" strike="noStrike" kern="1200" cap="none" spc="0" normalizeH="0" baseline="0" noProof="0" dirty="0">
              <a:ln>
                <a:noFill/>
              </a:ln>
              <a:solidFill>
                <a:srgbClr val="66C5AD"/>
              </a:solidFill>
              <a:effectLst/>
              <a:uLnTx/>
              <a:uFillTx/>
              <a:latin typeface="Helvetica"/>
              <a:ea typeface="+mn-ea"/>
              <a:cs typeface="Helvetica"/>
            </a:endParaRPr>
          </a:p>
        </p:txBody>
      </p:sp>
      <p:sp>
        <p:nvSpPr>
          <p:cNvPr id="15" name="Rectangle 14">
            <a:extLst>
              <a:ext uri="{FF2B5EF4-FFF2-40B4-BE49-F238E27FC236}">
                <a16:creationId xmlns:a16="http://schemas.microsoft.com/office/drawing/2014/main" id="{46FD5A10-DBA6-4EDF-BC7E-56DADB45B7AA}"/>
              </a:ext>
            </a:extLst>
          </p:cNvPr>
          <p:cNvSpPr/>
          <p:nvPr/>
        </p:nvSpPr>
        <p:spPr>
          <a:xfrm>
            <a:off x="4710547" y="2703413"/>
            <a:ext cx="7353670" cy="1015663"/>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mn-ea"/>
                <a:cs typeface="Helvetica"/>
              </a:rPr>
              <a:t>Consumers value content </a:t>
            </a:r>
            <a:r>
              <a:rPr kumimoji="0" lang="en-US" sz="2000" b="1" i="0" u="none" strike="noStrike" kern="1200" cap="none" spc="0" normalizeH="0" baseline="0" noProof="0" dirty="0">
                <a:ln>
                  <a:noFill/>
                </a:ln>
                <a:solidFill>
                  <a:srgbClr val="002060"/>
                </a:solidFill>
                <a:effectLst/>
                <a:uLnTx/>
                <a:uFillTx/>
                <a:latin typeface="Helvetica" panose="020B0403020202020204" pitchFamily="34" charset="0"/>
                <a:ea typeface="+mn-ea"/>
                <a:cs typeface="Helvetica"/>
              </a:rPr>
              <a:t>and are looking to get it wherever they can, providing </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mn-ea"/>
                <a:cs typeface="Helvetica"/>
              </a:rPr>
              <a:t>more opportunity for free ad-supported streaming services</a:t>
            </a:r>
          </a:p>
        </p:txBody>
      </p:sp>
      <p:sp>
        <p:nvSpPr>
          <p:cNvPr id="16" name="Rectangle 15">
            <a:extLst>
              <a:ext uri="{FF2B5EF4-FFF2-40B4-BE49-F238E27FC236}">
                <a16:creationId xmlns:a16="http://schemas.microsoft.com/office/drawing/2014/main" id="{7D80436D-381B-43AA-9DD3-DFB3D3F1BCE7}"/>
              </a:ext>
            </a:extLst>
          </p:cNvPr>
          <p:cNvSpPr/>
          <p:nvPr/>
        </p:nvSpPr>
        <p:spPr>
          <a:xfrm>
            <a:off x="4710547" y="3919466"/>
            <a:ext cx="7353670" cy="707886"/>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mn-ea"/>
                <a:cs typeface="Helvetica"/>
              </a:rPr>
              <a:t>AVOD viewers are not deterred by ads </a:t>
            </a:r>
            <a:r>
              <a:rPr kumimoji="0" lang="en-US" sz="2000" b="1" i="0" u="none" strike="noStrike" kern="1200" cap="none" spc="0" normalizeH="0" baseline="0" noProof="0" dirty="0">
                <a:ln>
                  <a:noFill/>
                </a:ln>
                <a:solidFill>
                  <a:srgbClr val="002060"/>
                </a:solidFill>
                <a:effectLst/>
                <a:uLnTx/>
                <a:uFillTx/>
                <a:latin typeface="Helvetica" panose="020B0403020202020204" pitchFamily="34" charset="0"/>
                <a:ea typeface="+mn-ea"/>
                <a:cs typeface="Helvetica"/>
              </a:rPr>
              <a:t>or even cost – their ultimate driver is a passion for content</a:t>
            </a:r>
          </a:p>
        </p:txBody>
      </p:sp>
      <p:sp>
        <p:nvSpPr>
          <p:cNvPr id="17" name="Rectangle 16">
            <a:extLst>
              <a:ext uri="{FF2B5EF4-FFF2-40B4-BE49-F238E27FC236}">
                <a16:creationId xmlns:a16="http://schemas.microsoft.com/office/drawing/2014/main" id="{07A0BFB5-F87B-4AAB-BAFC-09C29A534E6B}"/>
              </a:ext>
            </a:extLst>
          </p:cNvPr>
          <p:cNvSpPr/>
          <p:nvPr/>
        </p:nvSpPr>
        <p:spPr>
          <a:xfrm>
            <a:off x="4710547" y="4843292"/>
            <a:ext cx="7353670" cy="1015663"/>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mn-ea"/>
                <a:cs typeface="Helvetica"/>
              </a:rPr>
              <a:t>Ad-supported services’ growth is a positive sign for marketers </a:t>
            </a:r>
            <a:r>
              <a:rPr kumimoji="0" lang="en-US" sz="2000" b="1" i="0" u="none" strike="noStrike" kern="1200" cap="none" spc="0" normalizeH="0" baseline="0" noProof="0" dirty="0">
                <a:ln>
                  <a:noFill/>
                </a:ln>
                <a:solidFill>
                  <a:srgbClr val="002060"/>
                </a:solidFill>
                <a:effectLst/>
                <a:uLnTx/>
                <a:uFillTx/>
                <a:latin typeface="Helvetica" panose="020B0403020202020204" pitchFamily="34" charset="0"/>
                <a:ea typeface="+mn-ea"/>
                <a:cs typeface="Helvetica"/>
              </a:rPr>
              <a:t>looking to reach </a:t>
            </a:r>
            <a:r>
              <a:rPr lang="en-US" sz="2000" b="1" dirty="0">
                <a:solidFill>
                  <a:srgbClr val="002060"/>
                </a:solidFill>
                <a:latin typeface="Helvetica" panose="020B0403020202020204" pitchFamily="34" charset="0"/>
                <a:cs typeface="Helvetica"/>
              </a:rPr>
              <a:t>an engaged and expanding audience</a:t>
            </a:r>
          </a:p>
        </p:txBody>
      </p:sp>
    </p:spTree>
    <p:extLst>
      <p:ext uri="{BB962C8B-B14F-4D97-AF65-F5344CB8AC3E}">
        <p14:creationId xmlns:p14="http://schemas.microsoft.com/office/powerpoint/2010/main" val="3818455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380849" y="116799"/>
            <a:ext cx="799162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1A62"/>
                </a:solidFill>
                <a:effectLst/>
                <a:uLnTx/>
                <a:uFillTx/>
                <a:latin typeface="Helvetica" pitchFamily="2" charset="0"/>
                <a:ea typeface="+mn-ea"/>
                <a:cs typeface="+mn-cs"/>
              </a:rPr>
              <a:t>What you’ll learn today… </a:t>
            </a:r>
          </a:p>
        </p:txBody>
      </p:sp>
      <p:pic>
        <p:nvPicPr>
          <p:cNvPr id="69" name="Picture 68">
            <a:extLst>
              <a:ext uri="{FF2B5EF4-FFF2-40B4-BE49-F238E27FC236}">
                <a16:creationId xmlns:a16="http://schemas.microsoft.com/office/drawing/2014/main" id="{D6DBB858-9CD9-4220-8DC1-726DA47A5026}"/>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71" name="Rectangle 70">
            <a:extLst>
              <a:ext uri="{FF2B5EF4-FFF2-40B4-BE49-F238E27FC236}">
                <a16:creationId xmlns:a16="http://schemas.microsoft.com/office/drawing/2014/main" id="{9B0DEEC7-1DA5-47C3-B974-3678360CACCF}"/>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2" name="Group 1">
            <a:extLst>
              <a:ext uri="{FF2B5EF4-FFF2-40B4-BE49-F238E27FC236}">
                <a16:creationId xmlns:a16="http://schemas.microsoft.com/office/drawing/2014/main" id="{A3D42153-E364-4D38-98F7-831B0EF6DB34}"/>
              </a:ext>
            </a:extLst>
          </p:cNvPr>
          <p:cNvGrpSpPr/>
          <p:nvPr/>
        </p:nvGrpSpPr>
        <p:grpSpPr>
          <a:xfrm>
            <a:off x="270817" y="1551908"/>
            <a:ext cx="10488513" cy="862259"/>
            <a:chOff x="270817" y="1551908"/>
            <a:chExt cx="10488513" cy="862259"/>
          </a:xfrm>
        </p:grpSpPr>
        <p:sp>
          <p:nvSpPr>
            <p:cNvPr id="25" name="Rectangle 24">
              <a:hlinkClick r:id="" action="ppaction://noaction"/>
              <a:extLst>
                <a:ext uri="{FF2B5EF4-FFF2-40B4-BE49-F238E27FC236}">
                  <a16:creationId xmlns:a16="http://schemas.microsoft.com/office/drawing/2014/main" id="{2FD6D68A-728F-4CB1-B6D7-B4DA6C316A83}"/>
                </a:ext>
              </a:extLst>
            </p:cNvPr>
            <p:cNvSpPr/>
            <p:nvPr/>
          </p:nvSpPr>
          <p:spPr>
            <a:xfrm>
              <a:off x="270817" y="1551908"/>
              <a:ext cx="10488513" cy="86225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B288634-1E3C-42FC-A7C3-89A61E495855}"/>
                </a:ext>
              </a:extLst>
            </p:cNvPr>
            <p:cNvSpPr txBox="1"/>
            <p:nvPr/>
          </p:nvSpPr>
          <p:spPr>
            <a:xfrm>
              <a:off x="282617" y="1608901"/>
              <a:ext cx="436418" cy="67710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4EBEA4"/>
                  </a:solidFill>
                  <a:effectLst/>
                  <a:uLnTx/>
                  <a:uFillTx/>
                  <a:latin typeface="Helvetica" pitchFamily="2" charset="0"/>
                  <a:ea typeface="+mn-ea"/>
                  <a:cs typeface="+mn-cs"/>
                </a:rPr>
                <a:t>1</a:t>
              </a:r>
            </a:p>
          </p:txBody>
        </p:sp>
        <p:sp>
          <p:nvSpPr>
            <p:cNvPr id="28" name="Rectangle 27">
              <a:hlinkClick r:id="" action="ppaction://noaction"/>
              <a:extLst>
                <a:ext uri="{FF2B5EF4-FFF2-40B4-BE49-F238E27FC236}">
                  <a16:creationId xmlns:a16="http://schemas.microsoft.com/office/drawing/2014/main" id="{0E58F2B0-C488-49D4-9D01-940344E382AA}"/>
                </a:ext>
              </a:extLst>
            </p:cNvPr>
            <p:cNvSpPr/>
            <p:nvPr/>
          </p:nvSpPr>
          <p:spPr>
            <a:xfrm>
              <a:off x="907315" y="1675966"/>
              <a:ext cx="9823572" cy="64633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How video streaming is experiencing a sea change, with audiences of all ages and backgrounds increasingly streaming every day, if not multiple times a day.</a:t>
              </a:r>
            </a:p>
          </p:txBody>
        </p:sp>
      </p:grpSp>
      <p:grpSp>
        <p:nvGrpSpPr>
          <p:cNvPr id="3" name="Group 2">
            <a:extLst>
              <a:ext uri="{FF2B5EF4-FFF2-40B4-BE49-F238E27FC236}">
                <a16:creationId xmlns:a16="http://schemas.microsoft.com/office/drawing/2014/main" id="{A7E89321-0637-4732-9256-DC713D082D4C}"/>
              </a:ext>
            </a:extLst>
          </p:cNvPr>
          <p:cNvGrpSpPr/>
          <p:nvPr/>
        </p:nvGrpSpPr>
        <p:grpSpPr>
          <a:xfrm>
            <a:off x="259098" y="2952103"/>
            <a:ext cx="10488513" cy="862259"/>
            <a:chOff x="259098" y="2952103"/>
            <a:chExt cx="10488513" cy="862259"/>
          </a:xfrm>
        </p:grpSpPr>
        <p:sp>
          <p:nvSpPr>
            <p:cNvPr id="20" name="Rectangle 19">
              <a:hlinkClick r:id="" action="ppaction://noaction"/>
              <a:extLst>
                <a:ext uri="{FF2B5EF4-FFF2-40B4-BE49-F238E27FC236}">
                  <a16:creationId xmlns:a16="http://schemas.microsoft.com/office/drawing/2014/main" id="{D58CF194-7A70-402C-880E-708B88BA2E1D}"/>
                </a:ext>
              </a:extLst>
            </p:cNvPr>
            <p:cNvSpPr/>
            <p:nvPr/>
          </p:nvSpPr>
          <p:spPr>
            <a:xfrm>
              <a:off x="259098" y="2952103"/>
              <a:ext cx="10488513" cy="86225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C868C5ED-E422-4DC6-959E-0BAB57B4BDFB}"/>
                </a:ext>
              </a:extLst>
            </p:cNvPr>
            <p:cNvSpPr txBox="1"/>
            <p:nvPr/>
          </p:nvSpPr>
          <p:spPr>
            <a:xfrm>
              <a:off x="294979" y="3056729"/>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2</a:t>
              </a:r>
            </a:p>
          </p:txBody>
        </p:sp>
        <p:sp>
          <p:nvSpPr>
            <p:cNvPr id="32" name="Rectangle 31">
              <a:hlinkClick r:id="" action="ppaction://noaction"/>
              <a:extLst>
                <a:ext uri="{FF2B5EF4-FFF2-40B4-BE49-F238E27FC236}">
                  <a16:creationId xmlns:a16="http://schemas.microsoft.com/office/drawing/2014/main" id="{E1C8AB8F-4165-4769-8969-97FFD7B7FA95}"/>
                </a:ext>
              </a:extLst>
            </p:cNvPr>
            <p:cNvSpPr/>
            <p:nvPr/>
          </p:nvSpPr>
          <p:spPr>
            <a:xfrm>
              <a:off x="849088" y="3072117"/>
              <a:ext cx="96798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Helvetica" panose="020B0403020202020204" pitchFamily="34" charset="0"/>
                  <a:ea typeface="+mn-ea"/>
                  <a:cs typeface="+mn-cs"/>
                </a:rPr>
                <a:t>Why ad-supported streaming services are attracting content-hungry audiences with their vast supply of library content.</a:t>
              </a:r>
            </a:p>
          </p:txBody>
        </p:sp>
      </p:grpSp>
      <p:grpSp>
        <p:nvGrpSpPr>
          <p:cNvPr id="5" name="Group 4">
            <a:extLst>
              <a:ext uri="{FF2B5EF4-FFF2-40B4-BE49-F238E27FC236}">
                <a16:creationId xmlns:a16="http://schemas.microsoft.com/office/drawing/2014/main" id="{27C8E2DF-A330-4F92-AE64-B4435BE3751A}"/>
              </a:ext>
            </a:extLst>
          </p:cNvPr>
          <p:cNvGrpSpPr/>
          <p:nvPr/>
        </p:nvGrpSpPr>
        <p:grpSpPr>
          <a:xfrm>
            <a:off x="270817" y="4386023"/>
            <a:ext cx="10518297" cy="862259"/>
            <a:chOff x="270817" y="4386023"/>
            <a:chExt cx="10518297" cy="862259"/>
          </a:xfrm>
        </p:grpSpPr>
        <p:sp>
          <p:nvSpPr>
            <p:cNvPr id="34" name="Rectangle 33">
              <a:hlinkClick r:id="" action="ppaction://noaction"/>
              <a:extLst>
                <a:ext uri="{FF2B5EF4-FFF2-40B4-BE49-F238E27FC236}">
                  <a16:creationId xmlns:a16="http://schemas.microsoft.com/office/drawing/2014/main" id="{CA0295FA-0609-4CDF-B578-B14AD4F90E19}"/>
                </a:ext>
              </a:extLst>
            </p:cNvPr>
            <p:cNvSpPr/>
            <p:nvPr/>
          </p:nvSpPr>
          <p:spPr>
            <a:xfrm>
              <a:off x="270817" y="4386023"/>
              <a:ext cx="10441476" cy="86225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TextBox 34">
              <a:extLst>
                <a:ext uri="{FF2B5EF4-FFF2-40B4-BE49-F238E27FC236}">
                  <a16:creationId xmlns:a16="http://schemas.microsoft.com/office/drawing/2014/main" id="{597F534E-9EB0-43DF-B401-7CD945DCF88D}"/>
                </a:ext>
              </a:extLst>
            </p:cNvPr>
            <p:cNvSpPr txBox="1"/>
            <p:nvPr/>
          </p:nvSpPr>
          <p:spPr>
            <a:xfrm>
              <a:off x="357402" y="4485470"/>
              <a:ext cx="43286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4EBEA4"/>
                  </a:solidFill>
                  <a:effectLst/>
                  <a:uLnTx/>
                  <a:uFillTx/>
                  <a:latin typeface="Helvetica" pitchFamily="2" charset="0"/>
                  <a:ea typeface="+mn-ea"/>
                  <a:cs typeface="+mn-cs"/>
                </a:rPr>
                <a:t>3</a:t>
              </a:r>
            </a:p>
          </p:txBody>
        </p:sp>
        <p:sp>
          <p:nvSpPr>
            <p:cNvPr id="37" name="Rectangle 36">
              <a:hlinkClick r:id="" action="ppaction://noaction"/>
              <a:extLst>
                <a:ext uri="{FF2B5EF4-FFF2-40B4-BE49-F238E27FC236}">
                  <a16:creationId xmlns:a16="http://schemas.microsoft.com/office/drawing/2014/main" id="{DBBB9344-5914-423A-9B3E-72926065ECE2}"/>
                </a:ext>
              </a:extLst>
            </p:cNvPr>
            <p:cNvSpPr/>
            <p:nvPr/>
          </p:nvSpPr>
          <p:spPr>
            <a:xfrm>
              <a:off x="849088" y="4508484"/>
              <a:ext cx="994002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Helvetica" panose="020B0403020202020204" pitchFamily="34" charset="0"/>
                  <a:ea typeface="+mn-ea"/>
                  <a:cs typeface="+mn-cs"/>
                </a:rPr>
                <a:t>What the future of video streaming may hold as consumers begin to reach their limit on paid streaming services. </a:t>
              </a:r>
            </a:p>
          </p:txBody>
        </p:sp>
      </p:grpSp>
      <p:sp>
        <p:nvSpPr>
          <p:cNvPr id="17" name="Rectangle 16">
            <a:hlinkClick r:id="" action="ppaction://noaction"/>
            <a:extLst>
              <a:ext uri="{FF2B5EF4-FFF2-40B4-BE49-F238E27FC236}">
                <a16:creationId xmlns:a16="http://schemas.microsoft.com/office/drawing/2014/main" id="{D2397172-4A6E-43F6-B543-67622D400FB5}"/>
              </a:ext>
            </a:extLst>
          </p:cNvPr>
          <p:cNvSpPr/>
          <p:nvPr/>
        </p:nvSpPr>
        <p:spPr>
          <a:xfrm>
            <a:off x="253622" y="4366272"/>
            <a:ext cx="10488513" cy="862259"/>
          </a:xfrm>
          <a:prstGeom prst="rect">
            <a:avLst/>
          </a:prstGeom>
          <a:no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Slide Number Placeholder 5">
            <a:extLst>
              <a:ext uri="{FF2B5EF4-FFF2-40B4-BE49-F238E27FC236}">
                <a16:creationId xmlns:a16="http://schemas.microsoft.com/office/drawing/2014/main" id="{51226276-EDD5-4115-8D7F-B0BEA734581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1894251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F6F6A-AA72-471C-A437-4CC44D1D30FC}"/>
              </a:ext>
            </a:extLst>
          </p:cNvPr>
          <p:cNvSpPr/>
          <p:nvPr/>
        </p:nvSpPr>
        <p:spPr>
          <a:xfrm>
            <a:off x="0" y="1696163"/>
            <a:ext cx="4758514" cy="397316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D6A3A61-0E94-45BF-BC93-B9E740AD04CA}"/>
              </a:ext>
            </a:extLst>
          </p:cNvPr>
          <p:cNvSpPr/>
          <p:nvPr/>
        </p:nvSpPr>
        <p:spPr>
          <a:xfrm>
            <a:off x="4746818"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79109" y="217594"/>
            <a:ext cx="11674474"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Many of the major media companies are setting up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bundle partnerships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to entice new subscribers by making their services more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accessible to viewers</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as well as more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affordable, </a:t>
            </a:r>
            <a:r>
              <a:rPr lang="en-US" sz="2600" b="1" dirty="0">
                <a:solidFill>
                  <a:srgbClr val="1F1A62"/>
                </a:solidFill>
                <a:latin typeface="Helvetica" pitchFamily="2" charset="0"/>
              </a:rPr>
              <a:t>while aiming to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minimize churn</a:t>
            </a:r>
            <a:endParaRPr kumimoji="0" lang="en-US" sz="2600" b="1" i="1"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TextBox 1">
            <a:extLst>
              <a:ext uri="{FF2B5EF4-FFF2-40B4-BE49-F238E27FC236}">
                <a16:creationId xmlns:a16="http://schemas.microsoft.com/office/drawing/2014/main" id="{D1336C2E-10F1-4630-8B41-9DEDD81AB259}"/>
              </a:ext>
            </a:extLst>
          </p:cNvPr>
          <p:cNvSpPr txBox="1"/>
          <p:nvPr/>
        </p:nvSpPr>
        <p:spPr>
          <a:xfrm>
            <a:off x="486744" y="6268055"/>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Q3. When thinking about streaming video services, how much do you agree or disagree with the following statements? </a:t>
            </a:r>
          </a:p>
        </p:txBody>
      </p:sp>
      <p:grpSp>
        <p:nvGrpSpPr>
          <p:cNvPr id="26" name="Group 25">
            <a:extLst>
              <a:ext uri="{FF2B5EF4-FFF2-40B4-BE49-F238E27FC236}">
                <a16:creationId xmlns:a16="http://schemas.microsoft.com/office/drawing/2014/main" id="{A9AF9ACC-C4F4-4A09-92C8-8FE0730B0EF4}"/>
              </a:ext>
            </a:extLst>
          </p:cNvPr>
          <p:cNvGrpSpPr/>
          <p:nvPr/>
        </p:nvGrpSpPr>
        <p:grpSpPr>
          <a:xfrm>
            <a:off x="1157776" y="1857057"/>
            <a:ext cx="2442962" cy="1366563"/>
            <a:chOff x="1037236" y="2050114"/>
            <a:chExt cx="2383849" cy="1366563"/>
          </a:xfrm>
        </p:grpSpPr>
        <p:sp>
          <p:nvSpPr>
            <p:cNvPr id="18" name="Rectangle: Rounded Corners 17">
              <a:extLst>
                <a:ext uri="{FF2B5EF4-FFF2-40B4-BE49-F238E27FC236}">
                  <a16:creationId xmlns:a16="http://schemas.microsoft.com/office/drawing/2014/main" id="{FC694069-87AF-4008-931E-13F09EF19BB6}"/>
                </a:ext>
              </a:extLst>
            </p:cNvPr>
            <p:cNvSpPr/>
            <p:nvPr/>
          </p:nvSpPr>
          <p:spPr>
            <a:xfrm>
              <a:off x="1037236" y="2050114"/>
              <a:ext cx="2237895" cy="1339615"/>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5FCC373-FB24-4ABD-8AFD-DACDD3CAD99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40350" y="2449568"/>
              <a:ext cx="2031666" cy="860323"/>
            </a:xfrm>
            <a:prstGeom prst="rect">
              <a:avLst/>
            </a:prstGeom>
          </p:spPr>
        </p:pic>
        <p:sp>
          <p:nvSpPr>
            <p:cNvPr id="20" name="TextBox 19">
              <a:extLst>
                <a:ext uri="{FF2B5EF4-FFF2-40B4-BE49-F238E27FC236}">
                  <a16:creationId xmlns:a16="http://schemas.microsoft.com/office/drawing/2014/main" id="{09895B04-CA58-4185-9D88-2EB4444A0DDB}"/>
                </a:ext>
              </a:extLst>
            </p:cNvPr>
            <p:cNvSpPr txBox="1"/>
            <p:nvPr/>
          </p:nvSpPr>
          <p:spPr>
            <a:xfrm>
              <a:off x="2206198" y="3201233"/>
              <a:ext cx="121488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August 18</a:t>
              </a:r>
              <a:r>
                <a:rPr kumimoji="0" lang="en-US" sz="800" b="1" i="0" u="none" strike="noStrike" kern="1200" cap="none" spc="0" normalizeH="0" baseline="30000" noProof="0">
                  <a:ln>
                    <a:noFill/>
                  </a:ln>
                  <a:solidFill>
                    <a:srgbClr val="E84A99"/>
                  </a:solidFill>
                  <a:effectLst/>
                  <a:uLnTx/>
                  <a:uFillTx/>
                  <a:latin typeface="Helvetica" panose="020B0403020202020204" pitchFamily="34" charset="0"/>
                  <a:ea typeface="+mn-ea"/>
                  <a:cs typeface="+mn-cs"/>
                </a:rPr>
                <a:t>th</a:t>
              </a:r>
              <a:r>
                <a:rPr kumimoji="0" lang="en-US" sz="8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 2020</a:t>
              </a:r>
            </a:p>
          </p:txBody>
        </p:sp>
        <p:pic>
          <p:nvPicPr>
            <p:cNvPr id="24" name="Picture 23">
              <a:extLst>
                <a:ext uri="{FF2B5EF4-FFF2-40B4-BE49-F238E27FC236}">
                  <a16:creationId xmlns:a16="http://schemas.microsoft.com/office/drawing/2014/main" id="{FCA5DA6E-7D81-4774-863B-3283F727102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86964" y="2167457"/>
              <a:ext cx="518977" cy="254936"/>
            </a:xfrm>
            <a:prstGeom prst="rect">
              <a:avLst/>
            </a:prstGeom>
          </p:spPr>
        </p:pic>
      </p:grpSp>
      <p:grpSp>
        <p:nvGrpSpPr>
          <p:cNvPr id="35" name="Group 34">
            <a:extLst>
              <a:ext uri="{FF2B5EF4-FFF2-40B4-BE49-F238E27FC236}">
                <a16:creationId xmlns:a16="http://schemas.microsoft.com/office/drawing/2014/main" id="{7612EC80-8E39-48A1-88AC-DCB4A71D04B0}"/>
              </a:ext>
            </a:extLst>
          </p:cNvPr>
          <p:cNvGrpSpPr/>
          <p:nvPr/>
        </p:nvGrpSpPr>
        <p:grpSpPr>
          <a:xfrm>
            <a:off x="898164" y="3435028"/>
            <a:ext cx="2962186" cy="836883"/>
            <a:chOff x="857839" y="3494841"/>
            <a:chExt cx="2962186" cy="836883"/>
          </a:xfrm>
        </p:grpSpPr>
        <p:sp>
          <p:nvSpPr>
            <p:cNvPr id="30" name="Rectangle: Rounded Corners 29">
              <a:extLst>
                <a:ext uri="{FF2B5EF4-FFF2-40B4-BE49-F238E27FC236}">
                  <a16:creationId xmlns:a16="http://schemas.microsoft.com/office/drawing/2014/main" id="{1C4A8DD7-48AB-4BC0-8FDD-E92D2A869964}"/>
                </a:ext>
              </a:extLst>
            </p:cNvPr>
            <p:cNvSpPr/>
            <p:nvPr/>
          </p:nvSpPr>
          <p:spPr>
            <a:xfrm>
              <a:off x="857839" y="3494841"/>
              <a:ext cx="2827687" cy="799630"/>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07367709-1D9C-493E-802F-9349A0A34D61}"/>
                </a:ext>
              </a:extLst>
            </p:cNvPr>
            <p:cNvPicPr>
              <a:picLocks noChangeAspect="1"/>
            </p:cNvPicPr>
            <p:nvPr/>
          </p:nvPicPr>
          <p:blipFill>
            <a:blip r:embed="rId6"/>
            <a:stretch>
              <a:fillRect/>
            </a:stretch>
          </p:blipFill>
          <p:spPr>
            <a:xfrm>
              <a:off x="934921" y="3739931"/>
              <a:ext cx="2673523" cy="441449"/>
            </a:xfrm>
            <a:prstGeom prst="rect">
              <a:avLst/>
            </a:prstGeom>
          </p:spPr>
        </p:pic>
        <p:sp>
          <p:nvSpPr>
            <p:cNvPr id="32" name="TextBox 31">
              <a:extLst>
                <a:ext uri="{FF2B5EF4-FFF2-40B4-BE49-F238E27FC236}">
                  <a16:creationId xmlns:a16="http://schemas.microsoft.com/office/drawing/2014/main" id="{584470F0-BDF2-48F5-A13B-6561D1DA0C67}"/>
                </a:ext>
              </a:extLst>
            </p:cNvPr>
            <p:cNvSpPr txBox="1"/>
            <p:nvPr/>
          </p:nvSpPr>
          <p:spPr>
            <a:xfrm>
              <a:off x="2605138" y="4116280"/>
              <a:ext cx="121488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August 18</a:t>
              </a:r>
              <a:r>
                <a:rPr kumimoji="0" lang="en-US" sz="800" b="1" i="0" u="none" strike="noStrike" kern="1200" cap="none" spc="0" normalizeH="0" baseline="30000" noProof="0">
                  <a:ln>
                    <a:noFill/>
                  </a:ln>
                  <a:solidFill>
                    <a:srgbClr val="E84A99"/>
                  </a:solidFill>
                  <a:effectLst/>
                  <a:uLnTx/>
                  <a:uFillTx/>
                  <a:latin typeface="Helvetica" panose="020B0403020202020204" pitchFamily="34" charset="0"/>
                  <a:ea typeface="+mn-ea"/>
                  <a:cs typeface="+mn-cs"/>
                </a:rPr>
                <a:t>th</a:t>
              </a:r>
              <a:r>
                <a:rPr kumimoji="0" lang="en-US" sz="8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 2020</a:t>
              </a:r>
            </a:p>
          </p:txBody>
        </p:sp>
        <p:pic>
          <p:nvPicPr>
            <p:cNvPr id="34" name="Picture 33">
              <a:extLst>
                <a:ext uri="{FF2B5EF4-FFF2-40B4-BE49-F238E27FC236}">
                  <a16:creationId xmlns:a16="http://schemas.microsoft.com/office/drawing/2014/main" id="{4F0A7724-EE97-47F6-B655-ADF2CB67C733}"/>
                </a:ext>
              </a:extLst>
            </p:cNvPr>
            <p:cNvPicPr>
              <a:picLocks noChangeAspect="1"/>
            </p:cNvPicPr>
            <p:nvPr/>
          </p:nvPicPr>
          <p:blipFill>
            <a:blip r:embed="rId7"/>
            <a:stretch>
              <a:fillRect/>
            </a:stretch>
          </p:blipFill>
          <p:spPr>
            <a:xfrm>
              <a:off x="961847" y="3575298"/>
              <a:ext cx="620619" cy="179943"/>
            </a:xfrm>
            <a:prstGeom prst="rect">
              <a:avLst/>
            </a:prstGeom>
          </p:spPr>
        </p:pic>
      </p:grpSp>
      <p:grpSp>
        <p:nvGrpSpPr>
          <p:cNvPr id="42" name="Group 41">
            <a:extLst>
              <a:ext uri="{FF2B5EF4-FFF2-40B4-BE49-F238E27FC236}">
                <a16:creationId xmlns:a16="http://schemas.microsoft.com/office/drawing/2014/main" id="{9D93C18B-722C-4327-9BA1-E41DF2EF94CF}"/>
              </a:ext>
            </a:extLst>
          </p:cNvPr>
          <p:cNvGrpSpPr/>
          <p:nvPr/>
        </p:nvGrpSpPr>
        <p:grpSpPr>
          <a:xfrm>
            <a:off x="586199" y="4483318"/>
            <a:ext cx="3586116" cy="1009182"/>
            <a:chOff x="546751" y="4362386"/>
            <a:chExt cx="3586116" cy="1009182"/>
          </a:xfrm>
        </p:grpSpPr>
        <p:sp>
          <p:nvSpPr>
            <p:cNvPr id="39" name="Rectangle: Rounded Corners 38">
              <a:extLst>
                <a:ext uri="{FF2B5EF4-FFF2-40B4-BE49-F238E27FC236}">
                  <a16:creationId xmlns:a16="http://schemas.microsoft.com/office/drawing/2014/main" id="{49703AE7-2365-4FE5-B57B-04777C01CAA4}"/>
                </a:ext>
              </a:extLst>
            </p:cNvPr>
            <p:cNvSpPr/>
            <p:nvPr/>
          </p:nvSpPr>
          <p:spPr>
            <a:xfrm>
              <a:off x="546751" y="4362386"/>
              <a:ext cx="3516201" cy="9905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A0AE0903-DEE7-4145-ACFC-382C56CC75CB}"/>
                </a:ext>
              </a:extLst>
            </p:cNvPr>
            <p:cNvSpPr txBox="1"/>
            <p:nvPr/>
          </p:nvSpPr>
          <p:spPr>
            <a:xfrm>
              <a:off x="2917980" y="5156124"/>
              <a:ext cx="121488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August 13</a:t>
              </a:r>
              <a:r>
                <a:rPr kumimoji="0" lang="en-US" sz="800" b="1" i="0" u="none" strike="noStrike" kern="1200" cap="none" spc="0" normalizeH="0" baseline="30000" noProof="0">
                  <a:ln>
                    <a:noFill/>
                  </a:ln>
                  <a:solidFill>
                    <a:srgbClr val="E84A99"/>
                  </a:solidFill>
                  <a:effectLst/>
                  <a:uLnTx/>
                  <a:uFillTx/>
                  <a:latin typeface="Helvetica" panose="020B0403020202020204" pitchFamily="34" charset="0"/>
                  <a:ea typeface="+mn-ea"/>
                  <a:cs typeface="+mn-cs"/>
                </a:rPr>
                <a:t>th</a:t>
              </a:r>
              <a:r>
                <a:rPr kumimoji="0" lang="en-US" sz="8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 2020</a:t>
              </a:r>
            </a:p>
          </p:txBody>
        </p:sp>
        <p:pic>
          <p:nvPicPr>
            <p:cNvPr id="37" name="Picture 36">
              <a:extLst>
                <a:ext uri="{FF2B5EF4-FFF2-40B4-BE49-F238E27FC236}">
                  <a16:creationId xmlns:a16="http://schemas.microsoft.com/office/drawing/2014/main" id="{FE9CA8EC-9045-448E-970F-E5259E30500A}"/>
                </a:ext>
              </a:extLst>
            </p:cNvPr>
            <p:cNvPicPr>
              <a:picLocks noChangeAspect="1"/>
            </p:cNvPicPr>
            <p:nvPr/>
          </p:nvPicPr>
          <p:blipFill>
            <a:blip r:embed="rId8"/>
            <a:stretch>
              <a:fillRect/>
            </a:stretch>
          </p:blipFill>
          <p:spPr>
            <a:xfrm>
              <a:off x="609966" y="4684695"/>
              <a:ext cx="3323431" cy="521467"/>
            </a:xfrm>
            <a:prstGeom prst="rect">
              <a:avLst/>
            </a:prstGeom>
          </p:spPr>
        </p:pic>
        <p:pic>
          <p:nvPicPr>
            <p:cNvPr id="2052" name="Picture 4">
              <a:extLst>
                <a:ext uri="{FF2B5EF4-FFF2-40B4-BE49-F238E27FC236}">
                  <a16:creationId xmlns:a16="http://schemas.microsoft.com/office/drawing/2014/main" id="{92CD7D7D-454B-4D62-AAA4-A6C7C207FD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428" y="4473052"/>
              <a:ext cx="624838" cy="19306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92CEC79-D186-4BFA-A7F3-5BADF4531833}"/>
              </a:ext>
            </a:extLst>
          </p:cNvPr>
          <p:cNvSpPr txBox="1"/>
          <p:nvPr/>
        </p:nvSpPr>
        <p:spPr>
          <a:xfrm>
            <a:off x="5085236" y="1951830"/>
            <a:ext cx="676834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Which of the following statements about streaming video content do you agree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A18+</a:t>
            </a: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p>
        </p:txBody>
      </p:sp>
      <p:grpSp>
        <p:nvGrpSpPr>
          <p:cNvPr id="5" name="Group 4">
            <a:extLst>
              <a:ext uri="{FF2B5EF4-FFF2-40B4-BE49-F238E27FC236}">
                <a16:creationId xmlns:a16="http://schemas.microsoft.com/office/drawing/2014/main" id="{AD1A1CE5-0FBB-4EF5-9C30-C946A507C2E6}"/>
              </a:ext>
            </a:extLst>
          </p:cNvPr>
          <p:cNvGrpSpPr/>
          <p:nvPr/>
        </p:nvGrpSpPr>
        <p:grpSpPr>
          <a:xfrm>
            <a:off x="5354528" y="4140719"/>
            <a:ext cx="6082118" cy="1348955"/>
            <a:chOff x="5175229" y="2679094"/>
            <a:chExt cx="6082118" cy="1348955"/>
          </a:xfrm>
        </p:grpSpPr>
        <p:sp>
          <p:nvSpPr>
            <p:cNvPr id="53" name="TextBox 52">
              <a:extLst>
                <a:ext uri="{FF2B5EF4-FFF2-40B4-BE49-F238E27FC236}">
                  <a16:creationId xmlns:a16="http://schemas.microsoft.com/office/drawing/2014/main" id="{A2C2B219-5FD5-4E14-A3CC-DB9C2F27B29B}"/>
                </a:ext>
              </a:extLst>
            </p:cNvPr>
            <p:cNvSpPr txBox="1"/>
            <p:nvPr/>
          </p:nvSpPr>
          <p:spPr>
            <a:xfrm>
              <a:off x="5175229" y="2679094"/>
              <a:ext cx="60821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 wish there was one bundle I could buy that included everything”</a:t>
              </a:r>
            </a:p>
          </p:txBody>
        </p:sp>
        <p:sp>
          <p:nvSpPr>
            <p:cNvPr id="9" name="Rectangle 8">
              <a:extLst>
                <a:ext uri="{FF2B5EF4-FFF2-40B4-BE49-F238E27FC236}">
                  <a16:creationId xmlns:a16="http://schemas.microsoft.com/office/drawing/2014/main" id="{232BED9B-037C-4927-B291-772AB604DD37}"/>
                </a:ext>
              </a:extLst>
            </p:cNvPr>
            <p:cNvSpPr/>
            <p:nvPr/>
          </p:nvSpPr>
          <p:spPr>
            <a:xfrm>
              <a:off x="7353712" y="3012386"/>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53%</a:t>
              </a:r>
            </a:p>
          </p:txBody>
        </p:sp>
      </p:grpSp>
      <p:grpSp>
        <p:nvGrpSpPr>
          <p:cNvPr id="7" name="Group 6">
            <a:extLst>
              <a:ext uri="{FF2B5EF4-FFF2-40B4-BE49-F238E27FC236}">
                <a16:creationId xmlns:a16="http://schemas.microsoft.com/office/drawing/2014/main" id="{7A659F25-89A8-431D-A19B-227859D916D3}"/>
              </a:ext>
            </a:extLst>
          </p:cNvPr>
          <p:cNvGrpSpPr/>
          <p:nvPr/>
        </p:nvGrpSpPr>
        <p:grpSpPr>
          <a:xfrm>
            <a:off x="5376119" y="2687903"/>
            <a:ext cx="6151880" cy="1323811"/>
            <a:chOff x="5647545" y="5562749"/>
            <a:chExt cx="6151880" cy="1323811"/>
          </a:xfrm>
        </p:grpSpPr>
        <p:sp>
          <p:nvSpPr>
            <p:cNvPr id="55" name="TextBox 54">
              <a:extLst>
                <a:ext uri="{FF2B5EF4-FFF2-40B4-BE49-F238E27FC236}">
                  <a16:creationId xmlns:a16="http://schemas.microsoft.com/office/drawing/2014/main" id="{77F2BAA7-2C58-468C-A56C-94D42F627A92}"/>
                </a:ext>
              </a:extLst>
            </p:cNvPr>
            <p:cNvSpPr txBox="1"/>
            <p:nvPr/>
          </p:nvSpPr>
          <p:spPr>
            <a:xfrm>
              <a:off x="5647545" y="5562749"/>
              <a:ext cx="6151880" cy="30777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200" b="1" i="1" strike="noStrike" cap="none" spc="0" normalizeH="0" baseline="0">
                  <a:ln>
                    <a:noFill/>
                  </a:ln>
                  <a:solidFill>
                    <a:srgbClr val="1F1A62"/>
                  </a:solidFill>
                  <a:effectLst/>
                  <a:uLnTx/>
                  <a:uFillTx/>
                  <a:latin typeface="Helvetica" panose="020B0604020202020204" pitchFamily="34" charset="0"/>
                  <a:cs typeface="Helvetica"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“I wish there were discounts for bundling certain streaming services”</a:t>
              </a:r>
            </a:p>
          </p:txBody>
        </p:sp>
        <p:sp>
          <p:nvSpPr>
            <p:cNvPr id="13" name="Rectangle 12">
              <a:extLst>
                <a:ext uri="{FF2B5EF4-FFF2-40B4-BE49-F238E27FC236}">
                  <a16:creationId xmlns:a16="http://schemas.microsoft.com/office/drawing/2014/main" id="{4849656B-0F2F-4FD4-8E3F-EE4FC357C77F}"/>
                </a:ext>
              </a:extLst>
            </p:cNvPr>
            <p:cNvSpPr/>
            <p:nvPr/>
          </p:nvSpPr>
          <p:spPr>
            <a:xfrm>
              <a:off x="7756406" y="5870897"/>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57%</a:t>
              </a:r>
            </a:p>
          </p:txBody>
        </p:sp>
      </p:grpSp>
      <p:sp>
        <p:nvSpPr>
          <p:cNvPr id="31" name="Rectangle 30">
            <a:extLst>
              <a:ext uri="{FF2B5EF4-FFF2-40B4-BE49-F238E27FC236}">
                <a16:creationId xmlns:a16="http://schemas.microsoft.com/office/drawing/2014/main" id="{9E23ADE5-8C29-4BDA-B305-E40EC688EC6F}"/>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3" name="Rectangle 32">
            <a:extLst>
              <a:ext uri="{FF2B5EF4-FFF2-40B4-BE49-F238E27FC236}">
                <a16:creationId xmlns:a16="http://schemas.microsoft.com/office/drawing/2014/main" id="{E857A668-0E0F-4E91-922B-684B7B15D633}"/>
              </a:ext>
            </a:extLst>
          </p:cNvPr>
          <p:cNvSpPr/>
          <p:nvPr/>
        </p:nvSpPr>
        <p:spPr>
          <a:xfrm>
            <a:off x="4505325" y="5713280"/>
            <a:ext cx="7638293" cy="523220"/>
          </a:xfrm>
          <a:prstGeom prst="rect">
            <a:avLst/>
          </a:prstGeom>
          <a:noFill/>
          <a:ln w="19050">
            <a:solidFill>
              <a:srgbClr val="1F1A62"/>
            </a:solidFill>
          </a:ln>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400" b="0" u="none" strike="noStrike" kern="1200" cap="none" spc="0" normalizeH="0" baseline="0" noProof="0" dirty="0">
                <a:ln>
                  <a:noFill/>
                </a:ln>
                <a:solidFill>
                  <a:srgbClr val="1F1A62"/>
                </a:solidFill>
                <a:effectLst/>
                <a:uLnTx/>
                <a:uFillTx/>
                <a:latin typeface="Helvetica"/>
                <a:ea typeface="+mn-ea"/>
                <a:cs typeface="Helvetica"/>
              </a:rPr>
              <a:t>Bundling, i.e., aggregating more content at an attractive price point, is also an appealing way to lure in more consumers especially now that many services are moving away from free trials  </a:t>
            </a:r>
          </a:p>
        </p:txBody>
      </p:sp>
    </p:spTree>
    <p:extLst>
      <p:ext uri="{BB962C8B-B14F-4D97-AF65-F5344CB8AC3E}">
        <p14:creationId xmlns:p14="http://schemas.microsoft.com/office/powerpoint/2010/main" val="1830228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638733-4892-4638-A30B-371541AB06B4}"/>
              </a:ext>
            </a:extLst>
          </p:cNvPr>
          <p:cNvSpPr/>
          <p:nvPr/>
        </p:nvSpPr>
        <p:spPr>
          <a:xfrm>
            <a:off x="3495675" y="1696163"/>
            <a:ext cx="8696325"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32512" y="170793"/>
            <a:ext cx="12059487"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a:ea typeface="+mn-ea"/>
                <a:cs typeface="Helvetica"/>
              </a:rPr>
              <a:t>In addition to bundling, consumers are looking for </a:t>
            </a:r>
            <a:r>
              <a:rPr kumimoji="0" lang="en-US" sz="2600" b="1" i="0" u="none" strike="noStrike" kern="1200" cap="none" spc="0" normalizeH="0" baseline="0" noProof="0" dirty="0">
                <a:ln>
                  <a:noFill/>
                </a:ln>
                <a:solidFill>
                  <a:srgbClr val="E84A99"/>
                </a:solidFill>
                <a:effectLst/>
                <a:uLnTx/>
                <a:uFillTx/>
                <a:latin typeface="Helvetica"/>
                <a:ea typeface="+mn-ea"/>
                <a:cs typeface="Helvetica"/>
              </a:rPr>
              <a:t>ease of use </a:t>
            </a:r>
            <a:r>
              <a:rPr kumimoji="0" lang="en-US" sz="2600" b="1" i="0" u="none" strike="noStrike" kern="1200" cap="none" spc="0" normalizeH="0" baseline="0" noProof="0" dirty="0">
                <a:ln>
                  <a:noFill/>
                </a:ln>
                <a:solidFill>
                  <a:srgbClr val="1F1A62"/>
                </a:solidFill>
                <a:effectLst/>
                <a:uLnTx/>
                <a:uFillTx/>
                <a:latin typeface="Helvetica"/>
                <a:ea typeface="+mn-ea"/>
                <a:cs typeface="Helvetica"/>
              </a:rPr>
              <a:t>in the form of built-in </a:t>
            </a:r>
            <a:r>
              <a:rPr kumimoji="0" lang="en-US" sz="2600" b="1" i="0" u="none" strike="noStrike" kern="1200" cap="none" spc="0" normalizeH="0" baseline="0" noProof="0" dirty="0">
                <a:ln>
                  <a:noFill/>
                </a:ln>
                <a:solidFill>
                  <a:srgbClr val="E84A99"/>
                </a:solidFill>
                <a:effectLst/>
                <a:uLnTx/>
                <a:uFillTx/>
                <a:latin typeface="Helvetica"/>
                <a:ea typeface="+mn-ea"/>
                <a:cs typeface="Helvetica"/>
              </a:rPr>
              <a:t>functionality</a:t>
            </a:r>
            <a:r>
              <a:rPr kumimoji="0" lang="en-US" sz="2600" b="1" i="0" u="none" strike="noStrike" kern="1200" cap="none" spc="0" normalizeH="0" baseline="0" noProof="0" dirty="0">
                <a:ln>
                  <a:noFill/>
                </a:ln>
                <a:solidFill>
                  <a:srgbClr val="1F1A62"/>
                </a:solidFill>
                <a:effectLst/>
                <a:uLnTx/>
                <a:uFillTx/>
                <a:latin typeface="Helvetica"/>
                <a:ea typeface="+mn-ea"/>
                <a:cs typeface="Helvetica"/>
              </a:rPr>
              <a:t> and </a:t>
            </a:r>
            <a:r>
              <a:rPr kumimoji="0" lang="en-US" sz="2600" b="1" i="0" u="none" strike="noStrike" kern="1200" cap="none" spc="0" normalizeH="0" baseline="0" noProof="0" dirty="0">
                <a:ln>
                  <a:noFill/>
                </a:ln>
                <a:solidFill>
                  <a:srgbClr val="E84A99"/>
                </a:solidFill>
                <a:effectLst/>
                <a:uLnTx/>
                <a:uFillTx/>
                <a:latin typeface="Helvetica"/>
                <a:ea typeface="+mn-ea"/>
                <a:cs typeface="Helvetica"/>
              </a:rPr>
              <a:t>availability</a:t>
            </a:r>
            <a:r>
              <a:rPr kumimoji="0" lang="en-US" sz="2600" b="1" i="0" u="none" strike="noStrike" kern="1200" cap="none" spc="0" normalizeH="0" baseline="0" noProof="0" dirty="0">
                <a:ln>
                  <a:noFill/>
                </a:ln>
                <a:solidFill>
                  <a:srgbClr val="1F1A62"/>
                </a:solidFill>
                <a:effectLst/>
                <a:uLnTx/>
                <a:uFillTx/>
                <a:latin typeface="Helvetica"/>
                <a:ea typeface="+mn-ea"/>
                <a:cs typeface="Helvetica"/>
              </a:rPr>
              <a:t> across all devices</a:t>
            </a:r>
          </a:p>
        </p:txBody>
      </p:sp>
      <p:sp>
        <p:nvSpPr>
          <p:cNvPr id="9" name="TextBox 8">
            <a:extLst>
              <a:ext uri="{FF2B5EF4-FFF2-40B4-BE49-F238E27FC236}">
                <a16:creationId xmlns:a16="http://schemas.microsoft.com/office/drawing/2014/main" id="{C84AE172-C865-45EE-85A6-F8BEE8FF4A88}"/>
              </a:ext>
            </a:extLst>
          </p:cNvPr>
          <p:cNvSpPr txBox="1"/>
          <p:nvPr/>
        </p:nvSpPr>
        <p:spPr>
          <a:xfrm>
            <a:off x="546751" y="6334164"/>
            <a:ext cx="11425164"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Nielsen Total Audience Report, February 2020.. </a:t>
            </a:r>
          </a:p>
        </p:txBody>
      </p:sp>
      <p:sp>
        <p:nvSpPr>
          <p:cNvPr id="27" name="Rectangle 26">
            <a:extLst>
              <a:ext uri="{FF2B5EF4-FFF2-40B4-BE49-F238E27FC236}">
                <a16:creationId xmlns:a16="http://schemas.microsoft.com/office/drawing/2014/main" id="{08E79BC3-7C55-4A99-8A58-B5E14188821E}"/>
              </a:ext>
            </a:extLst>
          </p:cNvPr>
          <p:cNvSpPr/>
          <p:nvPr/>
        </p:nvSpPr>
        <p:spPr>
          <a:xfrm>
            <a:off x="76957" y="998405"/>
            <a:ext cx="11529132" cy="5847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dirty="0">
                <a:ln>
                  <a:noFill/>
                </a:ln>
                <a:solidFill>
                  <a:srgbClr val="1F1A62"/>
                </a:solidFill>
                <a:effectLst/>
                <a:uLnTx/>
                <a:uFillTx/>
                <a:latin typeface="Helvetica"/>
                <a:ea typeface="+mn-ea"/>
                <a:cs typeface="Helvetica"/>
              </a:rPr>
              <a:t>The established paid services have had the advantage, as many smart TVs and streaming players offer one-click access for viewers, whereas the ad-supported services are still building their relationships with OEM’s…  </a:t>
            </a:r>
          </a:p>
        </p:txBody>
      </p:sp>
      <p:pic>
        <p:nvPicPr>
          <p:cNvPr id="4" name="Picture 3" descr="A hand holding a video game remote control&#10;&#10;Description automatically generated">
            <a:extLst>
              <a:ext uri="{FF2B5EF4-FFF2-40B4-BE49-F238E27FC236}">
                <a16:creationId xmlns:a16="http://schemas.microsoft.com/office/drawing/2014/main" id="{2491F85C-0404-48CB-B8FF-F07260A25993}"/>
              </a:ext>
            </a:extLst>
          </p:cNvPr>
          <p:cNvPicPr>
            <a:picLocks noChangeAspect="1"/>
          </p:cNvPicPr>
          <p:nvPr/>
        </p:nvPicPr>
        <p:blipFill rotWithShape="1">
          <a:blip r:embed="rId4">
            <a:extLst>
              <a:ext uri="{28A0092B-C50C-407E-A947-70E740481C1C}">
                <a14:useLocalDpi xmlns:a14="http://schemas.microsoft.com/office/drawing/2010/main" val="0"/>
              </a:ext>
            </a:extLst>
          </a:blip>
          <a:srcRect l="6108" t="15297" r="46593" b="2345"/>
          <a:stretch/>
        </p:blipFill>
        <p:spPr>
          <a:xfrm>
            <a:off x="0" y="1705941"/>
            <a:ext cx="3495675" cy="3963383"/>
          </a:xfrm>
          <a:prstGeom prst="rect">
            <a:avLst/>
          </a:prstGeom>
        </p:spPr>
      </p:pic>
      <p:sp>
        <p:nvSpPr>
          <p:cNvPr id="10" name="TextBox 9">
            <a:extLst>
              <a:ext uri="{FF2B5EF4-FFF2-40B4-BE49-F238E27FC236}">
                <a16:creationId xmlns:a16="http://schemas.microsoft.com/office/drawing/2014/main" id="{E2FAC6F3-C914-4DCA-8BC9-0D099FD2224C}"/>
              </a:ext>
            </a:extLst>
          </p:cNvPr>
          <p:cNvSpPr txBox="1"/>
          <p:nvPr/>
        </p:nvSpPr>
        <p:spPr>
          <a:xfrm>
            <a:off x="4676573" y="1817462"/>
            <a:ext cx="69295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When considering video streaming attributes: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TextBox 1">
            <a:extLst>
              <a:ext uri="{FF2B5EF4-FFF2-40B4-BE49-F238E27FC236}">
                <a16:creationId xmlns:a16="http://schemas.microsoft.com/office/drawing/2014/main" id="{97A5DBA5-ABBE-4BFD-8E5C-2049EF027F61}"/>
              </a:ext>
            </a:extLst>
          </p:cNvPr>
          <p:cNvSpPr txBox="1"/>
          <p:nvPr/>
        </p:nvSpPr>
        <p:spPr>
          <a:xfrm>
            <a:off x="4753619" y="3197591"/>
            <a:ext cx="6775424"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a:rPr>
              <a:t>of consumers place a </a:t>
            </a:r>
            <a:r>
              <a:rPr kumimoji="0" lang="en-US" sz="2000" b="0" i="1" u="none" strike="noStrike" kern="1200" cap="none" spc="0" normalizeH="0" baseline="0" noProof="0">
                <a:ln>
                  <a:noFill/>
                </a:ln>
                <a:solidFill>
                  <a:srgbClr val="1F1A62"/>
                </a:solidFill>
                <a:effectLst/>
                <a:uLnTx/>
                <a:uFillTx/>
                <a:latin typeface="Helvetica" panose="020B0403020202020204" pitchFamily="34" charset="0"/>
                <a:ea typeface="+mn-ea"/>
                <a:cs typeface="Helvetica"/>
              </a:rPr>
              <a:t>high importance </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a:rPr>
              <a:t>on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ease of use </a:t>
            </a:r>
          </a:p>
        </p:txBody>
      </p:sp>
      <p:sp>
        <p:nvSpPr>
          <p:cNvPr id="6" name="Rectangle 5">
            <a:extLst>
              <a:ext uri="{FF2B5EF4-FFF2-40B4-BE49-F238E27FC236}">
                <a16:creationId xmlns:a16="http://schemas.microsoft.com/office/drawing/2014/main" id="{E0B97F75-2F96-474D-B51B-26D66899543D}"/>
              </a:ext>
            </a:extLst>
          </p:cNvPr>
          <p:cNvSpPr/>
          <p:nvPr/>
        </p:nvSpPr>
        <p:spPr>
          <a:xfrm>
            <a:off x="7278755" y="2253208"/>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81%</a:t>
            </a:r>
          </a:p>
        </p:txBody>
      </p:sp>
      <p:sp>
        <p:nvSpPr>
          <p:cNvPr id="16" name="Rectangle 15">
            <a:extLst>
              <a:ext uri="{FF2B5EF4-FFF2-40B4-BE49-F238E27FC236}">
                <a16:creationId xmlns:a16="http://schemas.microsoft.com/office/drawing/2014/main" id="{DC52811F-ABC4-4932-B3B8-9C47C8304443}"/>
              </a:ext>
            </a:extLst>
          </p:cNvPr>
          <p:cNvSpPr/>
          <p:nvPr/>
        </p:nvSpPr>
        <p:spPr>
          <a:xfrm>
            <a:off x="7278755" y="4027633"/>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58%</a:t>
            </a:r>
          </a:p>
        </p:txBody>
      </p:sp>
      <p:sp>
        <p:nvSpPr>
          <p:cNvPr id="17" name="TextBox 16">
            <a:extLst>
              <a:ext uri="{FF2B5EF4-FFF2-40B4-BE49-F238E27FC236}">
                <a16:creationId xmlns:a16="http://schemas.microsoft.com/office/drawing/2014/main" id="{C77018C0-65DC-4259-93B5-F296B98D1819}"/>
              </a:ext>
            </a:extLst>
          </p:cNvPr>
          <p:cNvSpPr txBox="1"/>
          <p:nvPr/>
        </p:nvSpPr>
        <p:spPr>
          <a:xfrm>
            <a:off x="4753619" y="4972015"/>
            <a:ext cx="6775425"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a:rPr>
              <a:t>value </a:t>
            </a:r>
            <a:r>
              <a:rPr kumimoji="0" lang="en-US" sz="2000" b="1" i="0" u="none" strike="noStrike" kern="1200" cap="none" spc="0" normalizeH="0" baseline="0" noProof="0">
                <a:ln>
                  <a:noFill/>
                </a:ln>
                <a:solidFill>
                  <a:srgbClr val="00C0F3"/>
                </a:solidFill>
                <a:effectLst/>
                <a:uLnTx/>
                <a:uFillTx/>
                <a:latin typeface="Helvetica" panose="020B0403020202020204" pitchFamily="34" charset="0"/>
                <a:ea typeface="+mn-ea"/>
                <a:cs typeface="Helvetica"/>
              </a:rPr>
              <a:t>availability across devices</a:t>
            </a:r>
          </a:p>
        </p:txBody>
      </p:sp>
      <p:sp>
        <p:nvSpPr>
          <p:cNvPr id="14" name="Rectangle 13">
            <a:extLst>
              <a:ext uri="{FF2B5EF4-FFF2-40B4-BE49-F238E27FC236}">
                <a16:creationId xmlns:a16="http://schemas.microsoft.com/office/drawing/2014/main" id="{8F45C9D2-5F71-403B-BE5E-2B36A784B89A}"/>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Rectangle 17">
            <a:extLst>
              <a:ext uri="{FF2B5EF4-FFF2-40B4-BE49-F238E27FC236}">
                <a16:creationId xmlns:a16="http://schemas.microsoft.com/office/drawing/2014/main" id="{94BA3E76-5553-44BD-A4A1-46EE65A114E1}"/>
              </a:ext>
            </a:extLst>
          </p:cNvPr>
          <p:cNvSpPr/>
          <p:nvPr/>
        </p:nvSpPr>
        <p:spPr>
          <a:xfrm>
            <a:off x="76957" y="5732330"/>
            <a:ext cx="11991218" cy="5847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dirty="0">
                <a:ln>
                  <a:noFill/>
                </a:ln>
                <a:solidFill>
                  <a:srgbClr val="1F1A62"/>
                </a:solidFill>
                <a:effectLst/>
                <a:uLnTx/>
                <a:uFillTx/>
                <a:latin typeface="Helvetica"/>
                <a:ea typeface="+mn-ea"/>
                <a:cs typeface="Helvetica"/>
              </a:rPr>
              <a:t>However, smart TVs, which are the fastest growing streaming devices, have been evolving and many now feature a much more seamless interface with many more pre-installed streaming apps </a:t>
            </a:r>
            <a:r>
              <a:rPr kumimoji="0" lang="en-US" sz="1600" b="0" i="0" u="none" strike="noStrike" kern="1200" cap="none" spc="0" normalizeH="0" baseline="0" noProof="0">
                <a:ln>
                  <a:noFill/>
                </a:ln>
                <a:solidFill>
                  <a:srgbClr val="1F1A62"/>
                </a:solidFill>
                <a:effectLst/>
                <a:uLnTx/>
                <a:uFillTx/>
                <a:latin typeface="Helvetica"/>
                <a:ea typeface="+mn-ea"/>
                <a:cs typeface="Helvetica"/>
              </a:rPr>
              <a:t>than before </a:t>
            </a:r>
            <a:r>
              <a:rPr kumimoji="0" lang="en-US" sz="1600" b="0" i="0" u="none" strike="noStrike" kern="1200" cap="none" spc="0" normalizeH="0" baseline="0" noProof="0" dirty="0">
                <a:ln>
                  <a:noFill/>
                </a:ln>
                <a:solidFill>
                  <a:srgbClr val="1F1A62"/>
                </a:solidFill>
                <a:effectLst/>
                <a:uLnTx/>
                <a:uFillTx/>
                <a:latin typeface="Helvetica"/>
                <a:ea typeface="+mn-ea"/>
                <a:cs typeface="Helvetica"/>
              </a:rPr>
              <a:t>– which creates more opportunities for AVOD</a:t>
            </a:r>
          </a:p>
        </p:txBody>
      </p:sp>
    </p:spTree>
    <p:extLst>
      <p:ext uri="{BB962C8B-B14F-4D97-AF65-F5344CB8AC3E}">
        <p14:creationId xmlns:p14="http://schemas.microsoft.com/office/powerpoint/2010/main" val="2608703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704A17-0CF1-4580-B35E-3F33D63930CD}"/>
              </a:ext>
            </a:extLst>
          </p:cNvPr>
          <p:cNvSpPr/>
          <p:nvPr/>
        </p:nvSpPr>
        <p:spPr>
          <a:xfrm>
            <a:off x="77389" y="271707"/>
            <a:ext cx="12104893" cy="129266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a:ea typeface="+mn-ea"/>
                <a:cs typeface="+mn-cs"/>
              </a:rPr>
              <a:t>Due to their satisfaction with the ad-supported streaming experience, </a:t>
            </a:r>
            <a:r>
              <a:rPr kumimoji="0" lang="en-US" sz="2600" b="1" i="0" u="none" strike="noStrike" kern="1200" cap="none" spc="0" normalizeH="0" baseline="0" noProof="0" dirty="0">
                <a:ln>
                  <a:noFill/>
                </a:ln>
                <a:solidFill>
                  <a:srgbClr val="E84A99"/>
                </a:solidFill>
                <a:effectLst/>
                <a:uLnTx/>
                <a:uFillTx/>
                <a:latin typeface="Helvetica"/>
                <a:ea typeface="+mn-ea"/>
                <a:cs typeface="+mn-cs"/>
              </a:rPr>
              <a:t>more viewers have been watching each of the major AVOD platforms</a:t>
            </a:r>
            <a:r>
              <a:rPr kumimoji="0" lang="en-US" sz="2600" b="1" i="0" u="none" strike="noStrike" kern="1200" cap="none" spc="0" normalizeH="0" baseline="0" noProof="0" dirty="0">
                <a:ln>
                  <a:noFill/>
                </a:ln>
                <a:solidFill>
                  <a:srgbClr val="1F1A62"/>
                </a:solidFill>
                <a:effectLst/>
                <a:uLnTx/>
                <a:uFillTx/>
                <a:latin typeface="Helvetica"/>
                <a:ea typeface="+mn-ea"/>
                <a:cs typeface="+mn-cs"/>
              </a:rPr>
              <a:t> during the pandemic, increases weren’t just seen on one or two services… </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2" name="Picture 1">
            <a:extLst>
              <a:ext uri="{FF2B5EF4-FFF2-40B4-BE49-F238E27FC236}">
                <a16:creationId xmlns:a16="http://schemas.microsoft.com/office/drawing/2014/main" id="{067C1208-9C7F-4AEC-91EE-5137C678B26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 name="Slide Number Placeholder 5">
            <a:extLst>
              <a:ext uri="{FF2B5EF4-FFF2-40B4-BE49-F238E27FC236}">
                <a16:creationId xmlns:a16="http://schemas.microsoft.com/office/drawing/2014/main" id="{648CC82A-9666-4AEA-A212-03C406A995D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F34163D2-EBD5-4E2F-939A-FD66EA36939D}"/>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396E662B-2FDA-42E5-A385-51FCE827ABFF}"/>
              </a:ext>
            </a:extLst>
          </p:cNvPr>
          <p:cNvSpPr txBox="1"/>
          <p:nvPr/>
        </p:nvSpPr>
        <p:spPr>
          <a:xfrm>
            <a:off x="462931" y="6347679"/>
            <a:ext cx="112490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VIP+: Variety Intelligence Platform, </a:t>
            </a:r>
            <a:r>
              <a:rPr kumimoji="0" lang="en-US" sz="7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COVID Impact on </a:t>
            </a: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Media, 8/14/20. Hub Research. </a:t>
            </a:r>
          </a:p>
        </p:txBody>
      </p:sp>
      <p:sp>
        <p:nvSpPr>
          <p:cNvPr id="21" name="Rectangle 20">
            <a:extLst>
              <a:ext uri="{FF2B5EF4-FFF2-40B4-BE49-F238E27FC236}">
                <a16:creationId xmlns:a16="http://schemas.microsoft.com/office/drawing/2014/main" id="{D057200F-7E84-4C73-B695-348DB4668663}"/>
              </a:ext>
            </a:extLst>
          </p:cNvPr>
          <p:cNvSpPr/>
          <p:nvPr/>
        </p:nvSpPr>
        <p:spPr>
          <a:xfrm>
            <a:off x="0" y="1696163"/>
            <a:ext cx="12182282" cy="4396293"/>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Chart 12">
            <a:extLst>
              <a:ext uri="{FF2B5EF4-FFF2-40B4-BE49-F238E27FC236}">
                <a16:creationId xmlns:a16="http://schemas.microsoft.com/office/drawing/2014/main" id="{FAB8C9AB-638E-49D8-926A-0426B36BCA80}"/>
              </a:ext>
            </a:extLst>
          </p:cNvPr>
          <p:cNvGraphicFramePr/>
          <p:nvPr/>
        </p:nvGraphicFramePr>
        <p:xfrm>
          <a:off x="1" y="1753305"/>
          <a:ext cx="12250624" cy="427295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CB0B4CED-0084-428B-A1B6-586FACFE3118}"/>
              </a:ext>
            </a:extLst>
          </p:cNvPr>
          <p:cNvSpPr txBox="1"/>
          <p:nvPr/>
        </p:nvSpPr>
        <p:spPr>
          <a:xfrm>
            <a:off x="2312876" y="1746830"/>
            <a:ext cx="74548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Use of Major AVOD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U.S. A18+ using service</a:t>
            </a:r>
          </a:p>
        </p:txBody>
      </p:sp>
    </p:spTree>
    <p:extLst>
      <p:ext uri="{BB962C8B-B14F-4D97-AF65-F5344CB8AC3E}">
        <p14:creationId xmlns:p14="http://schemas.microsoft.com/office/powerpoint/2010/main" val="3390076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15A95D-3045-4358-B9DE-A4D5EDE050BF}"/>
              </a:ext>
            </a:extLst>
          </p:cNvPr>
          <p:cNvSpPr/>
          <p:nvPr/>
        </p:nvSpPr>
        <p:spPr>
          <a:xfrm>
            <a:off x="0" y="1696163"/>
            <a:ext cx="12188858"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3" name="Picture 6" descr="Hulu Logo transparent PNG - StickPNG">
            <a:extLst>
              <a:ext uri="{FF2B5EF4-FFF2-40B4-BE49-F238E27FC236}">
                <a16:creationId xmlns:a16="http://schemas.microsoft.com/office/drawing/2014/main" id="{209906B6-103F-4617-8011-4BA660FACB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6559" y="5169239"/>
            <a:ext cx="940399" cy="3104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6398F0D3-2FD9-4CCD-92A4-B1708D23E2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39523" y="5155812"/>
            <a:ext cx="1184130" cy="291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Tubi - Wikipedia">
            <a:extLst>
              <a:ext uri="{FF2B5EF4-FFF2-40B4-BE49-F238E27FC236}">
                <a16:creationId xmlns:a16="http://schemas.microsoft.com/office/drawing/2014/main" id="{FEA4E97A-DD33-451F-A87C-0EFE9BF6BA1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80200" y="5155812"/>
            <a:ext cx="622767" cy="2914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oku – Streaming players, smart TVs, wireless speakers &amp; audio | Roku">
            <a:extLst>
              <a:ext uri="{FF2B5EF4-FFF2-40B4-BE49-F238E27FC236}">
                <a16:creationId xmlns:a16="http://schemas.microsoft.com/office/drawing/2014/main" id="{B4546A24-EBFC-4C04-9B8D-82DFA3E3A3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00" t="38400" r="13834" b="38267"/>
          <a:stretch/>
        </p:blipFill>
        <p:spPr bwMode="auto">
          <a:xfrm>
            <a:off x="3598689" y="5161903"/>
            <a:ext cx="996301" cy="3341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BC joins the streaming wars with 'Peacock' offering three subscription  tiers - Abundary">
            <a:extLst>
              <a:ext uri="{FF2B5EF4-FFF2-40B4-BE49-F238E27FC236}">
                <a16:creationId xmlns:a16="http://schemas.microsoft.com/office/drawing/2014/main" id="{667C96C9-880C-4FC1-85D1-7807BEC6E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1481" y="5145178"/>
            <a:ext cx="1261924" cy="3875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a:extLst>
              <a:ext uri="{FF2B5EF4-FFF2-40B4-BE49-F238E27FC236}">
                <a16:creationId xmlns:a16="http://schemas.microsoft.com/office/drawing/2014/main" id="{B5648374-9677-4003-8F53-314592D9FC5F}"/>
              </a:ext>
            </a:extLst>
          </p:cNvPr>
          <p:cNvGraphicFramePr/>
          <p:nvPr/>
        </p:nvGraphicFramePr>
        <p:xfrm>
          <a:off x="886118" y="2079307"/>
          <a:ext cx="10410333" cy="3230603"/>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82B4ACEA-BBE5-4CDA-A95D-D5E919D9D339}"/>
              </a:ext>
            </a:extLst>
          </p:cNvPr>
          <p:cNvSpPr txBox="1"/>
          <p:nvPr/>
        </p:nvSpPr>
        <p:spPr>
          <a:xfrm>
            <a:off x="989814" y="1799424"/>
            <a:ext cx="10306638"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Ad revenues across 5 AVOD streaming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2Q ’20 ($ in millions)</a:t>
            </a:r>
            <a:endPar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4" name="TextBox 23">
            <a:extLst>
              <a:ext uri="{FF2B5EF4-FFF2-40B4-BE49-F238E27FC236}">
                <a16:creationId xmlns:a16="http://schemas.microsoft.com/office/drawing/2014/main" id="{B03ED13E-A512-40BF-AC35-95320CB3B279}"/>
              </a:ext>
            </a:extLst>
          </p:cNvPr>
          <p:cNvSpPr txBox="1"/>
          <p:nvPr/>
        </p:nvSpPr>
        <p:spPr>
          <a:xfrm>
            <a:off x="462931" y="6357839"/>
            <a:ext cx="112490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hlinkClick r:id="rId9"/>
              </a:rPr>
              <a:t>MediaPost</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8/14/20. </a:t>
            </a:r>
            <a:r>
              <a:rPr kumimoji="0" lang="en-US" sz="7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Comscore</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7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State of OTT,</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2020. </a:t>
            </a:r>
          </a:p>
        </p:txBody>
      </p:sp>
      <p:sp>
        <p:nvSpPr>
          <p:cNvPr id="2" name="Rectangle 1">
            <a:extLst>
              <a:ext uri="{FF2B5EF4-FFF2-40B4-BE49-F238E27FC236}">
                <a16:creationId xmlns:a16="http://schemas.microsoft.com/office/drawing/2014/main" id="{03837CD3-CF90-429F-B48D-C62EE40D53F3}"/>
              </a:ext>
            </a:extLst>
          </p:cNvPr>
          <p:cNvSpPr/>
          <p:nvPr/>
        </p:nvSpPr>
        <p:spPr>
          <a:xfrm>
            <a:off x="149638" y="199686"/>
            <a:ext cx="12042361"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a:ea typeface="+mn-ea"/>
                <a:cs typeface="Helvetica"/>
              </a:rPr>
              <a:t>…and this increase in </a:t>
            </a:r>
            <a:r>
              <a:rPr lang="en-US" sz="2600" b="1" dirty="0">
                <a:solidFill>
                  <a:srgbClr val="1F1A62"/>
                </a:solidFill>
                <a:latin typeface="Helvetica"/>
                <a:cs typeface="Helvetica"/>
              </a:rPr>
              <a:t>viewership has </a:t>
            </a:r>
            <a:r>
              <a:rPr kumimoji="0" lang="en-US" sz="2600" b="1" i="0" u="none" strike="noStrike" kern="1200" cap="none" spc="0" normalizeH="0" baseline="0" noProof="0" dirty="0">
                <a:ln>
                  <a:noFill/>
                </a:ln>
                <a:solidFill>
                  <a:srgbClr val="1F1A62"/>
                </a:solidFill>
                <a:effectLst/>
                <a:uLnTx/>
                <a:uFillTx/>
                <a:latin typeface="Helvetica"/>
                <a:ea typeface="+mn-ea"/>
                <a:cs typeface="Helvetica"/>
              </a:rPr>
              <a:t>led to </a:t>
            </a:r>
            <a:r>
              <a:rPr kumimoji="0" lang="en-US" sz="2600" b="1" i="0" u="none" strike="noStrike" kern="1200" cap="none" spc="0" normalizeH="0" baseline="0" noProof="0" dirty="0">
                <a:ln>
                  <a:noFill/>
                </a:ln>
                <a:solidFill>
                  <a:srgbClr val="ED3C8D"/>
                </a:solidFill>
                <a:effectLst/>
                <a:uLnTx/>
                <a:uFillTx/>
                <a:latin typeface="Helvetica"/>
                <a:ea typeface="+mn-ea"/>
                <a:cs typeface="Helvetica"/>
              </a:rPr>
              <a:t>significant revenue increases across major AVOD services</a:t>
            </a:r>
            <a:endParaRPr kumimoji="0" lang="en-US" sz="2600" b="1" i="0" u="none" strike="noStrike" kern="1200" cap="none" spc="0" normalizeH="0" baseline="0" noProof="0" dirty="0">
              <a:ln>
                <a:noFill/>
              </a:ln>
              <a:solidFill>
                <a:srgbClr val="E84A99"/>
              </a:solidFill>
              <a:effectLst/>
              <a:uLnTx/>
              <a:uFillTx/>
              <a:latin typeface="Helvetica"/>
              <a:ea typeface="+mn-ea"/>
              <a:cs typeface="Helvetica"/>
            </a:endParaRPr>
          </a:p>
        </p:txBody>
      </p:sp>
      <p:sp>
        <p:nvSpPr>
          <p:cNvPr id="9" name="TextBox 8">
            <a:extLst>
              <a:ext uri="{FF2B5EF4-FFF2-40B4-BE49-F238E27FC236}">
                <a16:creationId xmlns:a16="http://schemas.microsoft.com/office/drawing/2014/main" id="{A2E9D96F-50F2-4F8E-B72F-54172422A9E1}"/>
              </a:ext>
            </a:extLst>
          </p:cNvPr>
          <p:cNvSpPr txBox="1"/>
          <p:nvPr/>
        </p:nvSpPr>
        <p:spPr>
          <a:xfrm>
            <a:off x="132512" y="1080138"/>
            <a:ext cx="11939393" cy="33855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0"/>
              </a:buBlip>
              <a:tabLst/>
              <a:defRPr/>
            </a:pPr>
            <a:endParaRPr kumimoji="0" lang="en-US" sz="1600" b="0" i="0" u="none" strike="noStrike" kern="1200" cap="none" spc="0" normalizeH="0" baseline="0" noProof="0">
              <a:ln>
                <a:noFill/>
              </a:ln>
              <a:solidFill>
                <a:srgbClr val="1F1A62"/>
              </a:solidFill>
              <a:effectLst/>
              <a:uLnTx/>
              <a:uFillTx/>
              <a:latin typeface="Helvetica"/>
              <a:ea typeface="+mn-ea"/>
              <a:cs typeface="Helvetica"/>
            </a:endParaRPr>
          </a:p>
        </p:txBody>
      </p:sp>
      <p:sp>
        <p:nvSpPr>
          <p:cNvPr id="20" name="TextBox 19">
            <a:extLst>
              <a:ext uri="{FF2B5EF4-FFF2-40B4-BE49-F238E27FC236}">
                <a16:creationId xmlns:a16="http://schemas.microsoft.com/office/drawing/2014/main" id="{72D0B3CE-F33F-474A-9CE4-E09289ABEC0F}"/>
              </a:ext>
            </a:extLst>
          </p:cNvPr>
          <p:cNvSpPr txBox="1"/>
          <p:nvPr/>
        </p:nvSpPr>
        <p:spPr>
          <a:xfrm>
            <a:off x="272420" y="1082121"/>
            <a:ext cx="11595926" cy="584775"/>
          </a:xfrm>
          <a:prstGeom prst="rect">
            <a:avLst/>
          </a:prstGeom>
          <a:noFill/>
        </p:spPr>
        <p:txBody>
          <a:bodyPr wrap="square" lIns="91440" tIns="45720" rIns="91440" bIns="45720" rtlCol="0" anchor="t">
            <a:spAutoFit/>
          </a:bodyPr>
          <a:lstStyle>
            <a:defPPr>
              <a:defRPr lang="en-US"/>
            </a:defPPr>
            <a:lvl1pPr marL="285750" indent="-285750">
              <a:buBlip>
                <a:blip r:embed="rId10"/>
              </a:buBlip>
              <a:defRPr kumimoji="0" sz="1600" b="0" i="0" u="none" strike="noStrike" cap="none" spc="0" normalizeH="0" baseline="0">
                <a:ln>
                  <a:noFill/>
                </a:ln>
                <a:solidFill>
                  <a:srgbClr val="1F1A62"/>
                </a:solidFill>
                <a:effectLst/>
                <a:uLnTx/>
                <a:uFillTx/>
                <a:latin typeface="Helvetica" panose="020B0604020202020204" pitchFamily="34" charset="0"/>
                <a:cs typeface="Helvetica" panose="020B0604020202020204" pitchFamily="34" charset="0"/>
              </a:defRPr>
            </a:lvl1pPr>
          </a:lstStyle>
          <a:p>
            <a:pPr marL="285750" marR="0" lvl="0" indent="-285750" algn="l" defTabSz="914400" rtl="0" eaLnBrk="1" fontAlgn="auto" latinLnBrk="0" hangingPunct="1">
              <a:lnSpc>
                <a:spcPct val="100000"/>
              </a:lnSpc>
              <a:spcBef>
                <a:spcPts val="0"/>
              </a:spcBef>
              <a:spcAft>
                <a:spcPts val="0"/>
              </a:spcAft>
              <a:buClrTx/>
              <a:buSzTx/>
              <a:buFontTx/>
              <a:buBlip>
                <a:blip r:embed="rId10"/>
              </a:buBlip>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Ad revenues across some of the top AVOD services rose </a:t>
            </a:r>
            <a:r>
              <a:rPr kumimoji="0" lang="en-US" sz="1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31% </a:t>
            </a: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in Q2 2020, for a total of </a:t>
            </a:r>
            <a:r>
              <a:rPr kumimoji="0" lang="en-US" sz="1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$849 million </a:t>
            </a: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among these five services</a:t>
            </a:r>
          </a:p>
        </p:txBody>
      </p:sp>
      <p:sp>
        <p:nvSpPr>
          <p:cNvPr id="16" name="Rectangle 15">
            <a:extLst>
              <a:ext uri="{FF2B5EF4-FFF2-40B4-BE49-F238E27FC236}">
                <a16:creationId xmlns:a16="http://schemas.microsoft.com/office/drawing/2014/main" id="{5AFDC1D6-13BC-4FA4-9713-403CE02A789F}"/>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66651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people sitting on a bed&#10;&#10;Description automatically generated">
            <a:extLst>
              <a:ext uri="{FF2B5EF4-FFF2-40B4-BE49-F238E27FC236}">
                <a16:creationId xmlns:a16="http://schemas.microsoft.com/office/drawing/2014/main" id="{AB280D77-0D07-46DD-90AA-1032E9CEECA8}"/>
              </a:ext>
            </a:extLst>
          </p:cNvPr>
          <p:cNvPicPr>
            <a:picLocks noChangeAspect="1"/>
          </p:cNvPicPr>
          <p:nvPr/>
        </p:nvPicPr>
        <p:blipFill rotWithShape="1">
          <a:blip r:embed="rId2">
            <a:extLst>
              <a:ext uri="{28A0092B-C50C-407E-A947-70E740481C1C}">
                <a14:useLocalDpi xmlns:a14="http://schemas.microsoft.com/office/drawing/2010/main" val="0"/>
              </a:ext>
            </a:extLst>
          </a:blip>
          <a:srcRect l="8827" r="11279"/>
          <a:stretch/>
        </p:blipFill>
        <p:spPr>
          <a:xfrm>
            <a:off x="0" y="1696163"/>
            <a:ext cx="5355771" cy="4473830"/>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209550" y="186023"/>
            <a:ext cx="11981414" cy="120032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a:ea typeface="+mn-ea"/>
                <a:cs typeface="Helvetica"/>
              </a:rPr>
              <a:t>AVOD services are committed to improving the viewing experience by </a:t>
            </a:r>
            <a:r>
              <a:rPr kumimoji="0" lang="en-US" sz="2400" b="1" i="0" u="none" strike="noStrike" kern="1200" cap="none" spc="0" normalizeH="0" baseline="0" noProof="0" dirty="0">
                <a:ln>
                  <a:noFill/>
                </a:ln>
                <a:solidFill>
                  <a:srgbClr val="E84A99"/>
                </a:solidFill>
                <a:effectLst/>
                <a:uLnTx/>
                <a:uFillTx/>
                <a:latin typeface="Helvetica"/>
                <a:ea typeface="+mn-ea"/>
                <a:cs typeface="Helvetica"/>
              </a:rPr>
              <a:t>limiting commercial loads</a:t>
            </a:r>
            <a:r>
              <a:rPr kumimoji="0" lang="en-US" sz="2400" b="1" i="0" u="none" strike="noStrike" kern="1200" cap="none" spc="0" normalizeH="0" baseline="0" noProof="0" dirty="0">
                <a:ln>
                  <a:noFill/>
                </a:ln>
                <a:solidFill>
                  <a:srgbClr val="1F1A62"/>
                </a:solidFill>
                <a:effectLst/>
                <a:uLnTx/>
                <a:uFillTx/>
                <a:latin typeface="Helvetica"/>
                <a:ea typeface="+mn-ea"/>
                <a:cs typeface="Helvetica"/>
              </a:rPr>
              <a:t> (and offering hybrid free/paid models), </a:t>
            </a:r>
            <a:r>
              <a:rPr lang="en-US" sz="2400" b="1" dirty="0">
                <a:solidFill>
                  <a:srgbClr val="1F1A62"/>
                </a:solidFill>
                <a:latin typeface="Helvetica"/>
                <a:cs typeface="Helvetica"/>
              </a:rPr>
              <a:t>developing </a:t>
            </a:r>
            <a:r>
              <a:rPr lang="en-US" sz="2400" b="1" dirty="0">
                <a:solidFill>
                  <a:srgbClr val="E84A99"/>
                </a:solidFill>
                <a:latin typeface="Helvetica"/>
                <a:cs typeface="Helvetica"/>
              </a:rPr>
              <a:t>advanced targeting solutions</a:t>
            </a:r>
            <a:r>
              <a:rPr lang="en-US" sz="2400" b="1" dirty="0">
                <a:solidFill>
                  <a:srgbClr val="1F1A62"/>
                </a:solidFill>
                <a:latin typeface="Helvetica"/>
                <a:cs typeface="Helvetica"/>
              </a:rPr>
              <a:t> to increase relevancy and creating </a:t>
            </a:r>
            <a:r>
              <a:rPr lang="en-US" sz="2400" b="1" dirty="0">
                <a:solidFill>
                  <a:srgbClr val="E84A99"/>
                </a:solidFill>
                <a:latin typeface="Helvetica"/>
                <a:cs typeface="Helvetica"/>
              </a:rPr>
              <a:t>engaging interactive ads</a:t>
            </a:r>
            <a:endParaRPr kumimoji="0" lang="en-US" sz="24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7EBE5C24-A2FC-4B1E-B286-2F41E2449D30}"/>
              </a:ext>
            </a:extLst>
          </p:cNvPr>
          <p:cNvSpPr txBox="1"/>
          <p:nvPr/>
        </p:nvSpPr>
        <p:spPr>
          <a:xfrm>
            <a:off x="456264" y="6213539"/>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Q12. Which of the following statements about advertisements that appear in streaming services that have ads do you agree with?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
        <p:nvSpPr>
          <p:cNvPr id="2" name="Rectangle 1">
            <a:extLst>
              <a:ext uri="{FF2B5EF4-FFF2-40B4-BE49-F238E27FC236}">
                <a16:creationId xmlns:a16="http://schemas.microsoft.com/office/drawing/2014/main" id="{1F0F529B-6EAE-4859-B0FD-C934014B5AB9}"/>
              </a:ext>
            </a:extLst>
          </p:cNvPr>
          <p:cNvSpPr/>
          <p:nvPr/>
        </p:nvSpPr>
        <p:spPr>
          <a:xfrm>
            <a:off x="5282619" y="1673863"/>
            <a:ext cx="6908345" cy="4509302"/>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a:endParaRPr>
          </a:p>
        </p:txBody>
      </p:sp>
      <p:sp>
        <p:nvSpPr>
          <p:cNvPr id="8" name="Rectangle 7">
            <a:extLst>
              <a:ext uri="{FF2B5EF4-FFF2-40B4-BE49-F238E27FC236}">
                <a16:creationId xmlns:a16="http://schemas.microsoft.com/office/drawing/2014/main" id="{C45FF7D9-12BE-4BEB-BD2C-27350E70207B}"/>
              </a:ext>
            </a:extLst>
          </p:cNvPr>
          <p:cNvSpPr/>
          <p:nvPr/>
        </p:nvSpPr>
        <p:spPr>
          <a:xfrm>
            <a:off x="5512824" y="2014064"/>
            <a:ext cx="6447934" cy="369331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a:ea typeface="+mn-ea"/>
                <a:cs typeface="Helvetica"/>
              </a:rPr>
              <a:t>Many ad-supported services have </a:t>
            </a:r>
            <a:r>
              <a:rPr kumimoji="0" lang="en-US" sz="2400" b="1" i="0" u="none" strike="noStrike" kern="1200" cap="none" spc="0" normalizeH="0" baseline="0" noProof="0" dirty="0">
                <a:ln>
                  <a:noFill/>
                </a:ln>
                <a:solidFill>
                  <a:srgbClr val="E84A99"/>
                </a:solidFill>
                <a:effectLst/>
                <a:uLnTx/>
                <a:uFillTx/>
                <a:latin typeface="Helvetica"/>
                <a:ea typeface="+mn-ea"/>
                <a:cs typeface="Helvetica"/>
              </a:rPr>
              <a:t>improved the ad experience </a:t>
            </a:r>
            <a:r>
              <a:rPr kumimoji="0" lang="en-US" sz="2400" b="1" i="0" u="none" strike="noStrike" kern="1200" cap="none" spc="0" normalizeH="0" baseline="0" noProof="0" dirty="0">
                <a:ln>
                  <a:noFill/>
                </a:ln>
                <a:solidFill>
                  <a:prstClr val="white"/>
                </a:solidFill>
                <a:effectLst/>
                <a:uLnTx/>
                <a:uFillTx/>
                <a:latin typeface="Helvetica"/>
                <a:ea typeface="+mn-ea"/>
                <a:cs typeface="Helvetica"/>
              </a:rPr>
              <a:t>by: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2400" b="1" i="0" u="none" strike="noStrike" kern="1200" cap="none" spc="0" normalizeH="0" baseline="0" noProof="0" dirty="0">
                <a:ln>
                  <a:noFill/>
                </a:ln>
                <a:solidFill>
                  <a:prstClr val="white"/>
                </a:solidFill>
                <a:effectLst/>
                <a:uLnTx/>
                <a:uFillTx/>
                <a:latin typeface="Helvetica"/>
                <a:ea typeface="+mn-ea"/>
                <a:cs typeface="Helvetica"/>
              </a:rPr>
              <a:t>Committing to </a:t>
            </a:r>
            <a:r>
              <a:rPr kumimoji="0" lang="en-US" sz="2400" b="1" i="0" u="none" strike="noStrike" kern="1200" cap="none" spc="0" normalizeH="0" baseline="0" noProof="0" dirty="0">
                <a:ln>
                  <a:noFill/>
                </a:ln>
                <a:solidFill>
                  <a:srgbClr val="E84A99"/>
                </a:solidFill>
                <a:effectLst/>
                <a:uLnTx/>
                <a:uFillTx/>
                <a:latin typeface="Helvetica"/>
                <a:ea typeface="+mn-ea"/>
                <a:cs typeface="Helvetica"/>
              </a:rPr>
              <a:t>limited</a:t>
            </a:r>
            <a:r>
              <a:rPr kumimoji="0" lang="en-US" sz="2400" b="1" i="0" u="none" strike="noStrike" kern="1200" cap="none" spc="0" normalizeH="0" baseline="0" noProof="0" dirty="0">
                <a:ln>
                  <a:noFill/>
                </a:ln>
                <a:solidFill>
                  <a:prstClr val="white"/>
                </a:solidFill>
                <a:effectLst/>
                <a:uLnTx/>
                <a:uFillTx/>
                <a:latin typeface="Helvetica"/>
                <a:ea typeface="+mn-ea"/>
                <a:cs typeface="Helvetica"/>
              </a:rPr>
              <a:t> commercial time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2400" b="1" i="0" u="none" strike="noStrike" kern="1200" cap="none" spc="0" normalizeH="0" baseline="0" noProof="0" dirty="0">
                <a:ln>
                  <a:noFill/>
                </a:ln>
                <a:solidFill>
                  <a:prstClr val="white"/>
                </a:solidFill>
                <a:effectLst/>
                <a:uLnTx/>
                <a:uFillTx/>
                <a:latin typeface="Helvetica"/>
                <a:ea typeface="+mn-ea"/>
                <a:cs typeface="Helvetica"/>
              </a:rPr>
              <a:t>Using interactive / shoppable ads  (including </a:t>
            </a:r>
            <a:r>
              <a:rPr kumimoji="0" lang="en-US" sz="2400" b="1" i="0" u="none" strike="noStrike" kern="1200" cap="none" spc="0" normalizeH="0" baseline="0" noProof="0">
                <a:ln>
                  <a:noFill/>
                </a:ln>
                <a:solidFill>
                  <a:prstClr val="white"/>
                </a:solidFill>
                <a:effectLst/>
                <a:uLnTx/>
                <a:uFillTx/>
                <a:latin typeface="Helvetica"/>
                <a:ea typeface="+mn-ea"/>
                <a:cs typeface="Helvetica"/>
              </a:rPr>
              <a:t>QR</a:t>
            </a:r>
            <a:r>
              <a:rPr kumimoji="0" lang="en-US" sz="2400" b="1" i="0" u="none" strike="noStrike" kern="1200" cap="none" spc="0" normalizeH="0" baseline="0" noProof="0" dirty="0">
                <a:ln>
                  <a:noFill/>
                </a:ln>
                <a:solidFill>
                  <a:prstClr val="white"/>
                </a:solidFill>
                <a:effectLst/>
                <a:uLnTx/>
                <a:uFillTx/>
                <a:latin typeface="Helvetica"/>
                <a:ea typeface="+mn-ea"/>
                <a:cs typeface="Helvetica"/>
              </a:rPr>
              <a:t> codes) to </a:t>
            </a:r>
            <a:r>
              <a:rPr kumimoji="0" lang="en-US" sz="2400" b="1" i="0" u="none" strike="noStrike" kern="1200" cap="none" spc="0" normalizeH="0" baseline="0" noProof="0" dirty="0">
                <a:ln>
                  <a:noFill/>
                </a:ln>
                <a:solidFill>
                  <a:srgbClr val="E84A99"/>
                </a:solidFill>
                <a:effectLst/>
                <a:uLnTx/>
                <a:uFillTx/>
                <a:latin typeface="Helvetica"/>
                <a:ea typeface="+mn-ea"/>
                <a:cs typeface="Helvetica"/>
              </a:rPr>
              <a:t>increase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84A99"/>
              </a:solidFill>
              <a:effectLst/>
              <a:uLnTx/>
              <a:uFillTx/>
              <a:latin typeface="Helvetica" panose="020B0403020202020204" pitchFamily="34" charset="0"/>
              <a:ea typeface="+mn-ea"/>
              <a:cs typeface="Helvetica"/>
            </a:endParaRPr>
          </a:p>
        </p:txBody>
      </p:sp>
    </p:spTree>
    <p:extLst>
      <p:ext uri="{BB962C8B-B14F-4D97-AF65-F5344CB8AC3E}">
        <p14:creationId xmlns:p14="http://schemas.microsoft.com/office/powerpoint/2010/main" val="4294729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E6D1E3B-1553-439A-BF8F-AFA1132029BC}"/>
              </a:ext>
            </a:extLst>
          </p:cNvPr>
          <p:cNvSpPr/>
          <p:nvPr/>
        </p:nvSpPr>
        <p:spPr>
          <a:xfrm>
            <a:off x="-21518"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ED5B12F-D758-4446-AE3F-BA2BB84FC3B2}"/>
              </a:ext>
            </a:extLst>
          </p:cNvPr>
          <p:cNvSpPr txBox="1"/>
          <p:nvPr/>
        </p:nvSpPr>
        <p:spPr>
          <a:xfrm>
            <a:off x="516390" y="6215790"/>
            <a:ext cx="111190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P18+ in households with access to streaming services and have viewed content on streaming services within the past seven days (n=1,000). Q14.When thinking about livestreaming, by which we mean: streaming a program online live as it happens (e.g., Concert - One World: Together at Home, Sporting Event – Virtual NFL Draft) - which of the following statements do you feel apply to you?</a:t>
            </a:r>
          </a:p>
        </p:txBody>
      </p:sp>
      <p:sp>
        <p:nvSpPr>
          <p:cNvPr id="35" name="TextBox 34">
            <a:extLst>
              <a:ext uri="{FF2B5EF4-FFF2-40B4-BE49-F238E27FC236}">
                <a16:creationId xmlns:a16="http://schemas.microsoft.com/office/drawing/2014/main" id="{B1CF8583-CEF2-44E9-BA4C-54A00F989E3B}"/>
              </a:ext>
            </a:extLst>
          </p:cNvPr>
          <p:cNvSpPr txBox="1"/>
          <p:nvPr/>
        </p:nvSpPr>
        <p:spPr>
          <a:xfrm>
            <a:off x="1" y="1876421"/>
            <a:ext cx="1219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“I haven’t livestreamed an event or concert, but would consider if there was something that interested 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who agree</a:t>
            </a:r>
            <a:endPar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0" name="TextBox 29">
            <a:extLst>
              <a:ext uri="{FF2B5EF4-FFF2-40B4-BE49-F238E27FC236}">
                <a16:creationId xmlns:a16="http://schemas.microsoft.com/office/drawing/2014/main" id="{82FDCA69-87E1-4D1B-BF4B-9024258A9E93}"/>
              </a:ext>
            </a:extLst>
          </p:cNvPr>
          <p:cNvSpPr txBox="1"/>
          <p:nvPr/>
        </p:nvSpPr>
        <p:spPr>
          <a:xfrm>
            <a:off x="5542146" y="5183541"/>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42%</a:t>
            </a:r>
          </a:p>
        </p:txBody>
      </p:sp>
      <p:sp>
        <p:nvSpPr>
          <p:cNvPr id="31" name="TextBox 30">
            <a:extLst>
              <a:ext uri="{FF2B5EF4-FFF2-40B4-BE49-F238E27FC236}">
                <a16:creationId xmlns:a16="http://schemas.microsoft.com/office/drawing/2014/main" id="{AC3CB09C-9DB2-42E9-9F50-1CF2130D7969}"/>
              </a:ext>
            </a:extLst>
          </p:cNvPr>
          <p:cNvSpPr txBox="1"/>
          <p:nvPr/>
        </p:nvSpPr>
        <p:spPr>
          <a:xfrm>
            <a:off x="4882818" y="5817219"/>
            <a:ext cx="2483188"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P18-24</a:t>
            </a:r>
          </a:p>
        </p:txBody>
      </p:sp>
      <p:pic>
        <p:nvPicPr>
          <p:cNvPr id="4" name="Picture 3">
            <a:extLst>
              <a:ext uri="{FF2B5EF4-FFF2-40B4-BE49-F238E27FC236}">
                <a16:creationId xmlns:a16="http://schemas.microsoft.com/office/drawing/2014/main" id="{BD27DCFD-2159-41E5-91D4-898012D99AF3}"/>
              </a:ext>
            </a:extLst>
          </p:cNvPr>
          <p:cNvPicPr>
            <a:picLocks noChangeAspect="1"/>
          </p:cNvPicPr>
          <p:nvPr/>
        </p:nvPicPr>
        <p:blipFill rotWithShape="1">
          <a:blip r:embed="rId3"/>
          <a:srcRect t="58" b="13181"/>
          <a:stretch/>
        </p:blipFill>
        <p:spPr>
          <a:xfrm>
            <a:off x="4284628" y="2513507"/>
            <a:ext cx="3618335" cy="2469973"/>
          </a:xfrm>
          <a:prstGeom prst="rect">
            <a:avLst/>
          </a:prstGeom>
          <a:ln>
            <a:solidFill>
              <a:srgbClr val="1B1464"/>
            </a:solidFill>
          </a:ln>
        </p:spPr>
      </p:pic>
      <p:sp>
        <p:nvSpPr>
          <p:cNvPr id="28" name="TextBox 27">
            <a:extLst>
              <a:ext uri="{FF2B5EF4-FFF2-40B4-BE49-F238E27FC236}">
                <a16:creationId xmlns:a16="http://schemas.microsoft.com/office/drawing/2014/main" id="{A3C1315C-C509-41B1-B5A5-78979D5D1530}"/>
              </a:ext>
            </a:extLst>
          </p:cNvPr>
          <p:cNvSpPr txBox="1"/>
          <p:nvPr/>
        </p:nvSpPr>
        <p:spPr>
          <a:xfrm>
            <a:off x="1688346" y="5177896"/>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37%</a:t>
            </a:r>
          </a:p>
        </p:txBody>
      </p:sp>
      <p:sp>
        <p:nvSpPr>
          <p:cNvPr id="29" name="TextBox 28">
            <a:extLst>
              <a:ext uri="{FF2B5EF4-FFF2-40B4-BE49-F238E27FC236}">
                <a16:creationId xmlns:a16="http://schemas.microsoft.com/office/drawing/2014/main" id="{B15FA562-ADB3-4FB7-BA1F-C7A8EC575DD7}"/>
              </a:ext>
            </a:extLst>
          </p:cNvPr>
          <p:cNvSpPr txBox="1"/>
          <p:nvPr/>
        </p:nvSpPr>
        <p:spPr>
          <a:xfrm>
            <a:off x="1029018" y="5811574"/>
            <a:ext cx="2483188"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P18+</a:t>
            </a:r>
          </a:p>
        </p:txBody>
      </p:sp>
      <p:pic>
        <p:nvPicPr>
          <p:cNvPr id="5" name="Picture 4">
            <a:extLst>
              <a:ext uri="{FF2B5EF4-FFF2-40B4-BE49-F238E27FC236}">
                <a16:creationId xmlns:a16="http://schemas.microsoft.com/office/drawing/2014/main" id="{27FA0EC2-462F-46A1-B053-7691B72BB02C}"/>
              </a:ext>
            </a:extLst>
          </p:cNvPr>
          <p:cNvPicPr>
            <a:picLocks noChangeAspect="1"/>
          </p:cNvPicPr>
          <p:nvPr/>
        </p:nvPicPr>
        <p:blipFill rotWithShape="1">
          <a:blip r:embed="rId4"/>
          <a:srcRect t="-117" b="12661"/>
          <a:stretch/>
        </p:blipFill>
        <p:spPr>
          <a:xfrm>
            <a:off x="481219" y="2515047"/>
            <a:ext cx="3701251" cy="2478490"/>
          </a:xfrm>
          <a:prstGeom prst="rect">
            <a:avLst/>
          </a:prstGeom>
          <a:ln>
            <a:solidFill>
              <a:srgbClr val="1B1464"/>
            </a:solidFill>
          </a:ln>
        </p:spPr>
      </p:pic>
      <p:sp>
        <p:nvSpPr>
          <p:cNvPr id="32" name="TextBox 31">
            <a:extLst>
              <a:ext uri="{FF2B5EF4-FFF2-40B4-BE49-F238E27FC236}">
                <a16:creationId xmlns:a16="http://schemas.microsoft.com/office/drawing/2014/main" id="{384172FD-06B0-40B1-8E3B-A26716FE6D78}"/>
              </a:ext>
            </a:extLst>
          </p:cNvPr>
          <p:cNvSpPr txBox="1"/>
          <p:nvPr/>
        </p:nvSpPr>
        <p:spPr>
          <a:xfrm>
            <a:off x="9367534" y="5190676"/>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29%</a:t>
            </a:r>
          </a:p>
        </p:txBody>
      </p:sp>
      <p:sp>
        <p:nvSpPr>
          <p:cNvPr id="33" name="TextBox 32">
            <a:extLst>
              <a:ext uri="{FF2B5EF4-FFF2-40B4-BE49-F238E27FC236}">
                <a16:creationId xmlns:a16="http://schemas.microsoft.com/office/drawing/2014/main" id="{F5688167-B8AE-4DCF-9725-0A92B38E0F63}"/>
              </a:ext>
            </a:extLst>
          </p:cNvPr>
          <p:cNvSpPr txBox="1"/>
          <p:nvPr/>
        </p:nvSpPr>
        <p:spPr>
          <a:xfrm>
            <a:off x="8814793" y="5824354"/>
            <a:ext cx="2270015"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Single</a:t>
            </a:r>
          </a:p>
        </p:txBody>
      </p:sp>
      <p:pic>
        <p:nvPicPr>
          <p:cNvPr id="6" name="Picture 5">
            <a:extLst>
              <a:ext uri="{FF2B5EF4-FFF2-40B4-BE49-F238E27FC236}">
                <a16:creationId xmlns:a16="http://schemas.microsoft.com/office/drawing/2014/main" id="{BBABF23B-D9F2-4516-97CF-E1722EE89DF8}"/>
              </a:ext>
            </a:extLst>
          </p:cNvPr>
          <p:cNvPicPr>
            <a:picLocks noChangeAspect="1"/>
          </p:cNvPicPr>
          <p:nvPr/>
        </p:nvPicPr>
        <p:blipFill rotWithShape="1">
          <a:blip r:embed="rId5"/>
          <a:srcRect t="2886" r="781" b="10505"/>
          <a:stretch/>
        </p:blipFill>
        <p:spPr>
          <a:xfrm>
            <a:off x="8001160" y="2513112"/>
            <a:ext cx="3707816" cy="2471440"/>
          </a:xfrm>
          <a:prstGeom prst="rect">
            <a:avLst/>
          </a:prstGeom>
          <a:ln>
            <a:solidFill>
              <a:srgbClr val="1B1464"/>
            </a:solidFill>
          </a:ln>
        </p:spPr>
      </p:pic>
      <p:grpSp>
        <p:nvGrpSpPr>
          <p:cNvPr id="23" name="Group 22">
            <a:extLst>
              <a:ext uri="{FF2B5EF4-FFF2-40B4-BE49-F238E27FC236}">
                <a16:creationId xmlns:a16="http://schemas.microsoft.com/office/drawing/2014/main" id="{B031EC62-BE32-4DE0-BE44-214064D779CD}"/>
              </a:ext>
            </a:extLst>
          </p:cNvPr>
          <p:cNvGrpSpPr/>
          <p:nvPr/>
        </p:nvGrpSpPr>
        <p:grpSpPr>
          <a:xfrm>
            <a:off x="483207" y="6519043"/>
            <a:ext cx="11708793" cy="350107"/>
            <a:chOff x="526244" y="6519043"/>
            <a:chExt cx="11708793" cy="350107"/>
          </a:xfrm>
        </p:grpSpPr>
        <p:pic>
          <p:nvPicPr>
            <p:cNvPr id="24" name="Picture 23">
              <a:extLst>
                <a:ext uri="{FF2B5EF4-FFF2-40B4-BE49-F238E27FC236}">
                  <a16:creationId xmlns:a16="http://schemas.microsoft.com/office/drawing/2014/main" id="{65834D50-4560-4704-AE6D-F6824A64698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6" name="Slide Number Placeholder 5">
              <a:extLst>
                <a:ext uri="{FF2B5EF4-FFF2-40B4-BE49-F238E27FC236}">
                  <a16:creationId xmlns:a16="http://schemas.microsoft.com/office/drawing/2014/main" id="{98C98FA8-B2F8-4FEE-8A6F-3CD7EC7B257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7" name="Rectangle 26">
              <a:extLst>
                <a:ext uri="{FF2B5EF4-FFF2-40B4-BE49-F238E27FC236}">
                  <a16:creationId xmlns:a16="http://schemas.microsoft.com/office/drawing/2014/main" id="{24592D1E-86ED-4DBC-90B9-35DBCA2DFDFB}"/>
                </a:ext>
              </a:extLst>
            </p:cNvPr>
            <p:cNvSpPr/>
            <p:nvPr/>
          </p:nvSpPr>
          <p:spPr>
            <a:xfrm>
              <a:off x="537003"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sp>
        <p:nvSpPr>
          <p:cNvPr id="19" name="Rectangle 18">
            <a:extLst>
              <a:ext uri="{FF2B5EF4-FFF2-40B4-BE49-F238E27FC236}">
                <a16:creationId xmlns:a16="http://schemas.microsoft.com/office/drawing/2014/main" id="{B633B7E7-ABD2-4D4E-9C9D-D00E1F0352DC}"/>
              </a:ext>
            </a:extLst>
          </p:cNvPr>
          <p:cNvSpPr/>
          <p:nvPr/>
        </p:nvSpPr>
        <p:spPr>
          <a:xfrm>
            <a:off x="162278" y="235674"/>
            <a:ext cx="11922887" cy="124649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1F1A62"/>
                </a:solidFill>
                <a:latin typeface="Helvetica"/>
              </a:rPr>
              <a:t>Beyond scripted content, </a:t>
            </a:r>
            <a:r>
              <a:rPr lang="en-US" sz="2400" b="1" dirty="0">
                <a:solidFill>
                  <a:srgbClr val="E84A99"/>
                </a:solidFill>
                <a:latin typeface="Helvetica"/>
              </a:rPr>
              <a:t>livestreaming as a format is poised for even greater growth </a:t>
            </a:r>
            <a:r>
              <a:rPr lang="en-US" sz="2400" b="1" dirty="0">
                <a:solidFill>
                  <a:srgbClr val="1F1A62"/>
                </a:solidFill>
                <a:latin typeface="Helvetica"/>
              </a:rPr>
              <a:t>as more events become virtual and, in a post-pandemic world, more virtual experiences are created as a complement to live, in-person events</a:t>
            </a:r>
          </a:p>
        </p:txBody>
      </p:sp>
    </p:spTree>
    <p:extLst>
      <p:ext uri="{BB962C8B-B14F-4D97-AF65-F5344CB8AC3E}">
        <p14:creationId xmlns:p14="http://schemas.microsoft.com/office/powerpoint/2010/main" val="345709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380848" y="116799"/>
            <a:ext cx="1170879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1A62"/>
                </a:solidFill>
                <a:effectLst/>
                <a:uLnTx/>
                <a:uFillTx/>
                <a:latin typeface="Helvetica" pitchFamily="2" charset="0"/>
                <a:ea typeface="+mn-ea"/>
                <a:cs typeface="+mn-cs"/>
              </a:rPr>
              <a:t>Today, we’ll distill the key insights and essential takeaways from our recent reports on video streaming</a:t>
            </a:r>
          </a:p>
        </p:txBody>
      </p:sp>
      <p:pic>
        <p:nvPicPr>
          <p:cNvPr id="69" name="Picture 68">
            <a:extLst>
              <a:ext uri="{FF2B5EF4-FFF2-40B4-BE49-F238E27FC236}">
                <a16:creationId xmlns:a16="http://schemas.microsoft.com/office/drawing/2014/main" id="{D6DBB858-9CD9-4220-8DC1-726DA47A5026}"/>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71" name="Rectangle 70">
            <a:extLst>
              <a:ext uri="{FF2B5EF4-FFF2-40B4-BE49-F238E27FC236}">
                <a16:creationId xmlns:a16="http://schemas.microsoft.com/office/drawing/2014/main" id="{9B0DEEC7-1DA5-47C3-B974-3678360CACCF}"/>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 name="Rectangle 5">
            <a:extLst>
              <a:ext uri="{FF2B5EF4-FFF2-40B4-BE49-F238E27FC236}">
                <a16:creationId xmlns:a16="http://schemas.microsoft.com/office/drawing/2014/main" id="{71B9A07B-F920-460A-AD11-C587AE9DF877}"/>
              </a:ext>
            </a:extLst>
          </p:cNvPr>
          <p:cNvSpPr/>
          <p:nvPr/>
        </p:nvSpPr>
        <p:spPr>
          <a:xfrm>
            <a:off x="1909272" y="6205178"/>
            <a:ext cx="853714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Helvetica" pitchFamily="2" charset="0"/>
                <a:ea typeface="+mn-ea"/>
                <a:cs typeface="+mn-cs"/>
              </a:rPr>
              <a:t>Brand marketers and agencies get free and immediate access to VAB’s content library.  Get access </a:t>
            </a:r>
            <a:r>
              <a:rPr kumimoji="0" lang="en-US" sz="1200" b="0" i="0" u="none" strike="noStrike" kern="1200" cap="none" spc="0" normalizeH="0" baseline="0" noProof="0" dirty="0">
                <a:ln>
                  <a:noFill/>
                </a:ln>
                <a:solidFill>
                  <a:srgbClr val="002060"/>
                </a:solidFill>
                <a:effectLst/>
                <a:uLnTx/>
                <a:uFillTx/>
                <a:latin typeface="Helvetica" pitchFamily="2" charset="0"/>
                <a:ea typeface="+mn-ea"/>
                <a:cs typeface="+mn-cs"/>
              </a:rPr>
              <a:t>at </a:t>
            </a:r>
            <a:r>
              <a:rPr kumimoji="0" lang="en-US" sz="1200" b="1" i="0" u="none" strike="noStrike" kern="1200" cap="none" spc="0" normalizeH="0" baseline="0" noProof="0" dirty="0">
                <a:ln>
                  <a:noFill/>
                </a:ln>
                <a:solidFill>
                  <a:srgbClr val="002060"/>
                </a:solidFill>
                <a:effectLst/>
                <a:uLnTx/>
                <a:uFillTx/>
                <a:latin typeface="Helvetica" pitchFamily="2" charset="0"/>
                <a:ea typeface="+mn-ea"/>
                <a:cs typeface="+mn-cs"/>
              </a:rPr>
              <a:t>theVAB.com</a:t>
            </a:r>
            <a:endPar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F182F83-3ADE-4F8A-B9A2-7B03BFD54F6A}"/>
              </a:ext>
            </a:extLst>
          </p:cNvPr>
          <p:cNvPicPr>
            <a:picLocks noChangeAspect="1"/>
          </p:cNvPicPr>
          <p:nvPr/>
        </p:nvPicPr>
        <p:blipFill>
          <a:blip r:embed="rId4"/>
          <a:stretch>
            <a:fillRect/>
          </a:stretch>
        </p:blipFill>
        <p:spPr>
          <a:xfrm>
            <a:off x="813501" y="1542488"/>
            <a:ext cx="2898031" cy="1630142"/>
          </a:xfrm>
          <a:prstGeom prst="rect">
            <a:avLst/>
          </a:prstGeom>
          <a:ln>
            <a:solidFill>
              <a:schemeClr val="tx1"/>
            </a:solidFill>
          </a:ln>
        </p:spPr>
      </p:pic>
      <p:sp>
        <p:nvSpPr>
          <p:cNvPr id="10" name="TextBox 9">
            <a:extLst>
              <a:ext uri="{FF2B5EF4-FFF2-40B4-BE49-F238E27FC236}">
                <a16:creationId xmlns:a16="http://schemas.microsoft.com/office/drawing/2014/main" id="{176DEA03-384C-498F-B1B1-C67A093A0F49}"/>
              </a:ext>
            </a:extLst>
          </p:cNvPr>
          <p:cNvSpPr txBox="1"/>
          <p:nvPr/>
        </p:nvSpPr>
        <p:spPr>
          <a:xfrm>
            <a:off x="4991068" y="2070184"/>
            <a:ext cx="6886027" cy="2677656"/>
          </a:xfrm>
          <a:prstGeom prst="rect">
            <a:avLst/>
          </a:prstGeom>
          <a:solidFill>
            <a:srgbClr val="1F1A62"/>
          </a:solidFill>
        </p:spPr>
        <p:txBody>
          <a:bodyPr wrap="square" lIns="91440" tIns="45720" rIns="91440" bIns="45720" rtlCol="0" anchor="t">
            <a:spAutoFit/>
          </a:bodyPr>
          <a:lstStyle/>
          <a:p>
            <a:pPr defTabSz="1828800">
              <a:defRPr/>
            </a:pPr>
            <a:r>
              <a:rPr lang="en-US" sz="2000" dirty="0">
                <a:solidFill>
                  <a:schemeClr val="bg1"/>
                </a:solidFill>
                <a:latin typeface="Helvetica Light"/>
              </a:rPr>
              <a:t>In summer 2020, we</a:t>
            </a:r>
            <a:r>
              <a:rPr kumimoji="0" lang="en-US" sz="2000" b="0" i="0" u="none" strike="noStrike" kern="1200" cap="none" spc="0" normalizeH="0" baseline="0" noProof="0" dirty="0">
                <a:ln>
                  <a:noFill/>
                </a:ln>
                <a:solidFill>
                  <a:schemeClr val="bg1"/>
                </a:solidFill>
                <a:effectLst/>
                <a:uLnTx/>
                <a:uFillTx/>
                <a:latin typeface="Helvetica Light"/>
              </a:rPr>
              <a:t> conducted a custom online survey through </a:t>
            </a:r>
            <a:r>
              <a:rPr kumimoji="0" lang="en-US" sz="2000" b="1" i="1" u="none" strike="noStrike" kern="1200" cap="none" spc="0" normalizeH="0" baseline="0" noProof="0" dirty="0">
                <a:ln>
                  <a:noFill/>
                </a:ln>
                <a:solidFill>
                  <a:schemeClr val="bg1"/>
                </a:solidFill>
                <a:effectLst/>
                <a:uLnTx/>
                <a:uFillTx/>
                <a:latin typeface="Helvetica Light"/>
              </a:rPr>
              <a:t>Lucid</a:t>
            </a:r>
            <a:r>
              <a:rPr kumimoji="0" lang="en-US" sz="2000" b="0" i="0" u="none" strike="noStrike" kern="1200" cap="none" spc="0" normalizeH="0" baseline="0" noProof="0" dirty="0">
                <a:ln>
                  <a:noFill/>
                </a:ln>
                <a:solidFill>
                  <a:schemeClr val="bg1"/>
                </a:solidFill>
                <a:effectLst/>
                <a:uLnTx/>
                <a:uFillTx/>
                <a:latin typeface="Helvetica Light"/>
              </a:rPr>
              <a:t> to</a:t>
            </a:r>
            <a:r>
              <a:rPr lang="en-US" sz="2000" dirty="0">
                <a:solidFill>
                  <a:schemeClr val="bg1"/>
                </a:solidFill>
                <a:latin typeface="Helvetica Light"/>
              </a:rPr>
              <a:t> capture and understand</a:t>
            </a:r>
            <a:r>
              <a:rPr kumimoji="0" lang="en-US" sz="2000" b="0" i="0" u="none" strike="noStrike" kern="1200" cap="none" spc="0" normalizeH="0" baseline="0" noProof="0" dirty="0">
                <a:ln>
                  <a:noFill/>
                </a:ln>
                <a:solidFill>
                  <a:schemeClr val="bg1"/>
                </a:solidFill>
                <a:effectLst/>
                <a:uLnTx/>
                <a:uFillTx/>
                <a:latin typeface="Helvetica Light"/>
              </a:rPr>
              <a:t> the evolving media</a:t>
            </a:r>
            <a:r>
              <a:rPr lang="en-US" sz="2000" dirty="0">
                <a:solidFill>
                  <a:schemeClr val="bg1"/>
                </a:solidFill>
                <a:latin typeface="Helvetica Light"/>
              </a:rPr>
              <a:t> consumption habits and behaviors of adults following the first few months of the COVID-19 pandemic. </a:t>
            </a:r>
            <a:endParaRPr kumimoji="0" lang="en-US" sz="2000" b="0" i="0" u="none" strike="noStrike" kern="1200" cap="none" spc="0" normalizeH="0" baseline="0" noProof="0" dirty="0">
              <a:ln>
                <a:noFill/>
              </a:ln>
              <a:solidFill>
                <a:schemeClr val="bg1"/>
              </a:solidFill>
              <a:effectLst/>
              <a:uLnTx/>
              <a:uFillTx/>
              <a:latin typeface="Helvetica Light" panose="020B0403020202020204" pitchFamily="34" charset="0"/>
              <a:ea typeface="+mn-ea"/>
              <a:cs typeface="+mn-cs"/>
            </a:endParaRPr>
          </a:p>
          <a:p>
            <a:pPr marL="0" marR="0" lvl="0" indent="0" defTabSz="1828800">
              <a:lnSpc>
                <a:spcPct val="100000"/>
              </a:lnSpc>
              <a:spcBef>
                <a:spcPts val="0"/>
              </a:spcBef>
              <a:spcAft>
                <a:spcPts val="0"/>
              </a:spcAft>
              <a:buClrTx/>
              <a:buSzTx/>
              <a:buFontTx/>
              <a:buNone/>
              <a:tabLst/>
              <a:defRPr/>
            </a:pPr>
            <a:endParaRPr lang="en-US" sz="2800" dirty="0">
              <a:solidFill>
                <a:schemeClr val="bg1"/>
              </a:solidFill>
              <a:latin typeface="Helvetica Light" panose="020B0403020202020204" pitchFamily="34" charset="0"/>
            </a:endParaRPr>
          </a:p>
          <a:p>
            <a:pPr defTabSz="1828800">
              <a:defRPr/>
            </a:pPr>
            <a:r>
              <a:rPr kumimoji="0" lang="en-US" sz="2000" b="0" i="0" u="none" strike="noStrike" kern="1200" cap="none" spc="0" normalizeH="0" baseline="0" noProof="0" dirty="0">
                <a:ln>
                  <a:noFill/>
                </a:ln>
                <a:solidFill>
                  <a:schemeClr val="bg1"/>
                </a:solidFill>
                <a:effectLst/>
                <a:uLnTx/>
                <a:uFillTx/>
                <a:latin typeface="Helvetica Light"/>
              </a:rPr>
              <a:t>The results are based on 1,000 U.S. adults 18+ in households with access to streaming services and have viewed content on streaming services. </a:t>
            </a:r>
          </a:p>
        </p:txBody>
      </p:sp>
      <p:sp>
        <p:nvSpPr>
          <p:cNvPr id="12" name="TextBox 11">
            <a:extLst>
              <a:ext uri="{FF2B5EF4-FFF2-40B4-BE49-F238E27FC236}">
                <a16:creationId xmlns:a16="http://schemas.microsoft.com/office/drawing/2014/main" id="{9484DB47-725D-4DEF-A58A-B2CE90C34E34}"/>
              </a:ext>
            </a:extLst>
          </p:cNvPr>
          <p:cNvSpPr txBox="1"/>
          <p:nvPr/>
        </p:nvSpPr>
        <p:spPr>
          <a:xfrm>
            <a:off x="187801" y="3197451"/>
            <a:ext cx="4149431"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A Sea Change in Video Viewing</a:t>
            </a:r>
            <a:endParaRPr kumimoji="0" lang="en-US" sz="1200" b="1" i="1"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Helping Marketers Find More Fish in the Streaming Ecosystem</a:t>
            </a:r>
          </a:p>
        </p:txBody>
      </p:sp>
      <p:sp>
        <p:nvSpPr>
          <p:cNvPr id="9" name="Slide Number Placeholder 5">
            <a:extLst>
              <a:ext uri="{FF2B5EF4-FFF2-40B4-BE49-F238E27FC236}">
                <a16:creationId xmlns:a16="http://schemas.microsoft.com/office/drawing/2014/main" id="{4E9773D7-92D9-4EC1-8E26-4219C16D525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15" name="Picture 14">
            <a:extLst>
              <a:ext uri="{FF2B5EF4-FFF2-40B4-BE49-F238E27FC236}">
                <a16:creationId xmlns:a16="http://schemas.microsoft.com/office/drawing/2014/main" id="{482E87A8-F9B8-4D0B-B1AB-A38E974B935F}"/>
              </a:ext>
            </a:extLst>
          </p:cNvPr>
          <p:cNvPicPr>
            <a:picLocks noChangeAspect="1"/>
          </p:cNvPicPr>
          <p:nvPr/>
        </p:nvPicPr>
        <p:blipFill>
          <a:blip r:embed="rId5"/>
          <a:stretch>
            <a:fillRect/>
          </a:stretch>
        </p:blipFill>
        <p:spPr>
          <a:xfrm>
            <a:off x="1670308" y="3844900"/>
            <a:ext cx="2898031" cy="1630142"/>
          </a:xfrm>
          <a:prstGeom prst="rect">
            <a:avLst/>
          </a:prstGeom>
          <a:ln>
            <a:solidFill>
              <a:schemeClr val="tx1"/>
            </a:solidFill>
          </a:ln>
        </p:spPr>
      </p:pic>
      <p:sp>
        <p:nvSpPr>
          <p:cNvPr id="16" name="TextBox 15">
            <a:extLst>
              <a:ext uri="{FF2B5EF4-FFF2-40B4-BE49-F238E27FC236}">
                <a16:creationId xmlns:a16="http://schemas.microsoft.com/office/drawing/2014/main" id="{3A0FA068-6275-45DE-847B-92DD47208EDA}"/>
              </a:ext>
            </a:extLst>
          </p:cNvPr>
          <p:cNvSpPr txBox="1"/>
          <p:nvPr/>
        </p:nvSpPr>
        <p:spPr>
          <a:xfrm>
            <a:off x="1044608" y="5498474"/>
            <a:ext cx="4149431"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We’re Going Live</a:t>
            </a:r>
            <a:endParaRPr kumimoji="0" lang="en-US" sz="1200" b="1" i="1"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Consumers are Living Vicariously Through Live-Streamed Events in the Time of COVID-19</a:t>
            </a:r>
          </a:p>
        </p:txBody>
      </p:sp>
    </p:spTree>
    <p:extLst>
      <p:ext uri="{BB962C8B-B14F-4D97-AF65-F5344CB8AC3E}">
        <p14:creationId xmlns:p14="http://schemas.microsoft.com/office/powerpoint/2010/main" val="3190226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Chart 13">
            <a:extLst>
              <a:ext uri="{FF2B5EF4-FFF2-40B4-BE49-F238E27FC236}">
                <a16:creationId xmlns:a16="http://schemas.microsoft.com/office/drawing/2014/main" id="{7D63FFF9-74BD-4196-9B17-F487E2AB4D25}"/>
              </a:ext>
            </a:extLst>
          </p:cNvPr>
          <p:cNvGraphicFramePr/>
          <p:nvPr/>
        </p:nvGraphicFramePr>
        <p:xfrm>
          <a:off x="5732306" y="1696164"/>
          <a:ext cx="5136800" cy="3936402"/>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226244" y="297521"/>
            <a:ext cx="1155726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According to Nielsen,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streaming now accounts for almost one-quarter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of total TV usage in OTT-capable homes (approx. 20% for total homes)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3" name="TextBox 22">
            <a:extLst>
              <a:ext uri="{FF2B5EF4-FFF2-40B4-BE49-F238E27FC236}">
                <a16:creationId xmlns:a16="http://schemas.microsoft.com/office/drawing/2014/main" id="{57BF988E-6C65-4942-8379-2C3E0A39A60D}"/>
              </a:ext>
            </a:extLst>
          </p:cNvPr>
          <p:cNvSpPr txBox="1"/>
          <p:nvPr/>
        </p:nvSpPr>
        <p:spPr>
          <a:xfrm>
            <a:off x="111427" y="3422800"/>
            <a:ext cx="4492832"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Streaming now accounts for </a:t>
            </a:r>
            <a:r>
              <a:rPr kumimoji="0" lang="en-US" sz="2400" b="1" i="0" u="none" strike="noStrike" kern="1200" cap="none" spc="0" normalizeH="0" baseline="0" noProof="0">
                <a:ln>
                  <a:noFill/>
                </a:ln>
                <a:solidFill>
                  <a:srgbClr val="FFE600"/>
                </a:solidFill>
                <a:effectLst/>
                <a:uLnTx/>
                <a:uFillTx/>
                <a:latin typeface="Helvetica Light" panose="020B0403020202020204" pitchFamily="34" charset="0"/>
                <a:ea typeface="+mn-ea"/>
                <a:cs typeface="+mn-cs"/>
              </a:rPr>
              <a:t>24% </a:t>
            </a:r>
            <a:r>
              <a:rPr kumimoji="0" lang="en-US" sz="2400" b="1"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of total usage among OTT capable homes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Increased usage is due to streaming enablement and expanded offerings</a:t>
            </a:r>
            <a:endParaRPr kumimoji="0" lang="en-US" sz="2000" b="0" i="0" u="none" strike="noStrike" kern="1200" cap="none" spc="0" normalizeH="0" baseline="0" noProof="0">
              <a:ln>
                <a:noFill/>
              </a:ln>
              <a:solidFill>
                <a:srgbClr val="FFE600"/>
              </a:solidFill>
              <a:effectLst/>
              <a:uLnTx/>
              <a:uFillTx/>
              <a:latin typeface="Helvetica Light" panose="020B0403020202020204" pitchFamily="34" charset="0"/>
              <a:ea typeface="+mn-ea"/>
              <a:cs typeface="+mn-cs"/>
            </a:endParaRPr>
          </a:p>
        </p:txBody>
      </p:sp>
      <p:sp>
        <p:nvSpPr>
          <p:cNvPr id="30" name="Rectangle 29"/>
          <p:cNvSpPr/>
          <p:nvPr/>
        </p:nvSpPr>
        <p:spPr>
          <a:xfrm>
            <a:off x="526243" y="6336038"/>
            <a:ext cx="1165820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Source: Nielsen: Streaming Meter Homes. Share of Average Weekly Steaming Minutes (Weighted) as a percent of Total TV Usage among Streaming Capable Homes, P2+ Total Day</a:t>
            </a:r>
          </a:p>
        </p:txBody>
      </p:sp>
      <p:sp>
        <p:nvSpPr>
          <p:cNvPr id="13" name="Rectangle 12">
            <a:extLst>
              <a:ext uri="{FF2B5EF4-FFF2-40B4-BE49-F238E27FC236}">
                <a16:creationId xmlns:a16="http://schemas.microsoft.com/office/drawing/2014/main" id="{4D1A4E08-2388-4B45-BF5E-F7035C4A0AFC}"/>
              </a:ext>
            </a:extLst>
          </p:cNvPr>
          <p:cNvSpPr/>
          <p:nvPr/>
        </p:nvSpPr>
        <p:spPr>
          <a:xfrm>
            <a:off x="5896523" y="1946270"/>
            <a:ext cx="48217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Streaming TV as % of Total TV Usage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among OTT-capable homes</a:t>
            </a:r>
          </a:p>
        </p:txBody>
      </p:sp>
      <p:pic>
        <p:nvPicPr>
          <p:cNvPr id="7" name="Picture 6" descr="Icon&#10;&#10;Description automatically generated">
            <a:extLst>
              <a:ext uri="{FF2B5EF4-FFF2-40B4-BE49-F238E27FC236}">
                <a16:creationId xmlns:a16="http://schemas.microsoft.com/office/drawing/2014/main" id="{A77C0FA2-48D1-4BEA-8CD7-ED5C4AABDEA1}"/>
              </a:ext>
            </a:extLst>
          </p:cNvPr>
          <p:cNvPicPr>
            <a:picLocks noChangeAspect="1"/>
          </p:cNvPicPr>
          <p:nvPr/>
        </p:nvPicPr>
        <p:blipFill>
          <a:blip r:embed="rId4"/>
          <a:stretch>
            <a:fillRect/>
          </a:stretch>
        </p:blipFill>
        <p:spPr>
          <a:xfrm>
            <a:off x="1270849" y="1889710"/>
            <a:ext cx="1577187" cy="1577187"/>
          </a:xfrm>
          <a:prstGeom prst="rect">
            <a:avLst/>
          </a:prstGeom>
        </p:spPr>
      </p:pic>
      <p:sp>
        <p:nvSpPr>
          <p:cNvPr id="3" name="TextBox 2">
            <a:extLst>
              <a:ext uri="{FF2B5EF4-FFF2-40B4-BE49-F238E27FC236}">
                <a16:creationId xmlns:a16="http://schemas.microsoft.com/office/drawing/2014/main" id="{9A2C7F8E-C5CC-4B54-9814-3FC260BE3E82}"/>
              </a:ext>
            </a:extLst>
          </p:cNvPr>
          <p:cNvSpPr txBox="1"/>
          <p:nvPr/>
        </p:nvSpPr>
        <p:spPr>
          <a:xfrm>
            <a:off x="10238934" y="2831875"/>
            <a:ext cx="857840" cy="369332"/>
          </a:xfrm>
          <a:prstGeom prst="rect">
            <a:avLst/>
          </a:prstGeom>
          <a:solidFill>
            <a:schemeClr val="bg1"/>
          </a:solid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+33%</a:t>
            </a:r>
          </a:p>
        </p:txBody>
      </p:sp>
      <p:sp>
        <p:nvSpPr>
          <p:cNvPr id="15" name="Rectangle 14">
            <a:extLst>
              <a:ext uri="{FF2B5EF4-FFF2-40B4-BE49-F238E27FC236}">
                <a16:creationId xmlns:a16="http://schemas.microsoft.com/office/drawing/2014/main" id="{C1C48234-C505-46EB-990F-6CB1A15906BD}"/>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289241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873351F-800D-46EC-9DA6-86F9FD79F427}"/>
              </a:ext>
            </a:extLst>
          </p:cNvPr>
          <p:cNvSpPr/>
          <p:nvPr/>
        </p:nvSpPr>
        <p:spPr>
          <a:xfrm>
            <a:off x="0"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489C778-A1AE-45D9-AE05-4A6A4F3A3EE3}"/>
              </a:ext>
            </a:extLst>
          </p:cNvPr>
          <p:cNvSpPr txBox="1"/>
          <p:nvPr/>
        </p:nvSpPr>
        <p:spPr>
          <a:xfrm>
            <a:off x="75417" y="162453"/>
            <a:ext cx="12117282" cy="1200329"/>
          </a:xfrm>
          <a:prstGeom prst="rect">
            <a:avLst/>
          </a:prstGeom>
          <a:noFill/>
        </p:spPr>
        <p:txBody>
          <a:bodyPr wrap="square" rtlCol="0">
            <a:spAutoFit/>
          </a:bodyPr>
          <a:lstStyle>
            <a:defPPr>
              <a:defRPr lang="en-US"/>
            </a:defPPr>
            <a:lvl1pPr algn="ctr" defTabSz="586199">
              <a:defRPr sz="260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4A99"/>
                </a:solidFill>
                <a:effectLst/>
                <a:uLnTx/>
                <a:uFillTx/>
                <a:latin typeface="Helvetica" pitchFamily="2" charset="0"/>
              </a:rPr>
              <a:t>Streaming should continue to increase steadily</a:t>
            </a:r>
            <a:r>
              <a:rPr kumimoji="0" lang="en-US" sz="2400" b="1" i="0" u="none" strike="noStrike" kern="1200" cap="none" spc="0" normalizeH="0" baseline="0" noProof="0" dirty="0">
                <a:ln>
                  <a:noFill/>
                </a:ln>
                <a:solidFill>
                  <a:srgbClr val="1F1A62"/>
                </a:solidFill>
                <a:effectLst/>
                <a:uLnTx/>
                <a:uFillTx/>
                <a:latin typeface="Helvetica" pitchFamily="2" charset="0"/>
              </a:rPr>
              <a:t> as the recently launched services from major media companies mature and more original content is released to attract, and retain, subscribers and sign-ups</a:t>
            </a:r>
          </a:p>
        </p:txBody>
      </p:sp>
      <p:sp>
        <p:nvSpPr>
          <p:cNvPr id="2" name="TextBox 1">
            <a:extLst>
              <a:ext uri="{FF2B5EF4-FFF2-40B4-BE49-F238E27FC236}">
                <a16:creationId xmlns:a16="http://schemas.microsoft.com/office/drawing/2014/main" id="{B4EF0C09-650B-451B-8A2D-B8FE00ACC767}"/>
              </a:ext>
            </a:extLst>
          </p:cNvPr>
          <p:cNvSpPr txBox="1"/>
          <p:nvPr/>
        </p:nvSpPr>
        <p:spPr>
          <a:xfrm>
            <a:off x="907873" y="1821466"/>
            <a:ext cx="103762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Streaming Services Launch Dates</a:t>
            </a:r>
          </a:p>
        </p:txBody>
      </p:sp>
      <p:sp>
        <p:nvSpPr>
          <p:cNvPr id="4" name="Text Placeholder 3">
            <a:extLst>
              <a:ext uri="{FF2B5EF4-FFF2-40B4-BE49-F238E27FC236}">
                <a16:creationId xmlns:a16="http://schemas.microsoft.com/office/drawing/2014/main" id="{EB6C5C46-2838-4403-87C1-43B9E597FB7A}"/>
              </a:ext>
            </a:extLst>
          </p:cNvPr>
          <p:cNvSpPr txBox="1">
            <a:spLocks/>
          </p:cNvSpPr>
          <p:nvPr/>
        </p:nvSpPr>
        <p:spPr>
          <a:xfrm>
            <a:off x="481088" y="6335818"/>
            <a:ext cx="10093660" cy="246082"/>
          </a:xfrm>
          <a:prstGeom prst="rect">
            <a:avLst/>
          </a:prstGeom>
        </p:spPr>
        <p:txBody>
          <a:bodyPr vert="horz">
            <a:noAutofit/>
          </a:bodyP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9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TV Time and United Talent Agency, </a:t>
            </a:r>
            <a:r>
              <a:rPr kumimoji="0" lang="en-US" altLang="en-US" sz="900" b="0" i="1"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Beyond The Big Three: The Streaming Wars Are Upon Us</a:t>
            </a:r>
            <a:r>
              <a:rPr kumimoji="0" lang="en-US" altLang="en-US" sz="9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October 2019. </a:t>
            </a:r>
            <a:r>
              <a:rPr kumimoji="0" lang="en-US" altLang="en-US" sz="9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2"/>
              </a:rPr>
              <a:t>Discovery Inc</a:t>
            </a:r>
            <a:r>
              <a:rPr kumimoji="0" lang="en-US" altLang="en-US" sz="9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12/2/2020.</a:t>
            </a:r>
          </a:p>
        </p:txBody>
      </p:sp>
      <p:sp>
        <p:nvSpPr>
          <p:cNvPr id="9" name="Rectangle 8">
            <a:extLst>
              <a:ext uri="{FF2B5EF4-FFF2-40B4-BE49-F238E27FC236}">
                <a16:creationId xmlns:a16="http://schemas.microsoft.com/office/drawing/2014/main" id="{A8D82C69-676B-47EB-861A-AC11D10A741F}"/>
              </a:ext>
            </a:extLst>
          </p:cNvPr>
          <p:cNvSpPr/>
          <p:nvPr/>
        </p:nvSpPr>
        <p:spPr>
          <a:xfrm>
            <a:off x="165029" y="1334967"/>
            <a:ext cx="11874571"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dirty="0">
                <a:ln>
                  <a:noFill/>
                </a:ln>
                <a:solidFill>
                  <a:srgbClr val="1F1A62"/>
                </a:solidFill>
                <a:effectLst/>
                <a:uLnTx/>
                <a:uFillTx/>
                <a:latin typeface="Helvetica" pitchFamily="2" charset="0"/>
                <a:ea typeface="+mn-ea"/>
                <a:cs typeface="+mn-cs"/>
              </a:rPr>
              <a:t>Below represents the largest disruption in </a:t>
            </a:r>
            <a:r>
              <a:rPr lang="en-US" sz="1600" dirty="0">
                <a:solidFill>
                  <a:srgbClr val="1F1A62"/>
                </a:solidFill>
                <a:latin typeface="Helvetica" pitchFamily="2" charset="0"/>
              </a:rPr>
              <a:t>on-demand video</a:t>
            </a:r>
            <a:r>
              <a:rPr kumimoji="0" lang="en-US" sz="1600" b="0" i="0" u="none" strike="noStrike" kern="1200" cap="none" spc="0" normalizeH="0" baseline="0" noProof="0" dirty="0">
                <a:ln>
                  <a:noFill/>
                </a:ln>
                <a:solidFill>
                  <a:srgbClr val="1F1A62"/>
                </a:solidFill>
                <a:effectLst/>
                <a:uLnTx/>
                <a:uFillTx/>
                <a:latin typeface="Helvetica" pitchFamily="2" charset="0"/>
                <a:ea typeface="+mn-ea"/>
                <a:cs typeface="+mn-cs"/>
              </a:rPr>
              <a:t> since the introduction of Netflix streaming &amp; Hulu 10+ years ago</a:t>
            </a:r>
          </a:p>
        </p:txBody>
      </p:sp>
      <p:pic>
        <p:nvPicPr>
          <p:cNvPr id="26" name="Picture 25">
            <a:extLst>
              <a:ext uri="{FF2B5EF4-FFF2-40B4-BE49-F238E27FC236}">
                <a16:creationId xmlns:a16="http://schemas.microsoft.com/office/drawing/2014/main" id="{99178176-8C59-4D2E-B5D8-1A0472DAF99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65E200BA-D34D-4FA7-8E17-C6CD08D2C16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2EC60347-5244-4785-A8BC-44A7566DF64F}"/>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14" name="Straight Connector 13">
            <a:extLst>
              <a:ext uri="{FF2B5EF4-FFF2-40B4-BE49-F238E27FC236}">
                <a16:creationId xmlns:a16="http://schemas.microsoft.com/office/drawing/2014/main" id="{FFC2C06F-7B60-40D7-B8B3-D934A915C6B4}"/>
              </a:ext>
            </a:extLst>
          </p:cNvPr>
          <p:cNvCxnSpPr>
            <a:cxnSpLocks/>
          </p:cNvCxnSpPr>
          <p:nvPr/>
        </p:nvCxnSpPr>
        <p:spPr>
          <a:xfrm>
            <a:off x="382910" y="4681221"/>
            <a:ext cx="10694112" cy="0"/>
          </a:xfrm>
          <a:prstGeom prst="line">
            <a:avLst/>
          </a:prstGeom>
          <a:ln w="15875">
            <a:solidFill>
              <a:srgbClr val="1F1A62"/>
            </a:solidFill>
          </a:ln>
          <a:effectLst/>
        </p:spPr>
        <p:style>
          <a:lnRef idx="2">
            <a:schemeClr val="accent1"/>
          </a:lnRef>
          <a:fillRef idx="0">
            <a:schemeClr val="accent1"/>
          </a:fillRef>
          <a:effectRef idx="1">
            <a:schemeClr val="accent1"/>
          </a:effectRef>
          <a:fontRef idx="minor">
            <a:schemeClr val="tx1"/>
          </a:fontRef>
        </p:style>
      </p:cxnSp>
      <p:sp>
        <p:nvSpPr>
          <p:cNvPr id="15" name="Flowchart: Connector 14">
            <a:extLst>
              <a:ext uri="{FF2B5EF4-FFF2-40B4-BE49-F238E27FC236}">
                <a16:creationId xmlns:a16="http://schemas.microsoft.com/office/drawing/2014/main" id="{40444133-3B9F-468B-9EBA-A3DF4C381412}"/>
              </a:ext>
            </a:extLst>
          </p:cNvPr>
          <p:cNvSpPr/>
          <p:nvPr/>
        </p:nvSpPr>
        <p:spPr>
          <a:xfrm>
            <a:off x="2322099" y="3987195"/>
            <a:ext cx="1371368" cy="1337059"/>
          </a:xfrm>
          <a:prstGeom prst="flowChartConnector">
            <a:avLst/>
          </a:prstGeom>
          <a:solidFill>
            <a:srgbClr val="00C0F3"/>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Nov. 12, 2019</a:t>
            </a:r>
          </a:p>
        </p:txBody>
      </p:sp>
      <p:sp>
        <p:nvSpPr>
          <p:cNvPr id="16" name="Flowchart: Connector 15">
            <a:extLst>
              <a:ext uri="{FF2B5EF4-FFF2-40B4-BE49-F238E27FC236}">
                <a16:creationId xmlns:a16="http://schemas.microsoft.com/office/drawing/2014/main" id="{D8F6553B-E3B6-4D53-8586-149F07F1CEDC}"/>
              </a:ext>
            </a:extLst>
          </p:cNvPr>
          <p:cNvSpPr/>
          <p:nvPr/>
        </p:nvSpPr>
        <p:spPr>
          <a:xfrm>
            <a:off x="338128" y="3987194"/>
            <a:ext cx="1371368" cy="1337059"/>
          </a:xfrm>
          <a:prstGeom prst="flowChartConnector">
            <a:avLst/>
          </a:prstGeom>
          <a:solidFill>
            <a:srgbClr val="00C0F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Nov. 1, 2019</a:t>
            </a:r>
          </a:p>
        </p:txBody>
      </p:sp>
      <p:sp>
        <p:nvSpPr>
          <p:cNvPr id="17" name="Flowchart: Connector 16">
            <a:extLst>
              <a:ext uri="{FF2B5EF4-FFF2-40B4-BE49-F238E27FC236}">
                <a16:creationId xmlns:a16="http://schemas.microsoft.com/office/drawing/2014/main" id="{9D595D2C-5838-4348-A199-9D99C5CF0D8A}"/>
              </a:ext>
            </a:extLst>
          </p:cNvPr>
          <p:cNvSpPr/>
          <p:nvPr/>
        </p:nvSpPr>
        <p:spPr>
          <a:xfrm>
            <a:off x="4389890" y="3987193"/>
            <a:ext cx="1371368" cy="1337059"/>
          </a:xfrm>
          <a:prstGeom prst="flowChartConnector">
            <a:avLst/>
          </a:prstGeom>
          <a:solidFill>
            <a:srgbClr val="00C0F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Helvetica"/>
                <a:ea typeface="Open Sans" panose="020B0606030504020204" pitchFamily="34" charset="0"/>
                <a:cs typeface="Open Sans" panose="020B0606030504020204" pitchFamily="34" charset="0"/>
              </a:rPr>
              <a:t>May 27, 2020</a:t>
            </a:r>
          </a:p>
        </p:txBody>
      </p:sp>
      <p:sp>
        <p:nvSpPr>
          <p:cNvPr id="18" name="Flowchart: Connector 17">
            <a:extLst>
              <a:ext uri="{FF2B5EF4-FFF2-40B4-BE49-F238E27FC236}">
                <a16:creationId xmlns:a16="http://schemas.microsoft.com/office/drawing/2014/main" id="{59D15874-75B6-4491-B650-4189CC4FDA91}"/>
              </a:ext>
            </a:extLst>
          </p:cNvPr>
          <p:cNvSpPr/>
          <p:nvPr/>
        </p:nvSpPr>
        <p:spPr>
          <a:xfrm>
            <a:off x="6283601" y="3984488"/>
            <a:ext cx="1371368" cy="1337059"/>
          </a:xfrm>
          <a:prstGeom prst="flowChartConnector">
            <a:avLst/>
          </a:prstGeom>
          <a:solidFill>
            <a:srgbClr val="00C0F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Jul. 15, 2020</a:t>
            </a:r>
          </a:p>
        </p:txBody>
      </p:sp>
      <p:sp>
        <p:nvSpPr>
          <p:cNvPr id="19" name="Flowchart: Connector 18">
            <a:extLst>
              <a:ext uri="{FF2B5EF4-FFF2-40B4-BE49-F238E27FC236}">
                <a16:creationId xmlns:a16="http://schemas.microsoft.com/office/drawing/2014/main" id="{B6F68FD0-CDDB-43DA-AC20-CF5E4CE8D474}"/>
              </a:ext>
            </a:extLst>
          </p:cNvPr>
          <p:cNvSpPr/>
          <p:nvPr/>
        </p:nvSpPr>
        <p:spPr>
          <a:xfrm>
            <a:off x="8595946" y="3985532"/>
            <a:ext cx="1371368" cy="1337059"/>
          </a:xfrm>
          <a:prstGeom prst="flowChartConnector">
            <a:avLst/>
          </a:prstGeom>
          <a:solidFill>
            <a:srgbClr val="00C0F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Jan. 4, 2021</a:t>
            </a:r>
          </a:p>
        </p:txBody>
      </p:sp>
      <p:pic>
        <p:nvPicPr>
          <p:cNvPr id="1026" name="Picture 2" descr="Image result for disney+ streaming service logo">
            <a:extLst>
              <a:ext uri="{FF2B5EF4-FFF2-40B4-BE49-F238E27FC236}">
                <a16:creationId xmlns:a16="http://schemas.microsoft.com/office/drawing/2014/main" id="{4888F7DE-E0B6-4E26-A535-536E30331BA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3964" y="2861172"/>
            <a:ext cx="1683303" cy="914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ppletv+ streaming service logo">
            <a:extLst>
              <a:ext uri="{FF2B5EF4-FFF2-40B4-BE49-F238E27FC236}">
                <a16:creationId xmlns:a16="http://schemas.microsoft.com/office/drawing/2014/main" id="{01C37128-4856-462A-AD0D-B12980B12A6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9052" y="3033716"/>
            <a:ext cx="1615620" cy="5695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bomax logo">
            <a:extLst>
              <a:ext uri="{FF2B5EF4-FFF2-40B4-BE49-F238E27FC236}">
                <a16:creationId xmlns:a16="http://schemas.microsoft.com/office/drawing/2014/main" id="{16352DBD-1E73-4212-A1DC-1CBDE68EA37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89890" y="2990491"/>
            <a:ext cx="1394726" cy="65595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FF6357A5-A19C-4432-93B2-35129086E7FD}"/>
              </a:ext>
            </a:extLst>
          </p:cNvPr>
          <p:cNvCxnSpPr>
            <a:cxnSpLocks/>
          </p:cNvCxnSpPr>
          <p:nvPr/>
        </p:nvCxnSpPr>
        <p:spPr>
          <a:xfrm>
            <a:off x="4030982" y="2443003"/>
            <a:ext cx="0" cy="3705197"/>
          </a:xfrm>
          <a:prstGeom prst="line">
            <a:avLst/>
          </a:prstGeom>
          <a:ln w="12700">
            <a:solidFill>
              <a:srgbClr val="1F1A62"/>
            </a:solidFill>
            <a:prstDash val="lgDash"/>
          </a:ln>
          <a:effectLst/>
        </p:spPr>
        <p:style>
          <a:lnRef idx="2">
            <a:schemeClr val="accent1"/>
          </a:lnRef>
          <a:fillRef idx="0">
            <a:schemeClr val="accent1"/>
          </a:fillRef>
          <a:effectRef idx="1">
            <a:schemeClr val="accent1"/>
          </a:effectRef>
          <a:fontRef idx="minor">
            <a:schemeClr val="tx1"/>
          </a:fontRef>
        </p:style>
      </p:cxnSp>
      <p:pic>
        <p:nvPicPr>
          <p:cNvPr id="1032" name="Picture 8" descr="Image result for peacock streaming logo">
            <a:extLst>
              <a:ext uri="{FF2B5EF4-FFF2-40B4-BE49-F238E27FC236}">
                <a16:creationId xmlns:a16="http://schemas.microsoft.com/office/drawing/2014/main" id="{01B4630E-51D8-408F-9BA7-D676ECBAB079}"/>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1"/>
          <a:stretch/>
        </p:blipFill>
        <p:spPr bwMode="auto">
          <a:xfrm>
            <a:off x="6057621" y="3085819"/>
            <a:ext cx="1852000" cy="597278"/>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755061ED-AA82-425E-9453-0DDF1AD2E860}"/>
              </a:ext>
            </a:extLst>
          </p:cNvPr>
          <p:cNvSpPr txBox="1"/>
          <p:nvPr/>
        </p:nvSpPr>
        <p:spPr>
          <a:xfrm>
            <a:off x="481089" y="2356948"/>
            <a:ext cx="33443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sym typeface="Wingdings" panose="05000000000000000000" pitchFamily="2" charset="2"/>
              </a:rPr>
              <a:t>2019</a:t>
            </a:r>
            <a:endParaRPr kumimoji="0" lang="en-US" sz="1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05FEFEF2-C969-42E9-A9F0-7AF600B1E055}"/>
              </a:ext>
            </a:extLst>
          </p:cNvPr>
          <p:cNvSpPr txBox="1"/>
          <p:nvPr/>
        </p:nvSpPr>
        <p:spPr>
          <a:xfrm>
            <a:off x="4044398" y="2356948"/>
            <a:ext cx="40390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sym typeface="Wingdings" panose="05000000000000000000" pitchFamily="2" charset="2"/>
              </a:rPr>
              <a:t>2020</a:t>
            </a:r>
            <a:endPar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3" name="Picture 2" descr="Discovery+ goes live in the UK">
            <a:extLst>
              <a:ext uri="{FF2B5EF4-FFF2-40B4-BE49-F238E27FC236}">
                <a16:creationId xmlns:a16="http://schemas.microsoft.com/office/drawing/2014/main" id="{43695451-0AF8-464A-B2D4-CD12BC3A5AD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5137" y="2618860"/>
            <a:ext cx="1865625" cy="13992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9012AAC-4DA7-46AE-A5C4-436D4102C8D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395" t="11217" r="19397" b="25652"/>
          <a:stretch/>
        </p:blipFill>
        <p:spPr bwMode="auto">
          <a:xfrm>
            <a:off x="10645706" y="3092966"/>
            <a:ext cx="1158407" cy="672068"/>
          </a:xfrm>
          <a:prstGeom prst="roundRect">
            <a:avLst/>
          </a:prstGeom>
          <a:noFill/>
          <a:extLst>
            <a:ext uri="{909E8E84-426E-40DD-AFC4-6F175D3DCCD1}">
              <a14:hiddenFill xmlns:a14="http://schemas.microsoft.com/office/drawing/2010/main">
                <a:solidFill>
                  <a:srgbClr val="FFFFFF"/>
                </a:solidFill>
              </a14:hiddenFill>
            </a:ext>
          </a:extLst>
        </p:spPr>
      </p:pic>
      <p:sp>
        <p:nvSpPr>
          <p:cNvPr id="33" name="Flowchart: Connector 32">
            <a:extLst>
              <a:ext uri="{FF2B5EF4-FFF2-40B4-BE49-F238E27FC236}">
                <a16:creationId xmlns:a16="http://schemas.microsoft.com/office/drawing/2014/main" id="{EDE8A137-E995-4122-B103-D2C6F0297184}"/>
              </a:ext>
            </a:extLst>
          </p:cNvPr>
          <p:cNvSpPr/>
          <p:nvPr/>
        </p:nvSpPr>
        <p:spPr>
          <a:xfrm>
            <a:off x="10541415" y="3985117"/>
            <a:ext cx="1371368" cy="1337059"/>
          </a:xfrm>
          <a:prstGeom prst="flowChartConnector">
            <a:avLst/>
          </a:prstGeom>
          <a:solidFill>
            <a:srgbClr val="00C0F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Q1 2021</a:t>
            </a:r>
          </a:p>
        </p:txBody>
      </p:sp>
      <p:cxnSp>
        <p:nvCxnSpPr>
          <p:cNvPr id="47" name="Straight Connector 46">
            <a:extLst>
              <a:ext uri="{FF2B5EF4-FFF2-40B4-BE49-F238E27FC236}">
                <a16:creationId xmlns:a16="http://schemas.microsoft.com/office/drawing/2014/main" id="{82D4DD7B-8F89-4446-9DB8-D4ECCF074B3E}"/>
              </a:ext>
            </a:extLst>
          </p:cNvPr>
          <p:cNvCxnSpPr>
            <a:cxnSpLocks/>
          </p:cNvCxnSpPr>
          <p:nvPr/>
        </p:nvCxnSpPr>
        <p:spPr>
          <a:xfrm>
            <a:off x="8104928" y="2435146"/>
            <a:ext cx="0" cy="3705197"/>
          </a:xfrm>
          <a:prstGeom prst="line">
            <a:avLst/>
          </a:prstGeom>
          <a:ln w="12700">
            <a:solidFill>
              <a:srgbClr val="1F1A62"/>
            </a:solidFill>
            <a:prstDash val="lgDash"/>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79159835-07A0-44CD-912C-77D3E8676889}"/>
              </a:ext>
            </a:extLst>
          </p:cNvPr>
          <p:cNvSpPr txBox="1"/>
          <p:nvPr/>
        </p:nvSpPr>
        <p:spPr>
          <a:xfrm>
            <a:off x="8222038" y="2349091"/>
            <a:ext cx="369074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sym typeface="Wingdings" panose="05000000000000000000" pitchFamily="2" charset="2"/>
              </a:rPr>
              <a:t>2021</a:t>
            </a:r>
            <a:endPar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7129EF24-CCE2-4090-8E33-2C5A8D189BF7}"/>
              </a:ext>
            </a:extLst>
          </p:cNvPr>
          <p:cNvSpPr/>
          <p:nvPr/>
        </p:nvSpPr>
        <p:spPr>
          <a:xfrm>
            <a:off x="2023394" y="5486400"/>
            <a:ext cx="1909526" cy="743308"/>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dirty="0">
                <a:solidFill>
                  <a:schemeClr val="tx1"/>
                </a:solidFill>
                <a:latin typeface="Helvetica" panose="020B0604020202020204" pitchFamily="34" charset="0"/>
                <a:cs typeface="Helvetica" panose="020B0604020202020204" pitchFamily="34" charset="0"/>
              </a:rPr>
              <a:t>Recently announced:</a:t>
            </a:r>
          </a:p>
          <a:p>
            <a:endParaRPr lang="en-US" sz="200" dirty="0">
              <a:solidFill>
                <a:schemeClr val="tx1"/>
              </a:solidFill>
              <a:latin typeface="Helvetica" panose="020B0604020202020204" pitchFamily="34" charset="0"/>
              <a:cs typeface="Helvetica" panose="020B0604020202020204" pitchFamily="34" charset="0"/>
            </a:endParaRPr>
          </a:p>
          <a:p>
            <a:pPr marL="171450" indent="-171450">
              <a:buFont typeface="Arial" panose="020B0604020202020204" pitchFamily="34" charset="0"/>
              <a:buChar char="•"/>
            </a:pPr>
            <a:r>
              <a:rPr lang="en-US" sz="1000" dirty="0">
                <a:solidFill>
                  <a:schemeClr val="tx1"/>
                </a:solidFill>
                <a:latin typeface="Helvetica" panose="020B0604020202020204" pitchFamily="34" charset="0"/>
                <a:cs typeface="Helvetica" panose="020B0604020202020204" pitchFamily="34" charset="0"/>
              </a:rPr>
              <a:t>10 new Star Wars series</a:t>
            </a:r>
          </a:p>
          <a:p>
            <a:pPr marL="171450" indent="-171450">
              <a:buFont typeface="Arial" panose="020B0604020202020204" pitchFamily="34" charset="0"/>
              <a:buChar char="•"/>
            </a:pPr>
            <a:r>
              <a:rPr lang="en-US" sz="1000" dirty="0">
                <a:solidFill>
                  <a:schemeClr val="tx1"/>
                </a:solidFill>
                <a:latin typeface="Helvetica" panose="020B0604020202020204" pitchFamily="34" charset="0"/>
                <a:cs typeface="Helvetica" panose="020B0604020202020204" pitchFamily="34" charset="0"/>
              </a:rPr>
              <a:t>10 new Marvel series</a:t>
            </a:r>
          </a:p>
          <a:p>
            <a:pPr marL="171450" indent="-171450">
              <a:buFont typeface="Arial" panose="020B0604020202020204" pitchFamily="34" charset="0"/>
              <a:buChar char="•"/>
            </a:pPr>
            <a:r>
              <a:rPr lang="en-US" sz="1000" dirty="0">
                <a:solidFill>
                  <a:schemeClr val="tx1"/>
                </a:solidFill>
                <a:latin typeface="Helvetica" panose="020B0604020202020204" pitchFamily="34" charset="0"/>
                <a:cs typeface="Helvetica" panose="020B0604020202020204" pitchFamily="34" charset="0"/>
              </a:rPr>
              <a:t>30 other series / films</a:t>
            </a:r>
          </a:p>
        </p:txBody>
      </p:sp>
      <p:sp>
        <p:nvSpPr>
          <p:cNvPr id="29" name="Rectangle 28">
            <a:extLst>
              <a:ext uri="{FF2B5EF4-FFF2-40B4-BE49-F238E27FC236}">
                <a16:creationId xmlns:a16="http://schemas.microsoft.com/office/drawing/2014/main" id="{81041345-9CAD-4ADF-9683-0097181845C5}"/>
              </a:ext>
            </a:extLst>
          </p:cNvPr>
          <p:cNvSpPr/>
          <p:nvPr/>
        </p:nvSpPr>
        <p:spPr>
          <a:xfrm>
            <a:off x="4214144" y="5476875"/>
            <a:ext cx="1684771" cy="57609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dirty="0">
                <a:solidFill>
                  <a:schemeClr val="tx1"/>
                </a:solidFill>
                <a:latin typeface="Helvetica" panose="020B0604020202020204" pitchFamily="34" charset="0"/>
                <a:cs typeface="Helvetica" panose="020B0604020202020204" pitchFamily="34" charset="0"/>
              </a:rPr>
              <a:t>17 feature films being released day-and-date on streaming in 2021</a:t>
            </a:r>
          </a:p>
        </p:txBody>
      </p:sp>
      <p:sp>
        <p:nvSpPr>
          <p:cNvPr id="30" name="Rectangle 29">
            <a:extLst>
              <a:ext uri="{FF2B5EF4-FFF2-40B4-BE49-F238E27FC236}">
                <a16:creationId xmlns:a16="http://schemas.microsoft.com/office/drawing/2014/main" id="{1299DF70-8BE6-477A-BFA6-B77A0C4C6A85}"/>
              </a:ext>
            </a:extLst>
          </p:cNvPr>
          <p:cNvSpPr/>
          <p:nvPr/>
        </p:nvSpPr>
        <p:spPr>
          <a:xfrm>
            <a:off x="6252495" y="5476875"/>
            <a:ext cx="1497724" cy="467051"/>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dirty="0">
                <a:solidFill>
                  <a:schemeClr val="tx1"/>
                </a:solidFill>
                <a:latin typeface="Helvetica" panose="020B0604020202020204" pitchFamily="34" charset="0"/>
                <a:cs typeface="Helvetica" panose="020B0604020202020204" pitchFamily="34" charset="0"/>
              </a:rPr>
              <a:t>26 million sign-ups as of Dec ‘20</a:t>
            </a:r>
          </a:p>
        </p:txBody>
      </p:sp>
    </p:spTree>
    <p:extLst>
      <p:ext uri="{BB962C8B-B14F-4D97-AF65-F5344CB8AC3E}">
        <p14:creationId xmlns:p14="http://schemas.microsoft.com/office/powerpoint/2010/main" val="1283579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9D7226-CE2E-44AC-BBC0-77C30FEA1DE1}"/>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0D65C7A-923B-456C-9012-D092E00FB267}"/>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227334" y="225067"/>
            <a:ext cx="11917154"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As of now, SVOD services continue to account for a majority of total streaming minutes but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ad-supported options have been increasing share</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recently (now representing a 30%+ share)</a:t>
            </a:r>
            <a:endPar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Text Placeholder 3">
            <a:extLst>
              <a:ext uri="{FF2B5EF4-FFF2-40B4-BE49-F238E27FC236}">
                <a16:creationId xmlns:a16="http://schemas.microsoft.com/office/drawing/2014/main" id="{4CC36C28-D737-4284-9ED2-3DFB4E1F91A5}"/>
              </a:ext>
            </a:extLst>
          </p:cNvPr>
          <p:cNvSpPr txBox="1">
            <a:spLocks/>
          </p:cNvSpPr>
          <p:nvPr/>
        </p:nvSpPr>
        <p:spPr>
          <a:xfrm>
            <a:off x="435695" y="6298358"/>
            <a:ext cx="11708793" cy="24622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Nielsen, Streaming Meter Homes, Sum of Daily Streaming Minutes (Weighted) as a percent of Total Streaming, P2+, Total Day, 7/27/2020 – 8/30/2020</a:t>
            </a:r>
          </a:p>
        </p:txBody>
      </p:sp>
      <p:graphicFrame>
        <p:nvGraphicFramePr>
          <p:cNvPr id="9" name="Chart 8">
            <a:extLst>
              <a:ext uri="{FF2B5EF4-FFF2-40B4-BE49-F238E27FC236}">
                <a16:creationId xmlns:a16="http://schemas.microsoft.com/office/drawing/2014/main" id="{342F42EF-A20D-4387-A288-95CACDE5401E}"/>
              </a:ext>
            </a:extLst>
          </p:cNvPr>
          <p:cNvGraphicFramePr/>
          <p:nvPr/>
        </p:nvGraphicFramePr>
        <p:xfrm>
          <a:off x="4737100" y="1836004"/>
          <a:ext cx="7445182" cy="4216672"/>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Rounded Corners 15">
            <a:extLst>
              <a:ext uri="{FF2B5EF4-FFF2-40B4-BE49-F238E27FC236}">
                <a16:creationId xmlns:a16="http://schemas.microsoft.com/office/drawing/2014/main" id="{F2C8B088-1696-4A31-8A93-4A5C9AE63FF3}"/>
              </a:ext>
            </a:extLst>
          </p:cNvPr>
          <p:cNvSpPr/>
          <p:nvPr/>
        </p:nvSpPr>
        <p:spPr>
          <a:xfrm>
            <a:off x="489345" y="2059645"/>
            <a:ext cx="3736996" cy="973115"/>
          </a:xfrm>
          <a:prstGeom prst="roundRect">
            <a:avLst>
              <a:gd name="adj" fmla="val 2793"/>
            </a:avLst>
          </a:prstGeom>
          <a:solidFill>
            <a:schemeClr val="bg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62CC3882-06DA-4CA4-AE70-2E15BFF487C5}"/>
              </a:ext>
            </a:extLst>
          </p:cNvPr>
          <p:cNvSpPr/>
          <p:nvPr/>
        </p:nvSpPr>
        <p:spPr>
          <a:xfrm>
            <a:off x="489345" y="2051820"/>
            <a:ext cx="3736996" cy="276609"/>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Paid Subscription Services</a:t>
            </a:r>
          </a:p>
        </p:txBody>
      </p:sp>
      <p:sp>
        <p:nvSpPr>
          <p:cNvPr id="18" name="Rectangle: Rounded Corners 17">
            <a:extLst>
              <a:ext uri="{FF2B5EF4-FFF2-40B4-BE49-F238E27FC236}">
                <a16:creationId xmlns:a16="http://schemas.microsoft.com/office/drawing/2014/main" id="{9E8D0912-F7C2-4FE3-B676-DFA22F0C5B93}"/>
              </a:ext>
            </a:extLst>
          </p:cNvPr>
          <p:cNvSpPr/>
          <p:nvPr/>
        </p:nvSpPr>
        <p:spPr>
          <a:xfrm>
            <a:off x="489345" y="3100676"/>
            <a:ext cx="3736996" cy="973116"/>
          </a:xfrm>
          <a:prstGeom prst="roundRect">
            <a:avLst>
              <a:gd name="adj" fmla="val 2793"/>
            </a:avLst>
          </a:prstGeom>
          <a:solidFill>
            <a:schemeClr val="bg1"/>
          </a:solidFill>
          <a:ln w="28575">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DE9E25FB-F4E1-469F-878A-71F902351569}"/>
              </a:ext>
            </a:extLst>
          </p:cNvPr>
          <p:cNvSpPr/>
          <p:nvPr/>
        </p:nvSpPr>
        <p:spPr>
          <a:xfrm>
            <a:off x="489345" y="3100676"/>
            <a:ext cx="3736996" cy="276609"/>
          </a:xfrm>
          <a:prstGeom prst="roundRect">
            <a:avLst>
              <a:gd name="adj" fmla="val 7707"/>
            </a:avLst>
          </a:prstGeom>
          <a:solidFill>
            <a:srgbClr val="00BFF2"/>
          </a:solidFill>
          <a:ln w="28575">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Ad-Supported Subscription Services</a:t>
            </a:r>
          </a:p>
        </p:txBody>
      </p:sp>
      <p:sp>
        <p:nvSpPr>
          <p:cNvPr id="20" name="Rectangle: Rounded Corners 19">
            <a:extLst>
              <a:ext uri="{FF2B5EF4-FFF2-40B4-BE49-F238E27FC236}">
                <a16:creationId xmlns:a16="http://schemas.microsoft.com/office/drawing/2014/main" id="{4B1F6F05-435B-4333-B0D9-E499B4DF9A3F}"/>
              </a:ext>
            </a:extLst>
          </p:cNvPr>
          <p:cNvSpPr/>
          <p:nvPr/>
        </p:nvSpPr>
        <p:spPr>
          <a:xfrm>
            <a:off x="489345" y="4198366"/>
            <a:ext cx="3736996" cy="973114"/>
          </a:xfrm>
          <a:prstGeom prst="roundRect">
            <a:avLst>
              <a:gd name="adj" fmla="val 2793"/>
            </a:avLst>
          </a:prstGeom>
          <a:solidFill>
            <a:schemeClr val="bg1"/>
          </a:solidFill>
          <a:ln w="28575">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D21E3CB6-B2AD-42FD-81C7-3BB3EE178114}"/>
              </a:ext>
            </a:extLst>
          </p:cNvPr>
          <p:cNvSpPr/>
          <p:nvPr/>
        </p:nvSpPr>
        <p:spPr>
          <a:xfrm>
            <a:off x="489345" y="4198366"/>
            <a:ext cx="3736996" cy="276609"/>
          </a:xfrm>
          <a:prstGeom prst="roundRect">
            <a:avLst>
              <a:gd name="adj" fmla="val 7707"/>
            </a:avLst>
          </a:prstGeom>
          <a:solidFill>
            <a:srgbClr val="66C5AD"/>
          </a:solidFill>
          <a:ln w="28575">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white"/>
                </a:solidFill>
                <a:effectLst/>
                <a:uLnTx/>
                <a:uFillTx/>
                <a:latin typeface="Helvetica" panose="020B0403020202020204" pitchFamily="34" charset="0"/>
                <a:ea typeface="+mn-ea"/>
                <a:cs typeface="+mn-cs"/>
              </a:rPr>
              <a:t>vMVPD</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Services</a:t>
            </a:r>
          </a:p>
        </p:txBody>
      </p:sp>
      <p:pic>
        <p:nvPicPr>
          <p:cNvPr id="22" name="Picture 4">
            <a:extLst>
              <a:ext uri="{FF2B5EF4-FFF2-40B4-BE49-F238E27FC236}">
                <a16:creationId xmlns:a16="http://schemas.microsoft.com/office/drawing/2014/main" id="{1FDD9ECE-F3C8-46FF-B3ED-88BFDD9D833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7931" y="2377002"/>
            <a:ext cx="673970" cy="3656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0" descr="Image result for Amazon Video logo">
            <a:extLst>
              <a:ext uri="{FF2B5EF4-FFF2-40B4-BE49-F238E27FC236}">
                <a16:creationId xmlns:a16="http://schemas.microsoft.com/office/drawing/2014/main" id="{C613FCA2-9A57-476B-BA5B-677687C4259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92599" y="2637081"/>
            <a:ext cx="999806" cy="3077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Apple TV+ - Wikipedia">
            <a:extLst>
              <a:ext uri="{FF2B5EF4-FFF2-40B4-BE49-F238E27FC236}">
                <a16:creationId xmlns:a16="http://schemas.microsoft.com/office/drawing/2014/main" id="{1EE149FE-FF2A-4E60-9B98-1A9906E1183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29498" y="2709323"/>
            <a:ext cx="723902" cy="2732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Netflix | Brand Assets">
            <a:extLst>
              <a:ext uri="{FF2B5EF4-FFF2-40B4-BE49-F238E27FC236}">
                <a16:creationId xmlns:a16="http://schemas.microsoft.com/office/drawing/2014/main" id="{BA9B0F7B-1FD8-4878-B795-A60C6D47643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249192" y="2357305"/>
            <a:ext cx="859955" cy="2797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2E544060-59DE-4D0A-AA1E-936F8525CAB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85398" y="2399268"/>
            <a:ext cx="812103" cy="2677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a:extLst>
              <a:ext uri="{FF2B5EF4-FFF2-40B4-BE49-F238E27FC236}">
                <a16:creationId xmlns:a16="http://schemas.microsoft.com/office/drawing/2014/main" id="{F106B49A-0356-4A2B-8AD3-0149E2E5600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2756" y="2612129"/>
            <a:ext cx="658093" cy="30930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AA69DD00-35B7-477A-A335-4192F8A9694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63170" y="2454231"/>
            <a:ext cx="420266" cy="4672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rackle Logo - PNG and Vector - Logo Download">
            <a:extLst>
              <a:ext uri="{FF2B5EF4-FFF2-40B4-BE49-F238E27FC236}">
                <a16:creationId xmlns:a16="http://schemas.microsoft.com/office/drawing/2014/main" id="{7D62578D-A9F9-4C29-A4E6-7C097575D89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19717" y="3796612"/>
            <a:ext cx="991640" cy="1920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Enjoy 3 months free of CBS All Access with purchase and activation of a new  Roku streaming device | Roku">
            <a:extLst>
              <a:ext uri="{FF2B5EF4-FFF2-40B4-BE49-F238E27FC236}">
                <a16:creationId xmlns:a16="http://schemas.microsoft.com/office/drawing/2014/main" id="{C6EB7537-6ECD-4D40-A974-74BC26CD4304}"/>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2701540" y="3679022"/>
            <a:ext cx="614909" cy="3587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ulu Logo transparent PNG - StickPNG">
            <a:extLst>
              <a:ext uri="{FF2B5EF4-FFF2-40B4-BE49-F238E27FC236}">
                <a16:creationId xmlns:a16="http://schemas.microsoft.com/office/drawing/2014/main" id="{4B3578FC-E710-498D-BB15-495D4A032DD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674340" y="3382091"/>
            <a:ext cx="729754" cy="2408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Newsy InSites | MediaVillage">
            <a:extLst>
              <a:ext uri="{FF2B5EF4-FFF2-40B4-BE49-F238E27FC236}">
                <a16:creationId xmlns:a16="http://schemas.microsoft.com/office/drawing/2014/main" id="{38C54723-FD78-4098-A9D6-2E7D1B99ECC2}"/>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3525467" y="3452981"/>
            <a:ext cx="669051" cy="319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a:extLst>
              <a:ext uri="{FF2B5EF4-FFF2-40B4-BE49-F238E27FC236}">
                <a16:creationId xmlns:a16="http://schemas.microsoft.com/office/drawing/2014/main" id="{AEC06B57-F52C-4196-8A28-BD384A9BA932}"/>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47806" y="3769348"/>
            <a:ext cx="848835" cy="2088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Tubi - Wikipedia">
            <a:extLst>
              <a:ext uri="{FF2B5EF4-FFF2-40B4-BE49-F238E27FC236}">
                <a16:creationId xmlns:a16="http://schemas.microsoft.com/office/drawing/2014/main" id="{59E2DF6D-0436-4679-8650-8050D9116EE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425136" y="3752466"/>
            <a:ext cx="599052" cy="2803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Vudu – Logos Download">
            <a:extLst>
              <a:ext uri="{FF2B5EF4-FFF2-40B4-BE49-F238E27FC236}">
                <a16:creationId xmlns:a16="http://schemas.microsoft.com/office/drawing/2014/main" id="{83778A1F-8F09-4128-AD9D-F3B2D46EFB4A}"/>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26299" y="3452981"/>
            <a:ext cx="765002" cy="23020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Peacock: Stream TV and Movies Online, Watch Live News and Sports">
            <a:extLst>
              <a:ext uri="{FF2B5EF4-FFF2-40B4-BE49-F238E27FC236}">
                <a16:creationId xmlns:a16="http://schemas.microsoft.com/office/drawing/2014/main" id="{196A0EF8-26F2-4E42-A751-255637507CF9}"/>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2547" y="3224388"/>
            <a:ext cx="1349132" cy="70604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AT&amp;T TV - Live Streaming TV + Apps, Voice Controlled">
            <a:extLst>
              <a:ext uri="{FF2B5EF4-FFF2-40B4-BE49-F238E27FC236}">
                <a16:creationId xmlns:a16="http://schemas.microsoft.com/office/drawing/2014/main" id="{7F917A4D-FC78-4D90-846B-53612EF310C4}"/>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820023" y="4538473"/>
            <a:ext cx="818024" cy="2561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8" descr="fuboTV Review: Is It the Best Streaming Service for Sports?">
            <a:extLst>
              <a:ext uri="{FF2B5EF4-FFF2-40B4-BE49-F238E27FC236}">
                <a16:creationId xmlns:a16="http://schemas.microsoft.com/office/drawing/2014/main" id="{3B39FD91-FEB0-4E3E-B838-6A0AB7626000}"/>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486779" y="4867849"/>
            <a:ext cx="762413" cy="25164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6">
            <a:extLst>
              <a:ext uri="{FF2B5EF4-FFF2-40B4-BE49-F238E27FC236}">
                <a16:creationId xmlns:a16="http://schemas.microsoft.com/office/drawing/2014/main" id="{30A0BE61-192C-47BA-9119-C09658A83E1B}"/>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63064" y="4806973"/>
            <a:ext cx="691471" cy="32970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8" descr="SLING TV - Logos">
            <a:extLst>
              <a:ext uri="{FF2B5EF4-FFF2-40B4-BE49-F238E27FC236}">
                <a16:creationId xmlns:a16="http://schemas.microsoft.com/office/drawing/2014/main" id="{FEA494E1-B769-45B6-BB82-D485D2BC983B}"/>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3283201" y="4535229"/>
            <a:ext cx="907260" cy="44229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0" descr="Youtube TV PNG Logo Free Download YoutubeTV Images - Free Transparent PNG  Logos">
            <a:extLst>
              <a:ext uri="{FF2B5EF4-FFF2-40B4-BE49-F238E27FC236}">
                <a16:creationId xmlns:a16="http://schemas.microsoft.com/office/drawing/2014/main" id="{B3CC53B9-0402-488F-A280-B049C2904B19}"/>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807353" y="4542890"/>
            <a:ext cx="1217916" cy="2283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Hulu Logo transparent PNG - StickPNG">
            <a:extLst>
              <a:ext uri="{FF2B5EF4-FFF2-40B4-BE49-F238E27FC236}">
                <a16:creationId xmlns:a16="http://schemas.microsoft.com/office/drawing/2014/main" id="{A526DF2D-DB1F-427D-BB70-D67BB2DF3A3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339988" y="4826111"/>
            <a:ext cx="852417" cy="281365"/>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7E81A166-4239-462F-97AD-4F36165116EA}"/>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618722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9819759-66A8-4D97-AE2D-ED068E60EBE4}"/>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3276938-E485-4D76-9395-A0EBED6BDB92}"/>
              </a:ext>
            </a:extLst>
          </p:cNvPr>
          <p:cNvPicPr>
            <a:picLocks noChangeAspect="1"/>
          </p:cNvPicPr>
          <p:nvPr/>
        </p:nvPicPr>
        <p:blipFill rotWithShape="1">
          <a:blip r:embed="rId2"/>
          <a:srcRect l="21538" r="5339"/>
          <a:stretch/>
        </p:blipFill>
        <p:spPr>
          <a:xfrm>
            <a:off x="-7767" y="1686476"/>
            <a:ext cx="5808020" cy="5182674"/>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443059" y="281376"/>
            <a:ext cx="1127445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Beyond the ‘Top 5’ (Netflix, Hulu, Amazon Prime, YouTube &amp; Disney+), three of which are SVOD platforms,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‘Linear TV’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is the most popular streaming service category followed by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AVOD platforms</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Text Placeholder 3">
            <a:extLst>
              <a:ext uri="{FF2B5EF4-FFF2-40B4-BE49-F238E27FC236}">
                <a16:creationId xmlns:a16="http://schemas.microsoft.com/office/drawing/2014/main" id="{8A234573-45BB-49CD-927F-D55D0CAEB395}"/>
              </a:ext>
            </a:extLst>
          </p:cNvPr>
          <p:cNvSpPr txBox="1">
            <a:spLocks/>
          </p:cNvSpPr>
          <p:nvPr/>
        </p:nvSpPr>
        <p:spPr>
          <a:xfrm>
            <a:off x="5800253" y="6194474"/>
            <a:ext cx="6344235" cy="35010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Nielsen, Streaming Meter Homes, Sum of Daily Streaming Minutes (Weighted) as a percent of Total Streaming, P2+, Total Day, 7/27/2020 – 8/30/2020. </a:t>
            </a:r>
          </a:p>
        </p:txBody>
      </p:sp>
      <p:graphicFrame>
        <p:nvGraphicFramePr>
          <p:cNvPr id="18" name="Chart 17">
            <a:extLst>
              <a:ext uri="{FF2B5EF4-FFF2-40B4-BE49-F238E27FC236}">
                <a16:creationId xmlns:a16="http://schemas.microsoft.com/office/drawing/2014/main" id="{991671F3-1DEB-4E7D-BD70-5579437B03AE}"/>
              </a:ext>
            </a:extLst>
          </p:cNvPr>
          <p:cNvGraphicFramePr/>
          <p:nvPr/>
        </p:nvGraphicFramePr>
        <p:xfrm>
          <a:off x="5778734" y="1977802"/>
          <a:ext cx="6434784" cy="4216672"/>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E51C8D47-F7CE-4ABB-AADB-A385AE345636}"/>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189267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9CDC2E-B13C-46F6-82CA-0E51FA65FA7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0" y="0"/>
            <a:ext cx="4533532"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F7260ACB-540A-4604-970D-A0F98E996122}"/>
              </a:ext>
            </a:extLst>
          </p:cNvPr>
          <p:cNvSpPr/>
          <p:nvPr/>
        </p:nvSpPr>
        <p:spPr>
          <a:xfrm>
            <a:off x="4838331" y="271362"/>
            <a:ext cx="735367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B1464"/>
                </a:solidFill>
                <a:effectLst/>
                <a:uLnTx/>
                <a:uFillTx/>
                <a:latin typeface="Helvetica" pitchFamily="2" charset="0"/>
                <a:ea typeface="+mn-ea"/>
                <a:cs typeface="+mn-cs"/>
              </a:rPr>
              <a:t>What to remember</a:t>
            </a:r>
            <a:endParaRPr kumimoji="0" lang="en-US" sz="3200" b="1"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85047E8B-6F90-4768-8DA6-4F467327B8A1}"/>
              </a:ext>
            </a:extLst>
          </p:cNvPr>
          <p:cNvSpPr/>
          <p:nvPr/>
        </p:nvSpPr>
        <p:spPr>
          <a:xfrm>
            <a:off x="4838331" y="1106964"/>
            <a:ext cx="7150469" cy="1200329"/>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b="1" i="0" u="none" strike="noStrike" kern="1200" cap="none" spc="0" normalizeH="0" baseline="0" noProof="0" dirty="0">
                <a:ln>
                  <a:noFill/>
                </a:ln>
                <a:solidFill>
                  <a:srgbClr val="002060"/>
                </a:solidFill>
                <a:effectLst/>
                <a:uLnTx/>
                <a:uFillTx/>
                <a:latin typeface="Helvetica"/>
                <a:ea typeface="+mn-ea"/>
                <a:cs typeface="Helvetica"/>
              </a:rPr>
              <a:t>Although the video streaming ecosystem </a:t>
            </a:r>
            <a:r>
              <a:rPr lang="en-US" b="1" dirty="0">
                <a:solidFill>
                  <a:srgbClr val="002060"/>
                </a:solidFill>
                <a:latin typeface="Helvetica"/>
                <a:cs typeface="Helvetica"/>
              </a:rPr>
              <a:t>has not yet hit saturation, the limit of paid services may soon be peaking, </a:t>
            </a:r>
            <a:r>
              <a:rPr lang="en-US" b="1" dirty="0">
                <a:solidFill>
                  <a:srgbClr val="66C5AD"/>
                </a:solidFill>
                <a:latin typeface="Helvetica"/>
                <a:cs typeface="Helvetica"/>
              </a:rPr>
              <a:t>giving rise to the demand for free ad-supported services featuring both scripted and live-streamed content</a:t>
            </a:r>
          </a:p>
        </p:txBody>
      </p:sp>
      <p:sp>
        <p:nvSpPr>
          <p:cNvPr id="15" name="Rectangle 14">
            <a:extLst>
              <a:ext uri="{FF2B5EF4-FFF2-40B4-BE49-F238E27FC236}">
                <a16:creationId xmlns:a16="http://schemas.microsoft.com/office/drawing/2014/main" id="{01B644B8-540A-4919-87AF-ED3FC23C2E17}"/>
              </a:ext>
            </a:extLst>
          </p:cNvPr>
          <p:cNvSpPr/>
          <p:nvPr/>
        </p:nvSpPr>
        <p:spPr>
          <a:xfrm>
            <a:off x="4838332" y="2568116"/>
            <a:ext cx="7058296" cy="1200329"/>
          </a:xfrm>
          <a:prstGeom prst="rect">
            <a:avLst/>
          </a:prstGeom>
        </p:spPr>
        <p:txBody>
          <a:bodyPr wrap="square" anchor="t">
            <a:spAutoFit/>
          </a:bodyPr>
          <a:lstStyle/>
          <a:p>
            <a:pPr marL="285750" indent="-285750">
              <a:buBlip>
                <a:blip r:embed="rId4"/>
              </a:buBlip>
              <a:defRPr/>
            </a:pPr>
            <a:r>
              <a:rPr lang="en-US" b="1" dirty="0">
                <a:solidFill>
                  <a:srgbClr val="002060"/>
                </a:solidFill>
                <a:latin typeface="Helvetica"/>
                <a:cs typeface="Helvetica"/>
              </a:rPr>
              <a:t>In order to stay competitive, ‘pure’ paid services may need to </a:t>
            </a:r>
            <a:r>
              <a:rPr lang="en-US" b="1" dirty="0">
                <a:solidFill>
                  <a:srgbClr val="66C5AD"/>
                </a:solidFill>
                <a:latin typeface="Helvetica"/>
                <a:cs typeface="Helvetica"/>
              </a:rPr>
              <a:t>introduce tiered pricing options, including ad-supported options, </a:t>
            </a:r>
            <a:r>
              <a:rPr lang="en-US" b="1" dirty="0">
                <a:solidFill>
                  <a:srgbClr val="002060"/>
                </a:solidFill>
                <a:latin typeface="Helvetica"/>
                <a:cs typeface="Helvetica"/>
              </a:rPr>
              <a:t>or offer some of their exclusive content (such as a series episode or season) for free to attract new subscribers</a:t>
            </a:r>
          </a:p>
        </p:txBody>
      </p:sp>
      <p:sp>
        <p:nvSpPr>
          <p:cNvPr id="16" name="Rectangle 15">
            <a:extLst>
              <a:ext uri="{FF2B5EF4-FFF2-40B4-BE49-F238E27FC236}">
                <a16:creationId xmlns:a16="http://schemas.microsoft.com/office/drawing/2014/main" id="{54B968B2-1424-40BA-952F-C52C07A0677F}"/>
              </a:ext>
            </a:extLst>
          </p:cNvPr>
          <p:cNvSpPr/>
          <p:nvPr/>
        </p:nvSpPr>
        <p:spPr>
          <a:xfrm>
            <a:off x="4838331" y="4029269"/>
            <a:ext cx="7150469" cy="923330"/>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b="1" i="0" u="none" strike="noStrike" kern="1200" cap="none" spc="0" normalizeH="0" baseline="0" noProof="0" dirty="0">
                <a:ln>
                  <a:noFill/>
                </a:ln>
                <a:solidFill>
                  <a:srgbClr val="1F1A62"/>
                </a:solidFill>
                <a:effectLst/>
                <a:uLnTx/>
                <a:uFillTx/>
                <a:latin typeface="Helvetica"/>
                <a:cs typeface="Helvetica"/>
              </a:rPr>
              <a:t>With so much content spread across multiple services, </a:t>
            </a:r>
            <a:r>
              <a:rPr lang="en-US" b="1" dirty="0">
                <a:solidFill>
                  <a:srgbClr val="66C5AD"/>
                </a:solidFill>
                <a:latin typeface="Helvetica"/>
                <a:cs typeface="Helvetica"/>
              </a:rPr>
              <a:t>bundling </a:t>
            </a:r>
            <a:r>
              <a:rPr lang="en-US" b="1">
                <a:solidFill>
                  <a:srgbClr val="66C5AD"/>
                </a:solidFill>
                <a:latin typeface="Helvetica"/>
                <a:cs typeface="Helvetica"/>
              </a:rPr>
              <a:t>of services and programming </a:t>
            </a:r>
            <a:r>
              <a:rPr lang="en-US" b="1" dirty="0">
                <a:solidFill>
                  <a:srgbClr val="66C5AD"/>
                </a:solidFill>
                <a:latin typeface="Helvetica"/>
                <a:cs typeface="Helvetica"/>
              </a:rPr>
              <a:t>has become a popular strategy</a:t>
            </a:r>
            <a:r>
              <a:rPr lang="en-US" b="1" dirty="0">
                <a:solidFill>
                  <a:srgbClr val="1F1A62"/>
                </a:solidFill>
                <a:latin typeface="Helvetica"/>
                <a:cs typeface="Helvetica"/>
              </a:rPr>
              <a:t> for attracting new viewers</a:t>
            </a:r>
            <a:endParaRPr kumimoji="0" lang="en-US" sz="2000" b="1" i="0" u="none" strike="noStrike" kern="1200" cap="none" spc="0" normalizeH="0" baseline="0" noProof="0" dirty="0">
              <a:ln>
                <a:noFill/>
              </a:ln>
              <a:solidFill>
                <a:srgbClr val="66C5AD"/>
              </a:solidFill>
              <a:effectLst/>
              <a:uLnTx/>
              <a:uFillTx/>
              <a:latin typeface="Helvetica" panose="020B0403020202020204" pitchFamily="34" charset="0"/>
              <a:cs typeface="Helvetica"/>
            </a:endParaRPr>
          </a:p>
        </p:txBody>
      </p:sp>
      <p:sp>
        <p:nvSpPr>
          <p:cNvPr id="17" name="Rectangle 16">
            <a:extLst>
              <a:ext uri="{FF2B5EF4-FFF2-40B4-BE49-F238E27FC236}">
                <a16:creationId xmlns:a16="http://schemas.microsoft.com/office/drawing/2014/main" id="{30212540-5AC6-446E-8E4A-A96F61F07E77}"/>
              </a:ext>
            </a:extLst>
          </p:cNvPr>
          <p:cNvSpPr/>
          <p:nvPr/>
        </p:nvSpPr>
        <p:spPr>
          <a:xfrm>
            <a:off x="4838331" y="5217049"/>
            <a:ext cx="7150469" cy="923330"/>
          </a:xfrm>
          <a:prstGeom prst="rect">
            <a:avLst/>
          </a:prstGeom>
        </p:spPr>
        <p:txBody>
          <a:bodyPr wrap="square" anchor="t">
            <a:spAutoFit/>
          </a:bodyPr>
          <a:lstStyle/>
          <a:p>
            <a:pPr marL="285750" indent="-285750">
              <a:buBlip>
                <a:blip r:embed="rId4"/>
              </a:buBlip>
              <a:defRPr/>
            </a:pPr>
            <a:r>
              <a:rPr lang="en-US" b="1" dirty="0">
                <a:solidFill>
                  <a:srgbClr val="66C5AD"/>
                </a:solidFill>
                <a:latin typeface="Helvetica"/>
                <a:cs typeface="Helvetica"/>
              </a:rPr>
              <a:t>AVOD services are continually committed to improving the viewing experience</a:t>
            </a:r>
            <a:r>
              <a:rPr lang="en-US" b="1" dirty="0">
                <a:solidFill>
                  <a:srgbClr val="1F1A62"/>
                </a:solidFill>
                <a:latin typeface="Helvetica"/>
                <a:cs typeface="Helvetica"/>
              </a:rPr>
              <a:t> by limiting commercial loads, increasing advertising relevancy and innovating through shoppable ads</a:t>
            </a:r>
            <a:endParaRPr kumimoji="0" lang="en-US" sz="2000" b="1" i="0" u="none" strike="noStrike" kern="1200" cap="none" spc="0" normalizeH="0" baseline="0" noProof="0" dirty="0">
              <a:ln>
                <a:noFill/>
              </a:ln>
              <a:solidFill>
                <a:srgbClr val="66C5AD"/>
              </a:solidFill>
              <a:effectLst/>
              <a:uLnTx/>
              <a:uFillTx/>
              <a:latin typeface="Helvetica" panose="020B0403020202020204" pitchFamily="34" charset="0"/>
              <a:cs typeface="Helvetica"/>
            </a:endParaRPr>
          </a:p>
        </p:txBody>
      </p:sp>
    </p:spTree>
    <p:extLst>
      <p:ext uri="{BB962C8B-B14F-4D97-AF65-F5344CB8AC3E}">
        <p14:creationId xmlns:p14="http://schemas.microsoft.com/office/powerpoint/2010/main" val="902486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5D05FA-2234-437C-AB90-3A2F729D69EF}"/>
              </a:ext>
            </a:extLst>
          </p:cNvPr>
          <p:cNvSpPr/>
          <p:nvPr/>
        </p:nvSpPr>
        <p:spPr>
          <a:xfrm>
            <a:off x="9240280" y="2869655"/>
            <a:ext cx="2698491" cy="326824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F7DD283-F131-468E-BDD7-5CE565B02641}"/>
              </a:ext>
            </a:extLst>
          </p:cNvPr>
          <p:cNvSpPr/>
          <p:nvPr/>
        </p:nvSpPr>
        <p:spPr>
          <a:xfrm>
            <a:off x="6275808" y="2869655"/>
            <a:ext cx="2698491" cy="326824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E05D8E-9D0E-4574-9736-AF148C01D560}"/>
              </a:ext>
            </a:extLst>
          </p:cNvPr>
          <p:cNvSpPr/>
          <p:nvPr/>
        </p:nvSpPr>
        <p:spPr>
          <a:xfrm>
            <a:off x="266803" y="2869655"/>
            <a:ext cx="2698491" cy="326824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72230" y="241501"/>
            <a:ext cx="1165570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84A99"/>
                </a:solidFill>
                <a:effectLst/>
                <a:uLnTx/>
                <a:uFillTx/>
                <a:latin typeface="Helvetica" pitchFamily="2" charset="0"/>
                <a:ea typeface="+mn-ea"/>
                <a:cs typeface="+mn-cs"/>
              </a:rPr>
              <a:t>Key Takeaways for Marketers </a:t>
            </a:r>
          </a:p>
        </p:txBody>
      </p:sp>
      <p:pic>
        <p:nvPicPr>
          <p:cNvPr id="15" name="Picture 14">
            <a:extLst>
              <a:ext uri="{FF2B5EF4-FFF2-40B4-BE49-F238E27FC236}">
                <a16:creationId xmlns:a16="http://schemas.microsoft.com/office/drawing/2014/main" id="{9BFCDF52-D14A-4E96-BA44-E745229089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6" name="Slide Number Placeholder 5">
            <a:extLst>
              <a:ext uri="{FF2B5EF4-FFF2-40B4-BE49-F238E27FC236}">
                <a16:creationId xmlns:a16="http://schemas.microsoft.com/office/drawing/2014/main" id="{5D3B3670-8805-4FE4-9F5B-D8B32CB9A75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D9768B62-0054-4F1F-93E0-8A73E64ADCA0}"/>
              </a:ext>
            </a:extLst>
          </p:cNvPr>
          <p:cNvSpPr/>
          <p:nvPr/>
        </p:nvSpPr>
        <p:spPr>
          <a:xfrm>
            <a:off x="504724" y="6586958"/>
            <a:ext cx="11708793"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0" name="Rectangle 29">
            <a:extLst>
              <a:ext uri="{FF2B5EF4-FFF2-40B4-BE49-F238E27FC236}">
                <a16:creationId xmlns:a16="http://schemas.microsoft.com/office/drawing/2014/main" id="{C0E1F46B-70E6-5C48-A3D3-CAA938A36A27}"/>
              </a:ext>
            </a:extLst>
          </p:cNvPr>
          <p:cNvSpPr/>
          <p:nvPr/>
        </p:nvSpPr>
        <p:spPr>
          <a:xfrm>
            <a:off x="274627" y="2864654"/>
            <a:ext cx="269849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600"/>
                </a:solidFill>
                <a:effectLst/>
                <a:uLnTx/>
                <a:uFillTx/>
                <a:latin typeface="Helvetica" pitchFamily="2" charset="0"/>
                <a:ea typeface="+mn-ea"/>
                <a:cs typeface="+mn-cs"/>
              </a:rPr>
              <a:t>AVOD is an </a:t>
            </a:r>
            <a:r>
              <a:rPr lang="en-US" sz="1600" b="1">
                <a:solidFill>
                  <a:srgbClr val="FFE600"/>
                </a:solidFill>
                <a:latin typeface="Helvetica" pitchFamily="2" charset="0"/>
              </a:rPr>
              <a:t>Incremental Reach Opportunity</a:t>
            </a:r>
            <a:endParaRPr kumimoji="0" lang="en-US" sz="1600" b="1" i="0" u="none" strike="noStrike" kern="1200" cap="none" spc="0" normalizeH="0" baseline="0" noProof="0">
              <a:ln>
                <a:noFill/>
              </a:ln>
              <a:solidFill>
                <a:srgbClr val="FFE600"/>
              </a:solidFill>
              <a:effectLst/>
              <a:uLnTx/>
              <a:uFillTx/>
              <a:latin typeface="Helvetica" pitchFamily="2" charset="0"/>
            </a:endParaRPr>
          </a:p>
        </p:txBody>
      </p:sp>
      <p:sp>
        <p:nvSpPr>
          <p:cNvPr id="28" name="Rectangle 27">
            <a:extLst>
              <a:ext uri="{FF2B5EF4-FFF2-40B4-BE49-F238E27FC236}">
                <a16:creationId xmlns:a16="http://schemas.microsoft.com/office/drawing/2014/main" id="{611A2BD2-28EE-844C-ABD0-1BBA2351FC49}"/>
              </a:ext>
            </a:extLst>
          </p:cNvPr>
          <p:cNvSpPr/>
          <p:nvPr/>
        </p:nvSpPr>
        <p:spPr>
          <a:xfrm>
            <a:off x="3274568" y="2869655"/>
            <a:ext cx="2698491" cy="326824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A946C3F-2658-4712-BB41-7D9F5E03F122}"/>
              </a:ext>
            </a:extLst>
          </p:cNvPr>
          <p:cNvSpPr/>
          <p:nvPr/>
        </p:nvSpPr>
        <p:spPr>
          <a:xfrm>
            <a:off x="3268005" y="2987764"/>
            <a:ext cx="26984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600"/>
                </a:solidFill>
                <a:effectLst/>
                <a:uLnTx/>
                <a:uFillTx/>
                <a:latin typeface="Helvetica" pitchFamily="2" charset="0"/>
                <a:ea typeface="+mn-ea"/>
                <a:cs typeface="+mn-cs"/>
              </a:rPr>
              <a:t>AVOD is in Growth Mode</a:t>
            </a:r>
          </a:p>
        </p:txBody>
      </p:sp>
      <p:sp>
        <p:nvSpPr>
          <p:cNvPr id="37" name="TextBox 36">
            <a:extLst>
              <a:ext uri="{FF2B5EF4-FFF2-40B4-BE49-F238E27FC236}">
                <a16:creationId xmlns:a16="http://schemas.microsoft.com/office/drawing/2014/main" id="{2913AE3B-B02C-4D18-9167-53FA42DE8E8B}"/>
              </a:ext>
            </a:extLst>
          </p:cNvPr>
          <p:cNvSpPr txBox="1"/>
          <p:nvPr/>
        </p:nvSpPr>
        <p:spPr>
          <a:xfrm>
            <a:off x="3378575" y="3490123"/>
            <a:ext cx="2587921" cy="2246769"/>
          </a:xfrm>
          <a:prstGeom prst="rect">
            <a:avLst/>
          </a:prstGeom>
          <a:noFill/>
        </p:spPr>
        <p:txBody>
          <a:bodyPr wrap="square" rtlCol="0" anchor="t">
            <a:spAutoFit/>
          </a:bodyPr>
          <a:lstStyle/>
          <a:p>
            <a:pPr lvl="0">
              <a:defRPr/>
            </a:pPr>
            <a:r>
              <a:rPr lang="en-US" sz="1400" dirty="0">
                <a:solidFill>
                  <a:prstClr val="white"/>
                </a:solidFill>
                <a:latin typeface="Helvetica Light" panose="020B0403020202020204"/>
                <a:cs typeface="Helvetica"/>
              </a:rPr>
              <a:t>The increased access, tech adoption, comfort level and time that viewers had early </a:t>
            </a:r>
          </a:p>
          <a:p>
            <a:pPr lvl="0">
              <a:defRPr/>
            </a:pPr>
            <a:r>
              <a:rPr lang="en-US" sz="1400" dirty="0">
                <a:solidFill>
                  <a:prstClr val="white"/>
                </a:solidFill>
                <a:latin typeface="Helvetica Light" panose="020B0403020202020204"/>
                <a:cs typeface="Helvetica"/>
              </a:rPr>
              <a:t>on in the pandemic drove increases in video streaming. </a:t>
            </a:r>
          </a:p>
          <a:p>
            <a:pPr lvl="0">
              <a:defRPr/>
            </a:pPr>
            <a:endParaRPr lang="en-US" sz="1400" dirty="0">
              <a:solidFill>
                <a:prstClr val="white"/>
              </a:solidFill>
              <a:latin typeface="Helvetica Light" panose="020B0403020202020204"/>
              <a:cs typeface="Helvetica"/>
            </a:endParaRPr>
          </a:p>
          <a:p>
            <a:pPr lvl="0">
              <a:defRPr/>
            </a:pPr>
            <a:r>
              <a:rPr lang="en-US" sz="1400" dirty="0">
                <a:solidFill>
                  <a:prstClr val="white"/>
                </a:solidFill>
                <a:latin typeface="Helvetica Light" panose="020B0403020202020204"/>
                <a:cs typeface="Helvetica"/>
              </a:rPr>
              <a:t>These behaviors are holding, signaling AVOD’s place as an important piece of a holistic video campaign into the future. </a:t>
            </a:r>
            <a:endParaRPr kumimoji="0" lang="en-US" sz="1400" i="0" u="none" strike="noStrike" kern="1200" cap="none" spc="0" normalizeH="0" baseline="0" noProof="0" dirty="0">
              <a:ln>
                <a:noFill/>
              </a:ln>
              <a:solidFill>
                <a:schemeClr val="bg1"/>
              </a:solidFill>
              <a:effectLst/>
              <a:uLnTx/>
              <a:uFillTx/>
              <a:latin typeface="Helvetica Light" panose="020B0403020202020204"/>
              <a:cs typeface="Helvetica"/>
            </a:endParaRPr>
          </a:p>
        </p:txBody>
      </p:sp>
      <p:sp>
        <p:nvSpPr>
          <p:cNvPr id="7" name="Rectangle 6">
            <a:extLst>
              <a:ext uri="{FF2B5EF4-FFF2-40B4-BE49-F238E27FC236}">
                <a16:creationId xmlns:a16="http://schemas.microsoft.com/office/drawing/2014/main" id="{1D1ACB25-F408-41D8-9A86-BF7D537B44E7}"/>
              </a:ext>
            </a:extLst>
          </p:cNvPr>
          <p:cNvSpPr/>
          <p:nvPr/>
        </p:nvSpPr>
        <p:spPr>
          <a:xfrm>
            <a:off x="6367568" y="2987764"/>
            <a:ext cx="253848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600"/>
                </a:solidFill>
                <a:effectLst/>
                <a:uLnTx/>
                <a:uFillTx/>
                <a:latin typeface="Helvetica" pitchFamily="2" charset="0"/>
                <a:ea typeface="+mn-ea"/>
                <a:cs typeface="+mn-cs"/>
              </a:rPr>
              <a:t>Content is King</a:t>
            </a:r>
          </a:p>
        </p:txBody>
      </p:sp>
      <p:sp>
        <p:nvSpPr>
          <p:cNvPr id="8" name="TextBox 7">
            <a:extLst>
              <a:ext uri="{FF2B5EF4-FFF2-40B4-BE49-F238E27FC236}">
                <a16:creationId xmlns:a16="http://schemas.microsoft.com/office/drawing/2014/main" id="{A1D1E76E-2FD4-46B0-9FE5-5AA3D369B1AC}"/>
              </a:ext>
            </a:extLst>
          </p:cNvPr>
          <p:cNvSpPr txBox="1"/>
          <p:nvPr/>
        </p:nvSpPr>
        <p:spPr>
          <a:xfrm>
            <a:off x="6355811" y="3490123"/>
            <a:ext cx="2618488" cy="2462213"/>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Helvetica Light" panose="020B0403020202020204"/>
                <a:ea typeface="+mn-ea"/>
                <a:cs typeface="Helvetica"/>
              </a:rPr>
              <a:t>Viewers choose which services to watch based upon the content, not the price or even the presence of ads.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prstClr val="white"/>
              </a:solidFill>
              <a:latin typeface="Helvetica Light" panose="020B0403020202020204"/>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Helvetica Light" panose="020B0403020202020204"/>
                <a:ea typeface="+mn-ea"/>
                <a:cs typeface="Helvetica"/>
              </a:rPr>
              <a:t>Because of their extensive libraries of programming, AVOD platforms attract viewers and deliver marketers an engaged, attentive and committed audience.</a:t>
            </a:r>
          </a:p>
        </p:txBody>
      </p:sp>
      <p:pic>
        <p:nvPicPr>
          <p:cNvPr id="13" name="Picture 12" descr="A picture containing object, clock&#10;&#10;Description automatically generated">
            <a:extLst>
              <a:ext uri="{FF2B5EF4-FFF2-40B4-BE49-F238E27FC236}">
                <a16:creationId xmlns:a16="http://schemas.microsoft.com/office/drawing/2014/main" id="{629567B3-DC1A-41B6-860E-A0E2D7878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387" y="1468396"/>
            <a:ext cx="1167322" cy="1167322"/>
          </a:xfrm>
          <a:prstGeom prst="rect">
            <a:avLst/>
          </a:prstGeom>
        </p:spPr>
      </p:pic>
      <p:pic>
        <p:nvPicPr>
          <p:cNvPr id="17" name="Picture 16" descr="A close up of a sign&#10;&#10;Description automatically generated">
            <a:extLst>
              <a:ext uri="{FF2B5EF4-FFF2-40B4-BE49-F238E27FC236}">
                <a16:creationId xmlns:a16="http://schemas.microsoft.com/office/drawing/2014/main" id="{4FC29160-E289-4A35-AADA-D291F4CF0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0152" y="1468396"/>
            <a:ext cx="1167322" cy="1167322"/>
          </a:xfrm>
          <a:prstGeom prst="rect">
            <a:avLst/>
          </a:prstGeom>
        </p:spPr>
      </p:pic>
      <p:pic>
        <p:nvPicPr>
          <p:cNvPr id="21" name="Picture 20" descr="A picture containing drawing, light&#10;&#10;Description automatically generated">
            <a:extLst>
              <a:ext uri="{FF2B5EF4-FFF2-40B4-BE49-F238E27FC236}">
                <a16:creationId xmlns:a16="http://schemas.microsoft.com/office/drawing/2014/main" id="{5F55304B-D467-47BE-AE94-15480BF7E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5864" y="1468396"/>
            <a:ext cx="1167322" cy="1167322"/>
          </a:xfrm>
          <a:prstGeom prst="rect">
            <a:avLst/>
          </a:prstGeom>
        </p:spPr>
      </p:pic>
      <p:sp>
        <p:nvSpPr>
          <p:cNvPr id="5" name="Rectangle 4">
            <a:extLst>
              <a:ext uri="{FF2B5EF4-FFF2-40B4-BE49-F238E27FC236}">
                <a16:creationId xmlns:a16="http://schemas.microsoft.com/office/drawing/2014/main" id="{BC362427-7C58-45DB-9EF9-91946D66E4AC}"/>
              </a:ext>
            </a:extLst>
          </p:cNvPr>
          <p:cNvSpPr/>
          <p:nvPr/>
        </p:nvSpPr>
        <p:spPr>
          <a:xfrm>
            <a:off x="9349554" y="2864654"/>
            <a:ext cx="248691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600"/>
                </a:solidFill>
                <a:effectLst/>
                <a:uLnTx/>
                <a:uFillTx/>
                <a:latin typeface="Helvetica" pitchFamily="2" charset="0"/>
                <a:ea typeface="+mn-ea"/>
                <a:cs typeface="+mn-cs"/>
              </a:rPr>
              <a:t>Opportunity in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600"/>
                </a:solidFill>
                <a:effectLst/>
                <a:uLnTx/>
                <a:uFillTx/>
                <a:latin typeface="Helvetica" pitchFamily="2" charset="0"/>
                <a:ea typeface="+mn-ea"/>
                <a:cs typeface="+mn-cs"/>
              </a:rPr>
              <a:t>Ad Experience</a:t>
            </a:r>
          </a:p>
        </p:txBody>
      </p:sp>
      <p:sp>
        <p:nvSpPr>
          <p:cNvPr id="9" name="TextBox 8">
            <a:extLst>
              <a:ext uri="{FF2B5EF4-FFF2-40B4-BE49-F238E27FC236}">
                <a16:creationId xmlns:a16="http://schemas.microsoft.com/office/drawing/2014/main" id="{15D33736-D650-4FCB-AFE2-2BD3A79FFC74}"/>
              </a:ext>
            </a:extLst>
          </p:cNvPr>
          <p:cNvSpPr txBox="1"/>
          <p:nvPr/>
        </p:nvSpPr>
        <p:spPr>
          <a:xfrm>
            <a:off x="9349554" y="3490123"/>
            <a:ext cx="2538484" cy="2462213"/>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Light" panose="020B0403020202020204"/>
                <a:ea typeface="+mn-ea"/>
                <a:cs typeface="Helvetica"/>
              </a:rPr>
              <a:t>Viewers accept and appreciate that ads are a ‘part of the deal’ in getting free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prstClr val="white"/>
              </a:solidFill>
              <a:latin typeface="Helvetica Light" panose="020B0403020202020204"/>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Light" panose="020B0403020202020204"/>
                <a:ea typeface="+mn-ea"/>
                <a:cs typeface="Helvetica"/>
              </a:rPr>
              <a:t>With this comes a marketing opportunity to be </a:t>
            </a:r>
            <a:r>
              <a:rPr lang="en-US" sz="1400">
                <a:solidFill>
                  <a:prstClr val="white"/>
                </a:solidFill>
                <a:latin typeface="Helvetica Light" panose="020B0403020202020204"/>
                <a:cs typeface="Helvetica"/>
              </a:rPr>
              <a:t>creative</a:t>
            </a:r>
            <a:r>
              <a:rPr kumimoji="0" lang="en-US" sz="1400" i="0" u="none" strike="noStrike" kern="1200" cap="none" spc="0" normalizeH="0" baseline="0" noProof="0">
                <a:ln>
                  <a:noFill/>
                </a:ln>
                <a:solidFill>
                  <a:prstClr val="white"/>
                </a:solidFill>
                <a:effectLst/>
                <a:uLnTx/>
                <a:uFillTx/>
                <a:latin typeface="Helvetica Light" panose="020B0403020202020204"/>
                <a:ea typeface="+mn-ea"/>
                <a:cs typeface="Helvetica"/>
              </a:rPr>
              <a:t>, innovative, interactive and targeted with your brand message and build relationships with these engaged viewers.</a:t>
            </a:r>
          </a:p>
        </p:txBody>
      </p:sp>
      <p:grpSp>
        <p:nvGrpSpPr>
          <p:cNvPr id="34" name="Group 33">
            <a:extLst>
              <a:ext uri="{FF2B5EF4-FFF2-40B4-BE49-F238E27FC236}">
                <a16:creationId xmlns:a16="http://schemas.microsoft.com/office/drawing/2014/main" id="{B98E9D11-FC5A-4E12-B2E8-B5F1B115C6A7}"/>
              </a:ext>
            </a:extLst>
          </p:cNvPr>
          <p:cNvGrpSpPr/>
          <p:nvPr/>
        </p:nvGrpSpPr>
        <p:grpSpPr>
          <a:xfrm>
            <a:off x="6932455" y="1325257"/>
            <a:ext cx="1314736" cy="1310461"/>
            <a:chOff x="4876952" y="1114941"/>
            <a:chExt cx="2438095" cy="3533106"/>
          </a:xfrm>
        </p:grpSpPr>
        <p:pic>
          <p:nvPicPr>
            <p:cNvPr id="35" name="Picture 34" descr="A close up of a sign&#10;&#10;Description automatically generated">
              <a:extLst>
                <a:ext uri="{FF2B5EF4-FFF2-40B4-BE49-F238E27FC236}">
                  <a16:creationId xmlns:a16="http://schemas.microsoft.com/office/drawing/2014/main" id="{3A103A27-2315-4169-BAF1-1B7D55C4A6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952" y="2209952"/>
              <a:ext cx="2438095" cy="2438095"/>
            </a:xfrm>
            <a:prstGeom prst="rect">
              <a:avLst/>
            </a:prstGeom>
          </p:spPr>
        </p:pic>
        <p:pic>
          <p:nvPicPr>
            <p:cNvPr id="36" name="Picture 35" descr="A close up of a sign&#10;&#10;Description automatically generated">
              <a:extLst>
                <a:ext uri="{FF2B5EF4-FFF2-40B4-BE49-F238E27FC236}">
                  <a16:creationId xmlns:a16="http://schemas.microsoft.com/office/drawing/2014/main" id="{C143FC4C-4233-450E-BD42-24AD719F3A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3314" y="1114941"/>
              <a:ext cx="1645371" cy="1151109"/>
            </a:xfrm>
            <a:prstGeom prst="rect">
              <a:avLst/>
            </a:prstGeom>
          </p:spPr>
        </p:pic>
      </p:grpSp>
      <p:sp>
        <p:nvSpPr>
          <p:cNvPr id="27" name="TextBox 26">
            <a:extLst>
              <a:ext uri="{FF2B5EF4-FFF2-40B4-BE49-F238E27FC236}">
                <a16:creationId xmlns:a16="http://schemas.microsoft.com/office/drawing/2014/main" id="{2C20732E-86D2-4EA3-ADB1-5544F7F9A447}"/>
              </a:ext>
            </a:extLst>
          </p:cNvPr>
          <p:cNvSpPr txBox="1"/>
          <p:nvPr/>
        </p:nvSpPr>
        <p:spPr>
          <a:xfrm>
            <a:off x="372230" y="3490123"/>
            <a:ext cx="2577491" cy="224676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Light" panose="020B0403020202020204"/>
                <a:ea typeface="+mn-ea"/>
                <a:cs typeface="Helvetica"/>
              </a:rPr>
              <a:t>Audiences across the board are now streaming every day or even multiple times a day and viewing multiple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prstClr val="white"/>
              </a:solidFill>
              <a:latin typeface="Helvetica Light" panose="020B0403020202020204"/>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Light" panose="020B0403020202020204"/>
                <a:ea typeface="+mn-ea"/>
                <a:cs typeface="Helvetica"/>
              </a:rPr>
              <a:t>As viewers continue to stack AVOD platforms on top of paid, marketers have an opportunity to expand reach and ‘fuel their funnel’ with more consumers.</a:t>
            </a:r>
            <a:endParaRPr kumimoji="0" lang="en-US" sz="1400" i="0" u="none" strike="noStrike" kern="1200" cap="none" spc="0" normalizeH="0" baseline="0" noProof="0">
              <a:ln>
                <a:noFill/>
              </a:ln>
              <a:solidFill>
                <a:srgbClr val="FFE600"/>
              </a:solidFill>
              <a:effectLst/>
              <a:uLnTx/>
              <a:uFillTx/>
              <a:latin typeface="Helvetica Light" panose="020B0403020202020204"/>
              <a:cs typeface="Helvetica"/>
            </a:endParaRPr>
          </a:p>
        </p:txBody>
      </p:sp>
    </p:spTree>
    <p:extLst>
      <p:ext uri="{BB962C8B-B14F-4D97-AF65-F5344CB8AC3E}">
        <p14:creationId xmlns:p14="http://schemas.microsoft.com/office/powerpoint/2010/main" val="951449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188875" y="401237"/>
            <a:ext cx="1109500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1464"/>
                </a:solidFill>
                <a:effectLst/>
                <a:uLnTx/>
                <a:uFillTx/>
                <a:latin typeface="Helvetica" pitchFamily="2" charset="0"/>
                <a:ea typeface="+mn-ea"/>
                <a:cs typeface="+mn-cs"/>
              </a:rPr>
              <a:t>In these reports you’ll find additional data including:</a:t>
            </a:r>
          </a:p>
        </p:txBody>
      </p:sp>
      <p:pic>
        <p:nvPicPr>
          <p:cNvPr id="69" name="Picture 68">
            <a:extLst>
              <a:ext uri="{FF2B5EF4-FFF2-40B4-BE49-F238E27FC236}">
                <a16:creationId xmlns:a16="http://schemas.microsoft.com/office/drawing/2014/main" id="{D6DBB858-9CD9-4220-8DC1-726DA47A5026}"/>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71" name="Rectangle 70">
            <a:extLst>
              <a:ext uri="{FF2B5EF4-FFF2-40B4-BE49-F238E27FC236}">
                <a16:creationId xmlns:a16="http://schemas.microsoft.com/office/drawing/2014/main" id="{9B0DEEC7-1DA5-47C3-B974-3678360CACCF}"/>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 name="Rectangle 5">
            <a:extLst>
              <a:ext uri="{FF2B5EF4-FFF2-40B4-BE49-F238E27FC236}">
                <a16:creationId xmlns:a16="http://schemas.microsoft.com/office/drawing/2014/main" id="{71B9A07B-F920-460A-AD11-C587AE9DF877}"/>
              </a:ext>
            </a:extLst>
          </p:cNvPr>
          <p:cNvSpPr/>
          <p:nvPr/>
        </p:nvSpPr>
        <p:spPr>
          <a:xfrm>
            <a:off x="1909272" y="6237922"/>
            <a:ext cx="853714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Brand marketers and agencies get free and immediate access to VAB’s content library.  Get access </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D48EFF0-9F4A-4D0D-8539-7D39FE54C502}"/>
              </a:ext>
            </a:extLst>
          </p:cNvPr>
          <p:cNvSpPr/>
          <p:nvPr/>
        </p:nvSpPr>
        <p:spPr>
          <a:xfrm>
            <a:off x="5175768" y="1668543"/>
            <a:ext cx="6756401" cy="3327662"/>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1.) Advertising investment levels of both paid subscription and ad-supported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2.) Demographic reach of individual paid subscription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3.) Many more consumer insights on the growing popularity of live-streaming </a:t>
            </a:r>
          </a:p>
        </p:txBody>
      </p:sp>
      <p:sp>
        <p:nvSpPr>
          <p:cNvPr id="11" name="Slide Number Placeholder 5">
            <a:extLst>
              <a:ext uri="{FF2B5EF4-FFF2-40B4-BE49-F238E27FC236}">
                <a16:creationId xmlns:a16="http://schemas.microsoft.com/office/drawing/2014/main" id="{8D849AEE-3456-4972-A9A1-F5F6EC74D5A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12" name="Picture 11">
            <a:extLst>
              <a:ext uri="{FF2B5EF4-FFF2-40B4-BE49-F238E27FC236}">
                <a16:creationId xmlns:a16="http://schemas.microsoft.com/office/drawing/2014/main" id="{DD51C724-F6F1-4BDB-9827-C5CC4F12195E}"/>
              </a:ext>
            </a:extLst>
          </p:cNvPr>
          <p:cNvPicPr>
            <a:picLocks noChangeAspect="1"/>
          </p:cNvPicPr>
          <p:nvPr/>
        </p:nvPicPr>
        <p:blipFill>
          <a:blip r:embed="rId4"/>
          <a:stretch>
            <a:fillRect/>
          </a:stretch>
        </p:blipFill>
        <p:spPr>
          <a:xfrm>
            <a:off x="813501" y="1542488"/>
            <a:ext cx="2898031" cy="1630142"/>
          </a:xfrm>
          <a:prstGeom prst="rect">
            <a:avLst/>
          </a:prstGeom>
          <a:ln>
            <a:solidFill>
              <a:schemeClr val="tx1"/>
            </a:solidFill>
          </a:ln>
        </p:spPr>
      </p:pic>
      <p:sp>
        <p:nvSpPr>
          <p:cNvPr id="15" name="TextBox 14">
            <a:extLst>
              <a:ext uri="{FF2B5EF4-FFF2-40B4-BE49-F238E27FC236}">
                <a16:creationId xmlns:a16="http://schemas.microsoft.com/office/drawing/2014/main" id="{FC76FA06-A5AD-4550-AE59-F88080BC9E2C}"/>
              </a:ext>
            </a:extLst>
          </p:cNvPr>
          <p:cNvSpPr txBox="1"/>
          <p:nvPr/>
        </p:nvSpPr>
        <p:spPr>
          <a:xfrm>
            <a:off x="187801" y="3197451"/>
            <a:ext cx="4149431"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A Sea Change in Video Viewing</a:t>
            </a:r>
            <a:endParaRPr kumimoji="0" lang="en-US" sz="1200" b="1" i="1"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Helping Marketers Find More Fish in the Streaming Ecosystem</a:t>
            </a:r>
          </a:p>
        </p:txBody>
      </p:sp>
      <p:pic>
        <p:nvPicPr>
          <p:cNvPr id="16" name="Picture 15">
            <a:extLst>
              <a:ext uri="{FF2B5EF4-FFF2-40B4-BE49-F238E27FC236}">
                <a16:creationId xmlns:a16="http://schemas.microsoft.com/office/drawing/2014/main" id="{C250CC2E-601F-49AF-BA90-29D5A691C0D1}"/>
              </a:ext>
            </a:extLst>
          </p:cNvPr>
          <p:cNvPicPr>
            <a:picLocks noChangeAspect="1"/>
          </p:cNvPicPr>
          <p:nvPr/>
        </p:nvPicPr>
        <p:blipFill>
          <a:blip r:embed="rId5"/>
          <a:stretch>
            <a:fillRect/>
          </a:stretch>
        </p:blipFill>
        <p:spPr>
          <a:xfrm>
            <a:off x="1670308" y="3844900"/>
            <a:ext cx="2898031" cy="1630142"/>
          </a:xfrm>
          <a:prstGeom prst="rect">
            <a:avLst/>
          </a:prstGeom>
          <a:ln>
            <a:solidFill>
              <a:schemeClr val="tx1"/>
            </a:solidFill>
          </a:ln>
        </p:spPr>
      </p:pic>
      <p:sp>
        <p:nvSpPr>
          <p:cNvPr id="17" name="TextBox 16">
            <a:extLst>
              <a:ext uri="{FF2B5EF4-FFF2-40B4-BE49-F238E27FC236}">
                <a16:creationId xmlns:a16="http://schemas.microsoft.com/office/drawing/2014/main" id="{0DFD200C-DA37-44D0-8EC2-FA96E8CFFDA9}"/>
              </a:ext>
            </a:extLst>
          </p:cNvPr>
          <p:cNvSpPr txBox="1"/>
          <p:nvPr/>
        </p:nvSpPr>
        <p:spPr>
          <a:xfrm>
            <a:off x="1044608" y="5498474"/>
            <a:ext cx="4149431"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We’re Going Live</a:t>
            </a:r>
            <a:endParaRPr kumimoji="0" lang="en-US" sz="1200" b="1" i="1"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Consumers are Living Vicariously Through Live-Streamed Events in the Time of COVID-19</a:t>
            </a:r>
          </a:p>
        </p:txBody>
      </p:sp>
    </p:spTree>
    <p:extLst>
      <p:ext uri="{BB962C8B-B14F-4D97-AF65-F5344CB8AC3E}">
        <p14:creationId xmlns:p14="http://schemas.microsoft.com/office/powerpoint/2010/main" val="2019437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itchFamily="2" charset="0"/>
                <a:ea typeface="+mn-ea"/>
                <a:cs typeface="+mn-cs"/>
              </a:rPr>
              <a:t>Get immediate access to the VAB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a:ln>
                  <a:noFill/>
                </a:ln>
                <a:solidFill>
                  <a:srgbClr val="00BFF2"/>
                </a:solidFill>
                <a:effectLst/>
                <a:uLnTx/>
                <a:uFillTx/>
                <a:latin typeface="Helvetica" pitchFamily="2" charset="0"/>
                <a:ea typeface="+mn-ea"/>
                <a:cs typeface="+mn-cs"/>
              </a:rPr>
              <a:t>complimentary access</a:t>
            </a:r>
            <a:r>
              <a:rPr kumimoji="0" lang="en-US" sz="1800" b="1" i="1" u="none" strike="noStrike" kern="1200" cap="none" spc="0" normalizeH="0" baseline="0" noProof="0">
                <a:ln>
                  <a:noFill/>
                </a:ln>
                <a:solidFill>
                  <a:srgbClr val="ED3C8D"/>
                </a:solidFill>
                <a:effectLst/>
                <a:uLnTx/>
                <a:uFillTx/>
                <a:latin typeface="Helvetica" pitchFamily="2" charset="0"/>
                <a:ea typeface="+mn-ea"/>
                <a:cs typeface="+mn-cs"/>
              </a:rPr>
              <a:t>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rPr>
              <a:t>Get Access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37500" y="4919346"/>
            <a:ext cx="1214437" cy="1245887"/>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 name="Picture 11">
            <a:extLst>
              <a:ext uri="{FF2B5EF4-FFF2-40B4-BE49-F238E27FC236}">
                <a16:creationId xmlns:a16="http://schemas.microsoft.com/office/drawing/2014/main" id="{421C0A63-5702-40F9-B2AC-AE60209E93E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
        <p:nvSpPr>
          <p:cNvPr id="2" name="Rectangle 1">
            <a:extLst>
              <a:ext uri="{FF2B5EF4-FFF2-40B4-BE49-F238E27FC236}">
                <a16:creationId xmlns:a16="http://schemas.microsoft.com/office/drawing/2014/main" id="{DE40CF18-4E29-40CF-A05C-C213B6C61534}"/>
              </a:ext>
            </a:extLst>
          </p:cNvPr>
          <p:cNvSpPr/>
          <p:nvPr/>
        </p:nvSpPr>
        <p:spPr>
          <a:xfrm>
            <a:off x="449869" y="221925"/>
            <a:ext cx="9576364"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BFF2"/>
                </a:solidFill>
                <a:effectLst/>
                <a:uLnTx/>
                <a:uFillTx/>
                <a:latin typeface="Helvetica" pitchFamily="2" charset="0"/>
                <a:ea typeface="+mn-ea"/>
                <a:cs typeface="+mn-cs"/>
              </a:rPr>
              <a:t>Thank You!</a:t>
            </a:r>
          </a:p>
        </p:txBody>
      </p:sp>
    </p:spTree>
    <p:extLst>
      <p:ext uri="{BB962C8B-B14F-4D97-AF65-F5344CB8AC3E}">
        <p14:creationId xmlns:p14="http://schemas.microsoft.com/office/powerpoint/2010/main" val="219222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380849" y="116799"/>
            <a:ext cx="799162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1A62"/>
                </a:solidFill>
                <a:effectLst/>
                <a:uLnTx/>
                <a:uFillTx/>
                <a:latin typeface="Helvetica" pitchFamily="2" charset="0"/>
                <a:ea typeface="+mn-ea"/>
                <a:cs typeface="+mn-cs"/>
              </a:rPr>
              <a:t>What you’ll learn today… </a:t>
            </a:r>
          </a:p>
        </p:txBody>
      </p:sp>
      <p:pic>
        <p:nvPicPr>
          <p:cNvPr id="69" name="Picture 68">
            <a:extLst>
              <a:ext uri="{FF2B5EF4-FFF2-40B4-BE49-F238E27FC236}">
                <a16:creationId xmlns:a16="http://schemas.microsoft.com/office/drawing/2014/main" id="{D6DBB858-9CD9-4220-8DC1-726DA47A5026}"/>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71" name="Rectangle 70">
            <a:extLst>
              <a:ext uri="{FF2B5EF4-FFF2-40B4-BE49-F238E27FC236}">
                <a16:creationId xmlns:a16="http://schemas.microsoft.com/office/drawing/2014/main" id="{9B0DEEC7-1DA5-47C3-B974-3678360CACCF}"/>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2" name="Group 1">
            <a:extLst>
              <a:ext uri="{FF2B5EF4-FFF2-40B4-BE49-F238E27FC236}">
                <a16:creationId xmlns:a16="http://schemas.microsoft.com/office/drawing/2014/main" id="{A3D42153-E364-4D38-98F7-831B0EF6DB34}"/>
              </a:ext>
            </a:extLst>
          </p:cNvPr>
          <p:cNvGrpSpPr/>
          <p:nvPr/>
        </p:nvGrpSpPr>
        <p:grpSpPr>
          <a:xfrm>
            <a:off x="270817" y="1551908"/>
            <a:ext cx="10488513" cy="862259"/>
            <a:chOff x="270817" y="1551908"/>
            <a:chExt cx="10488513" cy="862259"/>
          </a:xfrm>
        </p:grpSpPr>
        <p:sp>
          <p:nvSpPr>
            <p:cNvPr id="25" name="Rectangle 24">
              <a:hlinkClick r:id="" action="ppaction://noaction"/>
              <a:extLst>
                <a:ext uri="{FF2B5EF4-FFF2-40B4-BE49-F238E27FC236}">
                  <a16:creationId xmlns:a16="http://schemas.microsoft.com/office/drawing/2014/main" id="{2FD6D68A-728F-4CB1-B6D7-B4DA6C316A83}"/>
                </a:ext>
              </a:extLst>
            </p:cNvPr>
            <p:cNvSpPr/>
            <p:nvPr/>
          </p:nvSpPr>
          <p:spPr>
            <a:xfrm>
              <a:off x="270817" y="1551908"/>
              <a:ext cx="1048851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6" name="TextBox 25">
              <a:extLst>
                <a:ext uri="{FF2B5EF4-FFF2-40B4-BE49-F238E27FC236}">
                  <a16:creationId xmlns:a16="http://schemas.microsoft.com/office/drawing/2014/main" id="{FB288634-1E3C-42FC-A7C3-89A61E495855}"/>
                </a:ext>
              </a:extLst>
            </p:cNvPr>
            <p:cNvSpPr txBox="1"/>
            <p:nvPr/>
          </p:nvSpPr>
          <p:spPr>
            <a:xfrm>
              <a:off x="282617" y="1608901"/>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4EBEA4"/>
                  </a:solidFill>
                  <a:effectLst/>
                  <a:uLnTx/>
                  <a:uFillTx/>
                  <a:latin typeface="Helvetica" pitchFamily="2" charset="0"/>
                  <a:ea typeface="+mn-ea"/>
                  <a:cs typeface="+mn-cs"/>
                </a:rPr>
                <a:t>1</a:t>
              </a:r>
            </a:p>
          </p:txBody>
        </p:sp>
        <p:sp>
          <p:nvSpPr>
            <p:cNvPr id="28" name="Rectangle 27">
              <a:hlinkClick r:id="" action="ppaction://noaction"/>
              <a:extLst>
                <a:ext uri="{FF2B5EF4-FFF2-40B4-BE49-F238E27FC236}">
                  <a16:creationId xmlns:a16="http://schemas.microsoft.com/office/drawing/2014/main" id="{0E58F2B0-C488-49D4-9D01-940344E382AA}"/>
                </a:ext>
              </a:extLst>
            </p:cNvPr>
            <p:cNvSpPr/>
            <p:nvPr/>
          </p:nvSpPr>
          <p:spPr>
            <a:xfrm>
              <a:off x="907315" y="1675966"/>
              <a:ext cx="98235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How video streaming is experiencing a sea change, with audiences of all ages and backgrounds increasingly streaming every day, if not multiple times a day.</a:t>
              </a:r>
            </a:p>
          </p:txBody>
        </p:sp>
      </p:grpSp>
      <p:grpSp>
        <p:nvGrpSpPr>
          <p:cNvPr id="3" name="Group 2">
            <a:extLst>
              <a:ext uri="{FF2B5EF4-FFF2-40B4-BE49-F238E27FC236}">
                <a16:creationId xmlns:a16="http://schemas.microsoft.com/office/drawing/2014/main" id="{A7E89321-0637-4732-9256-DC713D082D4C}"/>
              </a:ext>
            </a:extLst>
          </p:cNvPr>
          <p:cNvGrpSpPr/>
          <p:nvPr/>
        </p:nvGrpSpPr>
        <p:grpSpPr>
          <a:xfrm>
            <a:off x="259098" y="2952103"/>
            <a:ext cx="10488513" cy="862259"/>
            <a:chOff x="259098" y="2952103"/>
            <a:chExt cx="10488513" cy="862259"/>
          </a:xfrm>
        </p:grpSpPr>
        <p:sp>
          <p:nvSpPr>
            <p:cNvPr id="20" name="Rectangle 19">
              <a:hlinkClick r:id="" action="ppaction://noaction"/>
              <a:extLst>
                <a:ext uri="{FF2B5EF4-FFF2-40B4-BE49-F238E27FC236}">
                  <a16:creationId xmlns:a16="http://schemas.microsoft.com/office/drawing/2014/main" id="{D58CF194-7A70-402C-880E-708B88BA2E1D}"/>
                </a:ext>
              </a:extLst>
            </p:cNvPr>
            <p:cNvSpPr/>
            <p:nvPr/>
          </p:nvSpPr>
          <p:spPr>
            <a:xfrm>
              <a:off x="259098" y="2952103"/>
              <a:ext cx="1048851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1" name="TextBox 30">
              <a:extLst>
                <a:ext uri="{FF2B5EF4-FFF2-40B4-BE49-F238E27FC236}">
                  <a16:creationId xmlns:a16="http://schemas.microsoft.com/office/drawing/2014/main" id="{C868C5ED-E422-4DC6-959E-0BAB57B4BDFB}"/>
                </a:ext>
              </a:extLst>
            </p:cNvPr>
            <p:cNvSpPr txBox="1"/>
            <p:nvPr/>
          </p:nvSpPr>
          <p:spPr>
            <a:xfrm>
              <a:off x="294979" y="3056729"/>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4EBEA4"/>
                  </a:solidFill>
                  <a:effectLst/>
                  <a:uLnTx/>
                  <a:uFillTx/>
                  <a:latin typeface="Helvetica" pitchFamily="2" charset="0"/>
                  <a:ea typeface="+mn-ea"/>
                  <a:cs typeface="+mn-cs"/>
                </a:rPr>
                <a:t>2</a:t>
              </a:r>
            </a:p>
          </p:txBody>
        </p:sp>
        <p:sp>
          <p:nvSpPr>
            <p:cNvPr id="32" name="Rectangle 31">
              <a:hlinkClick r:id="" action="ppaction://noaction"/>
              <a:extLst>
                <a:ext uri="{FF2B5EF4-FFF2-40B4-BE49-F238E27FC236}">
                  <a16:creationId xmlns:a16="http://schemas.microsoft.com/office/drawing/2014/main" id="{E1C8AB8F-4165-4769-8969-97FFD7B7FA95}"/>
                </a:ext>
              </a:extLst>
            </p:cNvPr>
            <p:cNvSpPr/>
            <p:nvPr/>
          </p:nvSpPr>
          <p:spPr>
            <a:xfrm>
              <a:off x="849088" y="3072117"/>
              <a:ext cx="96798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Helvetica" panose="020B0403020202020204" pitchFamily="34" charset="0"/>
                  <a:ea typeface="+mn-ea"/>
                  <a:cs typeface="+mn-cs"/>
                </a:rPr>
                <a:t>Why ad-supported streaming services are attracting content-hungry audiences with their vast supply of library content.</a:t>
              </a:r>
            </a:p>
          </p:txBody>
        </p:sp>
      </p:grpSp>
      <p:grpSp>
        <p:nvGrpSpPr>
          <p:cNvPr id="5" name="Group 4">
            <a:extLst>
              <a:ext uri="{FF2B5EF4-FFF2-40B4-BE49-F238E27FC236}">
                <a16:creationId xmlns:a16="http://schemas.microsoft.com/office/drawing/2014/main" id="{27C8E2DF-A330-4F92-AE64-B4435BE3751A}"/>
              </a:ext>
            </a:extLst>
          </p:cNvPr>
          <p:cNvGrpSpPr/>
          <p:nvPr/>
        </p:nvGrpSpPr>
        <p:grpSpPr>
          <a:xfrm>
            <a:off x="270817" y="4386023"/>
            <a:ext cx="10518297" cy="862259"/>
            <a:chOff x="270817" y="4386023"/>
            <a:chExt cx="10518297" cy="862259"/>
          </a:xfrm>
        </p:grpSpPr>
        <p:sp>
          <p:nvSpPr>
            <p:cNvPr id="34" name="Rectangle 33">
              <a:hlinkClick r:id="" action="ppaction://noaction"/>
              <a:extLst>
                <a:ext uri="{FF2B5EF4-FFF2-40B4-BE49-F238E27FC236}">
                  <a16:creationId xmlns:a16="http://schemas.microsoft.com/office/drawing/2014/main" id="{CA0295FA-0609-4CDF-B578-B14AD4F90E19}"/>
                </a:ext>
              </a:extLst>
            </p:cNvPr>
            <p:cNvSpPr/>
            <p:nvPr/>
          </p:nvSpPr>
          <p:spPr>
            <a:xfrm>
              <a:off x="270817" y="4386023"/>
              <a:ext cx="10441476"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97F534E-9EB0-43DF-B401-7CD945DCF88D}"/>
                </a:ext>
              </a:extLst>
            </p:cNvPr>
            <p:cNvSpPr txBox="1"/>
            <p:nvPr/>
          </p:nvSpPr>
          <p:spPr>
            <a:xfrm>
              <a:off x="357402" y="4485470"/>
              <a:ext cx="43286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4EBEA4"/>
                  </a:solidFill>
                  <a:effectLst/>
                  <a:uLnTx/>
                  <a:uFillTx/>
                  <a:latin typeface="Helvetica" pitchFamily="2" charset="0"/>
                  <a:ea typeface="+mn-ea"/>
                  <a:cs typeface="+mn-cs"/>
                </a:rPr>
                <a:t>3</a:t>
              </a:r>
            </a:p>
          </p:txBody>
        </p:sp>
        <p:sp>
          <p:nvSpPr>
            <p:cNvPr id="37" name="Rectangle 36">
              <a:hlinkClick r:id="" action="ppaction://noaction"/>
              <a:extLst>
                <a:ext uri="{FF2B5EF4-FFF2-40B4-BE49-F238E27FC236}">
                  <a16:creationId xmlns:a16="http://schemas.microsoft.com/office/drawing/2014/main" id="{DBBB9344-5914-423A-9B3E-72926065ECE2}"/>
                </a:ext>
              </a:extLst>
            </p:cNvPr>
            <p:cNvSpPr/>
            <p:nvPr/>
          </p:nvSpPr>
          <p:spPr>
            <a:xfrm>
              <a:off x="849088" y="4508484"/>
              <a:ext cx="994002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Helvetica" panose="020B0403020202020204" pitchFamily="34" charset="0"/>
                  <a:ea typeface="+mn-ea"/>
                  <a:cs typeface="+mn-cs"/>
                </a:rPr>
                <a:t>What the future of video streaming may hold as consumers begin to reach their limit on paid streaming services. </a:t>
              </a:r>
            </a:p>
          </p:txBody>
        </p:sp>
      </p:grpSp>
      <p:sp>
        <p:nvSpPr>
          <p:cNvPr id="17" name="Rectangle 16">
            <a:hlinkClick r:id="" action="ppaction://noaction"/>
            <a:extLst>
              <a:ext uri="{FF2B5EF4-FFF2-40B4-BE49-F238E27FC236}">
                <a16:creationId xmlns:a16="http://schemas.microsoft.com/office/drawing/2014/main" id="{8E5D7CEA-9C54-401A-B70D-BBEB0EE161CA}"/>
              </a:ext>
            </a:extLst>
          </p:cNvPr>
          <p:cNvSpPr/>
          <p:nvPr/>
        </p:nvSpPr>
        <p:spPr>
          <a:xfrm>
            <a:off x="259097" y="1551908"/>
            <a:ext cx="10488513" cy="862259"/>
          </a:xfrm>
          <a:prstGeom prst="rect">
            <a:avLst/>
          </a:prstGeom>
          <a:no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Slide Number Placeholder 5">
            <a:extLst>
              <a:ext uri="{FF2B5EF4-FFF2-40B4-BE49-F238E27FC236}">
                <a16:creationId xmlns:a16="http://schemas.microsoft.com/office/drawing/2014/main" id="{60399017-2FFC-4513-9E43-020F623733D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1370990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312861"/>
            <a:ext cx="1195329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With more time in their day during the pandemic, people of all ages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utilized new platforms and discovered the full functionality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of their existing and new video devices</a:t>
            </a:r>
            <a:endPar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295C70F8-3047-4B9D-9796-79D1293D1B30}"/>
              </a:ext>
            </a:extLst>
          </p:cNvPr>
          <p:cNvSpPr txBox="1"/>
          <p:nvPr/>
        </p:nvSpPr>
        <p:spPr>
          <a:xfrm>
            <a:off x="1419083" y="440289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84%</a:t>
            </a:r>
          </a:p>
        </p:txBody>
      </p:sp>
      <p:sp>
        <p:nvSpPr>
          <p:cNvPr id="27" name="TextBox 26">
            <a:extLst>
              <a:ext uri="{FF2B5EF4-FFF2-40B4-BE49-F238E27FC236}">
                <a16:creationId xmlns:a16="http://schemas.microsoft.com/office/drawing/2014/main" id="{D8361B45-377B-440D-9942-40B5917D602B}"/>
              </a:ext>
            </a:extLst>
          </p:cNvPr>
          <p:cNvSpPr txBox="1"/>
          <p:nvPr/>
        </p:nvSpPr>
        <p:spPr>
          <a:xfrm>
            <a:off x="926724" y="5077449"/>
            <a:ext cx="2149249"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have more time to watch/listen/read media”</a:t>
            </a:r>
          </a:p>
        </p:txBody>
      </p:sp>
      <p:sp>
        <p:nvSpPr>
          <p:cNvPr id="30" name="TextBox 29">
            <a:extLst>
              <a:ext uri="{FF2B5EF4-FFF2-40B4-BE49-F238E27FC236}">
                <a16:creationId xmlns:a16="http://schemas.microsoft.com/office/drawing/2014/main" id="{82FDCA69-87E1-4D1B-BF4B-9024258A9E93}"/>
              </a:ext>
            </a:extLst>
          </p:cNvPr>
          <p:cNvSpPr txBox="1"/>
          <p:nvPr/>
        </p:nvSpPr>
        <p:spPr>
          <a:xfrm>
            <a:off x="5455365" y="440289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66%</a:t>
            </a:r>
          </a:p>
        </p:txBody>
      </p:sp>
      <p:sp>
        <p:nvSpPr>
          <p:cNvPr id="31" name="TextBox 30">
            <a:extLst>
              <a:ext uri="{FF2B5EF4-FFF2-40B4-BE49-F238E27FC236}">
                <a16:creationId xmlns:a16="http://schemas.microsoft.com/office/drawing/2014/main" id="{AC3CB09C-9DB2-42E9-9F50-1CF2130D7969}"/>
              </a:ext>
            </a:extLst>
          </p:cNvPr>
          <p:cNvSpPr txBox="1"/>
          <p:nvPr/>
        </p:nvSpPr>
        <p:spPr>
          <a:xfrm>
            <a:off x="4675837" y="5077449"/>
            <a:ext cx="2688589"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am more open to trying new types of media”</a:t>
            </a:r>
            <a:b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(e.g. new streaming services, podcasts, social media platforms, </a:t>
            </a:r>
            <a:r>
              <a:rPr kumimoji="0" lang="en-US" sz="1000" b="0" i="0" u="none" strike="noStrike" kern="1200" cap="none" spc="0" normalizeH="0" baseline="0" noProof="0" dirty="0" err="1">
                <a:ln>
                  <a:noFill/>
                </a:ln>
                <a:solidFill>
                  <a:srgbClr val="1F1A62"/>
                </a:solidFill>
                <a:effectLst/>
                <a:uLnTx/>
                <a:uFillTx/>
                <a:latin typeface="Helvetica" panose="020B0403020202020204" pitchFamily="34" charset="0"/>
                <a:ea typeface="+mn-ea"/>
                <a:cs typeface="+mn-cs"/>
              </a:rPr>
              <a:t>etc</a:t>
            </a: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p>
        </p:txBody>
      </p:sp>
      <p:sp>
        <p:nvSpPr>
          <p:cNvPr id="36" name="TextBox 35">
            <a:extLst>
              <a:ext uri="{FF2B5EF4-FFF2-40B4-BE49-F238E27FC236}">
                <a16:creationId xmlns:a16="http://schemas.microsoft.com/office/drawing/2014/main" id="{00E85A12-B5CE-4EAF-9AFA-FD536F5F1DF1}"/>
              </a:ext>
            </a:extLst>
          </p:cNvPr>
          <p:cNvSpPr txBox="1"/>
          <p:nvPr/>
        </p:nvSpPr>
        <p:spPr>
          <a:xfrm>
            <a:off x="-1813" y="1691226"/>
            <a:ext cx="121919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respondents who agree with the statement</a:t>
            </a:r>
            <a:br>
              <a:rPr kumimoji="0" lang="en-US" sz="18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8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P18+</a:t>
            </a:r>
          </a:p>
        </p:txBody>
      </p:sp>
      <p:sp>
        <p:nvSpPr>
          <p:cNvPr id="33" name="TextBox 32">
            <a:extLst>
              <a:ext uri="{FF2B5EF4-FFF2-40B4-BE49-F238E27FC236}">
                <a16:creationId xmlns:a16="http://schemas.microsoft.com/office/drawing/2014/main" id="{82D52FBD-6045-4425-AE30-5BECF47FBD14}"/>
              </a:ext>
            </a:extLst>
          </p:cNvPr>
          <p:cNvSpPr txBox="1"/>
          <p:nvPr/>
        </p:nvSpPr>
        <p:spPr>
          <a:xfrm>
            <a:off x="9349204" y="440289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54%</a:t>
            </a:r>
          </a:p>
        </p:txBody>
      </p:sp>
      <p:sp>
        <p:nvSpPr>
          <p:cNvPr id="34" name="TextBox 33">
            <a:extLst>
              <a:ext uri="{FF2B5EF4-FFF2-40B4-BE49-F238E27FC236}">
                <a16:creationId xmlns:a16="http://schemas.microsoft.com/office/drawing/2014/main" id="{6CB97DFA-B104-4CE7-BECA-2F7C7BFD9706}"/>
              </a:ext>
            </a:extLst>
          </p:cNvPr>
          <p:cNvSpPr txBox="1"/>
          <p:nvPr/>
        </p:nvSpPr>
        <p:spPr>
          <a:xfrm>
            <a:off x="8795769" y="5077449"/>
            <a:ext cx="2270015" cy="95410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have learned how to use more features on my smart TV or a TV related device/platform”</a:t>
            </a:r>
          </a:p>
        </p:txBody>
      </p:sp>
      <p:pic>
        <p:nvPicPr>
          <p:cNvPr id="18" name="Picture 17" descr="A close up of a clock&#10;&#10;Description automatically generated">
            <a:extLst>
              <a:ext uri="{FF2B5EF4-FFF2-40B4-BE49-F238E27FC236}">
                <a16:creationId xmlns:a16="http://schemas.microsoft.com/office/drawing/2014/main" id="{87CC346F-E2F0-4AC9-91DB-5ECC8A06F742}"/>
              </a:ext>
            </a:extLst>
          </p:cNvPr>
          <p:cNvPicPr>
            <a:picLocks noChangeAspect="1"/>
          </p:cNvPicPr>
          <p:nvPr/>
        </p:nvPicPr>
        <p:blipFill>
          <a:blip r:embed="rId4"/>
          <a:stretch>
            <a:fillRect/>
          </a:stretch>
        </p:blipFill>
        <p:spPr>
          <a:xfrm>
            <a:off x="1102618" y="2442782"/>
            <a:ext cx="1797460" cy="1797460"/>
          </a:xfrm>
          <a:prstGeom prst="rect">
            <a:avLst/>
          </a:prstGeom>
        </p:spPr>
      </p:pic>
      <p:pic>
        <p:nvPicPr>
          <p:cNvPr id="19" name="Picture 18" descr="A picture containing light, drawing&#10;&#10;Description automatically generated">
            <a:extLst>
              <a:ext uri="{FF2B5EF4-FFF2-40B4-BE49-F238E27FC236}">
                <a16:creationId xmlns:a16="http://schemas.microsoft.com/office/drawing/2014/main" id="{754C2E5A-FC49-433C-9139-5152E675AAB7}"/>
              </a:ext>
            </a:extLst>
          </p:cNvPr>
          <p:cNvPicPr>
            <a:picLocks noChangeAspect="1"/>
          </p:cNvPicPr>
          <p:nvPr/>
        </p:nvPicPr>
        <p:blipFill>
          <a:blip r:embed="rId5"/>
          <a:stretch>
            <a:fillRect/>
          </a:stretch>
        </p:blipFill>
        <p:spPr>
          <a:xfrm>
            <a:off x="5224235" y="2493724"/>
            <a:ext cx="1743530" cy="1743530"/>
          </a:xfrm>
          <a:prstGeom prst="rect">
            <a:avLst/>
          </a:prstGeom>
        </p:spPr>
      </p:pic>
      <p:pic>
        <p:nvPicPr>
          <p:cNvPr id="20" name="Picture 19" descr="A screen shot of a computer&#10;&#10;Description automatically generated">
            <a:extLst>
              <a:ext uri="{FF2B5EF4-FFF2-40B4-BE49-F238E27FC236}">
                <a16:creationId xmlns:a16="http://schemas.microsoft.com/office/drawing/2014/main" id="{9C44A65A-B988-4DEC-9079-FD6726CDDEEC}"/>
              </a:ext>
            </a:extLst>
          </p:cNvPr>
          <p:cNvPicPr>
            <a:picLocks noChangeAspect="1"/>
          </p:cNvPicPr>
          <p:nvPr/>
        </p:nvPicPr>
        <p:blipFill>
          <a:blip r:embed="rId6"/>
          <a:stretch>
            <a:fillRect/>
          </a:stretch>
        </p:blipFill>
        <p:spPr>
          <a:xfrm>
            <a:off x="8866255" y="2392189"/>
            <a:ext cx="2129042" cy="2129042"/>
          </a:xfrm>
          <a:prstGeom prst="rect">
            <a:avLst/>
          </a:prstGeom>
        </p:spPr>
      </p:pic>
    </p:spTree>
    <p:extLst>
      <p:ext uri="{BB962C8B-B14F-4D97-AF65-F5344CB8AC3E}">
        <p14:creationId xmlns:p14="http://schemas.microsoft.com/office/powerpoint/2010/main" val="3045017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96A8196F-1F9D-47F8-8408-BC9AEF17103C}"/>
              </a:ext>
            </a:extLst>
          </p:cNvPr>
          <p:cNvSpPr/>
          <p:nvPr/>
        </p:nvSpPr>
        <p:spPr>
          <a:xfrm>
            <a:off x="244467" y="170981"/>
            <a:ext cx="1174973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Streaming across both paid and free services quickly saw a boost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among viewers of all ages, and livestreamed events became a popular substitute for in-person ones </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581539" y="4346502"/>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37%</a:t>
            </a:r>
          </a:p>
        </p:txBody>
      </p:sp>
      <p:sp>
        <p:nvSpPr>
          <p:cNvPr id="27" name="TextBox 26">
            <a:extLst>
              <a:ext uri="{FF2B5EF4-FFF2-40B4-BE49-F238E27FC236}">
                <a16:creationId xmlns:a16="http://schemas.microsoft.com/office/drawing/2014/main" id="{D8361B45-377B-440D-9942-40B5917D602B}"/>
              </a:ext>
            </a:extLst>
          </p:cNvPr>
          <p:cNvSpPr txBox="1"/>
          <p:nvPr/>
        </p:nvSpPr>
        <p:spPr>
          <a:xfrm>
            <a:off x="909344" y="4976270"/>
            <a:ext cx="2453284"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Watched a free streaming service</a:t>
            </a:r>
          </a:p>
        </p:txBody>
      </p:sp>
      <p:sp>
        <p:nvSpPr>
          <p:cNvPr id="28" name="TextBox 27">
            <a:extLst>
              <a:ext uri="{FF2B5EF4-FFF2-40B4-BE49-F238E27FC236}">
                <a16:creationId xmlns:a16="http://schemas.microsoft.com/office/drawing/2014/main" id="{A3C1315C-C509-41B1-B5A5-78979D5D1530}"/>
              </a:ext>
            </a:extLst>
          </p:cNvPr>
          <p:cNvSpPr txBox="1"/>
          <p:nvPr/>
        </p:nvSpPr>
        <p:spPr>
          <a:xfrm>
            <a:off x="5490533" y="4346502"/>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36%</a:t>
            </a:r>
          </a:p>
        </p:txBody>
      </p:sp>
      <p:sp>
        <p:nvSpPr>
          <p:cNvPr id="34" name="TextBox 33">
            <a:extLst>
              <a:ext uri="{FF2B5EF4-FFF2-40B4-BE49-F238E27FC236}">
                <a16:creationId xmlns:a16="http://schemas.microsoft.com/office/drawing/2014/main" id="{1B16EB37-9425-4CF6-AA99-B455F9426AB7}"/>
              </a:ext>
            </a:extLst>
          </p:cNvPr>
          <p:cNvSpPr txBox="1"/>
          <p:nvPr/>
        </p:nvSpPr>
        <p:spPr>
          <a:xfrm>
            <a:off x="-1813" y="1691226"/>
            <a:ext cx="1219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Since the COVID-19 Pandemic, have you done any of the following?</a:t>
            </a:r>
            <a:br>
              <a:rPr kumimoji="0" lang="en-US" sz="16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P18+</a:t>
            </a:r>
          </a:p>
        </p:txBody>
      </p:sp>
      <p:sp>
        <p:nvSpPr>
          <p:cNvPr id="21" name="TextBox 20">
            <a:extLst>
              <a:ext uri="{FF2B5EF4-FFF2-40B4-BE49-F238E27FC236}">
                <a16:creationId xmlns:a16="http://schemas.microsoft.com/office/drawing/2014/main" id="{BC8F9836-56D1-42EA-9747-9DB2882DD7A3}"/>
              </a:ext>
            </a:extLst>
          </p:cNvPr>
          <p:cNvSpPr txBox="1"/>
          <p:nvPr/>
        </p:nvSpPr>
        <p:spPr>
          <a:xfrm>
            <a:off x="481665" y="6126897"/>
            <a:ext cx="11600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Q10: Since the COVID-19 Pandemic, have you done any of the following? Note: Percentages don’t add to 100% because it excludes “none of the above” response</a:t>
            </a:r>
            <a:r>
              <a:rPr lang="en-US" sz="700">
                <a:solidFill>
                  <a:srgbClr val="1F1A62"/>
                </a:solidFill>
                <a:latin typeface="Helvetica" panose="020B0604020202020204" pitchFamily="34" charset="0"/>
                <a:cs typeface="Helvetica" panose="020B0604020202020204" pitchFamily="34" charset="0"/>
              </a:rPr>
              <a:t>. </a:t>
            </a: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VAB / Lucid ‘COVID-19 Streaming Behavior Survey,’ June 2020. Survey base: P18+ in households with access to streaming services and have viewed content on streaming services within the past seven days (n=1,000). Q14.When thinking about livestreaming, by which we mean: streaming a program online live as it happens (e.g., Concert - One World: Together at Home, Sporting Event - Virtual NFL Draft) - which of the following statements do you feel apply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5" name="Rectangle 14">
            <a:extLst>
              <a:ext uri="{FF2B5EF4-FFF2-40B4-BE49-F238E27FC236}">
                <a16:creationId xmlns:a16="http://schemas.microsoft.com/office/drawing/2014/main" id="{58DB40D0-403B-4860-8B1C-EE1FE91ECAB6}"/>
              </a:ext>
            </a:extLst>
          </p:cNvPr>
          <p:cNvSpPr/>
          <p:nvPr/>
        </p:nvSpPr>
        <p:spPr>
          <a:xfrm>
            <a:off x="714678" y="5602498"/>
            <a:ext cx="284261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(e.g. R</a:t>
            </a:r>
            <a:r>
              <a:rPr kumimoji="0" lang="en-US" sz="1200" b="0" i="0" u="none" strike="noStrike" kern="1200" cap="none" spc="0" normalizeH="0" baseline="0" noProof="0" err="1">
                <a:ln>
                  <a:noFill/>
                </a:ln>
                <a:solidFill>
                  <a:srgbClr val="1F1A62"/>
                </a:solidFill>
                <a:effectLst/>
                <a:uLnTx/>
                <a:uFillTx/>
                <a:latin typeface="Helvetica" panose="020B0403020202020204" pitchFamily="34" charset="0"/>
                <a:ea typeface="+mn-ea"/>
                <a:cs typeface="+mn-cs"/>
              </a:rPr>
              <a:t>oku</a:t>
            </a:r>
            <a:r>
              <a:rPr kumimoji="0" lang="pl-PL"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Pluto or Tubi)</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BA689D15-B1F8-4388-B6D2-9D8441844B84}"/>
              </a:ext>
            </a:extLst>
          </p:cNvPr>
          <p:cNvSpPr txBox="1"/>
          <p:nvPr/>
        </p:nvSpPr>
        <p:spPr>
          <a:xfrm>
            <a:off x="4579703" y="4976270"/>
            <a:ext cx="3007747"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Added a new streaming subscription</a:t>
            </a:r>
          </a:p>
        </p:txBody>
      </p:sp>
      <p:sp>
        <p:nvSpPr>
          <p:cNvPr id="36" name="Rectangle 35">
            <a:extLst>
              <a:ext uri="{FF2B5EF4-FFF2-40B4-BE49-F238E27FC236}">
                <a16:creationId xmlns:a16="http://schemas.microsoft.com/office/drawing/2014/main" id="{C2FF8344-1308-440F-9668-C6FCF4BE58CC}"/>
              </a:ext>
            </a:extLst>
          </p:cNvPr>
          <p:cNvSpPr/>
          <p:nvPr/>
        </p:nvSpPr>
        <p:spPr>
          <a:xfrm>
            <a:off x="4539241" y="5602498"/>
            <a:ext cx="306211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(i.e., Apple TV+, Disney+, Netflix, etc.)</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descr="A picture containing drawing, clock&#10;&#10;Description automatically generated">
            <a:extLst>
              <a:ext uri="{FF2B5EF4-FFF2-40B4-BE49-F238E27FC236}">
                <a16:creationId xmlns:a16="http://schemas.microsoft.com/office/drawing/2014/main" id="{623640E9-A2FA-4E10-ABF6-905A59FA889F}"/>
              </a:ext>
            </a:extLst>
          </p:cNvPr>
          <p:cNvPicPr>
            <a:picLocks noChangeAspect="1"/>
          </p:cNvPicPr>
          <p:nvPr/>
        </p:nvPicPr>
        <p:blipFill>
          <a:blip r:embed="rId4"/>
          <a:stretch>
            <a:fillRect/>
          </a:stretch>
        </p:blipFill>
        <p:spPr>
          <a:xfrm>
            <a:off x="1191300" y="2337886"/>
            <a:ext cx="1945009" cy="1945009"/>
          </a:xfrm>
          <a:prstGeom prst="rect">
            <a:avLst/>
          </a:prstGeom>
        </p:spPr>
      </p:pic>
      <p:pic>
        <p:nvPicPr>
          <p:cNvPr id="23" name="Picture 22" descr="A picture containing clock, drawing, plate&#10;&#10;Description automatically generated">
            <a:extLst>
              <a:ext uri="{FF2B5EF4-FFF2-40B4-BE49-F238E27FC236}">
                <a16:creationId xmlns:a16="http://schemas.microsoft.com/office/drawing/2014/main" id="{4376551E-DD97-4D23-9B41-25A757127AEE}"/>
              </a:ext>
            </a:extLst>
          </p:cNvPr>
          <p:cNvPicPr>
            <a:picLocks noChangeAspect="1"/>
          </p:cNvPicPr>
          <p:nvPr/>
        </p:nvPicPr>
        <p:blipFill>
          <a:blip r:embed="rId5"/>
          <a:stretch>
            <a:fillRect/>
          </a:stretch>
        </p:blipFill>
        <p:spPr>
          <a:xfrm>
            <a:off x="5183897" y="2398287"/>
            <a:ext cx="1824206" cy="1824206"/>
          </a:xfrm>
          <a:prstGeom prst="rect">
            <a:avLst/>
          </a:prstGeom>
        </p:spPr>
      </p:pic>
      <p:sp>
        <p:nvSpPr>
          <p:cNvPr id="31" name="TextBox 30">
            <a:extLst>
              <a:ext uri="{FF2B5EF4-FFF2-40B4-BE49-F238E27FC236}">
                <a16:creationId xmlns:a16="http://schemas.microsoft.com/office/drawing/2014/main" id="{69806B4E-C165-4086-9131-DC18E03041F1}"/>
              </a:ext>
            </a:extLst>
          </p:cNvPr>
          <p:cNvSpPr txBox="1"/>
          <p:nvPr/>
        </p:nvSpPr>
        <p:spPr>
          <a:xfrm>
            <a:off x="9602692" y="4346502"/>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31%</a:t>
            </a:r>
          </a:p>
        </p:txBody>
      </p:sp>
      <p:sp>
        <p:nvSpPr>
          <p:cNvPr id="32" name="TextBox 31">
            <a:extLst>
              <a:ext uri="{FF2B5EF4-FFF2-40B4-BE49-F238E27FC236}">
                <a16:creationId xmlns:a16="http://schemas.microsoft.com/office/drawing/2014/main" id="{D50BE19F-DA2C-407C-9FFE-5460430ACBB5}"/>
              </a:ext>
            </a:extLst>
          </p:cNvPr>
          <p:cNvSpPr txBox="1"/>
          <p:nvPr/>
        </p:nvSpPr>
        <p:spPr>
          <a:xfrm>
            <a:off x="9072626" y="4976270"/>
            <a:ext cx="2258392" cy="707886"/>
          </a:xfrm>
          <a:prstGeom prst="rect">
            <a:avLst/>
          </a:prstGeom>
          <a:noFill/>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rgbClr val="1F1A62"/>
                </a:solidFill>
                <a:effectLst/>
                <a:uLnTx/>
                <a:uFillTx/>
                <a:latin typeface="Helvetica" panose="020B0403020202020204" pitchFamily="34" charset="0"/>
              </a:defRPr>
            </a:lvl1pPr>
          </a:lstStyle>
          <a:p>
            <a:r>
              <a:rPr lang="en-US" dirty="0"/>
              <a:t>Livestreamed concerts / events</a:t>
            </a:r>
          </a:p>
        </p:txBody>
      </p:sp>
      <p:pic>
        <p:nvPicPr>
          <p:cNvPr id="35" name="Picture 34" descr="A close up of a sign&#10;&#10;Description automatically generated">
            <a:extLst>
              <a:ext uri="{FF2B5EF4-FFF2-40B4-BE49-F238E27FC236}">
                <a16:creationId xmlns:a16="http://schemas.microsoft.com/office/drawing/2014/main" id="{666E4E8D-4C58-4D52-8E09-4BA0445B0FD6}"/>
              </a:ext>
            </a:extLst>
          </p:cNvPr>
          <p:cNvPicPr>
            <a:picLocks noChangeAspect="1"/>
          </p:cNvPicPr>
          <p:nvPr/>
        </p:nvPicPr>
        <p:blipFill>
          <a:blip r:embed="rId6"/>
          <a:stretch>
            <a:fillRect/>
          </a:stretch>
        </p:blipFill>
        <p:spPr>
          <a:xfrm>
            <a:off x="9178996" y="2276400"/>
            <a:ext cx="2067981" cy="2067981"/>
          </a:xfrm>
          <a:prstGeom prst="rect">
            <a:avLst/>
          </a:prstGeom>
        </p:spPr>
      </p:pic>
      <p:sp>
        <p:nvSpPr>
          <p:cNvPr id="29" name="Rectangle 28">
            <a:extLst>
              <a:ext uri="{FF2B5EF4-FFF2-40B4-BE49-F238E27FC236}">
                <a16:creationId xmlns:a16="http://schemas.microsoft.com/office/drawing/2014/main" id="{600F3B38-8F98-48A5-A760-0F614147A583}"/>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16858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indoor, living, television, room&#10;&#10;Description automatically generated">
            <a:extLst>
              <a:ext uri="{FF2B5EF4-FFF2-40B4-BE49-F238E27FC236}">
                <a16:creationId xmlns:a16="http://schemas.microsoft.com/office/drawing/2014/main" id="{0DB48A6A-688C-4F62-B60F-E5BC9354EC0F}"/>
              </a:ext>
            </a:extLst>
          </p:cNvPr>
          <p:cNvPicPr>
            <a:picLocks noChangeAspect="1"/>
          </p:cNvPicPr>
          <p:nvPr/>
        </p:nvPicPr>
        <p:blipFill rotWithShape="1">
          <a:blip r:embed="rId3">
            <a:extLst>
              <a:ext uri="{28A0092B-C50C-407E-A947-70E740481C1C}">
                <a14:useLocalDpi xmlns:a14="http://schemas.microsoft.com/office/drawing/2010/main" val="0"/>
              </a:ext>
            </a:extLst>
          </a:blip>
          <a:srcRect l="999" t="34947" r="999" b="7710"/>
          <a:stretch/>
        </p:blipFill>
        <p:spPr>
          <a:xfrm>
            <a:off x="0" y="1459725"/>
            <a:ext cx="12192000" cy="4758524"/>
          </a:xfrm>
          <a:prstGeom prst="rect">
            <a:avLst/>
          </a:prstGeom>
        </p:spPr>
      </p:pic>
      <p:sp>
        <p:nvSpPr>
          <p:cNvPr id="2" name="Rectangle 1">
            <a:extLst>
              <a:ext uri="{FF2B5EF4-FFF2-40B4-BE49-F238E27FC236}">
                <a16:creationId xmlns:a16="http://schemas.microsoft.com/office/drawing/2014/main" id="{8B1471EB-FCBE-4FDE-9BBE-E7F9379594E6}"/>
              </a:ext>
            </a:extLst>
          </p:cNvPr>
          <p:cNvSpPr/>
          <p:nvPr/>
        </p:nvSpPr>
        <p:spPr>
          <a:xfrm>
            <a:off x="1" y="1459725"/>
            <a:ext cx="12192000" cy="4758524"/>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329937" y="251402"/>
            <a:ext cx="1106979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1F1A62"/>
                </a:solidFill>
                <a:latin typeface="Helvetica" pitchFamily="2" charset="0"/>
              </a:rPr>
              <a:t>Searching for additional TV content while sheltered in place, </a:t>
            </a: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viewers became </a:t>
            </a:r>
            <a:r>
              <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rPr>
              <a:t>more comfortable </a:t>
            </a: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streaming video</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5" name="TextBox 34">
            <a:extLst>
              <a:ext uri="{FF2B5EF4-FFF2-40B4-BE49-F238E27FC236}">
                <a16:creationId xmlns:a16="http://schemas.microsoft.com/office/drawing/2014/main" id="{032DEE32-9D31-4CDB-8870-1A881EBCC792}"/>
              </a:ext>
            </a:extLst>
          </p:cNvPr>
          <p:cNvSpPr txBox="1"/>
          <p:nvPr/>
        </p:nvSpPr>
        <p:spPr>
          <a:xfrm>
            <a:off x="961051" y="1536861"/>
            <a:ext cx="107331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a:ln>
                  <a:noFill/>
                </a:ln>
                <a:solidFill>
                  <a:schemeClr val="bg1"/>
                </a:solidFill>
                <a:effectLst/>
                <a:uLnTx/>
                <a:uFillTx/>
                <a:latin typeface="Helvetica" panose="020B0403020202020204" pitchFamily="34" charset="0"/>
                <a:ea typeface="+mn-ea"/>
                <a:cs typeface="+mn-cs"/>
              </a:rPr>
              <a:t>“I have become more comfortable streaming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 of respondents who </a:t>
            </a:r>
            <a:r>
              <a:rPr kumimoji="0" lang="en-US" sz="12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agree completely</a:t>
            </a:r>
            <a:endPar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endParaRPr>
          </a:p>
        </p:txBody>
      </p:sp>
      <p:sp>
        <p:nvSpPr>
          <p:cNvPr id="19" name="Rectangle: Rounded Corners 18">
            <a:extLst>
              <a:ext uri="{FF2B5EF4-FFF2-40B4-BE49-F238E27FC236}">
                <a16:creationId xmlns:a16="http://schemas.microsoft.com/office/drawing/2014/main" id="{DC805D08-D8A1-4762-BA99-91C28C2015D6}"/>
              </a:ext>
            </a:extLst>
          </p:cNvPr>
          <p:cNvSpPr/>
          <p:nvPr/>
        </p:nvSpPr>
        <p:spPr>
          <a:xfrm>
            <a:off x="774776" y="4261374"/>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9565B01A-A962-4EBA-B2FB-C12FD4A73526}"/>
              </a:ext>
            </a:extLst>
          </p:cNvPr>
          <p:cNvSpPr/>
          <p:nvPr/>
        </p:nvSpPr>
        <p:spPr>
          <a:xfrm>
            <a:off x="774776" y="2285685"/>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0D80252E-4530-4FCB-9C7F-9C02419ECBF3}"/>
              </a:ext>
            </a:extLst>
          </p:cNvPr>
          <p:cNvSpPr/>
          <p:nvPr/>
        </p:nvSpPr>
        <p:spPr>
          <a:xfrm>
            <a:off x="4545562" y="4261374"/>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ED6BBD2-E51D-4CA1-827E-20FD6DE1CD56}"/>
              </a:ext>
            </a:extLst>
          </p:cNvPr>
          <p:cNvSpPr/>
          <p:nvPr/>
        </p:nvSpPr>
        <p:spPr>
          <a:xfrm>
            <a:off x="4545562" y="2285685"/>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27D615B9-E0E5-4D50-A24D-3DB3CBFB1AC1}"/>
              </a:ext>
            </a:extLst>
          </p:cNvPr>
          <p:cNvSpPr/>
          <p:nvPr/>
        </p:nvSpPr>
        <p:spPr>
          <a:xfrm>
            <a:off x="8298856" y="2285685"/>
            <a:ext cx="3100875" cy="1042992"/>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362ADF21-838E-4CF6-A086-59A79098D48A}"/>
              </a:ext>
            </a:extLst>
          </p:cNvPr>
          <p:cNvSpPr/>
          <p:nvPr/>
        </p:nvSpPr>
        <p:spPr>
          <a:xfrm>
            <a:off x="8298856" y="4261374"/>
            <a:ext cx="3100875" cy="1042992"/>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CF6D491-A297-49A6-99BD-F1A560D378FB}"/>
              </a:ext>
            </a:extLst>
          </p:cNvPr>
          <p:cNvSpPr txBox="1"/>
          <p:nvPr/>
        </p:nvSpPr>
        <p:spPr>
          <a:xfrm>
            <a:off x="1031877" y="4367372"/>
            <a:ext cx="2586672" cy="830997"/>
          </a:xfrm>
          <a:prstGeom prst="rect">
            <a:avLst/>
          </a:prstGeom>
          <a:noFill/>
        </p:spPr>
        <p:txBody>
          <a:bodyPr wrap="square" rtlCol="0">
            <a:spAutoFit/>
          </a:bodyPr>
          <a:lstStyle>
            <a:defPPr>
              <a:defRPr lang="en-US"/>
            </a:defPPr>
            <a:lvl1pPr algn="ctr" defTabSz="586199">
              <a:defRPr sz="2400" b="1">
                <a:solidFill>
                  <a:srgbClr val="E84A99"/>
                </a:solidFill>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586199" rtl="0" eaLnBrk="1" fontAlgn="auto" latinLnBrk="0" hangingPunct="1">
              <a:lnSpc>
                <a:spcPct val="100000"/>
              </a:lnSpc>
              <a:spcBef>
                <a:spcPts val="0"/>
              </a:spcBef>
              <a:spcAft>
                <a:spcPts val="0"/>
              </a:spcAft>
              <a:buClrTx/>
              <a:buSzTx/>
              <a:buFontTx/>
              <a:buNone/>
              <a:tabLst/>
              <a:defRPr/>
            </a:pPr>
            <a:r>
              <a:rPr lang="en-US" sz="2000" b="0">
                <a:solidFill>
                  <a:srgbClr val="1F1A62"/>
                </a:solidFill>
              </a:rPr>
              <a:t>Employed Full-time</a:t>
            </a:r>
            <a:br>
              <a:rPr kumimoji="0" lang="en-US" sz="20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br>
            <a:r>
              <a:rPr kumimoji="0" lang="en-US" sz="28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76% </a:t>
            </a:r>
            <a:endParaRPr kumimoji="0" lang="en-US" sz="32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3BA754C1-D61D-4B1A-B536-56473B88C550}"/>
              </a:ext>
            </a:extLst>
          </p:cNvPr>
          <p:cNvSpPr txBox="1"/>
          <p:nvPr/>
        </p:nvSpPr>
        <p:spPr>
          <a:xfrm>
            <a:off x="8623932" y="2391683"/>
            <a:ext cx="2450723" cy="830997"/>
          </a:xfrm>
          <a:prstGeom prst="rect">
            <a:avLst/>
          </a:prstGeom>
          <a:noFill/>
        </p:spPr>
        <p:txBody>
          <a:bodyPr wrap="square" rtlCol="0">
            <a:spAutoFit/>
          </a:bodyPr>
          <a:lstStyle>
            <a:defPPr>
              <a:defRPr lang="en-US"/>
            </a:defPPr>
            <a:lvl1pPr algn="ctr" defTabSz="586199">
              <a:defRPr sz="2400" b="1">
                <a:solidFill>
                  <a:srgbClr val="E84A99"/>
                </a:solidFill>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HHI$100K+</a:t>
            </a:r>
            <a:endParaRPr lang="en-US" sz="2000" dirty="0">
              <a:solidFill>
                <a:srgbClr val="1F1A62"/>
              </a:solidFill>
              <a:ea typeface="+mn-ea"/>
            </a:endParaRP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80% </a:t>
            </a:r>
          </a:p>
        </p:txBody>
      </p:sp>
      <p:sp>
        <p:nvSpPr>
          <p:cNvPr id="6" name="TextBox 5">
            <a:extLst>
              <a:ext uri="{FF2B5EF4-FFF2-40B4-BE49-F238E27FC236}">
                <a16:creationId xmlns:a16="http://schemas.microsoft.com/office/drawing/2014/main" id="{F33FD167-59F5-40C0-B0BB-8CA413ED1D22}"/>
              </a:ext>
            </a:extLst>
          </p:cNvPr>
          <p:cNvSpPr txBox="1"/>
          <p:nvPr/>
        </p:nvSpPr>
        <p:spPr>
          <a:xfrm>
            <a:off x="8250927" y="4367372"/>
            <a:ext cx="3196732"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Households w/ Children</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78%</a:t>
            </a:r>
          </a:p>
        </p:txBody>
      </p:sp>
      <p:sp>
        <p:nvSpPr>
          <p:cNvPr id="7" name="TextBox 6">
            <a:extLst>
              <a:ext uri="{FF2B5EF4-FFF2-40B4-BE49-F238E27FC236}">
                <a16:creationId xmlns:a16="http://schemas.microsoft.com/office/drawing/2014/main" id="{76F94957-B72B-426A-9CF5-7427EA9151ED}"/>
              </a:ext>
            </a:extLst>
          </p:cNvPr>
          <p:cNvSpPr txBox="1"/>
          <p:nvPr/>
        </p:nvSpPr>
        <p:spPr>
          <a:xfrm>
            <a:off x="4534706" y="4367372"/>
            <a:ext cx="3122587"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Hispanic A18+</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72%</a:t>
            </a:r>
          </a:p>
        </p:txBody>
      </p:sp>
      <p:sp>
        <p:nvSpPr>
          <p:cNvPr id="8" name="TextBox 7">
            <a:extLst>
              <a:ext uri="{FF2B5EF4-FFF2-40B4-BE49-F238E27FC236}">
                <a16:creationId xmlns:a16="http://schemas.microsoft.com/office/drawing/2014/main" id="{2699B8D3-21AC-4624-8B4D-F67AC29B2916}"/>
              </a:ext>
            </a:extLst>
          </p:cNvPr>
          <p:cNvSpPr txBox="1"/>
          <p:nvPr/>
        </p:nvSpPr>
        <p:spPr>
          <a:xfrm>
            <a:off x="4817323" y="2391683"/>
            <a:ext cx="2557352"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lang="en-US" sz="2000">
                <a:solidFill>
                  <a:srgbClr val="1F1A62"/>
                </a:solidFill>
                <a:latin typeface="Helvetica" panose="020B0604020202020204" pitchFamily="34" charset="0"/>
                <a:cs typeface="Helvetica" panose="020B0604020202020204" pitchFamily="34" charset="0"/>
              </a:rPr>
              <a:t>A35-54</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77%</a:t>
            </a:r>
          </a:p>
        </p:txBody>
      </p:sp>
      <p:sp>
        <p:nvSpPr>
          <p:cNvPr id="3" name="TextBox 2">
            <a:extLst>
              <a:ext uri="{FF2B5EF4-FFF2-40B4-BE49-F238E27FC236}">
                <a16:creationId xmlns:a16="http://schemas.microsoft.com/office/drawing/2014/main" id="{55E31F2F-5C0A-455B-9955-B86A7FEC9887}"/>
              </a:ext>
            </a:extLst>
          </p:cNvPr>
          <p:cNvSpPr txBox="1"/>
          <p:nvPr/>
        </p:nvSpPr>
        <p:spPr>
          <a:xfrm>
            <a:off x="1475292" y="2391683"/>
            <a:ext cx="1699842"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A18-34</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71%</a:t>
            </a:r>
          </a:p>
        </p:txBody>
      </p:sp>
      <p:sp>
        <p:nvSpPr>
          <p:cNvPr id="10" name="TextBox 9">
            <a:extLst>
              <a:ext uri="{FF2B5EF4-FFF2-40B4-BE49-F238E27FC236}">
                <a16:creationId xmlns:a16="http://schemas.microsoft.com/office/drawing/2014/main" id="{DD527442-77DA-4A9B-879D-4EA4E4567F00}"/>
              </a:ext>
            </a:extLst>
          </p:cNvPr>
          <p:cNvSpPr txBox="1"/>
          <p:nvPr/>
        </p:nvSpPr>
        <p:spPr>
          <a:xfrm>
            <a:off x="481665" y="6238568"/>
            <a:ext cx="114309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 Q9.Thinking of your behavior over the past 30 days, which of the following statements do you feel apply to you?</a:t>
            </a:r>
          </a:p>
        </p:txBody>
      </p:sp>
    </p:spTree>
    <p:extLst>
      <p:ext uri="{BB962C8B-B14F-4D97-AF65-F5344CB8AC3E}">
        <p14:creationId xmlns:p14="http://schemas.microsoft.com/office/powerpoint/2010/main" val="4263312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21518"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46751" y="6585707"/>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07B4AB15-BA94-44BC-A8C2-17BB8E6191EA}"/>
              </a:ext>
            </a:extLst>
          </p:cNvPr>
          <p:cNvSpPr/>
          <p:nvPr/>
        </p:nvSpPr>
        <p:spPr>
          <a:xfrm>
            <a:off x="225620" y="388515"/>
            <a:ext cx="1181795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Helvetica" panose="020B0604020202020204" pitchFamily="2" charset="0"/>
                <a:ea typeface="Open Sans" panose="020B0606030504020204" pitchFamily="34" charset="0"/>
                <a:cs typeface="Open Sans" panose="020B0606030504020204" pitchFamily="34" charset="0"/>
              </a:rPr>
              <a:t>And as comfort levels rose, </a:t>
            </a:r>
            <a:r>
              <a:rPr lang="en-US" sz="2800" b="1" dirty="0">
                <a:solidFill>
                  <a:srgbClr val="E84A99"/>
                </a:solidFill>
                <a:latin typeface="Helvetica" panose="020B0604020202020204" pitchFamily="2" charset="0"/>
                <a:ea typeface="Open Sans" panose="020B0606030504020204" pitchFamily="34" charset="0"/>
                <a:cs typeface="Open Sans" panose="020B0606030504020204" pitchFamily="34" charset="0"/>
              </a:rPr>
              <a:t>time spent </a:t>
            </a:r>
            <a:r>
              <a:rPr lang="en-US" sz="2800" b="1" dirty="0">
                <a:solidFill>
                  <a:srgbClr val="002060"/>
                </a:solidFill>
                <a:latin typeface="Helvetica" panose="020B0604020202020204" pitchFamily="2" charset="0"/>
                <a:ea typeface="Open Sans" panose="020B0606030504020204" pitchFamily="34" charset="0"/>
                <a:cs typeface="Open Sans" panose="020B0606030504020204" pitchFamily="34" charset="0"/>
              </a:rPr>
              <a:t>streaming </a:t>
            </a:r>
            <a:r>
              <a:rPr lang="en-US" sz="2800" b="1" dirty="0">
                <a:solidFill>
                  <a:srgbClr val="E84A99"/>
                </a:solidFill>
                <a:latin typeface="Helvetica" panose="020B0604020202020204" pitchFamily="2" charset="0"/>
                <a:ea typeface="Open Sans" panose="020B0606030504020204" pitchFamily="34" charset="0"/>
                <a:cs typeface="Open Sans" panose="020B0606030504020204" pitchFamily="34" charset="0"/>
              </a:rPr>
              <a:t>increased</a:t>
            </a:r>
            <a:endParaRPr kumimoji="0" lang="en-US" sz="28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grpSp>
        <p:nvGrpSpPr>
          <p:cNvPr id="18" name="Group 17">
            <a:extLst>
              <a:ext uri="{FF2B5EF4-FFF2-40B4-BE49-F238E27FC236}">
                <a16:creationId xmlns:a16="http://schemas.microsoft.com/office/drawing/2014/main" id="{D6F866D4-032B-47F2-A7DF-53F55B260529}"/>
              </a:ext>
            </a:extLst>
          </p:cNvPr>
          <p:cNvGrpSpPr/>
          <p:nvPr/>
        </p:nvGrpSpPr>
        <p:grpSpPr>
          <a:xfrm>
            <a:off x="7247110" y="4128443"/>
            <a:ext cx="1917857" cy="1000900"/>
            <a:chOff x="436103" y="3490734"/>
            <a:chExt cx="1703893" cy="932033"/>
          </a:xfrm>
        </p:grpSpPr>
        <p:sp>
          <p:nvSpPr>
            <p:cNvPr id="3" name="Rectangle: Rounded Corners 2">
              <a:extLst>
                <a:ext uri="{FF2B5EF4-FFF2-40B4-BE49-F238E27FC236}">
                  <a16:creationId xmlns:a16="http://schemas.microsoft.com/office/drawing/2014/main" id="{A0FF53CE-F295-4BBB-93FE-D60A662E6D70}"/>
                </a:ext>
              </a:extLst>
            </p:cNvPr>
            <p:cNvSpPr/>
            <p:nvPr/>
          </p:nvSpPr>
          <p:spPr>
            <a:xfrm>
              <a:off x="436103" y="3490734"/>
              <a:ext cx="1703893" cy="932033"/>
            </a:xfrm>
            <a:prstGeom prst="roundRect">
              <a:avLst/>
            </a:prstGeom>
            <a:solidFill>
              <a:srgbClr val="1B146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 name="TextBox 3">
              <a:extLst>
                <a:ext uri="{FF2B5EF4-FFF2-40B4-BE49-F238E27FC236}">
                  <a16:creationId xmlns:a16="http://schemas.microsoft.com/office/drawing/2014/main" id="{04AB3758-3B94-4A59-A4B6-EB8DA4C32F23}"/>
                </a:ext>
              </a:extLst>
            </p:cNvPr>
            <p:cNvSpPr txBox="1"/>
            <p:nvPr/>
          </p:nvSpPr>
          <p:spPr>
            <a:xfrm>
              <a:off x="497151" y="3545107"/>
              <a:ext cx="15920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A18+</a:t>
              </a:r>
            </a:p>
          </p:txBody>
        </p:sp>
        <p:sp>
          <p:nvSpPr>
            <p:cNvPr id="5" name="TextBox 4">
              <a:extLst>
                <a:ext uri="{FF2B5EF4-FFF2-40B4-BE49-F238E27FC236}">
                  <a16:creationId xmlns:a16="http://schemas.microsoft.com/office/drawing/2014/main" id="{A9BDA4AC-193D-432B-A2D5-268B3049B6B8}"/>
                </a:ext>
              </a:extLst>
            </p:cNvPr>
            <p:cNvSpPr txBox="1"/>
            <p:nvPr/>
          </p:nvSpPr>
          <p:spPr>
            <a:xfrm>
              <a:off x="497151" y="3853729"/>
              <a:ext cx="1592011"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59</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grpSp>
      <p:grpSp>
        <p:nvGrpSpPr>
          <p:cNvPr id="43" name="Group 42">
            <a:extLst>
              <a:ext uri="{FF2B5EF4-FFF2-40B4-BE49-F238E27FC236}">
                <a16:creationId xmlns:a16="http://schemas.microsoft.com/office/drawing/2014/main" id="{A0C36136-9A06-4505-AD51-F16A6989DDF7}"/>
              </a:ext>
            </a:extLst>
          </p:cNvPr>
          <p:cNvGrpSpPr/>
          <p:nvPr/>
        </p:nvGrpSpPr>
        <p:grpSpPr>
          <a:xfrm>
            <a:off x="9969409" y="4128443"/>
            <a:ext cx="1917857" cy="1000900"/>
            <a:chOff x="7805080" y="4861709"/>
            <a:chExt cx="1917857" cy="1000900"/>
          </a:xfrm>
        </p:grpSpPr>
        <p:sp>
          <p:nvSpPr>
            <p:cNvPr id="32" name="Rectangle: Rounded Corners 31">
              <a:extLst>
                <a:ext uri="{FF2B5EF4-FFF2-40B4-BE49-F238E27FC236}">
                  <a16:creationId xmlns:a16="http://schemas.microsoft.com/office/drawing/2014/main" id="{05768DB1-C9E4-4830-967C-0BF8146A46F4}"/>
                </a:ext>
              </a:extLst>
            </p:cNvPr>
            <p:cNvSpPr/>
            <p:nvPr/>
          </p:nvSpPr>
          <p:spPr>
            <a:xfrm>
              <a:off x="7805080" y="4861709"/>
              <a:ext cx="1917857" cy="1000900"/>
            </a:xfrm>
            <a:prstGeom prst="roundRect">
              <a:avLst/>
            </a:prstGeom>
            <a:solidFill>
              <a:srgbClr val="E84A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4" name="TextBox 33">
              <a:extLst>
                <a:ext uri="{FF2B5EF4-FFF2-40B4-BE49-F238E27FC236}">
                  <a16:creationId xmlns:a16="http://schemas.microsoft.com/office/drawing/2014/main" id="{1E6AA5E4-ED5B-407C-B9DB-FFBCA7BACB74}"/>
                </a:ext>
              </a:extLst>
            </p:cNvPr>
            <p:cNvSpPr txBox="1"/>
            <p:nvPr/>
          </p:nvSpPr>
          <p:spPr>
            <a:xfrm>
              <a:off x="7995205" y="4920100"/>
              <a:ext cx="1514555" cy="307777"/>
            </a:xfrm>
            <a:prstGeom prst="rect">
              <a:avLst/>
            </a:prstGeom>
            <a:solidFill>
              <a:srgbClr val="E84A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A55+</a:t>
              </a:r>
            </a:p>
          </p:txBody>
        </p:sp>
        <p:sp>
          <p:nvSpPr>
            <p:cNvPr id="36" name="TextBox 35">
              <a:extLst>
                <a:ext uri="{FF2B5EF4-FFF2-40B4-BE49-F238E27FC236}">
                  <a16:creationId xmlns:a16="http://schemas.microsoft.com/office/drawing/2014/main" id="{6961E9AF-F266-40EC-A706-F099CAA82737}"/>
                </a:ext>
              </a:extLst>
            </p:cNvPr>
            <p:cNvSpPr txBox="1"/>
            <p:nvPr/>
          </p:nvSpPr>
          <p:spPr>
            <a:xfrm>
              <a:off x="7873794" y="5251525"/>
              <a:ext cx="1791925" cy="461665"/>
            </a:xfrm>
            <a:prstGeom prst="rect">
              <a:avLst/>
            </a:prstGeom>
            <a:solidFill>
              <a:srgbClr val="E84A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42%</a:t>
              </a:r>
            </a:p>
          </p:txBody>
        </p:sp>
      </p:grpSp>
      <p:pic>
        <p:nvPicPr>
          <p:cNvPr id="13" name="Picture 12" descr="A picture containing drawing&#10;&#10;Description automatically generated">
            <a:extLst>
              <a:ext uri="{FF2B5EF4-FFF2-40B4-BE49-F238E27FC236}">
                <a16:creationId xmlns:a16="http://schemas.microsoft.com/office/drawing/2014/main" id="{0521AB07-1D93-4014-AAE1-3853C157EF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26672" y="1802918"/>
            <a:ext cx="1979120" cy="2018084"/>
          </a:xfrm>
          <a:prstGeom prst="rect">
            <a:avLst/>
          </a:prstGeom>
        </p:spPr>
      </p:pic>
      <p:sp>
        <p:nvSpPr>
          <p:cNvPr id="14" name="Rectangle 13">
            <a:extLst>
              <a:ext uri="{FF2B5EF4-FFF2-40B4-BE49-F238E27FC236}">
                <a16:creationId xmlns:a16="http://schemas.microsoft.com/office/drawing/2014/main" id="{B326FA40-1AEC-41E2-A0A7-C63C06BAB5B8}"/>
              </a:ext>
            </a:extLst>
          </p:cNvPr>
          <p:cNvSpPr/>
          <p:nvPr/>
        </p:nvSpPr>
        <p:spPr>
          <a:xfrm>
            <a:off x="175264" y="947622"/>
            <a:ext cx="11322071" cy="584775"/>
          </a:xfrm>
          <a:prstGeom prst="rect">
            <a:avLst/>
          </a:prstGeom>
          <a:noFill/>
        </p:spPr>
        <p:txBody>
          <a:bodyPr wrap="square" rtlCol="0" anchor="t">
            <a:spAutoFit/>
          </a:bodyPr>
          <a:lstStyle/>
          <a:p>
            <a:pPr marL="285750" indent="-285750">
              <a:buBlip>
                <a:blip r:embed="rId5"/>
              </a:buBlip>
              <a:defRPr/>
            </a:pPr>
            <a:r>
              <a:rPr kumimoji="0" lang="en-US" sz="1600" b="0" i="0" u="none" strike="noStrike" kern="1200" cap="none" spc="0" normalizeH="0" baseline="0" noProof="0" dirty="0">
                <a:ln>
                  <a:noFill/>
                </a:ln>
                <a:solidFill>
                  <a:srgbClr val="1F1A62"/>
                </a:solidFill>
                <a:effectLst/>
                <a:uLnTx/>
                <a:uFillTx/>
                <a:latin typeface="Helvetica"/>
                <a:cs typeface="Helvetica"/>
              </a:rPr>
              <a:t>With many individuals and households experiencing significant lifestyle changes such as more time at home or adult children moving back in with parents, </a:t>
            </a:r>
            <a:r>
              <a:rPr kumimoji="0" lang="en-US" sz="1600" b="0" i="0" u="none" strike="noStrike" kern="1200" cap="none" spc="0" normalizeH="0" baseline="0" noProof="0" dirty="0">
                <a:ln>
                  <a:noFill/>
                </a:ln>
                <a:solidFill>
                  <a:srgbClr val="E84A99"/>
                </a:solidFill>
                <a:effectLst/>
                <a:uLnTx/>
                <a:uFillTx/>
                <a:latin typeface="Helvetica"/>
                <a:cs typeface="Helvetica"/>
              </a:rPr>
              <a:t>older audiences have started streaming more</a:t>
            </a:r>
          </a:p>
        </p:txBody>
      </p:sp>
      <p:sp>
        <p:nvSpPr>
          <p:cNvPr id="39" name="Rectangle 38">
            <a:extLst>
              <a:ext uri="{FF2B5EF4-FFF2-40B4-BE49-F238E27FC236}">
                <a16:creationId xmlns:a16="http://schemas.microsoft.com/office/drawing/2014/main" id="{C1954BEA-897B-4BCE-91A2-5A0FC8AB94A6}"/>
              </a:ext>
            </a:extLst>
          </p:cNvPr>
          <p:cNvSpPr/>
          <p:nvPr/>
        </p:nvSpPr>
        <p:spPr>
          <a:xfrm>
            <a:off x="63732" y="1673864"/>
            <a:ext cx="6629676" cy="4509302"/>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a:solidFill>
                  <a:prstClr val="white"/>
                </a:solidFill>
                <a:latin typeface="Helvetica" panose="020B0403020202020204" pitchFamily="34" charset="0"/>
              </a:rPr>
              <a:t>“I am spending more time streaming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Helvetica" panose="020B0403020202020204" pitchFamily="34" charset="0"/>
              </a:rPr>
              <a:t>% of respondents who agree</a:t>
            </a:r>
          </a:p>
        </p:txBody>
      </p:sp>
      <p:sp>
        <p:nvSpPr>
          <p:cNvPr id="6" name="TextBox 5">
            <a:extLst>
              <a:ext uri="{FF2B5EF4-FFF2-40B4-BE49-F238E27FC236}">
                <a16:creationId xmlns:a16="http://schemas.microsoft.com/office/drawing/2014/main" id="{71CE1C75-74B6-4B3A-B9DB-8D85A063A095}"/>
              </a:ext>
            </a:extLst>
          </p:cNvPr>
          <p:cNvSpPr txBox="1"/>
          <p:nvPr/>
        </p:nvSpPr>
        <p:spPr>
          <a:xfrm>
            <a:off x="456264" y="6238016"/>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Q4. Overall, please choose the statement below that best describes your video streaming viewing (e.g., Netflix, Disney+, Pluto TV, TV network or cable provider app, etc.) during the past 30 days. </a:t>
            </a:r>
          </a:p>
        </p:txBody>
      </p:sp>
    </p:spTree>
    <p:extLst>
      <p:ext uri="{BB962C8B-B14F-4D97-AF65-F5344CB8AC3E}">
        <p14:creationId xmlns:p14="http://schemas.microsoft.com/office/powerpoint/2010/main" val="3393006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person, indoor, person, living&#10;&#10;Description automatically generated">
            <a:extLst>
              <a:ext uri="{FF2B5EF4-FFF2-40B4-BE49-F238E27FC236}">
                <a16:creationId xmlns:a16="http://schemas.microsoft.com/office/drawing/2014/main" id="{B6A0A7DD-7C03-4B21-8DBA-20A916B80D55}"/>
              </a:ext>
            </a:extLst>
          </p:cNvPr>
          <p:cNvPicPr>
            <a:picLocks noChangeAspect="1"/>
          </p:cNvPicPr>
          <p:nvPr/>
        </p:nvPicPr>
        <p:blipFill rotWithShape="1">
          <a:blip r:embed="rId3">
            <a:extLst>
              <a:ext uri="{28A0092B-C50C-407E-A947-70E740481C1C}">
                <a14:useLocalDpi xmlns:a14="http://schemas.microsoft.com/office/drawing/2010/main" val="0"/>
              </a:ext>
            </a:extLst>
          </a:blip>
          <a:srcRect l="27546" r="25546"/>
          <a:stretch/>
        </p:blipFill>
        <p:spPr>
          <a:xfrm>
            <a:off x="0" y="1685013"/>
            <a:ext cx="3639900" cy="5172987"/>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26244" y="658570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EB6240A3-9078-4FDB-A200-4942B9165794}"/>
              </a:ext>
            </a:extLst>
          </p:cNvPr>
          <p:cNvSpPr/>
          <p:nvPr/>
        </p:nvSpPr>
        <p:spPr>
          <a:xfrm>
            <a:off x="283692" y="211140"/>
            <a:ext cx="11817954"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With more time on hand, viewers tend to watch more services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more than </a:t>
            </a:r>
            <a:r>
              <a:rPr kumimoji="0" lang="en-US" sz="2600" b="1" i="0" u="none" strike="noStrike" kern="1200" cap="none" spc="0" normalizeH="0" baseline="0" noProof="0" dirty="0">
                <a:ln>
                  <a:noFill/>
                </a:ln>
                <a:solidFill>
                  <a:srgbClr val="E84A99"/>
                </a:solidFill>
                <a:effectLst/>
                <a:uLnTx/>
                <a:uFillTx/>
                <a:latin typeface="Helvetica"/>
                <a:ea typeface="Open Sans" panose="020B0606030504020204" pitchFamily="34" charset="0"/>
                <a:cs typeface="Open Sans" panose="020B0606030504020204" pitchFamily="34" charset="0"/>
              </a:rPr>
              <a:t>one-third</a:t>
            </a:r>
            <a:r>
              <a:rPr kumimoji="0" lang="en-US" sz="2600" b="1"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 of AVOD users have access to </a:t>
            </a:r>
            <a:r>
              <a:rPr kumimoji="0" lang="en-US" sz="2600" b="1" i="0" u="none" strike="noStrike" kern="1200" cap="none" spc="0" normalizeH="0" baseline="0" noProof="0" dirty="0">
                <a:ln>
                  <a:noFill/>
                </a:ln>
                <a:solidFill>
                  <a:srgbClr val="E84A99"/>
                </a:solidFill>
                <a:effectLst/>
                <a:uLnTx/>
                <a:uFillTx/>
                <a:latin typeface="Helvetica"/>
                <a:ea typeface="Open Sans" panose="020B0606030504020204" pitchFamily="34" charset="0"/>
                <a:cs typeface="Open Sans" panose="020B0606030504020204" pitchFamily="34" charset="0"/>
              </a:rPr>
              <a:t>4 or more </a:t>
            </a:r>
            <a:r>
              <a:rPr kumimoji="0" lang="en-US" sz="2600" b="1"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services</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graphicFrame>
        <p:nvGraphicFramePr>
          <p:cNvPr id="60" name="Chart 59">
            <a:extLst>
              <a:ext uri="{FF2B5EF4-FFF2-40B4-BE49-F238E27FC236}">
                <a16:creationId xmlns:a16="http://schemas.microsoft.com/office/drawing/2014/main" id="{7FD498BB-1C92-4967-B1C8-5F3C66FF5C10}"/>
              </a:ext>
            </a:extLst>
          </p:cNvPr>
          <p:cNvGraphicFramePr/>
          <p:nvPr>
            <p:extLst>
              <p:ext uri="{D42A27DB-BD31-4B8C-83A1-F6EECF244321}">
                <p14:modId xmlns:p14="http://schemas.microsoft.com/office/powerpoint/2010/main" val="2688986132"/>
              </p:ext>
            </p:extLst>
          </p:nvPr>
        </p:nvGraphicFramePr>
        <p:xfrm>
          <a:off x="3734016" y="2567499"/>
          <a:ext cx="8367630" cy="3458841"/>
        </p:xfrm>
        <a:graphic>
          <a:graphicData uri="http://schemas.openxmlformats.org/drawingml/2006/chart">
            <c:chart xmlns:c="http://schemas.openxmlformats.org/drawingml/2006/chart" xmlns:r="http://schemas.openxmlformats.org/officeDocument/2006/relationships" r:id="rId5"/>
          </a:graphicData>
        </a:graphic>
      </p:graphicFrame>
      <p:sp>
        <p:nvSpPr>
          <p:cNvPr id="62" name="TextBox 61">
            <a:extLst>
              <a:ext uri="{FF2B5EF4-FFF2-40B4-BE49-F238E27FC236}">
                <a16:creationId xmlns:a16="http://schemas.microsoft.com/office/drawing/2014/main" id="{7D3BF7E7-0597-4931-B510-6FD0FCEBEEED}"/>
              </a:ext>
            </a:extLst>
          </p:cNvPr>
          <p:cNvSpPr txBox="1"/>
          <p:nvPr/>
        </p:nvSpPr>
        <p:spPr>
          <a:xfrm>
            <a:off x="3837032" y="2194114"/>
            <a:ext cx="8115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F1A62"/>
                </a:solidFill>
                <a:latin typeface="Helvetica" panose="020B0604020202020204" pitchFamily="34" charset="0"/>
                <a:cs typeface="Helvetica" panose="020B0604020202020204" pitchFamily="34" charset="0"/>
              </a:rPr>
              <a:t>How many streaming services does your household currently have access to?</a:t>
            </a:r>
          </a:p>
        </p:txBody>
      </p:sp>
      <p:sp>
        <p:nvSpPr>
          <p:cNvPr id="2" name="Rectangle 1">
            <a:extLst>
              <a:ext uri="{FF2B5EF4-FFF2-40B4-BE49-F238E27FC236}">
                <a16:creationId xmlns:a16="http://schemas.microsoft.com/office/drawing/2014/main" id="{7543711F-FE15-4D64-B313-29A5D8C0BF7F}"/>
              </a:ext>
            </a:extLst>
          </p:cNvPr>
          <p:cNvSpPr/>
          <p:nvPr/>
        </p:nvSpPr>
        <p:spPr>
          <a:xfrm>
            <a:off x="10523437" y="3150761"/>
            <a:ext cx="1034579" cy="2758876"/>
          </a:xfrm>
          <a:prstGeom prst="rect">
            <a:avLst/>
          </a:prstGeom>
          <a:no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682B88-5A1F-4D12-A759-86DE4F8BCE73}"/>
              </a:ext>
            </a:extLst>
          </p:cNvPr>
          <p:cNvSpPr txBox="1"/>
          <p:nvPr/>
        </p:nvSpPr>
        <p:spPr>
          <a:xfrm>
            <a:off x="3639900" y="6158840"/>
            <a:ext cx="817586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Q2. How many streaming services does your household currently have access to? </a:t>
            </a:r>
            <a:r>
              <a:rPr kumimoji="0" lang="en-US" sz="7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
        <p:nvSpPr>
          <p:cNvPr id="15" name="Rectangle 14">
            <a:extLst>
              <a:ext uri="{FF2B5EF4-FFF2-40B4-BE49-F238E27FC236}">
                <a16:creationId xmlns:a16="http://schemas.microsoft.com/office/drawing/2014/main" id="{00A4BB55-5408-4071-B6D7-6477F4AD038A}"/>
              </a:ext>
            </a:extLst>
          </p:cNvPr>
          <p:cNvSpPr/>
          <p:nvPr/>
        </p:nvSpPr>
        <p:spPr>
          <a:xfrm>
            <a:off x="140140" y="1171419"/>
            <a:ext cx="12044097" cy="323165"/>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500" b="1" i="0" u="none" strike="noStrike" kern="1200" cap="none" spc="0" normalizeH="0" baseline="0" noProof="0" dirty="0">
                <a:ln>
                  <a:noFill/>
                </a:ln>
                <a:solidFill>
                  <a:srgbClr val="E84A99"/>
                </a:solidFill>
                <a:effectLst/>
                <a:uLnTx/>
                <a:uFillTx/>
                <a:latin typeface="Helvetica"/>
                <a:ea typeface="+mn-ea"/>
                <a:cs typeface="Helvetica"/>
              </a:rPr>
              <a:t>Young adults</a:t>
            </a:r>
            <a:r>
              <a:rPr kumimoji="0" lang="en-US" sz="1500" b="0" i="0" u="none" strike="noStrike" kern="1200" cap="none" spc="0" normalizeH="0" baseline="0" noProof="0" dirty="0">
                <a:ln>
                  <a:noFill/>
                </a:ln>
                <a:solidFill>
                  <a:srgbClr val="1F1A62"/>
                </a:solidFill>
                <a:effectLst/>
                <a:uLnTx/>
                <a:uFillTx/>
                <a:latin typeface="Helvetica"/>
                <a:ea typeface="+mn-ea"/>
                <a:cs typeface="Helvetica"/>
              </a:rPr>
              <a:t>, </a:t>
            </a:r>
            <a:r>
              <a:rPr kumimoji="0" lang="en-US" sz="1500" b="1" i="0" u="none" strike="noStrike" kern="1200" cap="none" spc="0" normalizeH="0" baseline="0" noProof="0" dirty="0">
                <a:ln>
                  <a:noFill/>
                </a:ln>
                <a:solidFill>
                  <a:srgbClr val="E84A99"/>
                </a:solidFill>
                <a:effectLst/>
                <a:uLnTx/>
                <a:uFillTx/>
                <a:latin typeface="Helvetica"/>
                <a:ea typeface="+mn-ea"/>
                <a:cs typeface="Helvetica"/>
              </a:rPr>
              <a:t>affluent households</a:t>
            </a:r>
            <a:r>
              <a:rPr kumimoji="0" lang="en-US" sz="1500" b="0" i="0" u="none" strike="noStrike" kern="1200" cap="none" spc="0" normalizeH="0" baseline="0" noProof="0" dirty="0">
                <a:ln>
                  <a:noFill/>
                </a:ln>
                <a:solidFill>
                  <a:srgbClr val="1F1A62"/>
                </a:solidFill>
                <a:effectLst/>
                <a:uLnTx/>
                <a:uFillTx/>
                <a:latin typeface="Helvetica"/>
                <a:ea typeface="+mn-ea"/>
                <a:cs typeface="Helvetica"/>
              </a:rPr>
              <a:t>, and </a:t>
            </a:r>
            <a:r>
              <a:rPr kumimoji="0" lang="en-US" sz="1500" b="1" i="0" u="none" strike="noStrike" kern="1200" cap="none" spc="0" normalizeH="0" baseline="0" noProof="0" dirty="0">
                <a:ln>
                  <a:noFill/>
                </a:ln>
                <a:solidFill>
                  <a:srgbClr val="E84A99"/>
                </a:solidFill>
                <a:effectLst/>
                <a:uLnTx/>
                <a:uFillTx/>
                <a:latin typeface="Helvetica"/>
                <a:ea typeface="+mn-ea"/>
                <a:cs typeface="Helvetica"/>
              </a:rPr>
              <a:t>families</a:t>
            </a:r>
            <a:r>
              <a:rPr kumimoji="0" lang="en-US" sz="1500" b="0" i="0" u="none" strike="noStrike" kern="1200" cap="none" spc="0" normalizeH="0" baseline="0" noProof="0" dirty="0">
                <a:ln>
                  <a:noFill/>
                </a:ln>
                <a:solidFill>
                  <a:srgbClr val="1F1A62"/>
                </a:solidFill>
                <a:effectLst/>
                <a:uLnTx/>
                <a:uFillTx/>
                <a:latin typeface="Helvetica"/>
                <a:ea typeface="+mn-ea"/>
                <a:cs typeface="Helvetica"/>
              </a:rPr>
              <a:t> are most likely to subscribe to more services</a:t>
            </a:r>
            <a:endParaRPr kumimoji="0" lang="en-US" sz="1500" b="1" i="0" u="none" strike="noStrike" kern="1200" cap="none" spc="0" normalizeH="0" baseline="0" noProof="0" dirty="0">
              <a:ln>
                <a:noFill/>
              </a:ln>
              <a:solidFill>
                <a:srgbClr val="E84A99"/>
              </a:solidFill>
              <a:effectLst/>
              <a:uLnTx/>
              <a:uFillTx/>
              <a:latin typeface="Helvetica"/>
              <a:ea typeface="+mn-ea"/>
              <a:cs typeface="Helvetica"/>
            </a:endParaRPr>
          </a:p>
        </p:txBody>
      </p:sp>
    </p:spTree>
    <p:extLst>
      <p:ext uri="{BB962C8B-B14F-4D97-AF65-F5344CB8AC3E}">
        <p14:creationId xmlns:p14="http://schemas.microsoft.com/office/powerpoint/2010/main" val="2637335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2" ma:contentTypeDescription="Create a new document." ma:contentTypeScope="" ma:versionID="7c703c235307ba41f55cbd703c3d4efb">
  <xsd:schema xmlns:xsd="http://www.w3.org/2001/XMLSchema" xmlns:xs="http://www.w3.org/2001/XMLSchema" xmlns:p="http://schemas.microsoft.com/office/2006/metadata/properties" xmlns:ns2="c3801c2d-3f2f-44a1-8478-554d1c91a4f5" targetNamespace="http://schemas.microsoft.com/office/2006/metadata/properties" ma:root="true" ma:fieldsID="6900eb47b0703b49a4b17ca6507ea12f" ns2:_="">
    <xsd:import namespace="c3801c2d-3f2f-44a1-8478-554d1c91a4f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541747-AB07-4F61-8DC5-3F9B7111FDDB}">
  <ds:schemaRefs>
    <ds:schemaRef ds:uri="578b25d2-4ce3-48f9-bbcf-9417e460be7c"/>
    <ds:schemaRef ds:uri="8d26fe36-1c2f-44bd-9be9-b26bb59973b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68AE2DA-30D8-4137-80A1-2FF66A7CDE25}">
  <ds:schemaRefs>
    <ds:schemaRef ds:uri="http://schemas.microsoft.com/sharepoint/v3/contenttype/forms"/>
  </ds:schemaRefs>
</ds:datastoreItem>
</file>

<file path=customXml/itemProps3.xml><?xml version="1.0" encoding="utf-8"?>
<ds:datastoreItem xmlns:ds="http://schemas.openxmlformats.org/officeDocument/2006/customXml" ds:itemID="{4A700276-594C-464F-B794-EB2DE7CA2F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801c2d-3f2f-44a1-8478-554d1c91a4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942</TotalTime>
  <Words>5660</Words>
  <Application>Microsoft Office PowerPoint</Application>
  <PresentationFormat>Widescreen</PresentationFormat>
  <Paragraphs>456</Paragraphs>
  <Slides>37</Slides>
  <Notes>26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37</vt:i4>
      </vt:variant>
    </vt:vector>
  </HeadingPairs>
  <TitlesOfParts>
    <vt:vector size="48" baseType="lpstr">
      <vt:lpstr>Arial</vt:lpstr>
      <vt:lpstr>Calibri</vt:lpstr>
      <vt:lpstr>Calibri Light</vt:lpstr>
      <vt:lpstr>Helvetica</vt:lpstr>
      <vt:lpstr>Helvetica Light</vt:lpstr>
      <vt:lpstr>Trebuchet MS</vt:lpstr>
      <vt:lpstr>Office Theme</vt:lpstr>
      <vt:lpstr>1_Office Theme</vt:lpstr>
      <vt:lpstr>2_Office Theme</vt:lpstr>
      <vt:lpstr>3_Office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Jason Wiese</cp:lastModifiedBy>
  <cp:revision>1</cp:revision>
  <dcterms:created xsi:type="dcterms:W3CDTF">2020-08-27T18:25:21Z</dcterms:created>
  <dcterms:modified xsi:type="dcterms:W3CDTF">2021-01-15T03:13:03Z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0x0101002ABCF5620D45EF4AA969D5E9CFDA206E</vt:lpwstr>
  </property>
  <property fmtid="{D5CDD505-2E9C-101B-9397-08002B2CF9AE}" pid="3" name="Order">
    <vt:r8>870600</vt:r8>
  </property>
</Properties>
</file>