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  <p:sldMasterId id="2147483679" r:id="rId6"/>
    <p:sldMasterId id="2147483684" r:id="rId7"/>
  </p:sldMasterIdLst>
  <p:notesMasterIdLst>
    <p:notesMasterId r:id="rId42"/>
  </p:notesMasterIdLst>
  <p:sldIdLst>
    <p:sldId id="2144327422" r:id="rId8"/>
    <p:sldId id="2144327285" r:id="rId9"/>
    <p:sldId id="2144327425" r:id="rId10"/>
    <p:sldId id="2144327270" r:id="rId11"/>
    <p:sldId id="2144327511" r:id="rId12"/>
    <p:sldId id="2144327349" r:id="rId13"/>
    <p:sldId id="2144327301" r:id="rId14"/>
    <p:sldId id="2144327350" r:id="rId15"/>
    <p:sldId id="2144327512" r:id="rId16"/>
    <p:sldId id="2144327513" r:id="rId17"/>
    <p:sldId id="2144327331" r:id="rId18"/>
    <p:sldId id="2144327302" r:id="rId19"/>
    <p:sldId id="2144327297" r:id="rId20"/>
    <p:sldId id="2144327290" r:id="rId21"/>
    <p:sldId id="2144327294" r:id="rId22"/>
    <p:sldId id="2144327518" r:id="rId23"/>
    <p:sldId id="2144327515" r:id="rId24"/>
    <p:sldId id="2144327378" r:id="rId25"/>
    <p:sldId id="2248" r:id="rId26"/>
    <p:sldId id="2144327351" r:id="rId27"/>
    <p:sldId id="2144327312" r:id="rId28"/>
    <p:sldId id="2144327311" r:id="rId29"/>
    <p:sldId id="2144327353" r:id="rId30"/>
    <p:sldId id="2312" r:id="rId31"/>
    <p:sldId id="2144327519" r:id="rId32"/>
    <p:sldId id="2144327517" r:id="rId33"/>
    <p:sldId id="2144327375" r:id="rId34"/>
    <p:sldId id="2144327363" r:id="rId35"/>
    <p:sldId id="2144327354" r:id="rId36"/>
    <p:sldId id="2144327520" r:id="rId37"/>
    <p:sldId id="2144327380" r:id="rId38"/>
    <p:sldId id="2144327423" r:id="rId39"/>
    <p:sldId id="2144327267" r:id="rId40"/>
    <p:sldId id="288" r:id="rId41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3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Danielle Delauro" initials="DD" lastIdx="4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27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Danielle Delauro" initials="DD [2]" lastIdx="14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6" name="Marianne Vita" initials="MV" lastIdx="6" clrIdx="5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464"/>
    <a:srgbClr val="00BFF2"/>
    <a:srgbClr val="ED3C8D"/>
    <a:srgbClr val="FFE600"/>
    <a:srgbClr val="E2E8F1"/>
    <a:srgbClr val="4EBEA4"/>
    <a:srgbClr val="7ED2F6"/>
    <a:srgbClr val="201A62"/>
    <a:srgbClr val="FFB3FF"/>
    <a:srgbClr val="CFA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3F3FA8-0F85-4F2A-AADE-8B0F73F8E46C}" v="1530" dt="2021-01-20T19:23:06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3737" autoAdjust="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/>
    </p:cSldViewPr>
  </p:slideViewPr>
  <p:outlineViewPr>
    <p:cViewPr>
      <p:scale>
        <a:sx n="33" d="100"/>
        <a:sy n="33" d="100"/>
      </p:scale>
      <p:origin x="0" y="-1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2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Vita" userId="35b1102d-d340-4a85-a709-12ee727aa48b" providerId="ADAL" clId="{813F3FA8-0F85-4F2A-AADE-8B0F73F8E46C}"/>
    <pc:docChg chg="undo custSel mod addSld delSld modSld sldOrd delMainMaster">
      <pc:chgData name="Marianne Vita" userId="35b1102d-d340-4a85-a709-12ee727aa48b" providerId="ADAL" clId="{813F3FA8-0F85-4F2A-AADE-8B0F73F8E46C}" dt="2021-01-21T15:37:50.343" v="4876" actId="6549"/>
      <pc:docMkLst>
        <pc:docMk/>
      </pc:docMkLst>
      <pc:sldChg chg="del">
        <pc:chgData name="Marianne Vita" userId="35b1102d-d340-4a85-a709-12ee727aa48b" providerId="ADAL" clId="{813F3FA8-0F85-4F2A-AADE-8B0F73F8E46C}" dt="2021-01-15T18:57:34.553" v="3" actId="47"/>
        <pc:sldMkLst>
          <pc:docMk/>
          <pc:sldMk cId="552149435" sldId="286"/>
        </pc:sldMkLst>
      </pc:sldChg>
      <pc:sldChg chg="del">
        <pc:chgData name="Marianne Vita" userId="35b1102d-d340-4a85-a709-12ee727aa48b" providerId="ADAL" clId="{813F3FA8-0F85-4F2A-AADE-8B0F73F8E46C}" dt="2021-01-15T19:02:12.753" v="22" actId="2696"/>
        <pc:sldMkLst>
          <pc:docMk/>
          <pc:sldMk cId="49798867" sldId="288"/>
        </pc:sldMkLst>
      </pc:sldChg>
      <pc:sldChg chg="delSp modSp mod">
        <pc:chgData name="Marianne Vita" userId="35b1102d-d340-4a85-a709-12ee727aa48b" providerId="ADAL" clId="{813F3FA8-0F85-4F2A-AADE-8B0F73F8E46C}" dt="2021-01-18T13:08:55.266" v="2849" actId="207"/>
        <pc:sldMkLst>
          <pc:docMk/>
          <pc:sldMk cId="720462330" sldId="2248"/>
        </pc:sldMkLst>
        <pc:spChg chg="del">
          <ac:chgData name="Marianne Vita" userId="35b1102d-d340-4a85-a709-12ee727aa48b" providerId="ADAL" clId="{813F3FA8-0F85-4F2A-AADE-8B0F73F8E46C}" dt="2021-01-15T20:43:28.240" v="1534" actId="478"/>
          <ac:spMkLst>
            <pc:docMk/>
            <pc:sldMk cId="720462330" sldId="2248"/>
            <ac:spMk id="4" creationId="{DF3B7366-1ED3-4CF7-B44D-207AECC6DDAA}"/>
          </ac:spMkLst>
        </pc:spChg>
        <pc:spChg chg="mod">
          <ac:chgData name="Marianne Vita" userId="35b1102d-d340-4a85-a709-12ee727aa48b" providerId="ADAL" clId="{813F3FA8-0F85-4F2A-AADE-8B0F73F8E46C}" dt="2021-01-18T13:08:55.266" v="2849" actId="207"/>
          <ac:spMkLst>
            <pc:docMk/>
            <pc:sldMk cId="720462330" sldId="2248"/>
            <ac:spMk id="11" creationId="{5A70652F-38E7-4B75-B494-BB0702BA4B32}"/>
          </ac:spMkLst>
        </pc:spChg>
        <pc:graphicFrameChg chg="mod">
          <ac:chgData name="Marianne Vita" userId="35b1102d-d340-4a85-a709-12ee727aa48b" providerId="ADAL" clId="{813F3FA8-0F85-4F2A-AADE-8B0F73F8E46C}" dt="2021-01-18T12:36:38.307" v="2412" actId="1582"/>
          <ac:graphicFrameMkLst>
            <pc:docMk/>
            <pc:sldMk cId="720462330" sldId="2248"/>
            <ac:graphicFrameMk id="9" creationId="{CA71EDD5-79CC-4170-921C-E20AFFE6D5E8}"/>
          </ac:graphicFrameMkLst>
        </pc:graphicFrameChg>
      </pc:sldChg>
      <pc:sldChg chg="add del">
        <pc:chgData name="Marianne Vita" userId="35b1102d-d340-4a85-a709-12ee727aa48b" providerId="ADAL" clId="{813F3FA8-0F85-4F2A-AADE-8B0F73F8E46C}" dt="2021-01-19T20:49:06.294" v="4870" actId="47"/>
        <pc:sldMkLst>
          <pc:docMk/>
          <pc:sldMk cId="1036079136" sldId="2264"/>
        </pc:sldMkLst>
      </pc:sldChg>
      <pc:sldChg chg="del">
        <pc:chgData name="Marianne Vita" userId="35b1102d-d340-4a85-a709-12ee727aa48b" providerId="ADAL" clId="{813F3FA8-0F85-4F2A-AADE-8B0F73F8E46C}" dt="2021-01-15T19:52:02.809" v="1128" actId="2696"/>
        <pc:sldMkLst>
          <pc:docMk/>
          <pc:sldMk cId="3070759860" sldId="2264"/>
        </pc:sldMkLst>
      </pc:sldChg>
      <pc:sldChg chg="addSp delSp modSp add mod">
        <pc:chgData name="Marianne Vita" userId="35b1102d-d340-4a85-a709-12ee727aa48b" providerId="ADAL" clId="{813F3FA8-0F85-4F2A-AADE-8B0F73F8E46C}" dt="2021-01-15T19:57:35.737" v="1301" actId="1076"/>
        <pc:sldMkLst>
          <pc:docMk/>
          <pc:sldMk cId="2888883198" sldId="2312"/>
        </pc:sldMkLst>
        <pc:spChg chg="del">
          <ac:chgData name="Marianne Vita" userId="35b1102d-d340-4a85-a709-12ee727aa48b" providerId="ADAL" clId="{813F3FA8-0F85-4F2A-AADE-8B0F73F8E46C}" dt="2021-01-15T19:55:47.405" v="1271" actId="478"/>
          <ac:spMkLst>
            <pc:docMk/>
            <pc:sldMk cId="2888883198" sldId="2312"/>
            <ac:spMk id="5" creationId="{CDA0F8FB-6D81-462F-A392-33ABF2FDF786}"/>
          </ac:spMkLst>
        </pc:spChg>
        <pc:spChg chg="mod">
          <ac:chgData name="Marianne Vita" userId="35b1102d-d340-4a85-a709-12ee727aa48b" providerId="ADAL" clId="{813F3FA8-0F85-4F2A-AADE-8B0F73F8E46C}" dt="2021-01-15T19:56:47.187" v="1291" actId="403"/>
          <ac:spMkLst>
            <pc:docMk/>
            <pc:sldMk cId="2888883198" sldId="2312"/>
            <ac:spMk id="6" creationId="{06B56E08-D1B5-4EA3-9318-1038DDAD3C2E}"/>
          </ac:spMkLst>
        </pc:spChg>
        <pc:spChg chg="del">
          <ac:chgData name="Marianne Vita" userId="35b1102d-d340-4a85-a709-12ee727aa48b" providerId="ADAL" clId="{813F3FA8-0F85-4F2A-AADE-8B0F73F8E46C}" dt="2021-01-15T19:56:00.035" v="1273" actId="478"/>
          <ac:spMkLst>
            <pc:docMk/>
            <pc:sldMk cId="2888883198" sldId="2312"/>
            <ac:spMk id="7" creationId="{CD84F0EB-FFC7-4004-AD27-7D061783C1C5}"/>
          </ac:spMkLst>
        </pc:spChg>
        <pc:spChg chg="mod">
          <ac:chgData name="Marianne Vita" userId="35b1102d-d340-4a85-a709-12ee727aa48b" providerId="ADAL" clId="{813F3FA8-0F85-4F2A-AADE-8B0F73F8E46C}" dt="2021-01-15T19:56:55.612" v="1293" actId="255"/>
          <ac:spMkLst>
            <pc:docMk/>
            <pc:sldMk cId="2888883198" sldId="2312"/>
            <ac:spMk id="9" creationId="{F1E99558-71FD-4733-AAE6-54E9535A0C2A}"/>
          </ac:spMkLst>
        </pc:spChg>
        <pc:spChg chg="mod">
          <ac:chgData name="Marianne Vita" userId="35b1102d-d340-4a85-a709-12ee727aa48b" providerId="ADAL" clId="{813F3FA8-0F85-4F2A-AADE-8B0F73F8E46C}" dt="2021-01-15T19:55:24.285" v="1270" actId="20577"/>
          <ac:spMkLst>
            <pc:docMk/>
            <pc:sldMk cId="2888883198" sldId="2312"/>
            <ac:spMk id="10" creationId="{C972D5CD-D361-4F80-8AAC-283D3E685346}"/>
          </ac:spMkLst>
        </pc:spChg>
        <pc:spChg chg="add del mod">
          <ac:chgData name="Marianne Vita" userId="35b1102d-d340-4a85-a709-12ee727aa48b" providerId="ADAL" clId="{813F3FA8-0F85-4F2A-AADE-8B0F73F8E46C}" dt="2021-01-15T19:57:35.737" v="1301" actId="1076"/>
          <ac:spMkLst>
            <pc:docMk/>
            <pc:sldMk cId="2888883198" sldId="2312"/>
            <ac:spMk id="11" creationId="{72A5DA57-4E66-4389-A673-BDBB6C6E80DE}"/>
          </ac:spMkLst>
        </pc:spChg>
        <pc:spChg chg="del">
          <ac:chgData name="Marianne Vita" userId="35b1102d-d340-4a85-a709-12ee727aa48b" providerId="ADAL" clId="{813F3FA8-0F85-4F2A-AADE-8B0F73F8E46C}" dt="2021-01-15T19:55:50.186" v="1272" actId="478"/>
          <ac:spMkLst>
            <pc:docMk/>
            <pc:sldMk cId="2888883198" sldId="2312"/>
            <ac:spMk id="12" creationId="{54C77E61-7678-423D-9881-1152C1BF2451}"/>
          </ac:spMkLst>
        </pc:spChg>
        <pc:spChg chg="mod">
          <ac:chgData name="Marianne Vita" userId="35b1102d-d340-4a85-a709-12ee727aa48b" providerId="ADAL" clId="{813F3FA8-0F85-4F2A-AADE-8B0F73F8E46C}" dt="2021-01-15T19:57:31.366" v="1300" actId="1076"/>
          <ac:spMkLst>
            <pc:docMk/>
            <pc:sldMk cId="2888883198" sldId="2312"/>
            <ac:spMk id="13" creationId="{27F23DCE-5FC2-4CC5-90B8-45D7BF9DA954}"/>
          </ac:spMkLst>
        </pc:spChg>
        <pc:spChg chg="mod">
          <ac:chgData name="Marianne Vita" userId="35b1102d-d340-4a85-a709-12ee727aa48b" providerId="ADAL" clId="{813F3FA8-0F85-4F2A-AADE-8B0F73F8E46C}" dt="2021-01-15T19:56:36.505" v="1287" actId="403"/>
          <ac:spMkLst>
            <pc:docMk/>
            <pc:sldMk cId="2888883198" sldId="2312"/>
            <ac:spMk id="14" creationId="{012F8B65-B618-44BF-856E-E1F16796356B}"/>
          </ac:spMkLst>
        </pc:spChg>
        <pc:spChg chg="del">
          <ac:chgData name="Marianne Vita" userId="35b1102d-d340-4a85-a709-12ee727aa48b" providerId="ADAL" clId="{813F3FA8-0F85-4F2A-AADE-8B0F73F8E46C}" dt="2021-01-15T19:56:08.482" v="1276" actId="478"/>
          <ac:spMkLst>
            <pc:docMk/>
            <pc:sldMk cId="2888883198" sldId="2312"/>
            <ac:spMk id="15" creationId="{D8347295-46DD-4843-9F06-8BC8FA3655F2}"/>
          </ac:spMkLst>
        </pc:spChg>
        <pc:spChg chg="add del mod">
          <ac:chgData name="Marianne Vita" userId="35b1102d-d340-4a85-a709-12ee727aa48b" providerId="ADAL" clId="{813F3FA8-0F85-4F2A-AADE-8B0F73F8E46C}" dt="2021-01-15T19:55:06.140" v="1267" actId="478"/>
          <ac:spMkLst>
            <pc:docMk/>
            <pc:sldMk cId="2888883198" sldId="2312"/>
            <ac:spMk id="18" creationId="{CCF43634-0AC4-45FE-A6AA-79D1D18494F8}"/>
          </ac:spMkLst>
        </pc:spChg>
      </pc:sldChg>
      <pc:sldChg chg="del">
        <pc:chgData name="Marianne Vita" userId="35b1102d-d340-4a85-a709-12ee727aa48b" providerId="ADAL" clId="{813F3FA8-0F85-4F2A-AADE-8B0F73F8E46C}" dt="2021-01-15T19:47:14.292" v="1104" actId="2696"/>
        <pc:sldMkLst>
          <pc:docMk/>
          <pc:sldMk cId="3765713909" sldId="2312"/>
        </pc:sldMkLst>
      </pc:sldChg>
      <pc:sldChg chg="del">
        <pc:chgData name="Marianne Vita" userId="35b1102d-d340-4a85-a709-12ee727aa48b" providerId="ADAL" clId="{813F3FA8-0F85-4F2A-AADE-8B0F73F8E46C}" dt="2021-01-15T20:16:39.361" v="1508" actId="47"/>
        <pc:sldMkLst>
          <pc:docMk/>
          <pc:sldMk cId="1085901086" sldId="16180"/>
        </pc:sldMkLst>
      </pc:sldChg>
      <pc:sldChg chg="del">
        <pc:chgData name="Marianne Vita" userId="35b1102d-d340-4a85-a709-12ee727aa48b" providerId="ADAL" clId="{813F3FA8-0F85-4F2A-AADE-8B0F73F8E46C}" dt="2021-01-15T18:57:39.560" v="4" actId="47"/>
        <pc:sldMkLst>
          <pc:docMk/>
          <pc:sldMk cId="3346279855" sldId="16232"/>
        </pc:sldMkLst>
      </pc:sldChg>
      <pc:sldChg chg="del">
        <pc:chgData name="Marianne Vita" userId="35b1102d-d340-4a85-a709-12ee727aa48b" providerId="ADAL" clId="{813F3FA8-0F85-4F2A-AADE-8B0F73F8E46C}" dt="2021-01-15T19:47:14.292" v="1104" actId="2696"/>
        <pc:sldMkLst>
          <pc:docMk/>
          <pc:sldMk cId="336339871" sldId="16234"/>
        </pc:sldMkLst>
      </pc:sldChg>
      <pc:sldChg chg="add del setBg">
        <pc:chgData name="Marianne Vita" userId="35b1102d-d340-4a85-a709-12ee727aa48b" providerId="ADAL" clId="{813F3FA8-0F85-4F2A-AADE-8B0F73F8E46C}" dt="2021-01-15T20:11:10.117" v="1435" actId="47"/>
        <pc:sldMkLst>
          <pc:docMk/>
          <pc:sldMk cId="1474511300" sldId="16234"/>
        </pc:sldMkLst>
      </pc:sldChg>
      <pc:sldChg chg="del">
        <pc:chgData name="Marianne Vita" userId="35b1102d-d340-4a85-a709-12ee727aa48b" providerId="ADAL" clId="{813F3FA8-0F85-4F2A-AADE-8B0F73F8E46C}" dt="2021-01-15T19:16:02.266" v="752" actId="47"/>
        <pc:sldMkLst>
          <pc:docMk/>
          <pc:sldMk cId="2713857251" sldId="16295"/>
        </pc:sldMkLst>
      </pc:sldChg>
      <pc:sldChg chg="addSp delSp modSp mod delAnim modAnim">
        <pc:chgData name="Marianne Vita" userId="35b1102d-d340-4a85-a709-12ee727aa48b" providerId="ADAL" clId="{813F3FA8-0F85-4F2A-AADE-8B0F73F8E46C}" dt="2021-01-19T19:45:05.622" v="4791"/>
        <pc:sldMkLst>
          <pc:docMk/>
          <pc:sldMk cId="1370990927" sldId="2144327270"/>
        </pc:sldMkLst>
        <pc:spChg chg="del mod">
          <ac:chgData name="Marianne Vita" userId="35b1102d-d340-4a85-a709-12ee727aa48b" providerId="ADAL" clId="{813F3FA8-0F85-4F2A-AADE-8B0F73F8E46C}" dt="2021-01-15T19:01:53.322" v="20" actId="478"/>
          <ac:spMkLst>
            <pc:docMk/>
            <pc:sldMk cId="1370990927" sldId="2144327270"/>
            <ac:spMk id="17" creationId="{8E5D7CEA-9C54-401A-B70D-BBEB0EE161CA}"/>
          </ac:spMkLst>
        </pc:spChg>
        <pc:spChg chg="mod">
          <ac:chgData name="Marianne Vita" userId="35b1102d-d340-4a85-a709-12ee727aa48b" providerId="ADAL" clId="{813F3FA8-0F85-4F2A-AADE-8B0F73F8E46C}" dt="2021-01-15T19:12:14.972" v="421" actId="1076"/>
          <ac:spMkLst>
            <pc:docMk/>
            <pc:sldMk cId="1370990927" sldId="2144327270"/>
            <ac:spMk id="20" creationId="{D58CF194-7A70-402C-880E-708B88BA2E1D}"/>
          </ac:spMkLst>
        </pc:spChg>
        <pc:spChg chg="mod">
          <ac:chgData name="Marianne Vita" userId="35b1102d-d340-4a85-a709-12ee727aa48b" providerId="ADAL" clId="{813F3FA8-0F85-4F2A-AADE-8B0F73F8E46C}" dt="2021-01-15T18:59:16.929" v="12"/>
          <ac:spMkLst>
            <pc:docMk/>
            <pc:sldMk cId="1370990927" sldId="2144327270"/>
            <ac:spMk id="21" creationId="{0DC13E38-B13D-493D-A214-AB9D7217CA2E}"/>
          </ac:spMkLst>
        </pc:spChg>
        <pc:spChg chg="mod">
          <ac:chgData name="Marianne Vita" userId="35b1102d-d340-4a85-a709-12ee727aa48b" providerId="ADAL" clId="{813F3FA8-0F85-4F2A-AADE-8B0F73F8E46C}" dt="2021-01-15T18:59:16.929" v="12"/>
          <ac:spMkLst>
            <pc:docMk/>
            <pc:sldMk cId="1370990927" sldId="2144327270"/>
            <ac:spMk id="22" creationId="{EEB0D459-B609-49E4-BC08-96BE79544606}"/>
          </ac:spMkLst>
        </pc:spChg>
        <pc:spChg chg="mod">
          <ac:chgData name="Marianne Vita" userId="35b1102d-d340-4a85-a709-12ee727aa48b" providerId="ADAL" clId="{813F3FA8-0F85-4F2A-AADE-8B0F73F8E46C}" dt="2021-01-18T11:55:46.894" v="1784" actId="20577"/>
          <ac:spMkLst>
            <pc:docMk/>
            <pc:sldMk cId="1370990927" sldId="2144327270"/>
            <ac:spMk id="23" creationId="{0E6590DE-F074-4C96-A09C-81C835BEF0F2}"/>
          </ac:spMkLst>
        </pc:spChg>
        <pc:spChg chg="mod">
          <ac:chgData name="Marianne Vita" userId="35b1102d-d340-4a85-a709-12ee727aa48b" providerId="ADAL" clId="{813F3FA8-0F85-4F2A-AADE-8B0F73F8E46C}" dt="2021-01-15T19:10:35.887" v="266" actId="1076"/>
          <ac:spMkLst>
            <pc:docMk/>
            <pc:sldMk cId="1370990927" sldId="2144327270"/>
            <ac:spMk id="25" creationId="{2FD6D68A-728F-4CB1-B6D7-B4DA6C316A83}"/>
          </ac:spMkLst>
        </pc:spChg>
        <pc:spChg chg="mod">
          <ac:chgData name="Marianne Vita" userId="35b1102d-d340-4a85-a709-12ee727aa48b" providerId="ADAL" clId="{813F3FA8-0F85-4F2A-AADE-8B0F73F8E46C}" dt="2021-01-18T11:59:22.772" v="1943" actId="20577"/>
          <ac:spMkLst>
            <pc:docMk/>
            <pc:sldMk cId="1370990927" sldId="2144327270"/>
            <ac:spMk id="28" creationId="{0E58F2B0-C488-49D4-9D01-940344E382AA}"/>
          </ac:spMkLst>
        </pc:spChg>
        <pc:spChg chg="mod">
          <ac:chgData name="Marianne Vita" userId="35b1102d-d340-4a85-a709-12ee727aa48b" providerId="ADAL" clId="{813F3FA8-0F85-4F2A-AADE-8B0F73F8E46C}" dt="2021-01-18T11:58:12.609" v="1919" actId="20577"/>
          <ac:spMkLst>
            <pc:docMk/>
            <pc:sldMk cId="1370990927" sldId="2144327270"/>
            <ac:spMk id="32" creationId="{E1C8AB8F-4165-4769-8969-97FFD7B7FA95}"/>
          </ac:spMkLst>
        </pc:spChg>
        <pc:spChg chg="mod">
          <ac:chgData name="Marianne Vita" userId="35b1102d-d340-4a85-a709-12ee727aa48b" providerId="ADAL" clId="{813F3FA8-0F85-4F2A-AADE-8B0F73F8E46C}" dt="2021-01-18T11:56:26.235" v="1836" actId="1076"/>
          <ac:spMkLst>
            <pc:docMk/>
            <pc:sldMk cId="1370990927" sldId="2144327270"/>
            <ac:spMk id="34" creationId="{CA0295FA-0609-4CDF-B578-B14AD4F90E19}"/>
          </ac:spMkLst>
        </pc:spChg>
        <pc:spChg chg="mod">
          <ac:chgData name="Marianne Vita" userId="35b1102d-d340-4a85-a709-12ee727aa48b" providerId="ADAL" clId="{813F3FA8-0F85-4F2A-AADE-8B0F73F8E46C}" dt="2021-01-15T18:59:23.109" v="14" actId="20577"/>
          <ac:spMkLst>
            <pc:docMk/>
            <pc:sldMk cId="1370990927" sldId="2144327270"/>
            <ac:spMk id="35" creationId="{597F534E-9EB0-43DF-B401-7CD945DCF88D}"/>
          </ac:spMkLst>
        </pc:spChg>
        <pc:spChg chg="mod">
          <ac:chgData name="Marianne Vita" userId="35b1102d-d340-4a85-a709-12ee727aa48b" providerId="ADAL" clId="{813F3FA8-0F85-4F2A-AADE-8B0F73F8E46C}" dt="2021-01-18T11:59:55.847" v="1951" actId="14100"/>
          <ac:spMkLst>
            <pc:docMk/>
            <pc:sldMk cId="1370990927" sldId="2144327270"/>
            <ac:spMk id="37" creationId="{DBBB9344-5914-423A-9B3E-72926065ECE2}"/>
          </ac:spMkLst>
        </pc:spChg>
        <pc:grpChg chg="mod">
          <ac:chgData name="Marianne Vita" userId="35b1102d-d340-4a85-a709-12ee727aa48b" providerId="ADAL" clId="{813F3FA8-0F85-4F2A-AADE-8B0F73F8E46C}" dt="2021-01-15T19:10:46.938" v="267" actId="14100"/>
          <ac:grpSpMkLst>
            <pc:docMk/>
            <pc:sldMk cId="1370990927" sldId="2144327270"/>
            <ac:grpSpMk id="2" creationId="{A3D42153-E364-4D38-98F7-831B0EF6DB34}"/>
          </ac:grpSpMkLst>
        </pc:grpChg>
        <pc:grpChg chg="mod">
          <ac:chgData name="Marianne Vita" userId="35b1102d-d340-4a85-a709-12ee727aa48b" providerId="ADAL" clId="{813F3FA8-0F85-4F2A-AADE-8B0F73F8E46C}" dt="2021-01-18T11:58:58.733" v="1937" actId="1076"/>
          <ac:grpSpMkLst>
            <pc:docMk/>
            <pc:sldMk cId="1370990927" sldId="2144327270"/>
            <ac:grpSpMk id="3" creationId="{A7E89321-0637-4732-9256-DC713D082D4C}"/>
          </ac:grpSpMkLst>
        </pc:grpChg>
        <pc:grpChg chg="mod">
          <ac:chgData name="Marianne Vita" userId="35b1102d-d340-4a85-a709-12ee727aa48b" providerId="ADAL" clId="{813F3FA8-0F85-4F2A-AADE-8B0F73F8E46C}" dt="2021-01-18T11:58:50.404" v="1936" actId="1076"/>
          <ac:grpSpMkLst>
            <pc:docMk/>
            <pc:sldMk cId="1370990927" sldId="2144327270"/>
            <ac:grpSpMk id="5" creationId="{27C8E2DF-A330-4F92-AE64-B4435BE3751A}"/>
          </ac:grpSpMkLst>
        </pc:grpChg>
        <pc:grpChg chg="add mod">
          <ac:chgData name="Marianne Vita" userId="35b1102d-d340-4a85-a709-12ee727aa48b" providerId="ADAL" clId="{813F3FA8-0F85-4F2A-AADE-8B0F73F8E46C}" dt="2021-01-15T19:10:46.938" v="267" actId="14100"/>
          <ac:grpSpMkLst>
            <pc:docMk/>
            <pc:sldMk cId="1370990927" sldId="2144327270"/>
            <ac:grpSpMk id="19" creationId="{EC78B162-4494-4ABD-ABDF-99902298300C}"/>
          </ac:grpSpMkLst>
        </pc:grpChg>
      </pc:sldChg>
      <pc:sldChg chg="addSp delSp modSp mod setBg">
        <pc:chgData name="Marianne Vita" userId="35b1102d-d340-4a85-a709-12ee727aa48b" providerId="ADAL" clId="{813F3FA8-0F85-4F2A-AADE-8B0F73F8E46C}" dt="2021-01-18T15:01:42.795" v="4775" actId="20577"/>
        <pc:sldMkLst>
          <pc:docMk/>
          <pc:sldMk cId="3481878782" sldId="2144327285"/>
        </pc:sldMkLst>
        <pc:spChg chg="mod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4" creationId="{3ED54650-E124-0942-8B03-A438165B55A6}"/>
          </ac:spMkLst>
        </pc:spChg>
        <pc:spChg chg="mod">
          <ac:chgData name="Marianne Vita" userId="35b1102d-d340-4a85-a709-12ee727aa48b" providerId="ADAL" clId="{813F3FA8-0F85-4F2A-AADE-8B0F73F8E46C}" dt="2021-01-18T15:01:42.795" v="4775" actId="20577"/>
          <ac:spMkLst>
            <pc:docMk/>
            <pc:sldMk cId="3481878782" sldId="2144327285"/>
            <ac:spMk id="19" creationId="{62CA7610-AEBC-4814-916C-DFCD207B7C48}"/>
          </ac:spMkLst>
        </pc:spChg>
        <pc:spChg chg="del">
          <ac:chgData name="Marianne Vita" userId="35b1102d-d340-4a85-a709-12ee727aa48b" providerId="ADAL" clId="{813F3FA8-0F85-4F2A-AADE-8B0F73F8E46C}" dt="2021-01-15T19:06:41.720" v="89" actId="478"/>
          <ac:spMkLst>
            <pc:docMk/>
            <pc:sldMk cId="3481878782" sldId="2144327285"/>
            <ac:spMk id="25" creationId="{C9149CD0-CCE6-47AB-9288-EFF3C4DE779B}"/>
          </ac:spMkLst>
        </pc:spChg>
        <pc:spChg chg="mod ord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71" creationId="{9B0DEEC7-1DA5-47C3-B974-3678360CACCF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76" creationId="{D4993743-B10A-433C-9996-3035D2C3ABC6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78" creationId="{BB3B8946-A0AA-42D4-8A24-639DC6EA170E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80" creationId="{AB1038E6-06EF-4DCB-B52E-D3825C50F7C6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82" creationId="{5C7EF35C-8B7D-4026-8F09-8B2B2250579B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84" creationId="{5F24A71D-C0A9-49AC-B2D1-5A9EA2BD383E}"/>
          </ac:spMkLst>
        </pc:spChg>
        <pc:spChg chg="add del">
          <ac:chgData name="Marianne Vita" userId="35b1102d-d340-4a85-a709-12ee727aa48b" providerId="ADAL" clId="{813F3FA8-0F85-4F2A-AADE-8B0F73F8E46C}" dt="2021-01-18T15:01:07.667" v="4739" actId="26606"/>
          <ac:spMkLst>
            <pc:docMk/>
            <pc:sldMk cId="3481878782" sldId="2144327285"/>
            <ac:spMk id="86" creationId="{14280C55-570C-4284-9850-B2BA33DB6726}"/>
          </ac:spMkLst>
        </pc:spChg>
        <pc:picChg chg="add del mod">
          <ac:chgData name="Marianne Vita" userId="35b1102d-d340-4a85-a709-12ee727aa48b" providerId="ADAL" clId="{813F3FA8-0F85-4F2A-AADE-8B0F73F8E46C}" dt="2021-01-18T15:01:26.181" v="4749" actId="1076"/>
          <ac:picMkLst>
            <pc:docMk/>
            <pc:sldMk cId="3481878782" sldId="2144327285"/>
            <ac:picMk id="6" creationId="{2ADDF0CD-7AA6-4B49-9C45-BDACB51E5919}"/>
          </ac:picMkLst>
        </pc:picChg>
        <pc:picChg chg="mod ord">
          <ac:chgData name="Marianne Vita" userId="35b1102d-d340-4a85-a709-12ee727aa48b" providerId="ADAL" clId="{813F3FA8-0F85-4F2A-AADE-8B0F73F8E46C}" dt="2021-01-18T15:01:07.667" v="4739" actId="26606"/>
          <ac:picMkLst>
            <pc:docMk/>
            <pc:sldMk cId="3481878782" sldId="2144327285"/>
            <ac:picMk id="69" creationId="{D6DBB858-9CD9-4220-8DC1-726DA47A5026}"/>
          </ac:picMkLst>
        </pc:picChg>
      </pc:sldChg>
      <pc:sldChg chg="modSp mod ord">
        <pc:chgData name="Marianne Vita" userId="35b1102d-d340-4a85-a709-12ee727aa48b" providerId="ADAL" clId="{813F3FA8-0F85-4F2A-AADE-8B0F73F8E46C}" dt="2021-01-18T13:07:37.239" v="2847" actId="1076"/>
        <pc:sldMkLst>
          <pc:docMk/>
          <pc:sldMk cId="1244642686" sldId="2144327290"/>
        </pc:sldMkLst>
        <pc:spChg chg="mod">
          <ac:chgData name="Marianne Vita" userId="35b1102d-d340-4a85-a709-12ee727aa48b" providerId="ADAL" clId="{813F3FA8-0F85-4F2A-AADE-8B0F73F8E46C}" dt="2021-01-18T13:07:32.030" v="2846" actId="207"/>
          <ac:spMkLst>
            <pc:docMk/>
            <pc:sldMk cId="1244642686" sldId="2144327290"/>
            <ac:spMk id="12" creationId="{D3ED8F18-80E6-D449-A031-541661F2A42F}"/>
          </ac:spMkLst>
        </pc:spChg>
        <pc:picChg chg="mod">
          <ac:chgData name="Marianne Vita" userId="35b1102d-d340-4a85-a709-12ee727aa48b" providerId="ADAL" clId="{813F3FA8-0F85-4F2A-AADE-8B0F73F8E46C}" dt="2021-01-18T13:07:37.239" v="2847" actId="1076"/>
          <ac:picMkLst>
            <pc:docMk/>
            <pc:sldMk cId="1244642686" sldId="2144327290"/>
            <ac:picMk id="2" creationId="{E0994815-16AD-4D77-B89B-EED1B87829A0}"/>
          </ac:picMkLst>
        </pc:picChg>
      </pc:sldChg>
      <pc:sldChg chg="addSp delSp modSp mod">
        <pc:chgData name="Marianne Vita" userId="35b1102d-d340-4a85-a709-12ee727aa48b" providerId="ADAL" clId="{813F3FA8-0F85-4F2A-AADE-8B0F73F8E46C}" dt="2021-01-15T20:09:19.851" v="1434" actId="403"/>
        <pc:sldMkLst>
          <pc:docMk/>
          <pc:sldMk cId="1432511006" sldId="2144327294"/>
        </pc:sldMkLst>
        <pc:spChg chg="mod">
          <ac:chgData name="Marianne Vita" userId="35b1102d-d340-4a85-a709-12ee727aa48b" providerId="ADAL" clId="{813F3FA8-0F85-4F2A-AADE-8B0F73F8E46C}" dt="2021-01-15T20:02:53.545" v="1316" actId="115"/>
          <ac:spMkLst>
            <pc:docMk/>
            <pc:sldMk cId="1432511006" sldId="2144327294"/>
            <ac:spMk id="2" creationId="{644C04C2-5A18-498E-8A8F-E6932D60C2CF}"/>
          </ac:spMkLst>
        </pc:spChg>
        <pc:spChg chg="add del mod">
          <ac:chgData name="Marianne Vita" userId="35b1102d-d340-4a85-a709-12ee727aa48b" providerId="ADAL" clId="{813F3FA8-0F85-4F2A-AADE-8B0F73F8E46C}" dt="2021-01-15T20:05:23.785" v="1352" actId="11529"/>
          <ac:spMkLst>
            <pc:docMk/>
            <pc:sldMk cId="1432511006" sldId="2144327294"/>
            <ac:spMk id="3" creationId="{1E8C2D38-2FAE-4DB1-A4D5-A5443473D805}"/>
          </ac:spMkLst>
        </pc:spChg>
        <pc:spChg chg="add del mod">
          <ac:chgData name="Marianne Vita" userId="35b1102d-d340-4a85-a709-12ee727aa48b" providerId="ADAL" clId="{813F3FA8-0F85-4F2A-AADE-8B0F73F8E46C}" dt="2021-01-15T20:07:42.034" v="1414" actId="478"/>
          <ac:spMkLst>
            <pc:docMk/>
            <pc:sldMk cId="1432511006" sldId="2144327294"/>
            <ac:spMk id="5" creationId="{0AD148C2-F270-4396-82CE-6A0442A9CFF1}"/>
          </ac:spMkLst>
        </pc:spChg>
        <pc:spChg chg="add mod">
          <ac:chgData name="Marianne Vita" userId="35b1102d-d340-4a85-a709-12ee727aa48b" providerId="ADAL" clId="{813F3FA8-0F85-4F2A-AADE-8B0F73F8E46C}" dt="2021-01-15T20:09:19.851" v="1434" actId="403"/>
          <ac:spMkLst>
            <pc:docMk/>
            <pc:sldMk cId="1432511006" sldId="2144327294"/>
            <ac:spMk id="6" creationId="{CE268CCC-A4E3-4272-A0B4-D85EC09B0DC4}"/>
          </ac:spMkLst>
        </pc:spChg>
        <pc:graphicFrameChg chg="mod">
          <ac:chgData name="Marianne Vita" userId="35b1102d-d340-4a85-a709-12ee727aa48b" providerId="ADAL" clId="{813F3FA8-0F85-4F2A-AADE-8B0F73F8E46C}" dt="2021-01-15T20:09:11.796" v="1432"/>
          <ac:graphicFrameMkLst>
            <pc:docMk/>
            <pc:sldMk cId="1432511006" sldId="2144327294"/>
            <ac:graphicFrameMk id="12" creationId="{4FBCAEA7-997B-41DA-BAF4-D830C1C589B5}"/>
          </ac:graphicFrameMkLst>
        </pc:graphicFrameChg>
      </pc:sldChg>
      <pc:sldChg chg="addSp modSp mod">
        <pc:chgData name="Marianne Vita" userId="35b1102d-d340-4a85-a709-12ee727aa48b" providerId="ADAL" clId="{813F3FA8-0F85-4F2A-AADE-8B0F73F8E46C}" dt="2021-01-18T14:01:20.797" v="4418" actId="20577"/>
        <pc:sldMkLst>
          <pc:docMk/>
          <pc:sldMk cId="1216268898" sldId="2144327297"/>
        </pc:sldMkLst>
        <pc:spChg chg="mod">
          <ac:chgData name="Marianne Vita" userId="35b1102d-d340-4a85-a709-12ee727aa48b" providerId="ADAL" clId="{813F3FA8-0F85-4F2A-AADE-8B0F73F8E46C}" dt="2021-01-18T14:01:20.797" v="4418" actId="20577"/>
          <ac:spMkLst>
            <pc:docMk/>
            <pc:sldMk cId="1216268898" sldId="2144327297"/>
            <ac:spMk id="3" creationId="{422B66B3-10CE-4D10-88DF-68D0942F0499}"/>
          </ac:spMkLst>
        </pc:spChg>
        <pc:spChg chg="add mod">
          <ac:chgData name="Marianne Vita" userId="35b1102d-d340-4a85-a709-12ee727aa48b" providerId="ADAL" clId="{813F3FA8-0F85-4F2A-AADE-8B0F73F8E46C}" dt="2021-01-18T12:22:55.067" v="2314" actId="207"/>
          <ac:spMkLst>
            <pc:docMk/>
            <pc:sldMk cId="1216268898" sldId="2144327297"/>
            <ac:spMk id="4" creationId="{6765FFB1-E409-4AA4-9687-5737CD751A46}"/>
          </ac:spMkLst>
        </pc:spChg>
      </pc:sldChg>
      <pc:sldChg chg="addSp modSp mod ord">
        <pc:chgData name="Marianne Vita" userId="35b1102d-d340-4a85-a709-12ee727aa48b" providerId="ADAL" clId="{813F3FA8-0F85-4F2A-AADE-8B0F73F8E46C}" dt="2021-01-18T12:05:06.891" v="1976" actId="1076"/>
        <pc:sldMkLst>
          <pc:docMk/>
          <pc:sldMk cId="3308293029" sldId="2144327301"/>
        </pc:sldMkLst>
        <pc:spChg chg="add mod">
          <ac:chgData name="Marianne Vita" userId="35b1102d-d340-4a85-a709-12ee727aa48b" providerId="ADAL" clId="{813F3FA8-0F85-4F2A-AADE-8B0F73F8E46C}" dt="2021-01-18T12:04:42.847" v="1973" actId="1035"/>
          <ac:spMkLst>
            <pc:docMk/>
            <pc:sldMk cId="3308293029" sldId="2144327301"/>
            <ac:spMk id="2" creationId="{17818222-B437-405B-B6BA-F3FE98CAA9D3}"/>
          </ac:spMkLst>
        </pc:spChg>
        <pc:spChg chg="add mod">
          <ac:chgData name="Marianne Vita" userId="35b1102d-d340-4a85-a709-12ee727aa48b" providerId="ADAL" clId="{813F3FA8-0F85-4F2A-AADE-8B0F73F8E46C}" dt="2021-01-18T12:05:06.891" v="1976" actId="1076"/>
          <ac:spMkLst>
            <pc:docMk/>
            <pc:sldMk cId="3308293029" sldId="2144327301"/>
            <ac:spMk id="12" creationId="{2A307A6C-2363-41D5-A804-E64B6064FAA9}"/>
          </ac:spMkLst>
        </pc:spChg>
        <pc:graphicFrameChg chg="mod">
          <ac:chgData name="Marianne Vita" userId="35b1102d-d340-4a85-a709-12ee727aa48b" providerId="ADAL" clId="{813F3FA8-0F85-4F2A-AADE-8B0F73F8E46C}" dt="2021-01-18T12:04:58.170" v="1975"/>
          <ac:graphicFrameMkLst>
            <pc:docMk/>
            <pc:sldMk cId="3308293029" sldId="2144327301"/>
            <ac:graphicFrameMk id="6" creationId="{0B225FC3-5292-421C-A86F-60EA7A7AC368}"/>
          </ac:graphicFrameMkLst>
        </pc:graphicFrameChg>
      </pc:sldChg>
      <pc:sldChg chg="modSp mod">
        <pc:chgData name="Marianne Vita" userId="35b1102d-d340-4a85-a709-12ee727aa48b" providerId="ADAL" clId="{813F3FA8-0F85-4F2A-AADE-8B0F73F8E46C}" dt="2021-01-18T14:00:18.452" v="4390" actId="20577"/>
        <pc:sldMkLst>
          <pc:docMk/>
          <pc:sldMk cId="1863906361" sldId="2144327302"/>
        </pc:sldMkLst>
        <pc:spChg chg="mod">
          <ac:chgData name="Marianne Vita" userId="35b1102d-d340-4a85-a709-12ee727aa48b" providerId="ADAL" clId="{813F3FA8-0F85-4F2A-AADE-8B0F73F8E46C}" dt="2021-01-18T12:21:24.294" v="2310" actId="1076"/>
          <ac:spMkLst>
            <pc:docMk/>
            <pc:sldMk cId="1863906361" sldId="2144327302"/>
            <ac:spMk id="4" creationId="{48B57E70-D093-47A5-85BB-02A25CDC5D13}"/>
          </ac:spMkLst>
        </pc:spChg>
        <pc:spChg chg="mod">
          <ac:chgData name="Marianne Vita" userId="35b1102d-d340-4a85-a709-12ee727aa48b" providerId="ADAL" clId="{813F3FA8-0F85-4F2A-AADE-8B0F73F8E46C}" dt="2021-01-18T12:21:15.305" v="2307" actId="403"/>
          <ac:spMkLst>
            <pc:docMk/>
            <pc:sldMk cId="1863906361" sldId="2144327302"/>
            <ac:spMk id="6" creationId="{A38372C9-CCB1-4E77-B3B0-32DCF0E65F17}"/>
          </ac:spMkLst>
        </pc:spChg>
        <pc:spChg chg="mod">
          <ac:chgData name="Marianne Vita" userId="35b1102d-d340-4a85-a709-12ee727aa48b" providerId="ADAL" clId="{813F3FA8-0F85-4F2A-AADE-8B0F73F8E46C}" dt="2021-01-18T14:00:18.452" v="4390" actId="20577"/>
          <ac:spMkLst>
            <pc:docMk/>
            <pc:sldMk cId="1863906361" sldId="2144327302"/>
            <ac:spMk id="7" creationId="{EEA67A4C-71BC-4E34-8D36-4E222FE0452C}"/>
          </ac:spMkLst>
        </pc:spChg>
        <pc:spChg chg="mod">
          <ac:chgData name="Marianne Vita" userId="35b1102d-d340-4a85-a709-12ee727aa48b" providerId="ADAL" clId="{813F3FA8-0F85-4F2A-AADE-8B0F73F8E46C}" dt="2021-01-18T12:21:21.537" v="2309" actId="1076"/>
          <ac:spMkLst>
            <pc:docMk/>
            <pc:sldMk cId="1863906361" sldId="2144327302"/>
            <ac:spMk id="10" creationId="{00C58CD8-BF79-4781-85C8-A21282293B08}"/>
          </ac:spMkLst>
        </pc:spChg>
        <pc:spChg chg="mod">
          <ac:chgData name="Marianne Vita" userId="35b1102d-d340-4a85-a709-12ee727aa48b" providerId="ADAL" clId="{813F3FA8-0F85-4F2A-AADE-8B0F73F8E46C}" dt="2021-01-18T12:21:15.305" v="2307" actId="403"/>
          <ac:spMkLst>
            <pc:docMk/>
            <pc:sldMk cId="1863906361" sldId="2144327302"/>
            <ac:spMk id="20" creationId="{BA37C719-114C-4BF6-BD60-151D17E74BD6}"/>
          </ac:spMkLst>
        </pc:spChg>
        <pc:spChg chg="mod">
          <ac:chgData name="Marianne Vita" userId="35b1102d-d340-4a85-a709-12ee727aa48b" providerId="ADAL" clId="{813F3FA8-0F85-4F2A-AADE-8B0F73F8E46C}" dt="2021-01-18T12:21:15.305" v="2307" actId="403"/>
          <ac:spMkLst>
            <pc:docMk/>
            <pc:sldMk cId="1863906361" sldId="2144327302"/>
            <ac:spMk id="30" creationId="{D9F82962-D3FC-4819-9FBC-3AFB71E0F94E}"/>
          </ac:spMkLst>
        </pc:spChg>
        <pc:graphicFrameChg chg="mod">
          <ac:chgData name="Marianne Vita" userId="35b1102d-d340-4a85-a709-12ee727aa48b" providerId="ADAL" clId="{813F3FA8-0F85-4F2A-AADE-8B0F73F8E46C}" dt="2021-01-18T12:34:03.444" v="2336" actId="208"/>
          <ac:graphicFrameMkLst>
            <pc:docMk/>
            <pc:sldMk cId="1863906361" sldId="2144327302"/>
            <ac:graphicFrameMk id="5" creationId="{C94D81B9-7690-4303-A4AE-E409C84E866A}"/>
          </ac:graphicFrameMkLst>
        </pc:graphicFrameChg>
      </pc:sldChg>
      <pc:sldChg chg="add del">
        <pc:chgData name="Marianne Vita" userId="35b1102d-d340-4a85-a709-12ee727aa48b" providerId="ADAL" clId="{813F3FA8-0F85-4F2A-AADE-8B0F73F8E46C}" dt="2021-01-19T20:49:06.294" v="4870" actId="47"/>
        <pc:sldMkLst>
          <pc:docMk/>
          <pc:sldMk cId="791463324" sldId="2144327310"/>
        </pc:sldMkLst>
      </pc:sldChg>
      <pc:sldChg chg="del">
        <pc:chgData name="Marianne Vita" userId="35b1102d-d340-4a85-a709-12ee727aa48b" providerId="ADAL" clId="{813F3FA8-0F85-4F2A-AADE-8B0F73F8E46C}" dt="2021-01-15T19:50:47.663" v="1112" actId="2696"/>
        <pc:sldMkLst>
          <pc:docMk/>
          <pc:sldMk cId="3629677696" sldId="2144327310"/>
        </pc:sldMkLst>
      </pc:sldChg>
      <pc:sldChg chg="addSp modSp mod">
        <pc:chgData name="Marianne Vita" userId="35b1102d-d340-4a85-a709-12ee727aa48b" providerId="ADAL" clId="{813F3FA8-0F85-4F2A-AADE-8B0F73F8E46C}" dt="2021-01-18T14:26:47.642" v="4419" actId="2085"/>
        <pc:sldMkLst>
          <pc:docMk/>
          <pc:sldMk cId="723582124" sldId="2144327311"/>
        </pc:sldMkLst>
        <pc:spChg chg="mod">
          <ac:chgData name="Marianne Vita" userId="35b1102d-d340-4a85-a709-12ee727aa48b" providerId="ADAL" clId="{813F3FA8-0F85-4F2A-AADE-8B0F73F8E46C}" dt="2021-01-18T12:42:26.053" v="2529" actId="1076"/>
          <ac:spMkLst>
            <pc:docMk/>
            <pc:sldMk cId="723582124" sldId="2144327311"/>
            <ac:spMk id="2" creationId="{892812D1-C2E7-6145-8C2A-95A25EFCD80C}"/>
          </ac:spMkLst>
        </pc:spChg>
        <pc:spChg chg="mod">
          <ac:chgData name="Marianne Vita" userId="35b1102d-d340-4a85-a709-12ee727aa48b" providerId="ADAL" clId="{813F3FA8-0F85-4F2A-AADE-8B0F73F8E46C}" dt="2021-01-15T19:51:39.355" v="1126" actId="20577"/>
          <ac:spMkLst>
            <pc:docMk/>
            <pc:sldMk cId="723582124" sldId="2144327311"/>
            <ac:spMk id="3" creationId="{7721C14B-1F5E-42A7-8395-AFAB44287FCB}"/>
          </ac:spMkLst>
        </pc:spChg>
        <pc:spChg chg="mod">
          <ac:chgData name="Marianne Vita" userId="35b1102d-d340-4a85-a709-12ee727aa48b" providerId="ADAL" clId="{813F3FA8-0F85-4F2A-AADE-8B0F73F8E46C}" dt="2021-01-18T12:43:13.054" v="2535" actId="20577"/>
          <ac:spMkLst>
            <pc:docMk/>
            <pc:sldMk cId="723582124" sldId="2144327311"/>
            <ac:spMk id="4" creationId="{51AAA3D8-95B5-48BF-9E7E-2108A40A90CC}"/>
          </ac:spMkLst>
        </pc:spChg>
        <pc:spChg chg="add mod">
          <ac:chgData name="Marianne Vita" userId="35b1102d-d340-4a85-a709-12ee727aa48b" providerId="ADAL" clId="{813F3FA8-0F85-4F2A-AADE-8B0F73F8E46C}" dt="2021-01-18T12:41:41.954" v="2518" actId="14100"/>
          <ac:spMkLst>
            <pc:docMk/>
            <pc:sldMk cId="723582124" sldId="2144327311"/>
            <ac:spMk id="8" creationId="{C3EAC55D-D105-4196-BE2C-C2343FA44A6D}"/>
          </ac:spMkLst>
        </pc:spChg>
        <pc:spChg chg="mod">
          <ac:chgData name="Marianne Vita" userId="35b1102d-d340-4a85-a709-12ee727aa48b" providerId="ADAL" clId="{813F3FA8-0F85-4F2A-AADE-8B0F73F8E46C}" dt="2021-01-18T12:41:50.578" v="2525" actId="1035"/>
          <ac:spMkLst>
            <pc:docMk/>
            <pc:sldMk cId="723582124" sldId="2144327311"/>
            <ac:spMk id="76" creationId="{0A76E3CD-18E1-45CE-AC49-320603109BBB}"/>
          </ac:spMkLst>
        </pc:spChg>
        <pc:spChg chg="mod">
          <ac:chgData name="Marianne Vita" userId="35b1102d-d340-4a85-a709-12ee727aa48b" providerId="ADAL" clId="{813F3FA8-0F85-4F2A-AADE-8B0F73F8E46C}" dt="2021-01-18T12:41:48.678" v="2523" actId="1035"/>
          <ac:spMkLst>
            <pc:docMk/>
            <pc:sldMk cId="723582124" sldId="2144327311"/>
            <ac:spMk id="77" creationId="{55F38167-32C4-40D1-84D7-20873333BC66}"/>
          </ac:spMkLst>
        </pc:spChg>
        <pc:spChg chg="add mod">
          <ac:chgData name="Marianne Vita" userId="35b1102d-d340-4a85-a709-12ee727aa48b" providerId="ADAL" clId="{813F3FA8-0F85-4F2A-AADE-8B0F73F8E46C}" dt="2021-01-18T12:42:06.029" v="2527" actId="1076"/>
          <ac:spMkLst>
            <pc:docMk/>
            <pc:sldMk cId="723582124" sldId="2144327311"/>
            <ac:spMk id="112" creationId="{639B9C03-DEFB-4355-8F15-2BD46EED6D92}"/>
          </ac:spMkLst>
        </pc:spChg>
        <pc:spChg chg="add mod">
          <ac:chgData name="Marianne Vita" userId="35b1102d-d340-4a85-a709-12ee727aa48b" providerId="ADAL" clId="{813F3FA8-0F85-4F2A-AADE-8B0F73F8E46C}" dt="2021-01-18T14:26:47.642" v="4419" actId="2085"/>
          <ac:spMkLst>
            <pc:docMk/>
            <pc:sldMk cId="723582124" sldId="2144327311"/>
            <ac:spMk id="113" creationId="{C320ECA6-7FDE-48DF-9745-BEB86DD9EB85}"/>
          </ac:spMkLst>
        </pc:spChg>
        <pc:spChg chg="add mod">
          <ac:chgData name="Marianne Vita" userId="35b1102d-d340-4a85-a709-12ee727aa48b" providerId="ADAL" clId="{813F3FA8-0F85-4F2A-AADE-8B0F73F8E46C}" dt="2021-01-18T12:43:00.995" v="2534" actId="1076"/>
          <ac:spMkLst>
            <pc:docMk/>
            <pc:sldMk cId="723582124" sldId="2144327311"/>
            <ac:spMk id="114" creationId="{56FAB147-6C66-4BE1-9F7D-10BDD55810FC}"/>
          </ac:spMkLst>
        </pc:spChg>
        <pc:grpChg chg="mod">
          <ac:chgData name="Marianne Vita" userId="35b1102d-d340-4a85-a709-12ee727aa48b" providerId="ADAL" clId="{813F3FA8-0F85-4F2A-AADE-8B0F73F8E46C}" dt="2021-01-18T12:41:34.319" v="2515" actId="14100"/>
          <ac:grpSpMkLst>
            <pc:docMk/>
            <pc:sldMk cId="723582124" sldId="2144327311"/>
            <ac:grpSpMk id="18" creationId="{E44821FF-F325-4377-902F-0243430FB696}"/>
          </ac:grpSpMkLst>
        </pc:grpChg>
        <pc:picChg chg="mod">
          <ac:chgData name="Marianne Vita" userId="35b1102d-d340-4a85-a709-12ee727aa48b" providerId="ADAL" clId="{813F3FA8-0F85-4F2A-AADE-8B0F73F8E46C}" dt="2021-01-18T12:41:45.948" v="2520" actId="1035"/>
          <ac:picMkLst>
            <pc:docMk/>
            <pc:sldMk cId="723582124" sldId="2144327311"/>
            <ac:picMk id="78" creationId="{78B0B0E8-C4D7-4A52-A41B-0BB8D107CAEC}"/>
          </ac:picMkLst>
        </pc:picChg>
      </pc:sldChg>
      <pc:sldChg chg="modSp mod ord">
        <pc:chgData name="Marianne Vita" userId="35b1102d-d340-4a85-a709-12ee727aa48b" providerId="ADAL" clId="{813F3FA8-0F85-4F2A-AADE-8B0F73F8E46C}" dt="2021-01-18T12:40:28.069" v="2510" actId="1076"/>
        <pc:sldMkLst>
          <pc:docMk/>
          <pc:sldMk cId="2891249099" sldId="2144327312"/>
        </pc:sldMkLst>
        <pc:spChg chg="mod">
          <ac:chgData name="Marianne Vita" userId="35b1102d-d340-4a85-a709-12ee727aa48b" providerId="ADAL" clId="{813F3FA8-0F85-4F2A-AADE-8B0F73F8E46C}" dt="2021-01-18T12:40:25.796" v="2509" actId="1076"/>
          <ac:spMkLst>
            <pc:docMk/>
            <pc:sldMk cId="2891249099" sldId="2144327312"/>
            <ac:spMk id="118" creationId="{29D38534-FEE8-48E4-85F2-43529DA460EB}"/>
          </ac:spMkLst>
        </pc:spChg>
        <pc:picChg chg="mod">
          <ac:chgData name="Marianne Vita" userId="35b1102d-d340-4a85-a709-12ee727aa48b" providerId="ADAL" clId="{813F3FA8-0F85-4F2A-AADE-8B0F73F8E46C}" dt="2021-01-18T12:40:28.069" v="2510" actId="1076"/>
          <ac:picMkLst>
            <pc:docMk/>
            <pc:sldMk cId="2891249099" sldId="2144327312"/>
            <ac:picMk id="12" creationId="{CE55D8D6-27DE-465C-88D8-FE37E5328166}"/>
          </ac:picMkLst>
        </pc:picChg>
      </pc:sldChg>
      <pc:sldChg chg="addSp delSp modSp mod">
        <pc:chgData name="Marianne Vita" userId="35b1102d-d340-4a85-a709-12ee727aa48b" providerId="ADAL" clId="{813F3FA8-0F85-4F2A-AADE-8B0F73F8E46C}" dt="2021-01-18T13:57:02.643" v="4335" actId="115"/>
        <pc:sldMkLst>
          <pc:docMk/>
          <pc:sldMk cId="1643848207" sldId="2144327331"/>
        </pc:sldMkLst>
        <pc:spChg chg="del">
          <ac:chgData name="Marianne Vita" userId="35b1102d-d340-4a85-a709-12ee727aa48b" providerId="ADAL" clId="{813F3FA8-0F85-4F2A-AADE-8B0F73F8E46C}" dt="2021-01-18T12:13:31.204" v="2054" actId="478"/>
          <ac:spMkLst>
            <pc:docMk/>
            <pc:sldMk cId="1643848207" sldId="2144327331"/>
            <ac:spMk id="2" creationId="{586199AD-22B8-45CB-A623-0AABE18E7DD2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3" creationId="{3A4F0305-F383-4721-8A1F-4A66FE94743F}"/>
          </ac:spMkLst>
        </pc:spChg>
        <pc:spChg chg="del mod">
          <ac:chgData name="Marianne Vita" userId="35b1102d-d340-4a85-a709-12ee727aa48b" providerId="ADAL" clId="{813F3FA8-0F85-4F2A-AADE-8B0F73F8E46C}" dt="2021-01-18T12:19:27.076" v="2286" actId="478"/>
          <ac:spMkLst>
            <pc:docMk/>
            <pc:sldMk cId="1643848207" sldId="2144327331"/>
            <ac:spMk id="4" creationId="{A90405D0-3585-4351-92A9-815B58023E55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6" creationId="{A2A162EF-75A0-4EA8-BA10-F420C7F80445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7" creationId="{C2051184-790F-40EA-BA6B-3BB44CB69882}"/>
          </ac:spMkLst>
        </pc:spChg>
        <pc:spChg chg="add del mod">
          <ac:chgData name="Marianne Vita" userId="35b1102d-d340-4a85-a709-12ee727aa48b" providerId="ADAL" clId="{813F3FA8-0F85-4F2A-AADE-8B0F73F8E46C}" dt="2021-01-18T12:20:06.327" v="2293" actId="6549"/>
          <ac:spMkLst>
            <pc:docMk/>
            <pc:sldMk cId="1643848207" sldId="2144327331"/>
            <ac:spMk id="8" creationId="{C8C88E02-F6D0-44F0-B46B-CFF324F72288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9" creationId="{A1CDFC95-1964-4EAB-9601-ED371C4C8289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10" creationId="{9CAB4A15-CC42-4CE2-AA47-05CCBD191544}"/>
          </ac:spMkLst>
        </pc:spChg>
        <pc:spChg chg="del">
          <ac:chgData name="Marianne Vita" userId="35b1102d-d340-4a85-a709-12ee727aa48b" providerId="ADAL" clId="{813F3FA8-0F85-4F2A-AADE-8B0F73F8E46C}" dt="2021-01-18T12:13:28.730" v="2053" actId="478"/>
          <ac:spMkLst>
            <pc:docMk/>
            <pc:sldMk cId="1643848207" sldId="2144327331"/>
            <ac:spMk id="12" creationId="{976348A8-62F1-4075-9409-11D2603F6814}"/>
          </ac:spMkLst>
        </pc:spChg>
        <pc:spChg chg="add mod">
          <ac:chgData name="Marianne Vita" userId="35b1102d-d340-4a85-a709-12ee727aa48b" providerId="ADAL" clId="{813F3FA8-0F85-4F2A-AADE-8B0F73F8E46C}" dt="2021-01-18T13:06:53.231" v="2844" actId="114"/>
          <ac:spMkLst>
            <pc:docMk/>
            <pc:sldMk cId="1643848207" sldId="2144327331"/>
            <ac:spMk id="13" creationId="{22501D46-DE40-4E55-ADE3-9CD06A97E881}"/>
          </ac:spMkLst>
        </pc:spChg>
        <pc:spChg chg="del">
          <ac:chgData name="Marianne Vita" userId="35b1102d-d340-4a85-a709-12ee727aa48b" providerId="ADAL" clId="{813F3FA8-0F85-4F2A-AADE-8B0F73F8E46C}" dt="2021-01-15T19:28:08.217" v="1088" actId="478"/>
          <ac:spMkLst>
            <pc:docMk/>
            <pc:sldMk cId="1643848207" sldId="2144327331"/>
            <ac:spMk id="13" creationId="{DCE6D04D-55CF-4DD6-BE28-FE6514754990}"/>
          </ac:spMkLst>
        </pc:spChg>
        <pc:spChg chg="add mod">
          <ac:chgData name="Marianne Vita" userId="35b1102d-d340-4a85-a709-12ee727aa48b" providerId="ADAL" clId="{813F3FA8-0F85-4F2A-AADE-8B0F73F8E46C}" dt="2021-01-18T12:33:41.497" v="2334" actId="1036"/>
          <ac:spMkLst>
            <pc:docMk/>
            <pc:sldMk cId="1643848207" sldId="2144327331"/>
            <ac:spMk id="14" creationId="{BC667408-1E1A-40FF-B430-18A9B135DC8B}"/>
          </ac:spMkLst>
        </pc:spChg>
        <pc:spChg chg="add mod">
          <ac:chgData name="Marianne Vita" userId="35b1102d-d340-4a85-a709-12ee727aa48b" providerId="ADAL" clId="{813F3FA8-0F85-4F2A-AADE-8B0F73F8E46C}" dt="2021-01-18T12:27:57.986" v="2326" actId="207"/>
          <ac:spMkLst>
            <pc:docMk/>
            <pc:sldMk cId="1643848207" sldId="2144327331"/>
            <ac:spMk id="17" creationId="{A972706E-79C8-45B1-AC31-289ED8492939}"/>
          </ac:spMkLst>
        </pc:spChg>
        <pc:spChg chg="add mod">
          <ac:chgData name="Marianne Vita" userId="35b1102d-d340-4a85-a709-12ee727aa48b" providerId="ADAL" clId="{813F3FA8-0F85-4F2A-AADE-8B0F73F8E46C}" dt="2021-01-18T12:27:29.529" v="2325" actId="207"/>
          <ac:spMkLst>
            <pc:docMk/>
            <pc:sldMk cId="1643848207" sldId="2144327331"/>
            <ac:spMk id="19" creationId="{EF4A790F-436A-4037-9813-FC67F21DB076}"/>
          </ac:spMkLst>
        </pc:spChg>
        <pc:spChg chg="mod">
          <ac:chgData name="Marianne Vita" userId="35b1102d-d340-4a85-a709-12ee727aa48b" providerId="ADAL" clId="{813F3FA8-0F85-4F2A-AADE-8B0F73F8E46C}" dt="2021-01-18T13:57:02.643" v="4335" actId="115"/>
          <ac:spMkLst>
            <pc:docMk/>
            <pc:sldMk cId="1643848207" sldId="2144327331"/>
            <ac:spMk id="27" creationId="{42E6ACFD-0DA1-4635-93A5-BCDE12E93937}"/>
          </ac:spMkLst>
        </pc:spChg>
        <pc:graphicFrameChg chg="del">
          <ac:chgData name="Marianne Vita" userId="35b1102d-d340-4a85-a709-12ee727aa48b" providerId="ADAL" clId="{813F3FA8-0F85-4F2A-AADE-8B0F73F8E46C}" dt="2021-01-18T12:13:21.535" v="2050" actId="478"/>
          <ac:graphicFrameMkLst>
            <pc:docMk/>
            <pc:sldMk cId="1643848207" sldId="2144327331"/>
            <ac:graphicFrameMk id="45" creationId="{6941EB29-FEFF-4474-854E-7CB3160CCE05}"/>
          </ac:graphicFrameMkLst>
        </pc:graphicFrameChg>
      </pc:sldChg>
      <pc:sldChg chg="modSp del mod">
        <pc:chgData name="Marianne Vita" userId="35b1102d-d340-4a85-a709-12ee727aa48b" providerId="ADAL" clId="{813F3FA8-0F85-4F2A-AADE-8B0F73F8E46C}" dt="2021-01-15T19:18:39.402" v="788" actId="47"/>
        <pc:sldMkLst>
          <pc:docMk/>
          <pc:sldMk cId="44594936" sldId="2144327337"/>
        </pc:sldMkLst>
        <pc:spChg chg="mod">
          <ac:chgData name="Marianne Vita" userId="35b1102d-d340-4a85-a709-12ee727aa48b" providerId="ADAL" clId="{813F3FA8-0F85-4F2A-AADE-8B0F73F8E46C}" dt="2021-01-15T19:17:31.009" v="787" actId="20577"/>
          <ac:spMkLst>
            <pc:docMk/>
            <pc:sldMk cId="44594936" sldId="2144327337"/>
            <ac:spMk id="24" creationId="{FE51337C-7111-4FDD-BD9E-AAF8EAD4F674}"/>
          </ac:spMkLst>
        </pc:spChg>
      </pc:sldChg>
      <pc:sldChg chg="del">
        <pc:chgData name="Marianne Vita" userId="35b1102d-d340-4a85-a709-12ee727aa48b" providerId="ADAL" clId="{813F3FA8-0F85-4F2A-AADE-8B0F73F8E46C}" dt="2021-01-15T19:47:14.292" v="1104" actId="2696"/>
        <pc:sldMkLst>
          <pc:docMk/>
          <pc:sldMk cId="1987983432" sldId="2144327347"/>
        </pc:sldMkLst>
      </pc:sldChg>
      <pc:sldChg chg="addSp modSp add del mod">
        <pc:chgData name="Marianne Vita" userId="35b1102d-d340-4a85-a709-12ee727aa48b" providerId="ADAL" clId="{813F3FA8-0F85-4F2A-AADE-8B0F73F8E46C}" dt="2021-01-18T13:23:09.141" v="3680" actId="2696"/>
        <pc:sldMkLst>
          <pc:docMk/>
          <pc:sldMk cId="2715239169" sldId="2144327347"/>
        </pc:sldMkLst>
        <pc:spChg chg="add mod">
          <ac:chgData name="Marianne Vita" userId="35b1102d-d340-4a85-a709-12ee727aa48b" providerId="ADAL" clId="{813F3FA8-0F85-4F2A-AADE-8B0F73F8E46C}" dt="2021-01-18T12:44:45.366" v="2538" actId="207"/>
          <ac:spMkLst>
            <pc:docMk/>
            <pc:sldMk cId="2715239169" sldId="2144327347"/>
            <ac:spMk id="2" creationId="{A36CAABF-8540-466C-A335-F76139AA9218}"/>
          </ac:spMkLst>
        </pc:spChg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3290030725" sldId="2144327347"/>
        </pc:sldMkLst>
      </pc:sldChg>
      <pc:sldChg chg="modSp mod ord">
        <pc:chgData name="Marianne Vita" userId="35b1102d-d340-4a85-a709-12ee727aa48b" providerId="ADAL" clId="{813F3FA8-0F85-4F2A-AADE-8B0F73F8E46C}" dt="2021-01-18T13:40:58.816" v="4328" actId="115"/>
        <pc:sldMkLst>
          <pc:docMk/>
          <pc:sldMk cId="1668025379" sldId="2144327349"/>
        </pc:sldMkLst>
        <pc:spChg chg="mod">
          <ac:chgData name="Marianne Vita" userId="35b1102d-d340-4a85-a709-12ee727aa48b" providerId="ADAL" clId="{813F3FA8-0F85-4F2A-AADE-8B0F73F8E46C}" dt="2021-01-18T13:40:58.816" v="4328" actId="115"/>
          <ac:spMkLst>
            <pc:docMk/>
            <pc:sldMk cId="1668025379" sldId="2144327349"/>
            <ac:spMk id="10" creationId="{EE54B6FA-412E-4A22-B5AB-042F0AA5CB2C}"/>
          </ac:spMkLst>
        </pc:spChg>
      </pc:sldChg>
      <pc:sldChg chg="modSp mod modNotesTx">
        <pc:chgData name="Marianne Vita" userId="35b1102d-d340-4a85-a709-12ee727aa48b" providerId="ADAL" clId="{813F3FA8-0F85-4F2A-AADE-8B0F73F8E46C}" dt="2021-01-21T15:37:50.343" v="4876" actId="6549"/>
        <pc:sldMkLst>
          <pc:docMk/>
          <pc:sldMk cId="3711770285" sldId="2144327350"/>
        </pc:sldMkLst>
        <pc:spChg chg="mod">
          <ac:chgData name="Marianne Vita" userId="35b1102d-d340-4a85-a709-12ee727aa48b" providerId="ADAL" clId="{813F3FA8-0F85-4F2A-AADE-8B0F73F8E46C}" dt="2021-01-18T13:47:43.647" v="4331" actId="14100"/>
          <ac:spMkLst>
            <pc:docMk/>
            <pc:sldMk cId="3711770285" sldId="2144327350"/>
            <ac:spMk id="21" creationId="{24E7727C-2B73-44EC-9154-709176924054}"/>
          </ac:spMkLst>
        </pc:spChg>
        <pc:spChg chg="mod">
          <ac:chgData name="Marianne Vita" userId="35b1102d-d340-4a85-a709-12ee727aa48b" providerId="ADAL" clId="{813F3FA8-0F85-4F2A-AADE-8B0F73F8E46C}" dt="2021-01-18T13:07:14.777" v="2845" actId="207"/>
          <ac:spMkLst>
            <pc:docMk/>
            <pc:sldMk cId="3711770285" sldId="2144327350"/>
            <ac:spMk id="24" creationId="{FE51337C-7111-4FDD-BD9E-AAF8EAD4F674}"/>
          </ac:spMkLst>
        </pc:spChg>
        <pc:spChg chg="mod">
          <ac:chgData name="Marianne Vita" userId="35b1102d-d340-4a85-a709-12ee727aa48b" providerId="ADAL" clId="{813F3FA8-0F85-4F2A-AADE-8B0F73F8E46C}" dt="2021-01-18T13:48:45.036" v="4334" actId="14100"/>
          <ac:spMkLst>
            <pc:docMk/>
            <pc:sldMk cId="3711770285" sldId="2144327350"/>
            <ac:spMk id="27" creationId="{A622A8AF-F7E6-46D4-9E9E-1D064D31E0EA}"/>
          </ac:spMkLst>
        </pc:spChg>
        <pc:spChg chg="mod">
          <ac:chgData name="Marianne Vita" userId="35b1102d-d340-4a85-a709-12ee727aa48b" providerId="ADAL" clId="{813F3FA8-0F85-4F2A-AADE-8B0F73F8E46C}" dt="2021-01-18T13:48:45.036" v="4334" actId="14100"/>
          <ac:spMkLst>
            <pc:docMk/>
            <pc:sldMk cId="3711770285" sldId="2144327350"/>
            <ac:spMk id="30" creationId="{EE523158-848F-4A3C-9B6F-22E47D95A601}"/>
          </ac:spMkLst>
        </pc:spChg>
        <pc:spChg chg="mod">
          <ac:chgData name="Marianne Vita" userId="35b1102d-d340-4a85-a709-12ee727aa48b" providerId="ADAL" clId="{813F3FA8-0F85-4F2A-AADE-8B0F73F8E46C}" dt="2021-01-18T13:48:45.036" v="4334" actId="14100"/>
          <ac:spMkLst>
            <pc:docMk/>
            <pc:sldMk cId="3711770285" sldId="2144327350"/>
            <ac:spMk id="34" creationId="{69AF1CC6-BF9F-4268-AA41-D4278E1C89A5}"/>
          </ac:spMkLst>
        </pc:spChg>
        <pc:spChg chg="mod">
          <ac:chgData name="Marianne Vita" userId="35b1102d-d340-4a85-a709-12ee727aa48b" providerId="ADAL" clId="{813F3FA8-0F85-4F2A-AADE-8B0F73F8E46C}" dt="2021-01-18T13:48:45.036" v="4334" actId="14100"/>
          <ac:spMkLst>
            <pc:docMk/>
            <pc:sldMk cId="3711770285" sldId="2144327350"/>
            <ac:spMk id="38" creationId="{2D1E3298-C829-4F8F-AA2E-E51D90CF7312}"/>
          </ac:spMkLst>
        </pc:spChg>
      </pc:sldChg>
      <pc:sldChg chg="delSp modSp mod">
        <pc:chgData name="Marianne Vita" userId="35b1102d-d340-4a85-a709-12ee727aa48b" providerId="ADAL" clId="{813F3FA8-0F85-4F2A-AADE-8B0F73F8E46C}" dt="2021-01-19T19:56:49.182" v="4794" actId="20577"/>
        <pc:sldMkLst>
          <pc:docMk/>
          <pc:sldMk cId="614990538" sldId="2144327351"/>
        </pc:sldMkLst>
        <pc:spChg chg="mod">
          <ac:chgData name="Marianne Vita" userId="35b1102d-d340-4a85-a709-12ee727aa48b" providerId="ADAL" clId="{813F3FA8-0F85-4F2A-AADE-8B0F73F8E46C}" dt="2021-01-19T19:56:49.182" v="4794" actId="20577"/>
          <ac:spMkLst>
            <pc:docMk/>
            <pc:sldMk cId="614990538" sldId="2144327351"/>
            <ac:spMk id="3" creationId="{BBF76F59-57EF-48B6-A7C6-B72BE70D7767}"/>
          </ac:spMkLst>
        </pc:spChg>
        <pc:spChg chg="del">
          <ac:chgData name="Marianne Vita" userId="35b1102d-d340-4a85-a709-12ee727aa48b" providerId="ADAL" clId="{813F3FA8-0F85-4F2A-AADE-8B0F73F8E46C}" dt="2021-01-18T12:37:20.695" v="2414" actId="478"/>
          <ac:spMkLst>
            <pc:docMk/>
            <pc:sldMk cId="614990538" sldId="2144327351"/>
            <ac:spMk id="9" creationId="{9EB19016-AA7C-4A35-BE73-5D117CAF47B5}"/>
          </ac:spMkLst>
        </pc:spChg>
        <pc:spChg chg="del">
          <ac:chgData name="Marianne Vita" userId="35b1102d-d340-4a85-a709-12ee727aa48b" providerId="ADAL" clId="{813F3FA8-0F85-4F2A-AADE-8B0F73F8E46C}" dt="2021-01-18T12:37:23.017" v="2415" actId="478"/>
          <ac:spMkLst>
            <pc:docMk/>
            <pc:sldMk cId="614990538" sldId="2144327351"/>
            <ac:spMk id="10" creationId="{9EB19016-AA7C-4A35-BE73-5D117CAF47B5}"/>
          </ac:spMkLst>
        </pc:spChg>
        <pc:spChg chg="mod">
          <ac:chgData name="Marianne Vita" userId="35b1102d-d340-4a85-a709-12ee727aa48b" providerId="ADAL" clId="{813F3FA8-0F85-4F2A-AADE-8B0F73F8E46C}" dt="2021-01-18T13:09:08.420" v="2850" actId="114"/>
          <ac:spMkLst>
            <pc:docMk/>
            <pc:sldMk cId="614990538" sldId="2144327351"/>
            <ac:spMk id="11" creationId="{5A70652F-38E7-4B75-B494-BB0702BA4B32}"/>
          </ac:spMkLst>
        </pc:spChg>
        <pc:graphicFrameChg chg="mod">
          <ac:chgData name="Marianne Vita" userId="35b1102d-d340-4a85-a709-12ee727aa48b" providerId="ADAL" clId="{813F3FA8-0F85-4F2A-AADE-8B0F73F8E46C}" dt="2021-01-18T12:37:16.769" v="2413"/>
          <ac:graphicFrameMkLst>
            <pc:docMk/>
            <pc:sldMk cId="614990538" sldId="2144327351"/>
            <ac:graphicFrameMk id="7" creationId="{492E85B4-DC6E-4125-B1BE-26B4266B8457}"/>
          </ac:graphicFrameMkLst>
        </pc:graphicFrameChg>
      </pc:sldChg>
      <pc:sldChg chg="addSp modSp add mod ord">
        <pc:chgData name="Marianne Vita" userId="35b1102d-d340-4a85-a709-12ee727aa48b" providerId="ADAL" clId="{813F3FA8-0F85-4F2A-AADE-8B0F73F8E46C}" dt="2021-01-18T14:35:10.059" v="4421"/>
        <pc:sldMkLst>
          <pc:docMk/>
          <pc:sldMk cId="534771441" sldId="2144327353"/>
        </pc:sldMkLst>
        <pc:spChg chg="add mod">
          <ac:chgData name="Marianne Vita" userId="35b1102d-d340-4a85-a709-12ee727aa48b" providerId="ADAL" clId="{813F3FA8-0F85-4F2A-AADE-8B0F73F8E46C}" dt="2021-01-18T13:13:37.883" v="2892" actId="403"/>
          <ac:spMkLst>
            <pc:docMk/>
            <pc:sldMk cId="534771441" sldId="2144327353"/>
            <ac:spMk id="4" creationId="{C3DCFA38-8F37-464F-8ED5-8980CDB7E99E}"/>
          </ac:spMkLst>
        </pc:spChg>
        <pc:spChg chg="mod">
          <ac:chgData name="Marianne Vita" userId="35b1102d-d340-4a85-a709-12ee727aa48b" providerId="ADAL" clId="{813F3FA8-0F85-4F2A-AADE-8B0F73F8E46C}" dt="2021-01-18T13:14:18.567" v="2898" actId="1076"/>
          <ac:spMkLst>
            <pc:docMk/>
            <pc:sldMk cId="534771441" sldId="2144327353"/>
            <ac:spMk id="6" creationId="{B619DBDD-0981-4E74-A69A-26435F983760}"/>
          </ac:spMkLst>
        </pc:spChg>
        <pc:spChg chg="mod">
          <ac:chgData name="Marianne Vita" userId="35b1102d-d340-4a85-a709-12ee727aa48b" providerId="ADAL" clId="{813F3FA8-0F85-4F2A-AADE-8B0F73F8E46C}" dt="2021-01-15T20:01:04.791" v="1313" actId="20577"/>
          <ac:spMkLst>
            <pc:docMk/>
            <pc:sldMk cId="534771441" sldId="2144327353"/>
            <ac:spMk id="14" creationId="{A707BD55-2F0C-45D7-A432-6228207AC940}"/>
          </ac:spMkLst>
        </pc:spChg>
        <pc:spChg chg="mod">
          <ac:chgData name="Marianne Vita" userId="35b1102d-d340-4a85-a709-12ee727aa48b" providerId="ADAL" clId="{813F3FA8-0F85-4F2A-AADE-8B0F73F8E46C}" dt="2021-01-18T13:14:12.730" v="2897" actId="115"/>
          <ac:spMkLst>
            <pc:docMk/>
            <pc:sldMk cId="534771441" sldId="2144327353"/>
            <ac:spMk id="16" creationId="{9E0824F3-4E0E-484C-993F-0D2C0EDDEA69}"/>
          </ac:spMkLst>
        </pc:spChg>
        <pc:spChg chg="mod">
          <ac:chgData name="Marianne Vita" userId="35b1102d-d340-4a85-a709-12ee727aa48b" providerId="ADAL" clId="{813F3FA8-0F85-4F2A-AADE-8B0F73F8E46C}" dt="2021-01-18T13:14:08.026" v="2896" actId="115"/>
          <ac:spMkLst>
            <pc:docMk/>
            <pc:sldMk cId="534771441" sldId="2144327353"/>
            <ac:spMk id="17" creationId="{98C201B5-2D61-433C-A87C-9FF46F36E878}"/>
          </ac:spMkLst>
        </pc:spChg>
        <pc:spChg chg="mod">
          <ac:chgData name="Marianne Vita" userId="35b1102d-d340-4a85-a709-12ee727aa48b" providerId="ADAL" clId="{813F3FA8-0F85-4F2A-AADE-8B0F73F8E46C}" dt="2021-01-18T13:14:22.296" v="2899" actId="1076"/>
          <ac:spMkLst>
            <pc:docMk/>
            <pc:sldMk cId="534771441" sldId="2144327353"/>
            <ac:spMk id="18" creationId="{EE84D50F-A9B0-43D5-B13C-5ACF39BF7CE7}"/>
          </ac:spMkLst>
        </pc:spChg>
        <pc:spChg chg="mod">
          <ac:chgData name="Marianne Vita" userId="35b1102d-d340-4a85-a709-12ee727aa48b" providerId="ADAL" clId="{813F3FA8-0F85-4F2A-AADE-8B0F73F8E46C}" dt="2021-01-18T13:12:17.810" v="2865" actId="1076"/>
          <ac:spMkLst>
            <pc:docMk/>
            <pc:sldMk cId="534771441" sldId="2144327353"/>
            <ac:spMk id="19" creationId="{E7B1A1D3-F6A7-470F-87A5-34FC1204D053}"/>
          </ac:spMkLst>
        </pc:spChg>
        <pc:spChg chg="mod">
          <ac:chgData name="Marianne Vita" userId="35b1102d-d340-4a85-a709-12ee727aa48b" providerId="ADAL" clId="{813F3FA8-0F85-4F2A-AADE-8B0F73F8E46C}" dt="2021-01-18T13:14:22.296" v="2899" actId="1076"/>
          <ac:spMkLst>
            <pc:docMk/>
            <pc:sldMk cId="534771441" sldId="2144327353"/>
            <ac:spMk id="20" creationId="{CB2F0D4B-6074-43A3-91A6-16673B623606}"/>
          </ac:spMkLst>
        </pc:spChg>
        <pc:spChg chg="mod">
          <ac:chgData name="Marianne Vita" userId="35b1102d-d340-4a85-a709-12ee727aa48b" providerId="ADAL" clId="{813F3FA8-0F85-4F2A-AADE-8B0F73F8E46C}" dt="2021-01-18T13:12:17.810" v="2865" actId="1076"/>
          <ac:spMkLst>
            <pc:docMk/>
            <pc:sldMk cId="534771441" sldId="2144327353"/>
            <ac:spMk id="21" creationId="{AEACE74D-61B5-4002-A08E-B5B1CEB212D5}"/>
          </ac:spMkLst>
        </pc:spChg>
        <pc:spChg chg="mod">
          <ac:chgData name="Marianne Vita" userId="35b1102d-d340-4a85-a709-12ee727aa48b" providerId="ADAL" clId="{813F3FA8-0F85-4F2A-AADE-8B0F73F8E46C}" dt="2021-01-18T13:13:06.684" v="2878" actId="20577"/>
          <ac:spMkLst>
            <pc:docMk/>
            <pc:sldMk cId="534771441" sldId="2144327353"/>
            <ac:spMk id="22" creationId="{8ADA9237-6DD8-4A5B-8390-6657E03863C9}"/>
          </ac:spMkLst>
        </pc:spChg>
        <pc:spChg chg="mod">
          <ac:chgData name="Marianne Vita" userId="35b1102d-d340-4a85-a709-12ee727aa48b" providerId="ADAL" clId="{813F3FA8-0F85-4F2A-AADE-8B0F73F8E46C}" dt="2021-01-18T13:13:12.412" v="2879" actId="1076"/>
          <ac:spMkLst>
            <pc:docMk/>
            <pc:sldMk cId="534771441" sldId="2144327353"/>
            <ac:spMk id="23" creationId="{4AF070B5-3AA3-4352-976A-AC5358313625}"/>
          </ac:spMkLst>
        </pc:spChg>
        <pc:spChg chg="add mod">
          <ac:chgData name="Marianne Vita" userId="35b1102d-d340-4a85-a709-12ee727aa48b" providerId="ADAL" clId="{813F3FA8-0F85-4F2A-AADE-8B0F73F8E46C}" dt="2021-01-18T13:13:47.958" v="2894" actId="1076"/>
          <ac:spMkLst>
            <pc:docMk/>
            <pc:sldMk cId="534771441" sldId="2144327353"/>
            <ac:spMk id="24" creationId="{8DF3528F-7555-4B03-A447-307079B3CF4A}"/>
          </ac:spMkLst>
        </pc:spChg>
        <pc:spChg chg="mod">
          <ac:chgData name="Marianne Vita" userId="35b1102d-d340-4a85-a709-12ee727aa48b" providerId="ADAL" clId="{813F3FA8-0F85-4F2A-AADE-8B0F73F8E46C}" dt="2021-01-18T13:13:02.346" v="2876" actId="14100"/>
          <ac:spMkLst>
            <pc:docMk/>
            <pc:sldMk cId="534771441" sldId="2144327353"/>
            <ac:spMk id="26" creationId="{4B17CB7D-58F3-469B-99C6-AA41487B112B}"/>
          </ac:spMkLst>
        </pc:spChg>
        <pc:spChg chg="mod">
          <ac:chgData name="Marianne Vita" userId="35b1102d-d340-4a85-a709-12ee727aa48b" providerId="ADAL" clId="{813F3FA8-0F85-4F2A-AADE-8B0F73F8E46C}" dt="2021-01-18T13:14:25.544" v="2900" actId="1076"/>
          <ac:spMkLst>
            <pc:docMk/>
            <pc:sldMk cId="534771441" sldId="2144327353"/>
            <ac:spMk id="27" creationId="{0A7D6800-9DE7-4787-935C-0888C8D3D4B9}"/>
          </ac:spMkLst>
        </pc:spChg>
      </pc:sldChg>
      <pc:sldChg chg="del">
        <pc:chgData name="Marianne Vita" userId="35b1102d-d340-4a85-a709-12ee727aa48b" providerId="ADAL" clId="{813F3FA8-0F85-4F2A-AADE-8B0F73F8E46C}" dt="2021-01-15T19:47:14.292" v="1104" actId="2696"/>
        <pc:sldMkLst>
          <pc:docMk/>
          <pc:sldMk cId="1368313700" sldId="2144327353"/>
        </pc:sldMkLst>
      </pc:sldChg>
      <pc:sldChg chg="addSp delSp modSp mod">
        <pc:chgData name="Marianne Vita" userId="35b1102d-d340-4a85-a709-12ee727aa48b" providerId="ADAL" clId="{813F3FA8-0F85-4F2A-AADE-8B0F73F8E46C}" dt="2021-01-18T14:45:33.618" v="4429" actId="20577"/>
        <pc:sldMkLst>
          <pc:docMk/>
          <pc:sldMk cId="3522994333" sldId="2144327354"/>
        </pc:sldMkLst>
        <pc:spChg chg="add mod">
          <ac:chgData name="Marianne Vita" userId="35b1102d-d340-4a85-a709-12ee727aa48b" providerId="ADAL" clId="{813F3FA8-0F85-4F2A-AADE-8B0F73F8E46C}" dt="2021-01-18T12:59:18.024" v="2682" actId="1076"/>
          <ac:spMkLst>
            <pc:docMk/>
            <pc:sldMk cId="3522994333" sldId="2144327354"/>
            <ac:spMk id="2" creationId="{0A4E204E-7F1D-4587-B90F-271C2B9AC365}"/>
          </ac:spMkLst>
        </pc:spChg>
        <pc:spChg chg="mod">
          <ac:chgData name="Marianne Vita" userId="35b1102d-d340-4a85-a709-12ee727aa48b" providerId="ADAL" clId="{813F3FA8-0F85-4F2A-AADE-8B0F73F8E46C}" dt="2021-01-18T14:45:33.618" v="4429" actId="20577"/>
          <ac:spMkLst>
            <pc:docMk/>
            <pc:sldMk cId="3522994333" sldId="2144327354"/>
            <ac:spMk id="3" creationId="{62E275FF-F263-4133-9C35-453C080131A9}"/>
          </ac:spMkLst>
        </pc:spChg>
        <pc:spChg chg="add del">
          <ac:chgData name="Marianne Vita" userId="35b1102d-d340-4a85-a709-12ee727aa48b" providerId="ADAL" clId="{813F3FA8-0F85-4F2A-AADE-8B0F73F8E46C}" dt="2021-01-18T12:56:04.417" v="2646" actId="478"/>
          <ac:spMkLst>
            <pc:docMk/>
            <pc:sldMk cId="3522994333" sldId="2144327354"/>
            <ac:spMk id="5" creationId="{745BA2C4-31CD-43C2-AE6F-3410C94D1AED}"/>
          </ac:spMkLst>
        </pc:spChg>
        <pc:spChg chg="add mod">
          <ac:chgData name="Marianne Vita" userId="35b1102d-d340-4a85-a709-12ee727aa48b" providerId="ADAL" clId="{813F3FA8-0F85-4F2A-AADE-8B0F73F8E46C}" dt="2021-01-18T12:59:28.284" v="2688" actId="20577"/>
          <ac:spMkLst>
            <pc:docMk/>
            <pc:sldMk cId="3522994333" sldId="2144327354"/>
            <ac:spMk id="30" creationId="{30EDD053-BB91-427A-8937-54AC4FAE3026}"/>
          </ac:spMkLst>
        </pc:spChg>
        <pc:spChg chg="add mod">
          <ac:chgData name="Marianne Vita" userId="35b1102d-d340-4a85-a709-12ee727aa48b" providerId="ADAL" clId="{813F3FA8-0F85-4F2A-AADE-8B0F73F8E46C}" dt="2021-01-18T13:02:51.289" v="2766" actId="1076"/>
          <ac:spMkLst>
            <pc:docMk/>
            <pc:sldMk cId="3522994333" sldId="2144327354"/>
            <ac:spMk id="31" creationId="{E7D065CD-F48E-4D76-8A48-B0334CCDD44E}"/>
          </ac:spMkLst>
        </pc:spChg>
        <pc:spChg chg="add mod">
          <ac:chgData name="Marianne Vita" userId="35b1102d-d340-4a85-a709-12ee727aa48b" providerId="ADAL" clId="{813F3FA8-0F85-4F2A-AADE-8B0F73F8E46C}" dt="2021-01-18T13:02:29.997" v="2763" actId="1076"/>
          <ac:spMkLst>
            <pc:docMk/>
            <pc:sldMk cId="3522994333" sldId="2144327354"/>
            <ac:spMk id="32" creationId="{26740BA4-50B6-49D2-8DD4-E59F036D238E}"/>
          </ac:spMkLst>
        </pc:spChg>
        <pc:spChg chg="add mod">
          <ac:chgData name="Marianne Vita" userId="35b1102d-d340-4a85-a709-12ee727aa48b" providerId="ADAL" clId="{813F3FA8-0F85-4F2A-AADE-8B0F73F8E46C}" dt="2021-01-18T13:02:40.724" v="2764" actId="1076"/>
          <ac:spMkLst>
            <pc:docMk/>
            <pc:sldMk cId="3522994333" sldId="2144327354"/>
            <ac:spMk id="33" creationId="{F627ECD1-FD73-4543-AB78-441DF0CE941A}"/>
          </ac:spMkLst>
        </pc:spChg>
        <pc:spChg chg="add mod">
          <ac:chgData name="Marianne Vita" userId="35b1102d-d340-4a85-a709-12ee727aa48b" providerId="ADAL" clId="{813F3FA8-0F85-4F2A-AADE-8B0F73F8E46C}" dt="2021-01-18T13:02:46.789" v="2765" actId="1076"/>
          <ac:spMkLst>
            <pc:docMk/>
            <pc:sldMk cId="3522994333" sldId="2144327354"/>
            <ac:spMk id="34" creationId="{09C2BC94-2840-4E85-9AE0-A6E9291B442C}"/>
          </ac:spMkLst>
        </pc:spChg>
        <pc:spChg chg="mod">
          <ac:chgData name="Marianne Vita" userId="35b1102d-d340-4a85-a709-12ee727aa48b" providerId="ADAL" clId="{813F3FA8-0F85-4F2A-AADE-8B0F73F8E46C}" dt="2021-01-18T13:03:25.940" v="2790" actId="20577"/>
          <ac:spMkLst>
            <pc:docMk/>
            <pc:sldMk cId="3522994333" sldId="2144327354"/>
            <ac:spMk id="40" creationId="{1F23E6C6-151D-4C76-B047-8E8A7C81D56D}"/>
          </ac:spMkLst>
        </pc:spChg>
        <pc:spChg chg="mod">
          <ac:chgData name="Marianne Vita" userId="35b1102d-d340-4a85-a709-12ee727aa48b" providerId="ADAL" clId="{813F3FA8-0F85-4F2A-AADE-8B0F73F8E46C}" dt="2021-01-18T13:01:55.939" v="2761" actId="14100"/>
          <ac:spMkLst>
            <pc:docMk/>
            <pc:sldMk cId="3522994333" sldId="2144327354"/>
            <ac:spMk id="41" creationId="{AB122E19-5F0C-4FED-8585-914FF10C8E86}"/>
          </ac:spMkLst>
        </pc:spChg>
        <pc:spChg chg="del">
          <ac:chgData name="Marianne Vita" userId="35b1102d-d340-4a85-a709-12ee727aa48b" providerId="ADAL" clId="{813F3FA8-0F85-4F2A-AADE-8B0F73F8E46C}" dt="2021-01-18T12:55:55.640" v="2640" actId="478"/>
          <ac:spMkLst>
            <pc:docMk/>
            <pc:sldMk cId="3522994333" sldId="2144327354"/>
            <ac:spMk id="43" creationId="{5AC06426-A792-402D-952F-2B0BBFA5FE41}"/>
          </ac:spMkLst>
        </pc:spChg>
        <pc:spChg chg="mod">
          <ac:chgData name="Marianne Vita" userId="35b1102d-d340-4a85-a709-12ee727aa48b" providerId="ADAL" clId="{813F3FA8-0F85-4F2A-AADE-8B0F73F8E46C}" dt="2021-01-18T13:02:07.113" v="2762" actId="14100"/>
          <ac:spMkLst>
            <pc:docMk/>
            <pc:sldMk cId="3522994333" sldId="2144327354"/>
            <ac:spMk id="45" creationId="{40D554A3-F9A7-4840-A06E-63FF2398A90E}"/>
          </ac:spMkLst>
        </pc:spChg>
        <pc:spChg chg="del">
          <ac:chgData name="Marianne Vita" userId="35b1102d-d340-4a85-a709-12ee727aa48b" providerId="ADAL" clId="{813F3FA8-0F85-4F2A-AADE-8B0F73F8E46C}" dt="2021-01-18T12:55:57.759" v="2642" actId="478"/>
          <ac:spMkLst>
            <pc:docMk/>
            <pc:sldMk cId="3522994333" sldId="2144327354"/>
            <ac:spMk id="47" creationId="{D2CFDB28-C585-4CD5-8D27-9CFA23D94C47}"/>
          </ac:spMkLst>
        </pc:spChg>
        <pc:spChg chg="del">
          <ac:chgData name="Marianne Vita" userId="35b1102d-d340-4a85-a709-12ee727aa48b" providerId="ADAL" clId="{813F3FA8-0F85-4F2A-AADE-8B0F73F8E46C}" dt="2021-01-18T12:56:07.067" v="2647" actId="478"/>
          <ac:spMkLst>
            <pc:docMk/>
            <pc:sldMk cId="3522994333" sldId="2144327354"/>
            <ac:spMk id="49" creationId="{7C155A36-B7D5-4D98-A7EB-41A9C833FF69}"/>
          </ac:spMkLst>
        </pc:spChg>
        <pc:spChg chg="mod">
          <ac:chgData name="Marianne Vita" userId="35b1102d-d340-4a85-a709-12ee727aa48b" providerId="ADAL" clId="{813F3FA8-0F85-4F2A-AADE-8B0F73F8E46C}" dt="2021-01-18T13:02:51.289" v="2766" actId="1076"/>
          <ac:spMkLst>
            <pc:docMk/>
            <pc:sldMk cId="3522994333" sldId="2144327354"/>
            <ac:spMk id="70" creationId="{EECEA056-521D-4CE6-9D2E-5B81ECAFB81A}"/>
          </ac:spMkLst>
        </pc:spChg>
        <pc:spChg chg="del">
          <ac:chgData name="Marianne Vita" userId="35b1102d-d340-4a85-a709-12ee727aa48b" providerId="ADAL" clId="{813F3FA8-0F85-4F2A-AADE-8B0F73F8E46C}" dt="2021-01-18T12:56:12.128" v="2650" actId="478"/>
          <ac:spMkLst>
            <pc:docMk/>
            <pc:sldMk cId="3522994333" sldId="2144327354"/>
            <ac:spMk id="72" creationId="{77A83B0A-531B-46B1-8309-7D428FB96EC6}"/>
          </ac:spMkLst>
        </pc:spChg>
        <pc:spChg chg="mod">
          <ac:chgData name="Marianne Vita" userId="35b1102d-d340-4a85-a709-12ee727aa48b" providerId="ADAL" clId="{813F3FA8-0F85-4F2A-AADE-8B0F73F8E46C}" dt="2021-01-18T13:02:29.997" v="2763" actId="1076"/>
          <ac:spMkLst>
            <pc:docMk/>
            <pc:sldMk cId="3522994333" sldId="2144327354"/>
            <ac:spMk id="73" creationId="{BE8543FB-4FFE-47F7-97F5-84F0327A2C6A}"/>
          </ac:spMkLst>
        </pc:spChg>
        <pc:spChg chg="mod">
          <ac:chgData name="Marianne Vita" userId="35b1102d-d340-4a85-a709-12ee727aa48b" providerId="ADAL" clId="{813F3FA8-0F85-4F2A-AADE-8B0F73F8E46C}" dt="2021-01-18T13:02:40.724" v="2764" actId="1076"/>
          <ac:spMkLst>
            <pc:docMk/>
            <pc:sldMk cId="3522994333" sldId="2144327354"/>
            <ac:spMk id="74" creationId="{97AC68E4-1E99-4FCC-B498-2CE899B0A3D7}"/>
          </ac:spMkLst>
        </pc:spChg>
        <pc:spChg chg="mod">
          <ac:chgData name="Marianne Vita" userId="35b1102d-d340-4a85-a709-12ee727aa48b" providerId="ADAL" clId="{813F3FA8-0F85-4F2A-AADE-8B0F73F8E46C}" dt="2021-01-18T13:02:46.789" v="2765" actId="1076"/>
          <ac:spMkLst>
            <pc:docMk/>
            <pc:sldMk cId="3522994333" sldId="2144327354"/>
            <ac:spMk id="75" creationId="{A36B6D29-047A-4683-9D35-162D641C5014}"/>
          </ac:spMkLst>
        </pc:spChg>
        <pc:picChg chg="mod">
          <ac:chgData name="Marianne Vita" userId="35b1102d-d340-4a85-a709-12ee727aa48b" providerId="ADAL" clId="{813F3FA8-0F85-4F2A-AADE-8B0F73F8E46C}" dt="2021-01-18T12:58:08.554" v="2665" actId="1076"/>
          <ac:picMkLst>
            <pc:docMk/>
            <pc:sldMk cId="3522994333" sldId="2144327354"/>
            <ac:picMk id="1026" creationId="{B167A008-5874-4F10-A007-3492AD957642}"/>
          </ac:picMkLst>
        </pc:picChg>
        <pc:picChg chg="del">
          <ac:chgData name="Marianne Vita" userId="35b1102d-d340-4a85-a709-12ee727aa48b" providerId="ADAL" clId="{813F3FA8-0F85-4F2A-AADE-8B0F73F8E46C}" dt="2021-01-18T12:55:54.817" v="2639" actId="478"/>
          <ac:picMkLst>
            <pc:docMk/>
            <pc:sldMk cId="3522994333" sldId="2144327354"/>
            <ac:picMk id="1028" creationId="{481970AA-DA38-471D-90F6-160D52CBD4DA}"/>
          </ac:picMkLst>
        </pc:picChg>
        <pc:picChg chg="mod">
          <ac:chgData name="Marianne Vita" userId="35b1102d-d340-4a85-a709-12ee727aa48b" providerId="ADAL" clId="{813F3FA8-0F85-4F2A-AADE-8B0F73F8E46C}" dt="2021-01-18T12:58:08.554" v="2665" actId="1076"/>
          <ac:picMkLst>
            <pc:docMk/>
            <pc:sldMk cId="3522994333" sldId="2144327354"/>
            <ac:picMk id="1032" creationId="{A3699ECC-508B-467F-964A-1C44709A8DBF}"/>
          </ac:picMkLst>
        </pc:picChg>
        <pc:picChg chg="del">
          <ac:chgData name="Marianne Vita" userId="35b1102d-d340-4a85-a709-12ee727aa48b" providerId="ADAL" clId="{813F3FA8-0F85-4F2A-AADE-8B0F73F8E46C}" dt="2021-01-18T12:55:56.913" v="2641" actId="478"/>
          <ac:picMkLst>
            <pc:docMk/>
            <pc:sldMk cId="3522994333" sldId="2144327354"/>
            <ac:picMk id="1036" creationId="{458432F5-5962-49C4-B9DD-99135B689577}"/>
          </ac:picMkLst>
        </pc:picChg>
        <pc:picChg chg="del">
          <ac:chgData name="Marianne Vita" userId="35b1102d-d340-4a85-a709-12ee727aa48b" providerId="ADAL" clId="{813F3FA8-0F85-4F2A-AADE-8B0F73F8E46C}" dt="2021-01-18T12:56:08.681" v="2648" actId="478"/>
          <ac:picMkLst>
            <pc:docMk/>
            <pc:sldMk cId="3522994333" sldId="2144327354"/>
            <ac:picMk id="1038" creationId="{DAC06180-1151-4AFB-B1F6-5246D5FFA1ED}"/>
          </ac:picMkLst>
        </pc:picChg>
        <pc:picChg chg="mod">
          <ac:chgData name="Marianne Vita" userId="35b1102d-d340-4a85-a709-12ee727aa48b" providerId="ADAL" clId="{813F3FA8-0F85-4F2A-AADE-8B0F73F8E46C}" dt="2021-01-18T13:02:51.289" v="2766" actId="1076"/>
          <ac:picMkLst>
            <pc:docMk/>
            <pc:sldMk cId="3522994333" sldId="2144327354"/>
            <ac:picMk id="1040" creationId="{0C649D06-11D0-4748-BCC1-93F0EEC51877}"/>
          </ac:picMkLst>
        </pc:picChg>
        <pc:picChg chg="del">
          <ac:chgData name="Marianne Vita" userId="35b1102d-d340-4a85-a709-12ee727aa48b" providerId="ADAL" clId="{813F3FA8-0F85-4F2A-AADE-8B0F73F8E46C}" dt="2021-01-18T12:56:11.462" v="2649" actId="478"/>
          <ac:picMkLst>
            <pc:docMk/>
            <pc:sldMk cId="3522994333" sldId="2144327354"/>
            <ac:picMk id="1042" creationId="{0AFF78E2-3E09-4535-B1D8-758AB34A14F4}"/>
          </ac:picMkLst>
        </pc:picChg>
        <pc:picChg chg="mod">
          <ac:chgData name="Marianne Vita" userId="35b1102d-d340-4a85-a709-12ee727aa48b" providerId="ADAL" clId="{813F3FA8-0F85-4F2A-AADE-8B0F73F8E46C}" dt="2021-01-18T13:02:29.997" v="2763" actId="1076"/>
          <ac:picMkLst>
            <pc:docMk/>
            <pc:sldMk cId="3522994333" sldId="2144327354"/>
            <ac:picMk id="1044" creationId="{2F62F70F-2397-435F-99AE-8C3B772FF047}"/>
          </ac:picMkLst>
        </pc:picChg>
        <pc:picChg chg="mod">
          <ac:chgData name="Marianne Vita" userId="35b1102d-d340-4a85-a709-12ee727aa48b" providerId="ADAL" clId="{813F3FA8-0F85-4F2A-AADE-8B0F73F8E46C}" dt="2021-01-18T13:02:40.724" v="2764" actId="1076"/>
          <ac:picMkLst>
            <pc:docMk/>
            <pc:sldMk cId="3522994333" sldId="2144327354"/>
            <ac:picMk id="1046" creationId="{460419BC-54C6-4D3C-A6E0-68844C18D672}"/>
          </ac:picMkLst>
        </pc:picChg>
        <pc:picChg chg="mod">
          <ac:chgData name="Marianne Vita" userId="35b1102d-d340-4a85-a709-12ee727aa48b" providerId="ADAL" clId="{813F3FA8-0F85-4F2A-AADE-8B0F73F8E46C}" dt="2021-01-18T13:02:46.789" v="2765" actId="1076"/>
          <ac:picMkLst>
            <pc:docMk/>
            <pc:sldMk cId="3522994333" sldId="2144327354"/>
            <ac:picMk id="1048" creationId="{70E6C12D-DE36-469D-A8DC-D753364C00B1}"/>
          </ac:picMkLst>
        </pc:picChg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1279600656" sldId="2144327355"/>
        </pc:sldMkLst>
      </pc:sldChg>
      <pc:sldChg chg="del mod modShow">
        <pc:chgData name="Marianne Vita" userId="35b1102d-d340-4a85-a709-12ee727aa48b" providerId="ADAL" clId="{813F3FA8-0F85-4F2A-AADE-8B0F73F8E46C}" dt="2021-01-15T20:13:33.015" v="1496" actId="2696"/>
        <pc:sldMkLst>
          <pc:docMk/>
          <pc:sldMk cId="4109963164" sldId="2144327355"/>
        </pc:sldMkLst>
      </pc:sldChg>
      <pc:sldChg chg="addSp delSp modSp mod">
        <pc:chgData name="Marianne Vita" userId="35b1102d-d340-4a85-a709-12ee727aa48b" providerId="ADAL" clId="{813F3FA8-0F85-4F2A-AADE-8B0F73F8E46C}" dt="2021-01-18T12:54:08.452" v="2638" actId="1076"/>
        <pc:sldMkLst>
          <pc:docMk/>
          <pc:sldMk cId="3902479793" sldId="2144327363"/>
        </pc:sldMkLst>
        <pc:spChg chg="mod">
          <ac:chgData name="Marianne Vita" userId="35b1102d-d340-4a85-a709-12ee727aa48b" providerId="ADAL" clId="{813F3FA8-0F85-4F2A-AADE-8B0F73F8E46C}" dt="2021-01-18T12:53:47.445" v="2621" actId="20577"/>
          <ac:spMkLst>
            <pc:docMk/>
            <pc:sldMk cId="3902479793" sldId="2144327363"/>
            <ac:spMk id="2" creationId="{23543B02-648E-4020-A4AA-0A0DCDDDE3CC}"/>
          </ac:spMkLst>
        </pc:spChg>
        <pc:spChg chg="mod">
          <ac:chgData name="Marianne Vita" userId="35b1102d-d340-4a85-a709-12ee727aa48b" providerId="ADAL" clId="{813F3FA8-0F85-4F2A-AADE-8B0F73F8E46C}" dt="2021-01-18T12:51:36.471" v="2599" actId="1076"/>
          <ac:spMkLst>
            <pc:docMk/>
            <pc:sldMk cId="3902479793" sldId="2144327363"/>
            <ac:spMk id="3" creationId="{35A0DBFA-34BB-46DF-9EFB-73CD5DF51CBF}"/>
          </ac:spMkLst>
        </pc:spChg>
        <pc:spChg chg="del">
          <ac:chgData name="Marianne Vita" userId="35b1102d-d340-4a85-a709-12ee727aa48b" providerId="ADAL" clId="{813F3FA8-0F85-4F2A-AADE-8B0F73F8E46C}" dt="2021-01-18T12:49:25.372" v="2563" actId="478"/>
          <ac:spMkLst>
            <pc:docMk/>
            <pc:sldMk cId="3902479793" sldId="2144327363"/>
            <ac:spMk id="5" creationId="{094BE8DB-6F05-451F-A4E4-41AF7A1173E9}"/>
          </ac:spMkLst>
        </pc:spChg>
        <pc:spChg chg="del">
          <ac:chgData name="Marianne Vita" userId="35b1102d-d340-4a85-a709-12ee727aa48b" providerId="ADAL" clId="{813F3FA8-0F85-4F2A-AADE-8B0F73F8E46C}" dt="2021-01-18T12:49:24.694" v="2562" actId="478"/>
          <ac:spMkLst>
            <pc:docMk/>
            <pc:sldMk cId="3902479793" sldId="2144327363"/>
            <ac:spMk id="6" creationId="{08CAF73A-D2E3-4988-8FD2-D89DC224E601}"/>
          </ac:spMkLst>
        </pc:spChg>
        <pc:spChg chg="mod">
          <ac:chgData name="Marianne Vita" userId="35b1102d-d340-4a85-a709-12ee727aa48b" providerId="ADAL" clId="{813F3FA8-0F85-4F2A-AADE-8B0F73F8E46C}" dt="2021-01-18T12:53:36.793" v="2618" actId="1076"/>
          <ac:spMkLst>
            <pc:docMk/>
            <pc:sldMk cId="3902479793" sldId="2144327363"/>
            <ac:spMk id="7" creationId="{76E6824C-C4F6-43F9-8CC4-D1338A2D763A}"/>
          </ac:spMkLst>
        </pc:spChg>
        <pc:spChg chg="mod">
          <ac:chgData name="Marianne Vita" userId="35b1102d-d340-4a85-a709-12ee727aa48b" providerId="ADAL" clId="{813F3FA8-0F85-4F2A-AADE-8B0F73F8E46C}" dt="2021-01-18T12:53:33.974" v="2617" actId="1076"/>
          <ac:spMkLst>
            <pc:docMk/>
            <pc:sldMk cId="3902479793" sldId="2144327363"/>
            <ac:spMk id="8" creationId="{C8C88E02-F6D0-44F0-B46B-CFF324F72288}"/>
          </ac:spMkLst>
        </pc:spChg>
        <pc:spChg chg="mod">
          <ac:chgData name="Marianne Vita" userId="35b1102d-d340-4a85-a709-12ee727aa48b" providerId="ADAL" clId="{813F3FA8-0F85-4F2A-AADE-8B0F73F8E46C}" dt="2021-01-18T12:52:50.091" v="2611" actId="14100"/>
          <ac:spMkLst>
            <pc:docMk/>
            <pc:sldMk cId="3902479793" sldId="2144327363"/>
            <ac:spMk id="12" creationId="{CD5F063F-BF3F-463F-B056-B23D191F3D55}"/>
          </ac:spMkLst>
        </pc:spChg>
        <pc:spChg chg="del">
          <ac:chgData name="Marianne Vita" userId="35b1102d-d340-4a85-a709-12ee727aa48b" providerId="ADAL" clId="{813F3FA8-0F85-4F2A-AADE-8B0F73F8E46C}" dt="2021-01-18T12:49:39.738" v="2566" actId="478"/>
          <ac:spMkLst>
            <pc:docMk/>
            <pc:sldMk cId="3902479793" sldId="2144327363"/>
            <ac:spMk id="13" creationId="{E9AC4A49-DA7D-40F5-B0F0-924C261401FD}"/>
          </ac:spMkLst>
        </pc:spChg>
        <pc:spChg chg="add del">
          <ac:chgData name="Marianne Vita" userId="35b1102d-d340-4a85-a709-12ee727aa48b" providerId="ADAL" clId="{813F3FA8-0F85-4F2A-AADE-8B0F73F8E46C}" dt="2021-01-18T12:49:12.956" v="2557" actId="478"/>
          <ac:spMkLst>
            <pc:docMk/>
            <pc:sldMk cId="3902479793" sldId="2144327363"/>
            <ac:spMk id="14" creationId="{A23262D0-AF05-42EE-9650-E6D33DB91A5C}"/>
          </ac:spMkLst>
        </pc:spChg>
        <pc:spChg chg="mod">
          <ac:chgData name="Marianne Vita" userId="35b1102d-d340-4a85-a709-12ee727aa48b" providerId="ADAL" clId="{813F3FA8-0F85-4F2A-AADE-8B0F73F8E46C}" dt="2021-01-18T12:50:51.222" v="2587" actId="1076"/>
          <ac:spMkLst>
            <pc:docMk/>
            <pc:sldMk cId="3902479793" sldId="2144327363"/>
            <ac:spMk id="17" creationId="{7C27D293-4F91-48F5-9245-4DAE3BF892C7}"/>
          </ac:spMkLst>
        </pc:spChg>
        <pc:spChg chg="del">
          <ac:chgData name="Marianne Vita" userId="35b1102d-d340-4a85-a709-12ee727aa48b" providerId="ADAL" clId="{813F3FA8-0F85-4F2A-AADE-8B0F73F8E46C}" dt="2021-01-18T12:49:19.721" v="2561" actId="478"/>
          <ac:spMkLst>
            <pc:docMk/>
            <pc:sldMk cId="3902479793" sldId="2144327363"/>
            <ac:spMk id="18" creationId="{6B9257D8-A45A-4C5D-B1E3-58F9D5E96140}"/>
          </ac:spMkLst>
        </pc:spChg>
        <pc:spChg chg="del">
          <ac:chgData name="Marianne Vita" userId="35b1102d-d340-4a85-a709-12ee727aa48b" providerId="ADAL" clId="{813F3FA8-0F85-4F2A-AADE-8B0F73F8E46C}" dt="2021-01-18T12:49:39.738" v="2566" actId="478"/>
          <ac:spMkLst>
            <pc:docMk/>
            <pc:sldMk cId="3902479793" sldId="2144327363"/>
            <ac:spMk id="21" creationId="{2077B088-4EEE-40A0-ABA1-7B9EBC3D1EE5}"/>
          </ac:spMkLst>
        </pc:spChg>
        <pc:spChg chg="del">
          <ac:chgData name="Marianne Vita" userId="35b1102d-d340-4a85-a709-12ee727aa48b" providerId="ADAL" clId="{813F3FA8-0F85-4F2A-AADE-8B0F73F8E46C}" dt="2021-01-18T12:49:36.520" v="2565" actId="478"/>
          <ac:spMkLst>
            <pc:docMk/>
            <pc:sldMk cId="3902479793" sldId="2144327363"/>
            <ac:spMk id="22" creationId="{BF00AD28-A18B-4086-BA2F-2BA15CB8D9D4}"/>
          </ac:spMkLst>
        </pc:spChg>
        <pc:spChg chg="del">
          <ac:chgData name="Marianne Vita" userId="35b1102d-d340-4a85-a709-12ee727aa48b" providerId="ADAL" clId="{813F3FA8-0F85-4F2A-AADE-8B0F73F8E46C}" dt="2021-01-18T12:49:42.051" v="2567" actId="478"/>
          <ac:spMkLst>
            <pc:docMk/>
            <pc:sldMk cId="3902479793" sldId="2144327363"/>
            <ac:spMk id="23" creationId="{D12A783F-A09F-4892-B146-B308F81B6293}"/>
          </ac:spMkLst>
        </pc:spChg>
        <pc:spChg chg="del">
          <ac:chgData name="Marianne Vita" userId="35b1102d-d340-4a85-a709-12ee727aa48b" providerId="ADAL" clId="{813F3FA8-0F85-4F2A-AADE-8B0F73F8E46C}" dt="2021-01-18T12:49:36.520" v="2565" actId="478"/>
          <ac:spMkLst>
            <pc:docMk/>
            <pc:sldMk cId="3902479793" sldId="2144327363"/>
            <ac:spMk id="24" creationId="{8EB55979-7A40-4E71-A1A1-81BDBCF5A030}"/>
          </ac:spMkLst>
        </pc:spChg>
        <pc:spChg chg="mod">
          <ac:chgData name="Marianne Vita" userId="35b1102d-d340-4a85-a709-12ee727aa48b" providerId="ADAL" clId="{813F3FA8-0F85-4F2A-AADE-8B0F73F8E46C}" dt="2021-01-18T12:54:08.452" v="2638" actId="1076"/>
          <ac:spMkLst>
            <pc:docMk/>
            <pc:sldMk cId="3902479793" sldId="2144327363"/>
            <ac:spMk id="28" creationId="{90EEFDEE-8EDF-4868-BF48-DDABF420D627}"/>
          </ac:spMkLst>
        </pc:spChg>
        <pc:spChg chg="del">
          <ac:chgData name="Marianne Vita" userId="35b1102d-d340-4a85-a709-12ee727aa48b" providerId="ADAL" clId="{813F3FA8-0F85-4F2A-AADE-8B0F73F8E46C}" dt="2021-01-18T12:49:43.566" v="2568" actId="478"/>
          <ac:spMkLst>
            <pc:docMk/>
            <pc:sldMk cId="3902479793" sldId="2144327363"/>
            <ac:spMk id="29" creationId="{C3216CC3-9C8B-4555-A9DB-10C3AFE03F32}"/>
          </ac:spMkLst>
        </pc:spChg>
        <pc:picChg chg="mod">
          <ac:chgData name="Marianne Vita" userId="35b1102d-d340-4a85-a709-12ee727aa48b" providerId="ADAL" clId="{813F3FA8-0F85-4F2A-AADE-8B0F73F8E46C}" dt="2021-01-18T12:53:57.138" v="2636" actId="1035"/>
          <ac:picMkLst>
            <pc:docMk/>
            <pc:sldMk cId="3902479793" sldId="2144327363"/>
            <ac:picMk id="19" creationId="{495D2C2E-3749-4FF3-9DA6-E52DB78231AA}"/>
          </ac:picMkLst>
        </pc:picChg>
        <pc:picChg chg="add del">
          <ac:chgData name="Marianne Vita" userId="35b1102d-d340-4a85-a709-12ee727aa48b" providerId="ADAL" clId="{813F3FA8-0F85-4F2A-AADE-8B0F73F8E46C}" dt="2021-01-18T12:49:13.900" v="2558" actId="478"/>
          <ac:picMkLst>
            <pc:docMk/>
            <pc:sldMk cId="3902479793" sldId="2144327363"/>
            <ac:picMk id="20" creationId="{3BBA9002-9EAA-4810-9F42-9F484487C97F}"/>
          </ac:picMkLst>
        </pc:picChg>
        <pc:picChg chg="mod">
          <ac:chgData name="Marianne Vita" userId="35b1102d-d340-4a85-a709-12ee727aa48b" providerId="ADAL" clId="{813F3FA8-0F85-4F2A-AADE-8B0F73F8E46C}" dt="2021-01-18T12:53:40.184" v="2619" actId="1076"/>
          <ac:picMkLst>
            <pc:docMk/>
            <pc:sldMk cId="3902479793" sldId="2144327363"/>
            <ac:picMk id="27" creationId="{FB495A8A-64C9-479B-90FD-DC7FC5A2342E}"/>
          </ac:picMkLst>
        </pc:picChg>
        <pc:picChg chg="mod">
          <ac:chgData name="Marianne Vita" userId="35b1102d-d340-4a85-a709-12ee727aa48b" providerId="ADAL" clId="{813F3FA8-0F85-4F2A-AADE-8B0F73F8E46C}" dt="2021-01-18T12:53:42.884" v="2620" actId="1076"/>
          <ac:picMkLst>
            <pc:docMk/>
            <pc:sldMk cId="3902479793" sldId="2144327363"/>
            <ac:picMk id="35" creationId="{5840B698-9B50-4072-9DAB-DEADC7D93DB4}"/>
          </ac:picMkLst>
        </pc:picChg>
        <pc:picChg chg="del">
          <ac:chgData name="Marianne Vita" userId="35b1102d-d340-4a85-a709-12ee727aa48b" providerId="ADAL" clId="{813F3FA8-0F85-4F2A-AADE-8B0F73F8E46C}" dt="2021-01-18T12:49:36.520" v="2565" actId="478"/>
          <ac:picMkLst>
            <pc:docMk/>
            <pc:sldMk cId="3902479793" sldId="2144327363"/>
            <ac:picMk id="39" creationId="{6C8A7DA8-CEE4-43FD-A551-23EDA277D576}"/>
          </ac:picMkLst>
        </pc:picChg>
        <pc:picChg chg="del">
          <ac:chgData name="Marianne Vita" userId="35b1102d-d340-4a85-a709-12ee727aa48b" providerId="ADAL" clId="{813F3FA8-0F85-4F2A-AADE-8B0F73F8E46C}" dt="2021-01-18T12:49:26.438" v="2564" actId="478"/>
          <ac:picMkLst>
            <pc:docMk/>
            <pc:sldMk cId="3902479793" sldId="2144327363"/>
            <ac:picMk id="43" creationId="{CA9D1B27-F7CD-45C1-A5AF-76F95F0EB34F}"/>
          </ac:picMkLst>
        </pc:picChg>
        <pc:picChg chg="del">
          <ac:chgData name="Marianne Vita" userId="35b1102d-d340-4a85-a709-12ee727aa48b" providerId="ADAL" clId="{813F3FA8-0F85-4F2A-AADE-8B0F73F8E46C}" dt="2021-01-18T12:49:39.738" v="2566" actId="478"/>
          <ac:picMkLst>
            <pc:docMk/>
            <pc:sldMk cId="3902479793" sldId="2144327363"/>
            <ac:picMk id="1028" creationId="{0848B32F-1989-4A53-AD3A-D919D1B9F12B}"/>
          </ac:picMkLst>
        </pc:picChg>
        <pc:picChg chg="del">
          <ac:chgData name="Marianne Vita" userId="35b1102d-d340-4a85-a709-12ee727aa48b" providerId="ADAL" clId="{813F3FA8-0F85-4F2A-AADE-8B0F73F8E46C}" dt="2021-01-18T12:49:39.738" v="2566" actId="478"/>
          <ac:picMkLst>
            <pc:docMk/>
            <pc:sldMk cId="3902479793" sldId="2144327363"/>
            <ac:picMk id="1032" creationId="{74F22381-75E7-488A-8E30-B9022C537B22}"/>
          </ac:picMkLst>
        </pc:picChg>
      </pc:sldChg>
      <pc:sldChg chg="del mod modShow">
        <pc:chgData name="Marianne Vita" userId="35b1102d-d340-4a85-a709-12ee727aa48b" providerId="ADAL" clId="{813F3FA8-0F85-4F2A-AADE-8B0F73F8E46C}" dt="2021-01-15T19:50:04.352" v="1110" actId="2696"/>
        <pc:sldMkLst>
          <pc:docMk/>
          <pc:sldMk cId="1280697109" sldId="2144327367"/>
        </pc:sldMkLst>
      </pc:sldChg>
      <pc:sldChg chg="modSp add del mod">
        <pc:chgData name="Marianne Vita" userId="35b1102d-d340-4a85-a709-12ee727aa48b" providerId="ADAL" clId="{813F3FA8-0F85-4F2A-AADE-8B0F73F8E46C}" dt="2021-01-19T20:49:06.294" v="4870" actId="47"/>
        <pc:sldMkLst>
          <pc:docMk/>
          <pc:sldMk cId="3080743164" sldId="2144327367"/>
        </pc:sldMkLst>
        <pc:picChg chg="mod">
          <ac:chgData name="Marianne Vita" userId="35b1102d-d340-4a85-a709-12ee727aa48b" providerId="ADAL" clId="{813F3FA8-0F85-4F2A-AADE-8B0F73F8E46C}" dt="2021-01-15T20:42:31.159" v="1524" actId="1076"/>
          <ac:picMkLst>
            <pc:docMk/>
            <pc:sldMk cId="3080743164" sldId="2144327367"/>
            <ac:picMk id="2" creationId="{E0994815-16AD-4D77-B89B-EED1B87829A0}"/>
          </ac:picMkLst>
        </pc:picChg>
      </pc:sldChg>
      <pc:sldChg chg="add del">
        <pc:chgData name="Marianne Vita" userId="35b1102d-d340-4a85-a709-12ee727aa48b" providerId="ADAL" clId="{813F3FA8-0F85-4F2A-AADE-8B0F73F8E46C}" dt="2021-01-19T20:49:06.294" v="4870" actId="47"/>
        <pc:sldMkLst>
          <pc:docMk/>
          <pc:sldMk cId="2514041406" sldId="2144327368"/>
        </pc:sldMkLst>
      </pc:sldChg>
      <pc:sldChg chg="del mod modShow">
        <pc:chgData name="Marianne Vita" userId="35b1102d-d340-4a85-a709-12ee727aa48b" providerId="ADAL" clId="{813F3FA8-0F85-4F2A-AADE-8B0F73F8E46C}" dt="2021-01-15T19:49:57.717" v="1108" actId="2696"/>
        <pc:sldMkLst>
          <pc:docMk/>
          <pc:sldMk cId="3463825420" sldId="2144327368"/>
        </pc:sldMkLst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3207765076" sldId="2144327374"/>
        </pc:sldMkLst>
      </pc:sldChg>
      <pc:sldChg chg="del">
        <pc:chgData name="Marianne Vita" userId="35b1102d-d340-4a85-a709-12ee727aa48b" providerId="ADAL" clId="{813F3FA8-0F85-4F2A-AADE-8B0F73F8E46C}" dt="2021-01-15T19:16:13.886" v="753" actId="2696"/>
        <pc:sldMkLst>
          <pc:docMk/>
          <pc:sldMk cId="3857948615" sldId="2144327374"/>
        </pc:sldMkLst>
      </pc:sldChg>
      <pc:sldChg chg="add del">
        <pc:chgData name="Marianne Vita" userId="35b1102d-d340-4a85-a709-12ee727aa48b" providerId="ADAL" clId="{813F3FA8-0F85-4F2A-AADE-8B0F73F8E46C}" dt="2021-01-19T20:49:06.294" v="4870" actId="47"/>
        <pc:sldMkLst>
          <pc:docMk/>
          <pc:sldMk cId="1971148119" sldId="2144327377"/>
        </pc:sldMkLst>
      </pc:sldChg>
      <pc:sldChg chg="del mod modShow">
        <pc:chgData name="Marianne Vita" userId="35b1102d-d340-4a85-a709-12ee727aa48b" providerId="ADAL" clId="{813F3FA8-0F85-4F2A-AADE-8B0F73F8E46C}" dt="2021-01-15T19:49:47.646" v="1106" actId="2696"/>
        <pc:sldMkLst>
          <pc:docMk/>
          <pc:sldMk cId="2177375810" sldId="2144327377"/>
        </pc:sldMkLst>
      </pc:sldChg>
      <pc:sldChg chg="modSp del mod">
        <pc:chgData name="Marianne Vita" userId="35b1102d-d340-4a85-a709-12ee727aa48b" providerId="ADAL" clId="{813F3FA8-0F85-4F2A-AADE-8B0F73F8E46C}" dt="2021-01-15T20:08:49.232" v="1427" actId="47"/>
        <pc:sldMkLst>
          <pc:docMk/>
          <pc:sldMk cId="1416438682" sldId="2144327378"/>
        </pc:sldMkLst>
        <pc:spChg chg="mod">
          <ac:chgData name="Marianne Vita" userId="35b1102d-d340-4a85-a709-12ee727aa48b" providerId="ADAL" clId="{813F3FA8-0F85-4F2A-AADE-8B0F73F8E46C}" dt="2021-01-15T20:03:14.361" v="1320" actId="1076"/>
          <ac:spMkLst>
            <pc:docMk/>
            <pc:sldMk cId="1416438682" sldId="2144327378"/>
            <ac:spMk id="63" creationId="{60F664CB-BADF-49B6-B6DC-C1BFCA365C2C}"/>
          </ac:spMkLst>
        </pc:spChg>
        <pc:spChg chg="mod">
          <ac:chgData name="Marianne Vita" userId="35b1102d-d340-4a85-a709-12ee727aa48b" providerId="ADAL" clId="{813F3FA8-0F85-4F2A-AADE-8B0F73F8E46C}" dt="2021-01-15T20:03:50.333" v="1343" actId="1076"/>
          <ac:spMkLst>
            <pc:docMk/>
            <pc:sldMk cId="1416438682" sldId="2144327378"/>
            <ac:spMk id="64" creationId="{1DFDCA6A-C14A-4955-9639-7DC0011DFC57}"/>
          </ac:spMkLst>
        </pc:spChg>
        <pc:spChg chg="mod">
          <ac:chgData name="Marianne Vita" userId="35b1102d-d340-4a85-a709-12ee727aa48b" providerId="ADAL" clId="{813F3FA8-0F85-4F2A-AADE-8B0F73F8E46C}" dt="2021-01-15T20:03:16.987" v="1321" actId="1076"/>
          <ac:spMkLst>
            <pc:docMk/>
            <pc:sldMk cId="1416438682" sldId="2144327378"/>
            <ac:spMk id="65" creationId="{FC84E0DF-2C84-4389-97D1-85BE7B21BCF5}"/>
          </ac:spMkLst>
        </pc:spChg>
      </pc:sldChg>
      <pc:sldChg chg="addSp delSp modSp add del mod">
        <pc:chgData name="Marianne Vita" userId="35b1102d-d340-4a85-a709-12ee727aa48b" providerId="ADAL" clId="{813F3FA8-0F85-4F2A-AADE-8B0F73F8E46C}" dt="2021-01-18T13:22:26.510" v="3679" actId="255"/>
        <pc:sldMkLst>
          <pc:docMk/>
          <pc:sldMk cId="3247123319" sldId="2144327378"/>
        </pc:sldMkLst>
        <pc:spChg chg="del">
          <ac:chgData name="Marianne Vita" userId="35b1102d-d340-4a85-a709-12ee727aa48b" providerId="ADAL" clId="{813F3FA8-0F85-4F2A-AADE-8B0F73F8E46C}" dt="2021-01-15T20:42:16.123" v="1521" actId="478"/>
          <ac:spMkLst>
            <pc:docMk/>
            <pc:sldMk cId="3247123319" sldId="2144327378"/>
            <ac:spMk id="48" creationId="{47EFB0EB-8C17-4FF2-AE2E-4B0C5CD63E7E}"/>
          </ac:spMkLst>
        </pc:spChg>
        <pc:spChg chg="del">
          <ac:chgData name="Marianne Vita" userId="35b1102d-d340-4a85-a709-12ee727aa48b" providerId="ADAL" clId="{813F3FA8-0F85-4F2A-AADE-8B0F73F8E46C}" dt="2021-01-15T20:42:14.385" v="1520" actId="478"/>
          <ac:spMkLst>
            <pc:docMk/>
            <pc:sldMk cId="3247123319" sldId="2144327378"/>
            <ac:spMk id="59" creationId="{D99D89FC-824D-4DE9-B999-B64A03EC0C2E}"/>
          </ac:spMkLst>
        </pc:spChg>
        <pc:spChg chg="del">
          <ac:chgData name="Marianne Vita" userId="35b1102d-d340-4a85-a709-12ee727aa48b" providerId="ADAL" clId="{813F3FA8-0F85-4F2A-AADE-8B0F73F8E46C}" dt="2021-01-15T20:42:14.385" v="1520" actId="478"/>
          <ac:spMkLst>
            <pc:docMk/>
            <pc:sldMk cId="3247123319" sldId="2144327378"/>
            <ac:spMk id="63" creationId="{60F664CB-BADF-49B6-B6DC-C1BFCA365C2C}"/>
          </ac:spMkLst>
        </pc:spChg>
        <pc:spChg chg="del">
          <ac:chgData name="Marianne Vita" userId="35b1102d-d340-4a85-a709-12ee727aa48b" providerId="ADAL" clId="{813F3FA8-0F85-4F2A-AADE-8B0F73F8E46C}" dt="2021-01-15T20:42:14.385" v="1520" actId="478"/>
          <ac:spMkLst>
            <pc:docMk/>
            <pc:sldMk cId="3247123319" sldId="2144327378"/>
            <ac:spMk id="64" creationId="{1DFDCA6A-C14A-4955-9639-7DC0011DFC57}"/>
          </ac:spMkLst>
        </pc:spChg>
        <pc:spChg chg="del">
          <ac:chgData name="Marianne Vita" userId="35b1102d-d340-4a85-a709-12ee727aa48b" providerId="ADAL" clId="{813F3FA8-0F85-4F2A-AADE-8B0F73F8E46C}" dt="2021-01-15T20:42:14.385" v="1520" actId="478"/>
          <ac:spMkLst>
            <pc:docMk/>
            <pc:sldMk cId="3247123319" sldId="2144327378"/>
            <ac:spMk id="65" creationId="{FC84E0DF-2C84-4389-97D1-85BE7B21BCF5}"/>
          </ac:spMkLst>
        </pc:spChg>
        <pc:spChg chg="del">
          <ac:chgData name="Marianne Vita" userId="35b1102d-d340-4a85-a709-12ee727aa48b" providerId="ADAL" clId="{813F3FA8-0F85-4F2A-AADE-8B0F73F8E46C}" dt="2021-01-15T20:42:14.385" v="1520" actId="478"/>
          <ac:spMkLst>
            <pc:docMk/>
            <pc:sldMk cId="3247123319" sldId="2144327378"/>
            <ac:spMk id="66" creationId="{AAF75D94-C296-43FC-B70E-DD27F38268DE}"/>
          </ac:spMkLst>
        </pc:spChg>
        <pc:spChg chg="mod">
          <ac:chgData name="Marianne Vita" userId="35b1102d-d340-4a85-a709-12ee727aa48b" providerId="ADAL" clId="{813F3FA8-0F85-4F2A-AADE-8B0F73F8E46C}" dt="2021-01-18T13:22:26.510" v="3679" actId="255"/>
          <ac:spMkLst>
            <pc:docMk/>
            <pc:sldMk cId="3247123319" sldId="2144327378"/>
            <ac:spMk id="67" creationId="{FE3CFC99-28F9-442A-8334-B9FF8B3124DE}"/>
          </ac:spMkLst>
        </pc:spChg>
        <pc:graphicFrameChg chg="del">
          <ac:chgData name="Marianne Vita" userId="35b1102d-d340-4a85-a709-12ee727aa48b" providerId="ADAL" clId="{813F3FA8-0F85-4F2A-AADE-8B0F73F8E46C}" dt="2021-01-15T20:42:14.385" v="1520" actId="478"/>
          <ac:graphicFrameMkLst>
            <pc:docMk/>
            <pc:sldMk cId="3247123319" sldId="2144327378"/>
            <ac:graphicFrameMk id="49" creationId="{3304D99E-E752-45DC-8BAE-B12B5A27F098}"/>
          </ac:graphicFrameMkLst>
        </pc:graphicFrameChg>
        <pc:graphicFrameChg chg="del">
          <ac:chgData name="Marianne Vita" userId="35b1102d-d340-4a85-a709-12ee727aa48b" providerId="ADAL" clId="{813F3FA8-0F85-4F2A-AADE-8B0F73F8E46C}" dt="2021-01-15T20:42:14.385" v="1520" actId="478"/>
          <ac:graphicFrameMkLst>
            <pc:docMk/>
            <pc:sldMk cId="3247123319" sldId="2144327378"/>
            <ac:graphicFrameMk id="60" creationId="{653D2BDC-24F3-4E52-B3D0-193CBFAE801F}"/>
          </ac:graphicFrameMkLst>
        </pc:graphicFrameChg>
        <pc:graphicFrameChg chg="del">
          <ac:chgData name="Marianne Vita" userId="35b1102d-d340-4a85-a709-12ee727aa48b" providerId="ADAL" clId="{813F3FA8-0F85-4F2A-AADE-8B0F73F8E46C}" dt="2021-01-15T20:42:14.385" v="1520" actId="478"/>
          <ac:graphicFrameMkLst>
            <pc:docMk/>
            <pc:sldMk cId="3247123319" sldId="2144327378"/>
            <ac:graphicFrameMk id="62" creationId="{6BE19759-9988-4670-B620-6C087993AB93}"/>
          </ac:graphicFrameMkLst>
        </pc:graphicFrameChg>
        <pc:picChg chg="add mod ord">
          <ac:chgData name="Marianne Vita" userId="35b1102d-d340-4a85-a709-12ee727aa48b" providerId="ADAL" clId="{813F3FA8-0F85-4F2A-AADE-8B0F73F8E46C}" dt="2021-01-15T20:43:17.839" v="1533" actId="1076"/>
          <ac:picMkLst>
            <pc:docMk/>
            <pc:sldMk cId="3247123319" sldId="2144327378"/>
            <ac:picMk id="17" creationId="{92402E13-F79E-4877-9EC3-9CF4E887D654}"/>
          </ac:picMkLst>
        </pc:picChg>
      </pc:sldChg>
      <pc:sldChg chg="del">
        <pc:chgData name="Marianne Vita" userId="35b1102d-d340-4a85-a709-12ee727aa48b" providerId="ADAL" clId="{813F3FA8-0F85-4F2A-AADE-8B0F73F8E46C}" dt="2021-01-15T20:02:00.257" v="1315" actId="2696"/>
        <pc:sldMkLst>
          <pc:docMk/>
          <pc:sldMk cId="3670503584" sldId="2144327379"/>
        </pc:sldMkLst>
      </pc:sldChg>
      <pc:sldChg chg="del">
        <pc:chgData name="Marianne Vita" userId="35b1102d-d340-4a85-a709-12ee727aa48b" providerId="ADAL" clId="{813F3FA8-0F85-4F2A-AADE-8B0F73F8E46C}" dt="2021-01-15T20:08:46.238" v="1426" actId="47"/>
        <pc:sldMkLst>
          <pc:docMk/>
          <pc:sldMk cId="3912128132" sldId="2144327379"/>
        </pc:sldMkLst>
      </pc:sldChg>
      <pc:sldChg chg="addSp delSp modSp mod">
        <pc:chgData name="Marianne Vita" userId="35b1102d-d340-4a85-a709-12ee727aa48b" providerId="ADAL" clId="{813F3FA8-0F85-4F2A-AADE-8B0F73F8E46C}" dt="2021-01-18T14:51:02" v="4434" actId="1076"/>
        <pc:sldMkLst>
          <pc:docMk/>
          <pc:sldMk cId="2319787734" sldId="2144327380"/>
        </pc:sldMkLst>
        <pc:spChg chg="mod">
          <ac:chgData name="Marianne Vita" userId="35b1102d-d340-4a85-a709-12ee727aa48b" providerId="ADAL" clId="{813F3FA8-0F85-4F2A-AADE-8B0F73F8E46C}" dt="2021-01-18T13:05:35.811" v="2811" actId="1076"/>
          <ac:spMkLst>
            <pc:docMk/>
            <pc:sldMk cId="2319787734" sldId="2144327380"/>
            <ac:spMk id="18" creationId="{0D8C5DCF-75B1-4F46-B188-C1A1FA411908}"/>
          </ac:spMkLst>
        </pc:spChg>
        <pc:spChg chg="del">
          <ac:chgData name="Marianne Vita" userId="35b1102d-d340-4a85-a709-12ee727aa48b" providerId="ADAL" clId="{813F3FA8-0F85-4F2A-AADE-8B0F73F8E46C}" dt="2021-01-15T20:15:43.540" v="1497" actId="478"/>
          <ac:spMkLst>
            <pc:docMk/>
            <pc:sldMk cId="2319787734" sldId="2144327380"/>
            <ac:spMk id="19" creationId="{18DB4AD8-9D8D-4601-8B5D-B9F643A61118}"/>
          </ac:spMkLst>
        </pc:spChg>
        <pc:spChg chg="mod">
          <ac:chgData name="Marianne Vita" userId="35b1102d-d340-4a85-a709-12ee727aa48b" providerId="ADAL" clId="{813F3FA8-0F85-4F2A-AADE-8B0F73F8E46C}" dt="2021-01-18T13:05:35.811" v="2811" actId="1076"/>
          <ac:spMkLst>
            <pc:docMk/>
            <pc:sldMk cId="2319787734" sldId="2144327380"/>
            <ac:spMk id="20" creationId="{3D0B18CA-1271-4297-9FD6-60DCCB2B7276}"/>
          </ac:spMkLst>
        </pc:spChg>
        <pc:spChg chg="add del mod">
          <ac:chgData name="Marianne Vita" userId="35b1102d-d340-4a85-a709-12ee727aa48b" providerId="ADAL" clId="{813F3FA8-0F85-4F2A-AADE-8B0F73F8E46C}" dt="2021-01-18T13:05:38.504" v="2812" actId="1076"/>
          <ac:spMkLst>
            <pc:docMk/>
            <pc:sldMk cId="2319787734" sldId="2144327380"/>
            <ac:spMk id="23" creationId="{4075355A-045E-4AA1-9711-3B199BD99F03}"/>
          </ac:spMkLst>
        </pc:spChg>
        <pc:spChg chg="mod">
          <ac:chgData name="Marianne Vita" userId="35b1102d-d340-4a85-a709-12ee727aa48b" providerId="ADAL" clId="{813F3FA8-0F85-4F2A-AADE-8B0F73F8E46C}" dt="2021-01-18T14:51:02" v="4434" actId="1076"/>
          <ac:spMkLst>
            <pc:docMk/>
            <pc:sldMk cId="2319787734" sldId="2144327380"/>
            <ac:spMk id="35" creationId="{0EB41110-4FA7-4BB8-84AF-D1E3A9D30A68}"/>
          </ac:spMkLst>
        </pc:spChg>
        <pc:spChg chg="add del mod">
          <ac:chgData name="Marianne Vita" userId="35b1102d-d340-4a85-a709-12ee727aa48b" providerId="ADAL" clId="{813F3FA8-0F85-4F2A-AADE-8B0F73F8E46C}" dt="2021-01-18T13:05:35.811" v="2811" actId="1076"/>
          <ac:spMkLst>
            <pc:docMk/>
            <pc:sldMk cId="2319787734" sldId="2144327380"/>
            <ac:spMk id="36" creationId="{D14E4868-F159-4B88-A315-3C3B7765E742}"/>
          </ac:spMkLst>
        </pc:spChg>
        <pc:spChg chg="del mod">
          <ac:chgData name="Marianne Vita" userId="35b1102d-d340-4a85-a709-12ee727aa48b" providerId="ADAL" clId="{813F3FA8-0F85-4F2A-AADE-8B0F73F8E46C}" dt="2021-01-18T13:05:01.006" v="2802" actId="478"/>
          <ac:spMkLst>
            <pc:docMk/>
            <pc:sldMk cId="2319787734" sldId="2144327380"/>
            <ac:spMk id="37" creationId="{9AC57DC8-6EAF-4F73-AAAE-365ED50E0A7A}"/>
          </ac:spMkLst>
        </pc:spChg>
        <pc:spChg chg="mod">
          <ac:chgData name="Marianne Vita" userId="35b1102d-d340-4a85-a709-12ee727aa48b" providerId="ADAL" clId="{813F3FA8-0F85-4F2A-AADE-8B0F73F8E46C}" dt="2021-01-18T14:50:53.097" v="4432" actId="1076"/>
          <ac:spMkLst>
            <pc:docMk/>
            <pc:sldMk cId="2319787734" sldId="2144327380"/>
            <ac:spMk id="38" creationId="{05E4D70D-CF4F-4DCF-8793-F8C409479FC3}"/>
          </ac:spMkLst>
        </pc:spChg>
        <pc:spChg chg="del">
          <ac:chgData name="Marianne Vita" userId="35b1102d-d340-4a85-a709-12ee727aa48b" providerId="ADAL" clId="{813F3FA8-0F85-4F2A-AADE-8B0F73F8E46C}" dt="2021-01-15T20:15:46.249" v="1498" actId="478"/>
          <ac:spMkLst>
            <pc:docMk/>
            <pc:sldMk cId="2319787734" sldId="2144327380"/>
            <ac:spMk id="39" creationId="{90DC9E36-8C22-410C-8187-08B08B8A143D}"/>
          </ac:spMkLst>
        </pc:spChg>
        <pc:spChg chg="mod">
          <ac:chgData name="Marianne Vita" userId="35b1102d-d340-4a85-a709-12ee727aa48b" providerId="ADAL" clId="{813F3FA8-0F85-4F2A-AADE-8B0F73F8E46C}" dt="2021-01-18T14:51:02" v="4434" actId="1076"/>
          <ac:spMkLst>
            <pc:docMk/>
            <pc:sldMk cId="2319787734" sldId="2144327380"/>
            <ac:spMk id="40" creationId="{FB47CF20-FDF4-449C-A8B1-1EF97128C3D7}"/>
          </ac:spMkLst>
        </pc:spChg>
        <pc:spChg chg="del">
          <ac:chgData name="Marianne Vita" userId="35b1102d-d340-4a85-a709-12ee727aa48b" providerId="ADAL" clId="{813F3FA8-0F85-4F2A-AADE-8B0F73F8E46C}" dt="2021-01-15T20:15:55.876" v="1501" actId="478"/>
          <ac:spMkLst>
            <pc:docMk/>
            <pc:sldMk cId="2319787734" sldId="2144327380"/>
            <ac:spMk id="43" creationId="{ACED55E0-6102-4AA0-A433-E87E8B1C18D1}"/>
          </ac:spMkLst>
        </pc:spChg>
        <pc:spChg chg="mod">
          <ac:chgData name="Marianne Vita" userId="35b1102d-d340-4a85-a709-12ee727aa48b" providerId="ADAL" clId="{813F3FA8-0F85-4F2A-AADE-8B0F73F8E46C}" dt="2021-01-18T13:05:35.811" v="2811" actId="1076"/>
          <ac:spMkLst>
            <pc:docMk/>
            <pc:sldMk cId="2319787734" sldId="2144327380"/>
            <ac:spMk id="45" creationId="{E7ABED57-E83C-4C44-BE35-B6BBDDD36D92}"/>
          </ac:spMkLst>
        </pc:spChg>
        <pc:spChg chg="del">
          <ac:chgData name="Marianne Vita" userId="35b1102d-d340-4a85-a709-12ee727aa48b" providerId="ADAL" clId="{813F3FA8-0F85-4F2A-AADE-8B0F73F8E46C}" dt="2021-01-15T20:16:01.769" v="1502" actId="478"/>
          <ac:spMkLst>
            <pc:docMk/>
            <pc:sldMk cId="2319787734" sldId="2144327380"/>
            <ac:spMk id="49" creationId="{66B52763-8C56-41F3-A734-FCE1161CFF55}"/>
          </ac:spMkLst>
        </pc:spChg>
        <pc:spChg chg="del mod">
          <ac:chgData name="Marianne Vita" userId="35b1102d-d340-4a85-a709-12ee727aa48b" providerId="ADAL" clId="{813F3FA8-0F85-4F2A-AADE-8B0F73F8E46C}" dt="2021-01-18T13:05:12.147" v="2807" actId="478"/>
          <ac:spMkLst>
            <pc:docMk/>
            <pc:sldMk cId="2319787734" sldId="2144327380"/>
            <ac:spMk id="50" creationId="{3E14CCA6-2E21-448E-A4C2-AF59F65D9EC9}"/>
          </ac:spMkLst>
        </pc:spChg>
        <pc:spChg chg="del">
          <ac:chgData name="Marianne Vita" userId="35b1102d-d340-4a85-a709-12ee727aa48b" providerId="ADAL" clId="{813F3FA8-0F85-4F2A-AADE-8B0F73F8E46C}" dt="2021-01-15T20:16:09.730" v="1503" actId="478"/>
          <ac:spMkLst>
            <pc:docMk/>
            <pc:sldMk cId="2319787734" sldId="2144327380"/>
            <ac:spMk id="51" creationId="{5CE8F677-DA8E-454D-9B5E-ACE4C69780BE}"/>
          </ac:spMkLst>
        </pc:spChg>
        <pc:spChg chg="mod">
          <ac:chgData name="Marianne Vita" userId="35b1102d-d340-4a85-a709-12ee727aa48b" providerId="ADAL" clId="{813F3FA8-0F85-4F2A-AADE-8B0F73F8E46C}" dt="2021-01-18T14:50:56.750" v="4433" actId="1076"/>
          <ac:spMkLst>
            <pc:docMk/>
            <pc:sldMk cId="2319787734" sldId="2144327380"/>
            <ac:spMk id="52" creationId="{B57A5325-EB9A-454F-884A-F8567BE48CE1}"/>
          </ac:spMkLst>
        </pc:spChg>
        <pc:picChg chg="del">
          <ac:chgData name="Marianne Vita" userId="35b1102d-d340-4a85-a709-12ee727aa48b" providerId="ADAL" clId="{813F3FA8-0F85-4F2A-AADE-8B0F73F8E46C}" dt="2021-01-18T13:04:58.328" v="2801" actId="478"/>
          <ac:picMkLst>
            <pc:docMk/>
            <pc:sldMk cId="2319787734" sldId="2144327380"/>
            <ac:picMk id="3" creationId="{4AD05B5F-8BE3-49FF-8F66-1A5A20F2E242}"/>
          </ac:picMkLst>
        </pc:picChg>
        <pc:picChg chg="mod">
          <ac:chgData name="Marianne Vita" userId="35b1102d-d340-4a85-a709-12ee727aa48b" providerId="ADAL" clId="{813F3FA8-0F85-4F2A-AADE-8B0F73F8E46C}" dt="2021-01-18T13:05:35.811" v="2811" actId="1076"/>
          <ac:picMkLst>
            <pc:docMk/>
            <pc:sldMk cId="2319787734" sldId="2144327380"/>
            <ac:picMk id="9" creationId="{92998710-73D6-47BC-B552-5C240AF45FD0}"/>
          </ac:picMkLst>
        </pc:picChg>
        <pc:picChg chg="mod">
          <ac:chgData name="Marianne Vita" userId="35b1102d-d340-4a85-a709-12ee727aa48b" providerId="ADAL" clId="{813F3FA8-0F85-4F2A-AADE-8B0F73F8E46C}" dt="2021-01-18T13:05:35.811" v="2811" actId="1076"/>
          <ac:picMkLst>
            <pc:docMk/>
            <pc:sldMk cId="2319787734" sldId="2144327380"/>
            <ac:picMk id="10" creationId="{52B6F235-6C72-4E76-BC84-AF51A2B8A63F}"/>
          </ac:picMkLst>
        </pc:picChg>
        <pc:picChg chg="mod">
          <ac:chgData name="Marianne Vita" userId="35b1102d-d340-4a85-a709-12ee727aa48b" providerId="ADAL" clId="{813F3FA8-0F85-4F2A-AADE-8B0F73F8E46C}" dt="2021-01-18T14:51:02" v="4434" actId="1076"/>
          <ac:picMkLst>
            <pc:docMk/>
            <pc:sldMk cId="2319787734" sldId="2144327380"/>
            <ac:picMk id="13" creationId="{0B2821E6-8880-4CC4-AA50-82661E87D114}"/>
          </ac:picMkLst>
        </pc:picChg>
        <pc:picChg chg="mod">
          <ac:chgData name="Marianne Vita" userId="35b1102d-d340-4a85-a709-12ee727aa48b" providerId="ADAL" clId="{813F3FA8-0F85-4F2A-AADE-8B0F73F8E46C}" dt="2021-01-18T14:50:53.097" v="4432" actId="1076"/>
          <ac:picMkLst>
            <pc:docMk/>
            <pc:sldMk cId="2319787734" sldId="2144327380"/>
            <ac:picMk id="22" creationId="{4E97E887-9D2A-4403-8601-809AE04F8F34}"/>
          </ac:picMkLst>
        </pc:picChg>
      </pc:sldChg>
      <pc:sldChg chg="modSp mod">
        <pc:chgData name="Marianne Vita" userId="35b1102d-d340-4a85-a709-12ee727aa48b" providerId="ADAL" clId="{813F3FA8-0F85-4F2A-AADE-8B0F73F8E46C}" dt="2021-01-15T19:04:15.949" v="87" actId="20577"/>
        <pc:sldMkLst>
          <pc:docMk/>
          <pc:sldMk cId="1412418345" sldId="2144327422"/>
        </pc:sldMkLst>
        <pc:spChg chg="mod">
          <ac:chgData name="Marianne Vita" userId="35b1102d-d340-4a85-a709-12ee727aa48b" providerId="ADAL" clId="{813F3FA8-0F85-4F2A-AADE-8B0F73F8E46C}" dt="2021-01-15T19:04:15.949" v="87" actId="20577"/>
          <ac:spMkLst>
            <pc:docMk/>
            <pc:sldMk cId="1412418345" sldId="2144327422"/>
            <ac:spMk id="7" creationId="{8FA14F9E-94CC-4115-84C0-25FAA75568AC}"/>
          </ac:spMkLst>
        </pc:spChg>
      </pc:sldChg>
      <pc:sldChg chg="addSp delSp modSp mod">
        <pc:chgData name="Marianne Vita" userId="35b1102d-d340-4a85-a709-12ee727aa48b" providerId="ADAL" clId="{813F3FA8-0F85-4F2A-AADE-8B0F73F8E46C}" dt="2021-01-19T20:09:19.334" v="4848" actId="114"/>
        <pc:sldMkLst>
          <pc:docMk/>
          <pc:sldMk cId="2019437014" sldId="2144327423"/>
        </pc:sldMkLst>
        <pc:spChg chg="mod">
          <ac:chgData name="Marianne Vita" userId="35b1102d-d340-4a85-a709-12ee727aa48b" providerId="ADAL" clId="{813F3FA8-0F85-4F2A-AADE-8B0F73F8E46C}" dt="2021-01-18T13:05:59.763" v="2836" actId="114"/>
          <ac:spMkLst>
            <pc:docMk/>
            <pc:sldMk cId="2019437014" sldId="2144327423"/>
            <ac:spMk id="4" creationId="{3ED54650-E124-0942-8B03-A438165B55A6}"/>
          </ac:spMkLst>
        </pc:spChg>
        <pc:spChg chg="mod">
          <ac:chgData name="Marianne Vita" userId="35b1102d-d340-4a85-a709-12ee727aa48b" providerId="ADAL" clId="{813F3FA8-0F85-4F2A-AADE-8B0F73F8E46C}" dt="2021-01-19T20:09:19.334" v="4848" actId="114"/>
          <ac:spMkLst>
            <pc:docMk/>
            <pc:sldMk cId="2019437014" sldId="2144327423"/>
            <ac:spMk id="6" creationId="{71B9A07B-F920-460A-AD11-C587AE9DF877}"/>
          </ac:spMkLst>
        </pc:spChg>
        <pc:spChg chg="mod">
          <ac:chgData name="Marianne Vita" userId="35b1102d-d340-4a85-a709-12ee727aa48b" providerId="ADAL" clId="{813F3FA8-0F85-4F2A-AADE-8B0F73F8E46C}" dt="2021-01-18T14:58:26.554" v="4710" actId="12"/>
          <ac:spMkLst>
            <pc:docMk/>
            <pc:sldMk cId="2019437014" sldId="2144327423"/>
            <ac:spMk id="10" creationId="{5D48EFF0-9F4A-4D0D-8539-7D39FE54C502}"/>
          </ac:spMkLst>
        </pc:spChg>
        <pc:spChg chg="del">
          <ac:chgData name="Marianne Vita" userId="35b1102d-d340-4a85-a709-12ee727aa48b" providerId="ADAL" clId="{813F3FA8-0F85-4F2A-AADE-8B0F73F8E46C}" dt="2021-01-18T13:05:50.228" v="2813" actId="478"/>
          <ac:spMkLst>
            <pc:docMk/>
            <pc:sldMk cId="2019437014" sldId="2144327423"/>
            <ac:spMk id="15" creationId="{FC76FA06-A5AD-4550-AE59-F88080BC9E2C}"/>
          </ac:spMkLst>
        </pc:spChg>
        <pc:spChg chg="del">
          <ac:chgData name="Marianne Vita" userId="35b1102d-d340-4a85-a709-12ee727aa48b" providerId="ADAL" clId="{813F3FA8-0F85-4F2A-AADE-8B0F73F8E46C}" dt="2021-01-18T13:05:50.228" v="2813" actId="478"/>
          <ac:spMkLst>
            <pc:docMk/>
            <pc:sldMk cId="2019437014" sldId="2144327423"/>
            <ac:spMk id="17" creationId="{0DFD200C-DA37-44D0-8EC2-FA96E8CFFDA9}"/>
          </ac:spMkLst>
        </pc:spChg>
        <pc:picChg chg="del">
          <ac:chgData name="Marianne Vita" userId="35b1102d-d340-4a85-a709-12ee727aa48b" providerId="ADAL" clId="{813F3FA8-0F85-4F2A-AADE-8B0F73F8E46C}" dt="2021-01-18T13:05:50.228" v="2813" actId="478"/>
          <ac:picMkLst>
            <pc:docMk/>
            <pc:sldMk cId="2019437014" sldId="2144327423"/>
            <ac:picMk id="12" creationId="{DD51C724-F6F1-4BDB-9827-C5CC4F12195E}"/>
          </ac:picMkLst>
        </pc:picChg>
        <pc:picChg chg="add mod">
          <ac:chgData name="Marianne Vita" userId="35b1102d-d340-4a85-a709-12ee727aa48b" providerId="ADAL" clId="{813F3FA8-0F85-4F2A-AADE-8B0F73F8E46C}" dt="2021-01-18T13:06:16.056" v="2840" actId="1076"/>
          <ac:picMkLst>
            <pc:docMk/>
            <pc:sldMk cId="2019437014" sldId="2144327423"/>
            <ac:picMk id="13" creationId="{9A8B5A18-9794-45E0-B683-0D494ACEC727}"/>
          </ac:picMkLst>
        </pc:picChg>
        <pc:picChg chg="del">
          <ac:chgData name="Marianne Vita" userId="35b1102d-d340-4a85-a709-12ee727aa48b" providerId="ADAL" clId="{813F3FA8-0F85-4F2A-AADE-8B0F73F8E46C}" dt="2021-01-18T13:05:50.228" v="2813" actId="478"/>
          <ac:picMkLst>
            <pc:docMk/>
            <pc:sldMk cId="2019437014" sldId="2144327423"/>
            <ac:picMk id="16" creationId="{C250CC2E-601F-49AF-BA90-29D5A691C0D1}"/>
          </ac:picMkLst>
        </pc:picChg>
      </pc:sldChg>
      <pc:sldChg chg="del">
        <pc:chgData name="Marianne Vita" userId="35b1102d-d340-4a85-a709-12ee727aa48b" providerId="ADAL" clId="{813F3FA8-0F85-4F2A-AADE-8B0F73F8E46C}" dt="2021-01-15T18:58:25.956" v="6" actId="47"/>
        <pc:sldMkLst>
          <pc:docMk/>
          <pc:sldMk cId="130919489" sldId="2144327424"/>
        </pc:sldMkLst>
      </pc:sldChg>
      <pc:sldChg chg="addSp delSp modSp mod">
        <pc:chgData name="Marianne Vita" userId="35b1102d-d340-4a85-a709-12ee727aa48b" providerId="ADAL" clId="{813F3FA8-0F85-4F2A-AADE-8B0F73F8E46C}" dt="2021-01-19T20:16:15.386" v="4862" actId="20577"/>
        <pc:sldMkLst>
          <pc:docMk/>
          <pc:sldMk cId="3190226482" sldId="2144327425"/>
        </pc:sldMkLst>
        <pc:spChg chg="add mod ord">
          <ac:chgData name="Marianne Vita" userId="35b1102d-d340-4a85-a709-12ee727aa48b" providerId="ADAL" clId="{813F3FA8-0F85-4F2A-AADE-8B0F73F8E46C}" dt="2021-01-15T19:09:12.351" v="139" actId="167"/>
          <ac:spMkLst>
            <pc:docMk/>
            <pc:sldMk cId="3190226482" sldId="2144327425"/>
            <ac:spMk id="3" creationId="{C0D176B4-D986-43EF-98E1-7F239880A70A}"/>
          </ac:spMkLst>
        </pc:spChg>
        <pc:spChg chg="del mod">
          <ac:chgData name="Marianne Vita" userId="35b1102d-d340-4a85-a709-12ee727aa48b" providerId="ADAL" clId="{813F3FA8-0F85-4F2A-AADE-8B0F73F8E46C}" dt="2021-01-15T19:08:29.448" v="131" actId="478"/>
          <ac:spMkLst>
            <pc:docMk/>
            <pc:sldMk cId="3190226482" sldId="2144327425"/>
            <ac:spMk id="4" creationId="{3ED54650-E124-0942-8B03-A438165B55A6}"/>
          </ac:spMkLst>
        </pc:spChg>
        <pc:spChg chg="mod">
          <ac:chgData name="Marianne Vita" userId="35b1102d-d340-4a85-a709-12ee727aa48b" providerId="ADAL" clId="{813F3FA8-0F85-4F2A-AADE-8B0F73F8E46C}" dt="2021-01-19T20:16:15.386" v="4862" actId="20577"/>
          <ac:spMkLst>
            <pc:docMk/>
            <pc:sldMk cId="3190226482" sldId="2144327425"/>
            <ac:spMk id="6" creationId="{71B9A07B-F920-460A-AD11-C587AE9DF877}"/>
          </ac:spMkLst>
        </pc:spChg>
        <pc:spChg chg="del">
          <ac:chgData name="Marianne Vita" userId="35b1102d-d340-4a85-a709-12ee727aa48b" providerId="ADAL" clId="{813F3FA8-0F85-4F2A-AADE-8B0F73F8E46C}" dt="2021-01-15T19:07:02.414" v="95" actId="478"/>
          <ac:spMkLst>
            <pc:docMk/>
            <pc:sldMk cId="3190226482" sldId="2144327425"/>
            <ac:spMk id="10" creationId="{176DEA03-384C-498F-B1B1-C67A093A0F49}"/>
          </ac:spMkLst>
        </pc:spChg>
        <pc:spChg chg="del">
          <ac:chgData name="Marianne Vita" userId="35b1102d-d340-4a85-a709-12ee727aa48b" providerId="ADAL" clId="{813F3FA8-0F85-4F2A-AADE-8B0F73F8E46C}" dt="2021-01-15T19:06:58.966" v="93" actId="478"/>
          <ac:spMkLst>
            <pc:docMk/>
            <pc:sldMk cId="3190226482" sldId="2144327425"/>
            <ac:spMk id="12" creationId="{9484DB47-725D-4DEF-A58A-B2CE90C34E34}"/>
          </ac:spMkLst>
        </pc:spChg>
        <pc:spChg chg="del">
          <ac:chgData name="Marianne Vita" userId="35b1102d-d340-4a85-a709-12ee727aa48b" providerId="ADAL" clId="{813F3FA8-0F85-4F2A-AADE-8B0F73F8E46C}" dt="2021-01-15T19:07:01.044" v="94" actId="478"/>
          <ac:spMkLst>
            <pc:docMk/>
            <pc:sldMk cId="3190226482" sldId="2144327425"/>
            <ac:spMk id="16" creationId="{3A0FA068-6275-45DE-847B-92DD47208EDA}"/>
          </ac:spMkLst>
        </pc:spChg>
        <pc:picChg chg="del">
          <ac:chgData name="Marianne Vita" userId="35b1102d-d340-4a85-a709-12ee727aa48b" providerId="ADAL" clId="{813F3FA8-0F85-4F2A-AADE-8B0F73F8E46C}" dt="2021-01-15T19:06:55.436" v="91" actId="478"/>
          <ac:picMkLst>
            <pc:docMk/>
            <pc:sldMk cId="3190226482" sldId="2144327425"/>
            <ac:picMk id="2" creationId="{7F182F83-3ADE-4F8A-B9A2-7B03BFD54F6A}"/>
          </ac:picMkLst>
        </pc:picChg>
        <pc:picChg chg="add mod modCrop">
          <ac:chgData name="Marianne Vita" userId="35b1102d-d340-4a85-a709-12ee727aa48b" providerId="ADAL" clId="{813F3FA8-0F85-4F2A-AADE-8B0F73F8E46C}" dt="2021-01-15T19:08:33.680" v="133" actId="1076"/>
          <ac:picMkLst>
            <pc:docMk/>
            <pc:sldMk cId="3190226482" sldId="2144327425"/>
            <ac:picMk id="7" creationId="{A291724A-81A0-4B9F-82E8-448559CB7D88}"/>
          </ac:picMkLst>
        </pc:picChg>
        <pc:picChg chg="del">
          <ac:chgData name="Marianne Vita" userId="35b1102d-d340-4a85-a709-12ee727aa48b" providerId="ADAL" clId="{813F3FA8-0F85-4F2A-AADE-8B0F73F8E46C}" dt="2021-01-15T19:06:56.070" v="92" actId="478"/>
          <ac:picMkLst>
            <pc:docMk/>
            <pc:sldMk cId="3190226482" sldId="2144327425"/>
            <ac:picMk id="15" creationId="{482E87A8-F9B8-4D0B-B1AB-A38E974B935F}"/>
          </ac:picMkLst>
        </pc:picChg>
      </pc:sldChg>
      <pc:sldChg chg="modSp del">
        <pc:chgData name="Marianne Vita" userId="35b1102d-d340-4a85-a709-12ee727aa48b" providerId="ADAL" clId="{813F3FA8-0F85-4F2A-AADE-8B0F73F8E46C}" dt="2021-01-18T13:29:48.875" v="4327" actId="47"/>
        <pc:sldMkLst>
          <pc:docMk/>
          <pc:sldMk cId="3227076955" sldId="2144327504"/>
        </pc:sldMkLst>
        <pc:spChg chg="mod">
          <ac:chgData name="Marianne Vita" userId="35b1102d-d340-4a85-a709-12ee727aa48b" providerId="ADAL" clId="{813F3FA8-0F85-4F2A-AADE-8B0F73F8E46C}" dt="2021-01-15T18:57:08.293" v="0" actId="20577"/>
          <ac:spMkLst>
            <pc:docMk/>
            <pc:sldMk cId="3227076955" sldId="2144327504"/>
            <ac:spMk id="10" creationId="{723C0BD8-9A98-4D4F-91C6-6E6723F83746}"/>
          </ac:spMkLst>
        </pc:spChg>
        <pc:spChg chg="mod">
          <ac:chgData name="Marianne Vita" userId="35b1102d-d340-4a85-a709-12ee727aa48b" providerId="ADAL" clId="{813F3FA8-0F85-4F2A-AADE-8B0F73F8E46C}" dt="2021-01-15T18:57:10.234" v="1" actId="20577"/>
          <ac:spMkLst>
            <pc:docMk/>
            <pc:sldMk cId="3227076955" sldId="2144327504"/>
            <ac:spMk id="13" creationId="{B40D71B5-6BA0-4BC4-A006-076646D3561C}"/>
          </ac:spMkLst>
        </pc:spChg>
        <pc:spChg chg="mod">
          <ac:chgData name="Marianne Vita" userId="35b1102d-d340-4a85-a709-12ee727aa48b" providerId="ADAL" clId="{813F3FA8-0F85-4F2A-AADE-8B0F73F8E46C}" dt="2021-01-15T18:57:12.940" v="2" actId="20577"/>
          <ac:spMkLst>
            <pc:docMk/>
            <pc:sldMk cId="3227076955" sldId="2144327504"/>
            <ac:spMk id="15" creationId="{A0B08D24-3E89-41A8-8545-512B0174F0A5}"/>
          </ac:spMkLst>
        </pc:spChg>
      </pc:sldChg>
      <pc:sldChg chg="del">
        <pc:chgData name="Marianne Vita" userId="35b1102d-d340-4a85-a709-12ee727aa48b" providerId="ADAL" clId="{813F3FA8-0F85-4F2A-AADE-8B0F73F8E46C}" dt="2021-01-15T19:01:48.152" v="19" actId="47"/>
        <pc:sldMkLst>
          <pc:docMk/>
          <pc:sldMk cId="2230594450" sldId="2144327505"/>
        </pc:sldMkLst>
      </pc:sldChg>
      <pc:sldChg chg="delSp modSp del mod delAnim">
        <pc:chgData name="Marianne Vita" userId="35b1102d-d340-4a85-a709-12ee727aa48b" providerId="ADAL" clId="{813F3FA8-0F85-4F2A-AADE-8B0F73F8E46C}" dt="2021-01-18T12:00:01.464" v="1952" actId="47"/>
        <pc:sldMkLst>
          <pc:docMk/>
          <pc:sldMk cId="1767041340" sldId="2144327506"/>
        </pc:sldMkLst>
        <pc:spChg chg="mod">
          <ac:chgData name="Marianne Vita" userId="35b1102d-d340-4a85-a709-12ee727aa48b" providerId="ADAL" clId="{813F3FA8-0F85-4F2A-AADE-8B0F73F8E46C}" dt="2021-01-15T19:02:02.379" v="21" actId="1076"/>
          <ac:spMkLst>
            <pc:docMk/>
            <pc:sldMk cId="1767041340" sldId="2144327506"/>
            <ac:spMk id="17" creationId="{8E5D7CEA-9C54-401A-B70D-BBEB0EE161CA}"/>
          </ac:spMkLst>
        </pc:spChg>
        <pc:grpChg chg="del">
          <ac:chgData name="Marianne Vita" userId="35b1102d-d340-4a85-a709-12ee727aa48b" providerId="ADAL" clId="{813F3FA8-0F85-4F2A-AADE-8B0F73F8E46C}" dt="2021-01-15T19:14:11.536" v="655" actId="478"/>
          <ac:grpSpMkLst>
            <pc:docMk/>
            <pc:sldMk cId="1767041340" sldId="2144327506"/>
            <ac:grpSpMk id="3" creationId="{A7E89321-0637-4732-9256-DC713D082D4C}"/>
          </ac:grpSpMkLst>
        </pc:grpChg>
        <pc:grpChg chg="del">
          <ac:chgData name="Marianne Vita" userId="35b1102d-d340-4a85-a709-12ee727aa48b" providerId="ADAL" clId="{813F3FA8-0F85-4F2A-AADE-8B0F73F8E46C}" dt="2021-01-15T19:14:11.536" v="655" actId="478"/>
          <ac:grpSpMkLst>
            <pc:docMk/>
            <pc:sldMk cId="1767041340" sldId="2144327506"/>
            <ac:grpSpMk id="5" creationId="{27C8E2DF-A330-4F92-AE64-B4435BE3751A}"/>
          </ac:grpSpMkLst>
        </pc:grpChg>
        <pc:grpChg chg="del">
          <ac:chgData name="Marianne Vita" userId="35b1102d-d340-4a85-a709-12ee727aa48b" providerId="ADAL" clId="{813F3FA8-0F85-4F2A-AADE-8B0F73F8E46C}" dt="2021-01-15T19:14:11.536" v="655" actId="478"/>
          <ac:grpSpMkLst>
            <pc:docMk/>
            <pc:sldMk cId="1767041340" sldId="2144327506"/>
            <ac:grpSpMk id="19" creationId="{EC78B162-4494-4ABD-ABDF-99902298300C}"/>
          </ac:grpSpMkLst>
        </pc:grpChg>
      </pc:sldChg>
      <pc:sldChg chg="delSp modSp add del mod ord setBg delAnim">
        <pc:chgData name="Marianne Vita" userId="35b1102d-d340-4a85-a709-12ee727aa48b" providerId="ADAL" clId="{813F3FA8-0F85-4F2A-AADE-8B0F73F8E46C}" dt="2021-01-18T12:09:20.746" v="1977" actId="47"/>
        <pc:sldMkLst>
          <pc:docMk/>
          <pc:sldMk cId="1676391402" sldId="2144327507"/>
        </pc:sldMkLst>
        <pc:spChg chg="del">
          <ac:chgData name="Marianne Vita" userId="35b1102d-d340-4a85-a709-12ee727aa48b" providerId="ADAL" clId="{813F3FA8-0F85-4F2A-AADE-8B0F73F8E46C}" dt="2021-01-15T19:28:17.855" v="1089" actId="478"/>
          <ac:spMkLst>
            <pc:docMk/>
            <pc:sldMk cId="1676391402" sldId="2144327507"/>
            <ac:spMk id="17" creationId="{8E5D7CEA-9C54-401A-B70D-BBEB0EE161CA}"/>
          </ac:spMkLst>
        </pc:spChg>
        <pc:spChg chg="mod">
          <ac:chgData name="Marianne Vita" userId="35b1102d-d340-4a85-a709-12ee727aa48b" providerId="ADAL" clId="{813F3FA8-0F85-4F2A-AADE-8B0F73F8E46C}" dt="2021-01-15T19:28:20.249" v="1090" actId="20577"/>
          <ac:spMkLst>
            <pc:docMk/>
            <pc:sldMk cId="1676391402" sldId="2144327507"/>
            <ac:spMk id="26" creationId="{FB288634-1E3C-42FC-A7C3-89A61E495855}"/>
          </ac:spMkLst>
        </pc:spChg>
      </pc:sldChg>
      <pc:sldChg chg="modSp add del mod setBg">
        <pc:chgData name="Marianne Vita" userId="35b1102d-d340-4a85-a709-12ee727aa48b" providerId="ADAL" clId="{813F3FA8-0F85-4F2A-AADE-8B0F73F8E46C}" dt="2021-01-18T12:25:42.393" v="2320" actId="47"/>
        <pc:sldMkLst>
          <pc:docMk/>
          <pc:sldMk cId="1430151123" sldId="2144327508"/>
        </pc:sldMkLst>
        <pc:spChg chg="mod">
          <ac:chgData name="Marianne Vita" userId="35b1102d-d340-4a85-a709-12ee727aa48b" providerId="ADAL" clId="{813F3FA8-0F85-4F2A-AADE-8B0F73F8E46C}" dt="2021-01-15T19:35:27.771" v="1095" actId="207"/>
          <ac:spMkLst>
            <pc:docMk/>
            <pc:sldMk cId="1430151123" sldId="2144327508"/>
            <ac:spMk id="23" creationId="{0E6590DE-F074-4C96-A09C-81C835BEF0F2}"/>
          </ac:spMkLst>
        </pc:spChg>
      </pc:sldChg>
      <pc:sldChg chg="modSp add del mod">
        <pc:chgData name="Marianne Vita" userId="35b1102d-d340-4a85-a709-12ee727aa48b" providerId="ADAL" clId="{813F3FA8-0F85-4F2A-AADE-8B0F73F8E46C}" dt="2021-01-18T12:45:23.546" v="2539" actId="47"/>
        <pc:sldMkLst>
          <pc:docMk/>
          <pc:sldMk cId="3102270075" sldId="2144327509"/>
        </pc:sldMkLst>
        <pc:spChg chg="mod">
          <ac:chgData name="Marianne Vita" userId="35b1102d-d340-4a85-a709-12ee727aa48b" providerId="ADAL" clId="{813F3FA8-0F85-4F2A-AADE-8B0F73F8E46C}" dt="2021-01-15T19:42:04.824" v="1100" actId="207"/>
          <ac:spMkLst>
            <pc:docMk/>
            <pc:sldMk cId="3102270075" sldId="2144327509"/>
            <ac:spMk id="23" creationId="{0E6590DE-F074-4C96-A09C-81C835BEF0F2}"/>
          </ac:spMkLst>
        </pc:spChg>
        <pc:spChg chg="mod">
          <ac:chgData name="Marianne Vita" userId="35b1102d-d340-4a85-a709-12ee727aa48b" providerId="ADAL" clId="{813F3FA8-0F85-4F2A-AADE-8B0F73F8E46C}" dt="2021-01-15T19:42:14.645" v="1102" actId="13926"/>
          <ac:spMkLst>
            <pc:docMk/>
            <pc:sldMk cId="3102270075" sldId="2144327509"/>
            <ac:spMk id="32" creationId="{E1C8AB8F-4165-4769-8969-97FFD7B7FA95}"/>
          </ac:spMkLst>
        </pc:spChg>
        <pc:spChg chg="mod">
          <ac:chgData name="Marianne Vita" userId="35b1102d-d340-4a85-a709-12ee727aa48b" providerId="ADAL" clId="{813F3FA8-0F85-4F2A-AADE-8B0F73F8E46C}" dt="2021-01-15T19:42:09.672" v="1101" actId="207"/>
          <ac:spMkLst>
            <pc:docMk/>
            <pc:sldMk cId="3102270075" sldId="2144327509"/>
            <ac:spMk id="37" creationId="{DBBB9344-5914-423A-9B3E-72926065ECE2}"/>
          </ac:spMkLst>
        </pc:spChg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1660006279" sldId="2144327510"/>
        </pc:sldMkLst>
      </pc:sldChg>
      <pc:sldChg chg="addSp delSp modSp mod addAnim delAnim modAnim">
        <pc:chgData name="Marianne Vita" userId="35b1102d-d340-4a85-a709-12ee727aa48b" providerId="ADAL" clId="{813F3FA8-0F85-4F2A-AADE-8B0F73F8E46C}" dt="2021-01-19T20:10:15.434" v="4854"/>
        <pc:sldMkLst>
          <pc:docMk/>
          <pc:sldMk cId="2724027424" sldId="2144327511"/>
        </pc:sldMkLst>
        <pc:spChg chg="mod">
          <ac:chgData name="Marianne Vita" userId="35b1102d-d340-4a85-a709-12ee727aa48b" providerId="ADAL" clId="{813F3FA8-0F85-4F2A-AADE-8B0F73F8E46C}" dt="2021-01-18T12:00:45.552" v="1960" actId="2085"/>
          <ac:spMkLst>
            <pc:docMk/>
            <pc:sldMk cId="2724027424" sldId="2144327511"/>
            <ac:spMk id="25" creationId="{2FD6D68A-728F-4CB1-B6D7-B4DA6C316A83}"/>
          </ac:spMkLst>
        </pc:spChg>
        <pc:spChg chg="mod">
          <ac:chgData name="Marianne Vita" userId="35b1102d-d340-4a85-a709-12ee727aa48b" providerId="ADAL" clId="{813F3FA8-0F85-4F2A-AADE-8B0F73F8E46C}" dt="2021-01-18T12:00:57.529" v="1962" actId="2085"/>
          <ac:spMkLst>
            <pc:docMk/>
            <pc:sldMk cId="2724027424" sldId="2144327511"/>
            <ac:spMk id="26" creationId="{FB288634-1E3C-42FC-A7C3-89A61E495855}"/>
          </ac:spMkLst>
        </pc:spChg>
        <pc:spChg chg="mod">
          <ac:chgData name="Marianne Vita" userId="35b1102d-d340-4a85-a709-12ee727aa48b" providerId="ADAL" clId="{813F3FA8-0F85-4F2A-AADE-8B0F73F8E46C}" dt="2021-01-18T12:00:53.380" v="1961" actId="2085"/>
          <ac:spMkLst>
            <pc:docMk/>
            <pc:sldMk cId="2724027424" sldId="2144327511"/>
            <ac:spMk id="28" creationId="{0E58F2B0-C488-49D4-9D01-940344E382AA}"/>
          </ac:spMkLst>
        </pc:spChg>
        <pc:grpChg chg="add del">
          <ac:chgData name="Marianne Vita" userId="35b1102d-d340-4a85-a709-12ee727aa48b" providerId="ADAL" clId="{813F3FA8-0F85-4F2A-AADE-8B0F73F8E46C}" dt="2021-01-19T20:09:56.250" v="4850" actId="478"/>
          <ac:grpSpMkLst>
            <pc:docMk/>
            <pc:sldMk cId="2724027424" sldId="2144327511"/>
            <ac:grpSpMk id="2" creationId="{A3D42153-E364-4D38-98F7-831B0EF6DB34}"/>
          </ac:grpSpMkLst>
        </pc:grpChg>
        <pc:grpChg chg="add del">
          <ac:chgData name="Marianne Vita" userId="35b1102d-d340-4a85-a709-12ee727aa48b" providerId="ADAL" clId="{813F3FA8-0F85-4F2A-AADE-8B0F73F8E46C}" dt="2021-01-19T20:09:56.250" v="4850" actId="478"/>
          <ac:grpSpMkLst>
            <pc:docMk/>
            <pc:sldMk cId="2724027424" sldId="2144327511"/>
            <ac:grpSpMk id="3" creationId="{A7E89321-0637-4732-9256-DC713D082D4C}"/>
          </ac:grpSpMkLst>
        </pc:grpChg>
        <pc:grpChg chg="add del">
          <ac:chgData name="Marianne Vita" userId="35b1102d-d340-4a85-a709-12ee727aa48b" providerId="ADAL" clId="{813F3FA8-0F85-4F2A-AADE-8B0F73F8E46C}" dt="2021-01-19T20:09:56.250" v="4850" actId="478"/>
          <ac:grpSpMkLst>
            <pc:docMk/>
            <pc:sldMk cId="2724027424" sldId="2144327511"/>
            <ac:grpSpMk id="5" creationId="{27C8E2DF-A330-4F92-AE64-B4435BE3751A}"/>
          </ac:grpSpMkLst>
        </pc:grpChg>
        <pc:grpChg chg="add del">
          <ac:chgData name="Marianne Vita" userId="35b1102d-d340-4a85-a709-12ee727aa48b" providerId="ADAL" clId="{813F3FA8-0F85-4F2A-AADE-8B0F73F8E46C}" dt="2021-01-19T20:09:56.250" v="4850" actId="478"/>
          <ac:grpSpMkLst>
            <pc:docMk/>
            <pc:sldMk cId="2724027424" sldId="2144327511"/>
            <ac:grpSpMk id="19" creationId="{EC78B162-4494-4ABD-ABDF-99902298300C}"/>
          </ac:grpSpMkLst>
        </pc:grpChg>
      </pc:sldChg>
      <pc:sldChg chg="delSp modSp mod delAnim modAnim">
        <pc:chgData name="Marianne Vita" userId="35b1102d-d340-4a85-a709-12ee727aa48b" providerId="ADAL" clId="{813F3FA8-0F85-4F2A-AADE-8B0F73F8E46C}" dt="2021-01-19T20:10:36.997" v="4855"/>
        <pc:sldMkLst>
          <pc:docMk/>
          <pc:sldMk cId="3210284595" sldId="2144327512"/>
        </pc:sldMkLst>
        <pc:spChg chg="mod">
          <ac:chgData name="Marianne Vita" userId="35b1102d-d340-4a85-a709-12ee727aa48b" providerId="ADAL" clId="{813F3FA8-0F85-4F2A-AADE-8B0F73F8E46C}" dt="2021-01-18T13:17:32.992" v="3095" actId="20577"/>
          <ac:spMkLst>
            <pc:docMk/>
            <pc:sldMk cId="3210284595" sldId="2144327512"/>
            <ac:spMk id="10" creationId="{723C0BD8-9A98-4D4F-91C6-6E6723F83746}"/>
          </ac:spMkLst>
        </pc:spChg>
        <pc:spChg chg="del">
          <ac:chgData name="Marianne Vita" userId="35b1102d-d340-4a85-a709-12ee727aa48b" providerId="ADAL" clId="{813F3FA8-0F85-4F2A-AADE-8B0F73F8E46C}" dt="2021-01-18T13:15:37.080" v="2901" actId="478"/>
          <ac:spMkLst>
            <pc:docMk/>
            <pc:sldMk cId="3210284595" sldId="2144327512"/>
            <ac:spMk id="13" creationId="{B40D71B5-6BA0-4BC4-A006-076646D3561C}"/>
          </ac:spMkLst>
        </pc:spChg>
        <pc:spChg chg="del">
          <ac:chgData name="Marianne Vita" userId="35b1102d-d340-4a85-a709-12ee727aa48b" providerId="ADAL" clId="{813F3FA8-0F85-4F2A-AADE-8B0F73F8E46C}" dt="2021-01-18T13:15:37.080" v="2901" actId="478"/>
          <ac:spMkLst>
            <pc:docMk/>
            <pc:sldMk cId="3210284595" sldId="2144327512"/>
            <ac:spMk id="15" creationId="{A0B08D24-3E89-41A8-8545-512B0174F0A5}"/>
          </ac:spMkLst>
        </pc:spChg>
      </pc:sldChg>
      <pc:sldChg chg="modSp mod modAnim">
        <pc:chgData name="Marianne Vita" userId="35b1102d-d340-4a85-a709-12ee727aa48b" providerId="ADAL" clId="{813F3FA8-0F85-4F2A-AADE-8B0F73F8E46C}" dt="2021-01-19T20:10:45.035" v="4856"/>
        <pc:sldMkLst>
          <pc:docMk/>
          <pc:sldMk cId="357231269" sldId="2144327513"/>
        </pc:sldMkLst>
        <pc:spChg chg="mod">
          <ac:chgData name="Marianne Vita" userId="35b1102d-d340-4a85-a709-12ee727aa48b" providerId="ADAL" clId="{813F3FA8-0F85-4F2A-AADE-8B0F73F8E46C}" dt="2021-01-18T12:09:38.429" v="1980" actId="1582"/>
          <ac:spMkLst>
            <pc:docMk/>
            <pc:sldMk cId="357231269" sldId="2144327513"/>
            <ac:spMk id="20" creationId="{D58CF194-7A70-402C-880E-708B88BA2E1D}"/>
          </ac:spMkLst>
        </pc:spChg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3289805255" sldId="2144327514"/>
        </pc:sldMkLst>
      </pc:sldChg>
      <pc:sldChg chg="modSp mod modAnim">
        <pc:chgData name="Marianne Vita" userId="35b1102d-d340-4a85-a709-12ee727aa48b" providerId="ADAL" clId="{813F3FA8-0F85-4F2A-AADE-8B0F73F8E46C}" dt="2021-01-19T20:11:00.135" v="4858"/>
        <pc:sldMkLst>
          <pc:docMk/>
          <pc:sldMk cId="87501982" sldId="2144327515"/>
        </pc:sldMkLst>
        <pc:spChg chg="mod">
          <ac:chgData name="Marianne Vita" userId="35b1102d-d340-4a85-a709-12ee727aa48b" providerId="ADAL" clId="{813F3FA8-0F85-4F2A-AADE-8B0F73F8E46C}" dt="2021-01-18T12:25:36.492" v="2319" actId="1582"/>
          <ac:spMkLst>
            <pc:docMk/>
            <pc:sldMk cId="87501982" sldId="2144327515"/>
            <ac:spMk id="21" creationId="{0DC13E38-B13D-493D-A214-AB9D7217CA2E}"/>
          </ac:spMkLst>
        </pc:spChg>
        <pc:spChg chg="mod">
          <ac:chgData name="Marianne Vita" userId="35b1102d-d340-4a85-a709-12ee727aa48b" providerId="ADAL" clId="{813F3FA8-0F85-4F2A-AADE-8B0F73F8E46C}" dt="2021-01-18T12:25:24.477" v="2316" actId="208"/>
          <ac:spMkLst>
            <pc:docMk/>
            <pc:sldMk cId="87501982" sldId="2144327515"/>
            <ac:spMk id="22" creationId="{EEB0D459-B609-49E4-BC08-96BE79544606}"/>
          </ac:spMkLst>
        </pc:spChg>
        <pc:spChg chg="mod">
          <ac:chgData name="Marianne Vita" userId="35b1102d-d340-4a85-a709-12ee727aa48b" providerId="ADAL" clId="{813F3FA8-0F85-4F2A-AADE-8B0F73F8E46C}" dt="2021-01-18T12:25:24.477" v="2316" actId="208"/>
          <ac:spMkLst>
            <pc:docMk/>
            <pc:sldMk cId="87501982" sldId="2144327515"/>
            <ac:spMk id="23" creationId="{0E6590DE-F074-4C96-A09C-81C835BEF0F2}"/>
          </ac:spMkLst>
        </pc:spChg>
        <pc:spChg chg="mod">
          <ac:chgData name="Marianne Vita" userId="35b1102d-d340-4a85-a709-12ee727aa48b" providerId="ADAL" clId="{813F3FA8-0F85-4F2A-AADE-8B0F73F8E46C}" dt="2021-01-18T13:07:56.364" v="2848" actId="207"/>
          <ac:spMkLst>
            <pc:docMk/>
            <pc:sldMk cId="87501982" sldId="2144327515"/>
            <ac:spMk id="28" creationId="{0E58F2B0-C488-49D4-9D01-940344E382AA}"/>
          </ac:spMkLst>
        </pc:spChg>
      </pc:sldChg>
      <pc:sldChg chg="del">
        <pc:chgData name="Marianne Vita" userId="35b1102d-d340-4a85-a709-12ee727aa48b" providerId="ADAL" clId="{813F3FA8-0F85-4F2A-AADE-8B0F73F8E46C}" dt="2021-01-19T20:49:06.294" v="4870" actId="47"/>
        <pc:sldMkLst>
          <pc:docMk/>
          <pc:sldMk cId="1475207597" sldId="2144327516"/>
        </pc:sldMkLst>
      </pc:sldChg>
      <pc:sldChg chg="modSp mod modAnim">
        <pc:chgData name="Marianne Vita" userId="35b1102d-d340-4a85-a709-12ee727aa48b" providerId="ADAL" clId="{813F3FA8-0F85-4F2A-AADE-8B0F73F8E46C}" dt="2021-01-19T20:11:15.030" v="4860"/>
        <pc:sldMkLst>
          <pc:docMk/>
          <pc:sldMk cId="2646089807" sldId="2144327517"/>
        </pc:sldMkLst>
        <pc:spChg chg="mod">
          <ac:chgData name="Marianne Vita" userId="35b1102d-d340-4a85-a709-12ee727aa48b" providerId="ADAL" clId="{813F3FA8-0F85-4F2A-AADE-8B0F73F8E46C}" dt="2021-01-18T12:46:06.944" v="2551" actId="1582"/>
          <ac:spMkLst>
            <pc:docMk/>
            <pc:sldMk cId="2646089807" sldId="2144327517"/>
            <ac:spMk id="34" creationId="{CA0295FA-0609-4CDF-B578-B14AD4F90E19}"/>
          </ac:spMkLst>
        </pc:spChg>
        <pc:spChg chg="mod">
          <ac:chgData name="Marianne Vita" userId="35b1102d-d340-4a85-a709-12ee727aa48b" providerId="ADAL" clId="{813F3FA8-0F85-4F2A-AADE-8B0F73F8E46C}" dt="2021-01-18T12:46:10.602" v="2552" actId="2085"/>
          <ac:spMkLst>
            <pc:docMk/>
            <pc:sldMk cId="2646089807" sldId="2144327517"/>
            <ac:spMk id="35" creationId="{597F534E-9EB0-43DF-B401-7CD945DCF88D}"/>
          </ac:spMkLst>
        </pc:spChg>
        <pc:spChg chg="mod">
          <ac:chgData name="Marianne Vita" userId="35b1102d-d340-4a85-a709-12ee727aa48b" providerId="ADAL" clId="{813F3FA8-0F85-4F2A-AADE-8B0F73F8E46C}" dt="2021-01-18T12:45:56.074" v="2549" actId="2085"/>
          <ac:spMkLst>
            <pc:docMk/>
            <pc:sldMk cId="2646089807" sldId="2144327517"/>
            <ac:spMk id="37" creationId="{DBBB9344-5914-423A-9B3E-72926065ECE2}"/>
          </ac:spMkLst>
        </pc:spChg>
      </pc:sldChg>
      <pc:sldChg chg="modSp mod modAnim">
        <pc:chgData name="Marianne Vita" userId="35b1102d-d340-4a85-a709-12ee727aa48b" providerId="ADAL" clId="{813F3FA8-0F85-4F2A-AADE-8B0F73F8E46C}" dt="2021-01-19T20:10:52.709" v="4857"/>
        <pc:sldMkLst>
          <pc:docMk/>
          <pc:sldMk cId="256711412" sldId="2144327518"/>
        </pc:sldMkLst>
        <pc:spChg chg="mod">
          <ac:chgData name="Marianne Vita" userId="35b1102d-d340-4a85-a709-12ee727aa48b" providerId="ADAL" clId="{813F3FA8-0F85-4F2A-AADE-8B0F73F8E46C}" dt="2021-01-18T13:21:24.668" v="3671" actId="20577"/>
          <ac:spMkLst>
            <pc:docMk/>
            <pc:sldMk cId="256711412" sldId="2144327518"/>
            <ac:spMk id="10" creationId="{723C0BD8-9A98-4D4F-91C6-6E6723F83746}"/>
          </ac:spMkLst>
        </pc:spChg>
      </pc:sldChg>
      <pc:sldChg chg="modSp mod modAnim">
        <pc:chgData name="Marianne Vita" userId="35b1102d-d340-4a85-a709-12ee727aa48b" providerId="ADAL" clId="{813F3FA8-0F85-4F2A-AADE-8B0F73F8E46C}" dt="2021-01-19T20:42:45.797" v="4869" actId="20577"/>
        <pc:sldMkLst>
          <pc:docMk/>
          <pc:sldMk cId="1479361307" sldId="2144327519"/>
        </pc:sldMkLst>
        <pc:spChg chg="mod">
          <ac:chgData name="Marianne Vita" userId="35b1102d-d340-4a85-a709-12ee727aa48b" providerId="ADAL" clId="{813F3FA8-0F85-4F2A-AADE-8B0F73F8E46C}" dt="2021-01-19T20:42:45.797" v="4869" actId="20577"/>
          <ac:spMkLst>
            <pc:docMk/>
            <pc:sldMk cId="1479361307" sldId="2144327519"/>
            <ac:spMk id="10" creationId="{723C0BD8-9A98-4D4F-91C6-6E6723F83746}"/>
          </ac:spMkLst>
        </pc:spChg>
      </pc:sldChg>
      <pc:sldChg chg="modSp mod modAnim">
        <pc:chgData name="Marianne Vita" userId="35b1102d-d340-4a85-a709-12ee727aa48b" providerId="ADAL" clId="{813F3FA8-0F85-4F2A-AADE-8B0F73F8E46C}" dt="2021-01-20T19:23:15.456" v="4875" actId="20577"/>
        <pc:sldMkLst>
          <pc:docMk/>
          <pc:sldMk cId="979583633" sldId="2144327520"/>
        </pc:sldMkLst>
        <pc:spChg chg="mod">
          <ac:chgData name="Marianne Vita" userId="35b1102d-d340-4a85-a709-12ee727aa48b" providerId="ADAL" clId="{813F3FA8-0F85-4F2A-AADE-8B0F73F8E46C}" dt="2021-01-20T19:23:15.456" v="4875" actId="20577"/>
          <ac:spMkLst>
            <pc:docMk/>
            <pc:sldMk cId="979583633" sldId="2144327520"/>
            <ac:spMk id="10" creationId="{723C0BD8-9A98-4D4F-91C6-6E6723F83746}"/>
          </ac:spMkLst>
        </pc:spChg>
      </pc:sldChg>
      <pc:sldMasterChg chg="del delSldLayout">
        <pc:chgData name="Marianne Vita" userId="35b1102d-d340-4a85-a709-12ee727aa48b" providerId="ADAL" clId="{813F3FA8-0F85-4F2A-AADE-8B0F73F8E46C}" dt="2021-01-15T19:47:14.292" v="1104" actId="2696"/>
        <pc:sldMasterMkLst>
          <pc:docMk/>
          <pc:sldMasterMk cId="1426187463" sldId="2147483687"/>
        </pc:sldMasterMkLst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797039196" sldId="2147483688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2982869132" sldId="2147483689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951993382" sldId="2147483690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238268182" sldId="2147483691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3347602953" sldId="2147483692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1931139733" sldId="2147483693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1815422841" sldId="2147483694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3286936693" sldId="2147483695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91802373" sldId="2147483696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2607724453" sldId="2147483697"/>
          </pc:sldLayoutMkLst>
        </pc:sldLayoutChg>
        <pc:sldLayoutChg chg="del">
          <pc:chgData name="Marianne Vita" userId="35b1102d-d340-4a85-a709-12ee727aa48b" providerId="ADAL" clId="{813F3FA8-0F85-4F2A-AADE-8B0F73F8E46C}" dt="2021-01-15T19:47:14.292" v="1104" actId="2696"/>
          <pc:sldLayoutMkLst>
            <pc:docMk/>
            <pc:sldMasterMk cId="1426187463" sldId="2147483687"/>
            <pc:sldLayoutMk cId="1232002088" sldId="214748369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b="1" baseline="0" dirty="0">
                <a:solidFill>
                  <a:srgbClr val="1B1464"/>
                </a:solidFill>
                <a:latin typeface="Helvetica" panose="020B0403020202020204" pitchFamily="34" charset="0"/>
              </a:rPr>
              <a:t>U.S. A50+ Population, Actual and Projected</a:t>
            </a:r>
          </a:p>
          <a:p>
            <a:pPr>
              <a:defRPr b="1">
                <a:solidFill>
                  <a:srgbClr val="1B1464"/>
                </a:solidFill>
                <a:latin typeface="Helvetica" panose="020B0403020202020204" pitchFamily="34" charset="0"/>
              </a:defRPr>
            </a:pPr>
            <a:r>
              <a:rPr lang="en-US" sz="1400" b="0" baseline="0" dirty="0">
                <a:solidFill>
                  <a:srgbClr val="1B1464"/>
                </a:solidFill>
                <a:latin typeface="Helvetica" panose="020B0403020202020204" pitchFamily="34" charset="0"/>
              </a:rPr>
              <a:t>(in millions)</a:t>
            </a:r>
            <a:endParaRPr lang="en-US" b="0" dirty="0">
              <a:solidFill>
                <a:srgbClr val="1B1464"/>
              </a:solidFill>
              <a:latin typeface="Helvetica" panose="020B0403020202020204" pitchFamily="34" charset="0"/>
            </a:endParaRPr>
          </a:p>
        </c:rich>
      </c:tx>
      <c:layout>
        <c:manualLayout>
          <c:xMode val="edge"/>
          <c:yMode val="edge"/>
          <c:x val="0.27653466063523174"/>
          <c:y val="1.2604055391083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4886572654813E-2"/>
          <c:y val="0.16494474732113742"/>
          <c:w val="0.97302268546903736"/>
          <c:h val="0.6890642588505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1980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_(* #,##0.0_);_(* \(#,##0.0\);_(* "-"??_);_(@_)</c:formatCode>
                <c:ptCount val="1"/>
                <c:pt idx="0">
                  <c:v>58.962333999999998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0C-44E6-8289-700C42DA9C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_(* #,##0.0_);_(* \(#,##0.0\);_(* "-"??_);_(@_)</c:formatCode>
                <c:ptCount val="1"/>
                <c:pt idx="0">
                  <c:v>63.740267000000003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0C-44E6-8289-700C42DA9C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_(* #,##0.0_);_(* \(#,##0.0\);_(* "-"??_);_(@_)</c:formatCode>
                <c:ptCount val="1"/>
                <c:pt idx="0">
                  <c:v>76.851984999999999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0C-44E6-8289-700C42DA9C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_(* #,##0.0_);_(* \(#,##0.0\);_(* "-"??_);_(@_)</c:formatCode>
                <c:ptCount val="1"/>
                <c:pt idx="0">
                  <c:v>95.867999999999995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0C-44E6-8289-700C42DA9C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D3C8D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1464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519-4467-9DEC-0BB6681198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_(* #,##0.0_);_(* \(#,##0.0\);_(* "-"??_);_(@_)</c:formatCode>
                <c:ptCount val="1"/>
                <c:pt idx="0">
                  <c:v>119.34399999999999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0C-44E6-8289-700C42DA9CE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_(* #,##0.0_);_(* \(#,##0.0\);_(* "-"??_);_(@_)</c:formatCode>
                <c:ptCount val="1"/>
                <c:pt idx="0">
                  <c:v>132.405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0C-44E6-8289-700C42DA9CE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_(* #,##0.0_);_(* \(#,##0.0\);_(* "-"??_);_(@_)</c:formatCode>
                <c:ptCount val="1"/>
                <c:pt idx="0">
                  <c:v>145.20099999999999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0C-44E6-8289-700C42DA9CE0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_(* #,##0.0_);_(* \(#,##0.0\);_(* "-"??_);_(@_)</c:formatCode>
                <c:ptCount val="1"/>
                <c:pt idx="0">
                  <c:v>156.72900000000001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0C-44E6-8289-700C42DA9CE0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2060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_(* #,##0.0_);_(* \(#,##0.0\);_(* "-"??_);_(@_)</c:formatCode>
                <c:ptCount val="1"/>
                <c:pt idx="0">
                  <c:v>166.97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0C-44E6-8289-700C42DA9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6216184"/>
        <c:axId val="696222584"/>
      </c:barChart>
      <c:catAx>
        <c:axId val="69621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222584"/>
        <c:crosses val="autoZero"/>
        <c:auto val="1"/>
        <c:lblAlgn val="ctr"/>
        <c:lblOffset val="100"/>
        <c:noMultiLvlLbl val="0"/>
      </c:catAx>
      <c:valAx>
        <c:axId val="696222584"/>
        <c:scaling>
          <c:orientation val="minMax"/>
        </c:scaling>
        <c:delete val="1"/>
        <c:axPos val="l"/>
        <c:numFmt formatCode="_(* #,##0.0_);_(* \(#,##0.0\);_(* &quot;-&quot;??_);_(@_)" sourceLinked="1"/>
        <c:majorTickMark val="none"/>
        <c:minorTickMark val="none"/>
        <c:tickLblPos val="nextTo"/>
        <c:crossAx val="69621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182468586067103E-2"/>
          <c:y val="7.4936012643621888E-2"/>
          <c:w val="0.95963506282786581"/>
          <c:h val="0.84017365748931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FA9-43E2-954D-6732E2DC8F21}"/>
              </c:ext>
            </c:extLst>
          </c:dPt>
          <c:dPt>
            <c:idx val="1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A9-43E2-954D-6732E2DC8F21}"/>
              </c:ext>
            </c:extLst>
          </c:dPt>
          <c:dPt>
            <c:idx val="2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FA9-43E2-954D-6732E2DC8F21}"/>
              </c:ext>
            </c:extLst>
          </c:dPt>
          <c:dPt>
            <c:idx val="3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A9-43E2-954D-6732E2DC8F21}"/>
              </c:ext>
            </c:extLst>
          </c:dPt>
          <c:dPt>
            <c:idx val="4"/>
            <c:invertIfNegative val="0"/>
            <c:bubble3D val="0"/>
            <c:spPr>
              <a:solidFill>
                <a:srgbClr val="ED3C8D"/>
              </a:solidFill>
              <a:ln>
                <a:solidFill>
                  <a:srgbClr val="50C8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1C-4AA9-9548-2B0B7029365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1C-4AA9-9548-2B0B7029365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1C-4AA9-9548-2B0B7029365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1C-4AA9-9548-2B0B70293651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1C-4AA9-9548-2B0B702936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2000</c:v>
                </c:pt>
                <c:pt idx="3">
                  <c:v>2010</c:v>
                </c:pt>
                <c:pt idx="4">
                  <c:v>2020*</c:v>
                </c:pt>
                <c:pt idx="5">
                  <c:v>2030*</c:v>
                </c:pt>
                <c:pt idx="6">
                  <c:v>2040*</c:v>
                </c:pt>
                <c:pt idx="7">
                  <c:v>2050*</c:v>
                </c:pt>
                <c:pt idx="8">
                  <c:v>2060*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 formatCode="0.0">
                  <c:v>30</c:v>
                </c:pt>
                <c:pt idx="1">
                  <c:v>32.9</c:v>
                </c:pt>
                <c:pt idx="2">
                  <c:v>35.299999999999997</c:v>
                </c:pt>
                <c:pt idx="3">
                  <c:v>36.700000000000003</c:v>
                </c:pt>
                <c:pt idx="4" formatCode="0.0">
                  <c:v>38.520000000000003</c:v>
                </c:pt>
                <c:pt idx="5" formatCode="0.0">
                  <c:v>40.08</c:v>
                </c:pt>
                <c:pt idx="6" formatCode="0.0">
                  <c:v>41.5</c:v>
                </c:pt>
                <c:pt idx="7" formatCode="0.0">
                  <c:v>42.31</c:v>
                </c:pt>
                <c:pt idx="8" formatCode="0.0">
                  <c:v>42.88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1C-4AA9-9548-2B0B70293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908088"/>
        <c:axId val="567910648"/>
      </c:barChart>
      <c:catAx>
        <c:axId val="56790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567910648"/>
        <c:crosses val="autoZero"/>
        <c:auto val="1"/>
        <c:lblAlgn val="ctr"/>
        <c:lblOffset val="100"/>
        <c:noMultiLvlLbl val="0"/>
      </c:catAx>
      <c:valAx>
        <c:axId val="5679106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6790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600" b="1" dirty="0">
                <a:solidFill>
                  <a:srgbClr val="1B1464"/>
                </a:solidFill>
                <a:latin typeface="Helvetica" panose="020B0403020202020204" pitchFamily="34" charset="0"/>
              </a:rPr>
              <a:t>A50+ Projected</a:t>
            </a:r>
            <a:r>
              <a:rPr lang="en-US" sz="1600" b="1" baseline="0" dirty="0">
                <a:solidFill>
                  <a:srgbClr val="1B1464"/>
                </a:solidFill>
                <a:latin typeface="Helvetica" panose="020B0403020202020204" pitchFamily="34" charset="0"/>
              </a:rPr>
              <a:t> U.S. Population</a:t>
            </a:r>
          </a:p>
          <a:p>
            <a:pPr>
              <a:defRPr b="1">
                <a:solidFill>
                  <a:schemeClr val="bg1"/>
                </a:solidFill>
                <a:latin typeface="Helvetica" panose="020B0403020202020204" pitchFamily="34" charset="0"/>
              </a:defRPr>
            </a:pPr>
            <a:r>
              <a:rPr lang="en-US" sz="1400" b="0" baseline="0" dirty="0">
                <a:solidFill>
                  <a:srgbClr val="1B1464"/>
                </a:solidFill>
                <a:latin typeface="Helvetica" panose="020B0403020202020204" pitchFamily="34" charset="0"/>
              </a:rPr>
              <a:t>(in millions)</a:t>
            </a:r>
            <a:endParaRPr lang="en-US" sz="1800" b="0" dirty="0">
              <a:solidFill>
                <a:srgbClr val="1B1464"/>
              </a:solidFill>
              <a:latin typeface="Helvetica" panose="020B04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658227848101266E-2"/>
          <c:y val="0.22265038614601365"/>
          <c:w val="0.97468354430379744"/>
          <c:h val="0.698700937828803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Sheet1!$B$2:$B$6</c:f>
              <c:numCache>
                <c:formatCode>_(* #,##0.0_);_(* \(#,##0.0\);_(* "-"??_);_(@_)</c:formatCode>
                <c:ptCount val="5"/>
                <c:pt idx="0">
                  <c:v>85.751557000000005</c:v>
                </c:pt>
                <c:pt idx="1">
                  <c:v>88.5017</c:v>
                </c:pt>
                <c:pt idx="2">
                  <c:v>90.251361000000003</c:v>
                </c:pt>
                <c:pt idx="3">
                  <c:v>90.158811</c:v>
                </c:pt>
                <c:pt idx="4">
                  <c:v>89.408956000000003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21-482A-BF98-9B7737FAD7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Sheet1!$C$2:$C$6</c:f>
              <c:numCache>
                <c:formatCode>_(* #,##0.0_);_(* \(#,##0.0\);_(* "-"??_);_(@_)</c:formatCode>
                <c:ptCount val="5"/>
                <c:pt idx="0">
                  <c:v>12.768143999999999</c:v>
                </c:pt>
                <c:pt idx="1">
                  <c:v>14.890860999999999</c:v>
                </c:pt>
                <c:pt idx="2">
                  <c:v>17.282767</c:v>
                </c:pt>
                <c:pt idx="3">
                  <c:v>19.895402000000001</c:v>
                </c:pt>
                <c:pt idx="4">
                  <c:v>21.807773000000001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21-482A-BF98-9B7737FAD7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Sheet1!$D$2:$D$6</c:f>
              <c:numCache>
                <c:formatCode>_(* #,##0.0_);_(* \(#,##0.0\);_(* "-"??_);_(@_)</c:formatCode>
                <c:ptCount val="5"/>
                <c:pt idx="0">
                  <c:v>13.726335000000001</c:v>
                </c:pt>
                <c:pt idx="1">
                  <c:v>19.635497999999998</c:v>
                </c:pt>
                <c:pt idx="2">
                  <c:v>25.750506000000001</c:v>
                </c:pt>
                <c:pt idx="3">
                  <c:v>32.305802999999997</c:v>
                </c:pt>
                <c:pt idx="4">
                  <c:v>39.143740000000001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A0-4322-8B7D-6BC1A9E8B7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Asian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Sheet1!$E$2:$E$6</c:f>
              <c:numCache>
                <c:formatCode>_(* #,##0.0_);_(* \(#,##0.0\);_(* "-"??_);_(@_)</c:formatCode>
                <c:ptCount val="5"/>
                <c:pt idx="0">
                  <c:v>5.9841100000000003</c:v>
                </c:pt>
                <c:pt idx="1">
                  <c:v>8.0604759999999995</c:v>
                </c:pt>
                <c:pt idx="2">
                  <c:v>10.359139000000001</c:v>
                </c:pt>
                <c:pt idx="3">
                  <c:v>12.578142</c:v>
                </c:pt>
                <c:pt idx="4">
                  <c:v>14.635144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89-463C-B662-5EEC956B97F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  <c:pt idx="4">
                  <c:v>2060</c:v>
                </c:pt>
              </c:strCache>
            </c:strRef>
          </c:cat>
          <c:val>
            <c:numRef>
              <c:f>Sheet1!$F$2:$F$6</c:f>
              <c:numCache>
                <c:formatCode>_(* #,##0.0_);_(* \(#,##0.0\);_(* "-"??_);_(@_)</c:formatCode>
                <c:ptCount val="5"/>
                <c:pt idx="0">
                  <c:v>1.1000000000000001</c:v>
                </c:pt>
                <c:pt idx="1">
                  <c:v>1.3</c:v>
                </c:pt>
                <c:pt idx="2">
                  <c:v>1.5</c:v>
                </c:pt>
                <c:pt idx="3">
                  <c:v>1.8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89-463C-B662-5EEC956B9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96216184"/>
        <c:axId val="696222584"/>
      </c:barChart>
      <c:catAx>
        <c:axId val="69621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96222584"/>
        <c:crosses val="autoZero"/>
        <c:auto val="1"/>
        <c:lblAlgn val="ctr"/>
        <c:lblOffset val="100"/>
        <c:noMultiLvlLbl val="0"/>
      </c:catAx>
      <c:valAx>
        <c:axId val="696222584"/>
        <c:scaling>
          <c:orientation val="minMax"/>
        </c:scaling>
        <c:delete val="1"/>
        <c:axPos val="l"/>
        <c:numFmt formatCode="_(* #,##0.0_);_(* \(#,##0.0\);_(* &quot;-&quot;??_);_(@_)" sourceLinked="1"/>
        <c:majorTickMark val="none"/>
        <c:minorTickMark val="none"/>
        <c:tickLblPos val="nextTo"/>
        <c:crossAx val="69621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205666754256406"/>
          <c:y val="0.15635559927689449"/>
          <c:w val="0.36505178365937857"/>
          <c:h val="5.8301295183828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833142388435444E-2"/>
          <c:w val="1"/>
          <c:h val="0.84528914770389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P18-34</c:v>
                </c:pt>
              </c:strCache>
            </c:strRef>
          </c:tx>
          <c:spPr>
            <a:solidFill>
              <a:srgbClr val="201A6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D3C8D"/>
              </a:solidFill>
              <a:ln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88D-435D-87C4-4440AC7714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'09-'10</c:v>
                </c:pt>
                <c:pt idx="1">
                  <c:v>'14-'15</c:v>
                </c:pt>
                <c:pt idx="2">
                  <c:v>'19-'20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60842</c:v>
                </c:pt>
                <c:pt idx="1">
                  <c:v>57295</c:v>
                </c:pt>
                <c:pt idx="2">
                  <c:v>42382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8-4D9C-8106-518B616A3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-27"/>
        <c:axId val="524920336"/>
        <c:axId val="524919024"/>
      </c:barChart>
      <c:catAx>
        <c:axId val="52492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4919024"/>
        <c:crosses val="autoZero"/>
        <c:auto val="1"/>
        <c:lblAlgn val="ctr"/>
        <c:lblOffset val="100"/>
        <c:noMultiLvlLbl val="0"/>
      </c:catAx>
      <c:valAx>
        <c:axId val="5249190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2492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35901999967836E-2"/>
          <c:y val="4.7386910983607158E-2"/>
          <c:w val="0.9440398351543714"/>
          <c:h val="0.856805195979727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1B1464"/>
              </a:solidFill>
              <a:round/>
            </a:ln>
            <a:effectLst/>
          </c:spPr>
          <c:marker>
            <c:symbol val="diamond"/>
            <c:size val="13"/>
            <c:spPr>
              <a:solidFill>
                <a:srgbClr val="ED3C8D"/>
              </a:solidFill>
              <a:ln w="9525">
                <a:solidFill>
                  <a:srgbClr val="ED3C8D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47989579074883E-2"/>
                  <c:y val="-9.2414092057533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49-4D0D-BBCC-AE0BB21E9A7F}"/>
                </c:ext>
              </c:extLst>
            </c:dLbl>
            <c:dLbl>
              <c:idx val="1"/>
              <c:layout>
                <c:manualLayout>
                  <c:x val="-3.3322922565044065E-2"/>
                  <c:y val="-9.9015098633071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49-4D0D-BBCC-AE0BB21E9A7F}"/>
                </c:ext>
              </c:extLst>
            </c:dLbl>
            <c:dLbl>
              <c:idx val="2"/>
              <c:layout>
                <c:manualLayout>
                  <c:x val="-3.2247989579074862E-2"/>
                  <c:y val="-9.2414092057533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9-4D0D-BBCC-AE0BB21E9A7F}"/>
                </c:ext>
              </c:extLst>
            </c:dLbl>
            <c:dLbl>
              <c:idx val="3"/>
              <c:layout>
                <c:manualLayout>
                  <c:x val="-3.1173056593105781E-2"/>
                  <c:y val="-0.102315601920840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49-4D0D-BBCC-AE0BB21E9A7F}"/>
                </c:ext>
              </c:extLst>
            </c:dLbl>
            <c:dLbl>
              <c:idx val="4"/>
              <c:layout>
                <c:manualLayout>
                  <c:x val="-3.2247989579074862E-2"/>
                  <c:y val="-9.571459534530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49-4D0D-BBCC-AE0BB21E9A7F}"/>
                </c:ext>
              </c:extLst>
            </c:dLbl>
            <c:dLbl>
              <c:idx val="5"/>
              <c:layout>
                <c:manualLayout>
                  <c:x val="-3.2247989579075022E-2"/>
                  <c:y val="-9.2414092057533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49-4D0D-BBCC-AE0BB21E9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'14-'15</c:v>
                </c:pt>
                <c:pt idx="1">
                  <c:v>'15-'16</c:v>
                </c:pt>
                <c:pt idx="2">
                  <c:v>'16-'17</c:v>
                </c:pt>
                <c:pt idx="3">
                  <c:v>'17-'18</c:v>
                </c:pt>
                <c:pt idx="4">
                  <c:v>'18-'19</c:v>
                </c:pt>
                <c:pt idx="5">
                  <c:v>'19-'20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49.166938109131777</c:v>
                </c:pt>
                <c:pt idx="1">
                  <c:v>50.239609852306018</c:v>
                </c:pt>
                <c:pt idx="2">
                  <c:v>51.600198993548396</c:v>
                </c:pt>
                <c:pt idx="3">
                  <c:v>53.497789365542531</c:v>
                </c:pt>
                <c:pt idx="4">
                  <c:v>55.17671040650206</c:v>
                </c:pt>
                <c:pt idx="5">
                  <c:v>56.630006793256008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B5-4713-90D2-97D72B92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7373080"/>
        <c:axId val="627364224"/>
      </c:lineChart>
      <c:catAx>
        <c:axId val="62737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27364224"/>
        <c:crosses val="autoZero"/>
        <c:auto val="1"/>
        <c:lblAlgn val="ctr"/>
        <c:lblOffset val="100"/>
        <c:noMultiLvlLbl val="0"/>
      </c:catAx>
      <c:valAx>
        <c:axId val="627364224"/>
        <c:scaling>
          <c:orientation val="minMax"/>
          <c:max val="60"/>
          <c:min val="4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62737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2000" u="sng" dirty="0"/>
              <a:t>’14-’15</a:t>
            </a:r>
          </a:p>
        </c:rich>
      </c:tx>
      <c:layout>
        <c:manualLayout>
          <c:xMode val="edge"/>
          <c:yMode val="edge"/>
          <c:x val="0.414103603752079"/>
          <c:y val="1.9450172716002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1260842478641"/>
          <c:y val="0.25846037844114267"/>
          <c:w val="0.52797460104249505"/>
          <c:h val="0.740035679070108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FF2"/>
            </a:solidFill>
            <a:ln>
              <a:solidFill>
                <a:srgbClr val="1B1464"/>
              </a:solidFill>
            </a:ln>
          </c:spPr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21-48FF-BA55-E7D66E0F8628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rgbClr val="00BF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21-48FF-BA55-E7D66E0F8628}"/>
              </c:ext>
            </c:extLst>
          </c:dPt>
          <c:dLbls>
            <c:dLbl>
              <c:idx val="0"/>
              <c:layout>
                <c:manualLayout>
                  <c:x val="-0.11101299540414211"/>
                  <c:y val="-1.2966781810668139E-2"/>
                </c:manualLayout>
              </c:layout>
              <c:tx>
                <c:rich>
                  <a:bodyPr/>
                  <a:lstStyle/>
                  <a:p>
                    <a:fld id="{7AD2ECB6-57C8-4DBF-8D90-962089640146}" type="VALUE">
                      <a:rPr lang="en-US" smtClean="0"/>
                      <a:pPr/>
                      <a:t>[VALUE]</a:t>
                    </a:fld>
                    <a:endParaRPr lang="en-US" dirty="0"/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821-48FF-BA55-E7D66E0F8628}"/>
                </c:ext>
              </c:extLst>
            </c:dLbl>
            <c:dLbl>
              <c:idx val="1"/>
              <c:layout>
                <c:manualLayout>
                  <c:x val="0.11101299540414211"/>
                  <c:y val="0"/>
                </c:manualLayout>
              </c:layout>
              <c:tx>
                <c:rich>
                  <a:bodyPr/>
                  <a:lstStyle/>
                  <a:p>
                    <a:fld id="{8961F434-C6DF-444B-A768-4498E2F06758}" type="VALUE">
                      <a:rPr lang="en-US" smtClean="0"/>
                      <a:pPr/>
                      <a:t>[VALUE]</a:t>
                    </a:fld>
                    <a:endParaRPr lang="en-US" dirty="0"/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821-48FF-BA55-E7D66E0F8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1B1464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P18-54</c:v>
                </c:pt>
                <c:pt idx="1">
                  <c:v>P55+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21-48FF-BA55-E7D66E0F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8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81249220350413"/>
          <c:y val="0.13620506710181962"/>
          <c:w val="0.30164794930989286"/>
          <c:h val="7.4665690584508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2000" u="sng" dirty="0"/>
              <a:t>’19-’20 </a:t>
            </a:r>
            <a:r>
              <a:rPr lang="en-US" sz="1200" u="sng" dirty="0"/>
              <a:t>(YTD)</a:t>
            </a:r>
            <a:endParaRPr lang="en-US" sz="2000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1260842478641"/>
          <c:y val="0.25846037844114267"/>
          <c:w val="0.52797460104249505"/>
          <c:h val="0.740035679070108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FF2"/>
            </a:solidFill>
          </c:spPr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rgbClr val="1B146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63-4A49-A99D-D12C9530289E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rgbClr val="00BF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63-4A49-A99D-D12C9530289E}"/>
              </c:ext>
            </c:extLst>
          </c:dPt>
          <c:dLbls>
            <c:dLbl>
              <c:idx val="0"/>
              <c:layout>
                <c:manualLayout>
                  <c:x val="-0.11101299540414211"/>
                  <c:y val="-1.2966781810668139E-2"/>
                </c:manualLayout>
              </c:layout>
              <c:tx>
                <c:rich>
                  <a:bodyPr/>
                  <a:lstStyle/>
                  <a:p>
                    <a:fld id="{7AD2ECB6-57C8-4DBF-8D90-962089640146}" type="VALUE">
                      <a:rPr lang="en-US" smtClean="0"/>
                      <a:pPr/>
                      <a:t>[VALUE]</a:t>
                    </a:fld>
                    <a:endParaRPr lang="en-US" dirty="0"/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D63-4A49-A99D-D12C9530289E}"/>
                </c:ext>
              </c:extLst>
            </c:dLbl>
            <c:dLbl>
              <c:idx val="1"/>
              <c:layout>
                <c:manualLayout>
                  <c:x val="0.12951516130483229"/>
                  <c:y val="1.620847726333517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1B1464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8961F434-C6DF-444B-A768-4498E2F06758}" type="VALUE">
                      <a:rPr lang="en-US" smtClean="0"/>
                      <a:pPr>
                        <a:defRPr sz="2400"/>
                      </a:pPr>
                      <a:t>[VALUE]</a:t>
                    </a:fld>
                    <a:endParaRPr lang="en-US" dirty="0"/>
                  </a:p>
                  <a:p>
                    <a:pPr>
                      <a:defRPr sz="2400"/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1B1464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98213065916333"/>
                      <c:h val="0.250226471991368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D63-4A49-A99D-D12C953028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1B1464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P18-54</c:v>
                </c:pt>
                <c:pt idx="1">
                  <c:v>P55+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63-4A49-A99D-D12C95302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81249220350413"/>
          <c:y val="0.13620506710181962"/>
          <c:w val="0.30164794930989286"/>
          <c:h val="7.4665690584508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Share of Annual Aggregate Expenditures </a:t>
            </a:r>
          </a:p>
          <a:p>
            <a:pPr>
              <a:defRPr sz="1600" b="1">
                <a:solidFill>
                  <a:srgbClr val="1B1464"/>
                </a:solidFill>
              </a:defRPr>
            </a:pPr>
            <a:r>
              <a:rPr lang="en-US" sz="1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Demo</a:t>
            </a:r>
          </a:p>
        </c:rich>
      </c:tx>
      <c:layout>
        <c:manualLayout>
          <c:xMode val="edge"/>
          <c:yMode val="edge"/>
          <c:x val="0.15673795331186216"/>
          <c:y val="1.37935604979174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331934329409285"/>
          <c:y val="0.13825636184466583"/>
          <c:w val="0.49296551245927239"/>
          <c:h val="0.6417062082329267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Share of Aggregate Annual Expenditures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8C-4C4C-A352-B282F141DF47}"/>
              </c:ext>
            </c:extLst>
          </c:dPt>
          <c:dPt>
            <c:idx val="1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38C-4C4C-A352-B282F141DF47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8C-4C4C-A352-B282F141DF47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8C-4C4C-A352-B282F141DF47}"/>
              </c:ext>
            </c:extLst>
          </c:dPt>
          <c:dPt>
            <c:idx val="4"/>
            <c:bubble3D val="0"/>
            <c:spPr>
              <a:solidFill>
                <a:srgbClr val="ED3C8D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38C-4C4C-A352-B282F141DF47}"/>
              </c:ext>
            </c:extLst>
          </c:dPt>
          <c:dLbls>
            <c:dLbl>
              <c:idx val="0"/>
              <c:layout>
                <c:manualLayout>
                  <c:x val="-1.5003084541239895E-2"/>
                  <c:y val="7.33329389105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206665853452551E-2"/>
                      <c:h val="4.98004610618732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38C-4C4C-A352-B282F141DF4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38C-4C4C-A352-B282F141DF4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38C-4C4C-A352-B282F141DF47}"/>
                </c:ext>
              </c:extLst>
            </c:dLbl>
            <c:dLbl>
              <c:idx val="4"/>
              <c:layout>
                <c:manualLayout>
                  <c:x val="9.4550612001926909E-2"/>
                  <c:y val="5.55209671246327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8C-4C4C-A352-B282F141D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Under 25 Years</c:v>
                </c:pt>
                <c:pt idx="1">
                  <c:v>25-34 Years</c:v>
                </c:pt>
                <c:pt idx="2">
                  <c:v>35-44 Years</c:v>
                </c:pt>
                <c:pt idx="3">
                  <c:v>45-54 Years</c:v>
                </c:pt>
                <c:pt idx="4">
                  <c:v>55+ Years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3.5000000000000003E-2</c:v>
                </c:pt>
                <c:pt idx="1">
                  <c:v>0.14699999999999999</c:v>
                </c:pt>
                <c:pt idx="2">
                  <c:v>0.2</c:v>
                </c:pt>
                <c:pt idx="3">
                  <c:v>0.20699999999999999</c:v>
                </c:pt>
                <c:pt idx="4">
                  <c:v>0.41099999999999998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8C-4C4C-A352-B282F141D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511701180826915"/>
          <c:w val="1"/>
          <c:h val="8.3373406228164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1B1464"/>
                </a:solidFill>
                <a:effectLst/>
                <a:latin typeface="Helvetica" panose="020B0403020202020204" pitchFamily="34" charset="0"/>
              </a:rPr>
              <a:t>Adult 55+ % Share of Annual Aggregate U.S. Expenditures </a:t>
            </a:r>
            <a:endParaRPr lang="en-US" dirty="0">
              <a:solidFill>
                <a:srgbClr val="1B1464"/>
              </a:solidFill>
              <a:effectLst/>
              <a:latin typeface="Helvetica" panose="020B04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182468586067103E-2"/>
          <c:y val="0.1899851885474311"/>
          <c:w val="0.95963506282786581"/>
          <c:h val="0.72512442406859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A55+ % Share of Annual Aggregate Expenditures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7C-42AB-BB5E-F14C3421AA56}"/>
              </c:ext>
            </c:extLst>
          </c:dPt>
          <c:dPt>
            <c:idx val="1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7C-42AB-BB5E-F14C3421AA56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7C-42AB-BB5E-F14C3421AA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306F74D-8526-4AB9-92B6-907B2ABC386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7C-42AB-BB5E-F14C3421AA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5214161-CCD5-491F-85AC-F564CF5931C4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7C-42AB-BB5E-F14C3421AA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D14EB48-6FB5-43E7-8BDA-4DE077D1C1F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7C-42AB-BB5E-F14C3421AA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1999</c:v>
                </c:pt>
                <c:pt idx="1">
                  <c:v>2009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0.28100000000000003</c:v>
                </c:pt>
                <c:pt idx="1">
                  <c:v>0.33700000000000002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67C-42AB-BB5E-F14C3421A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908088"/>
        <c:axId val="567910648"/>
      </c:barChart>
      <c:catAx>
        <c:axId val="56790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567910648"/>
        <c:crosses val="autoZero"/>
        <c:auto val="1"/>
        <c:lblAlgn val="ctr"/>
        <c:lblOffset val="100"/>
        <c:noMultiLvlLbl val="0"/>
      </c:catAx>
      <c:valAx>
        <c:axId val="5679106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679080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0.19633</cdr:x>
      <cdr:y>0.86668</cdr:y>
    </cdr:from>
    <cdr:to>
      <cdr:x>0.24635</cdr:x>
      <cdr:y>0.92273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AA7F674A-FD9F-4313-A4F6-46550227D247}"/>
            </a:ext>
          </a:extLst>
        </cdr:cNvPr>
        <cdr:cNvSpPr txBox="1"/>
      </cdr:nvSpPr>
      <cdr:spPr>
        <a:xfrm xmlns:a="http://schemas.openxmlformats.org/drawingml/2006/main">
          <a:off x="2033339" y="4045214"/>
          <a:ext cx="518091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1B1464"/>
              </a:solidFill>
              <a:latin typeface="Helvetica" panose="020B0403020202020204" pitchFamily="34" charset="0"/>
            </a:rPr>
            <a:t>1990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470895"/>
          </a:xfrm>
          <a:prstGeom prst="rect">
            <a:avLst/>
          </a:prstGeom>
        </p:spPr>
        <p:txBody>
          <a:bodyPr vert="horz" lIns="94183" tIns="47092" rIns="94183" bIns="4709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470895"/>
          </a:xfrm>
          <a:prstGeom prst="rect">
            <a:avLst/>
          </a:prstGeom>
        </p:spPr>
        <p:txBody>
          <a:bodyPr vert="horz" lIns="94183" tIns="47092" rIns="94183" bIns="47092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3" tIns="47092" rIns="94183" bIns="4709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5"/>
            <a:ext cx="5679440" cy="3695463"/>
          </a:xfrm>
          <a:prstGeom prst="rect">
            <a:avLst/>
          </a:prstGeom>
        </p:spPr>
        <p:txBody>
          <a:bodyPr vert="horz" lIns="94183" tIns="47092" rIns="94183" bIns="470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4408"/>
            <a:ext cx="3076363" cy="470894"/>
          </a:xfrm>
          <a:prstGeom prst="rect">
            <a:avLst/>
          </a:prstGeom>
        </p:spPr>
        <p:txBody>
          <a:bodyPr vert="horz" lIns="94183" tIns="47092" rIns="94183" bIns="4709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8914408"/>
            <a:ext cx="3076363" cy="470894"/>
          </a:xfrm>
          <a:prstGeom prst="rect">
            <a:avLst/>
          </a:prstGeom>
        </p:spPr>
        <p:txBody>
          <a:bodyPr vert="horz" lIns="94183" tIns="47092" rIns="94183" bIns="47092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7E1A3-5C3F-4076-9DA1-5D0AF8C82B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38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1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71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138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1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71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621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4B510-CE14-4E68-B2C5-2CAFC4BFD5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62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034"/>
            <a:fld id="{B4DC5A39-9615-4EA5-AD81-2B3B06F13E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034"/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174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716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52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62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4B510-CE14-4E68-B2C5-2CAFC4BFD5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48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2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0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2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20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441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4B510-CE14-4E68-B2C5-2CAFC4BFD5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93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75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7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1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71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879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44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4B510-CE14-4E68-B2C5-2CAFC4BFD5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74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19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10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1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71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756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7" y="460185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41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6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9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319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7" y="460185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41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6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9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6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434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70533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3952" y="5002207"/>
            <a:ext cx="7247473" cy="1517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3799"/>
              </a:lnSpc>
              <a:defRPr sz="3599" b="1" cap="none" spc="-100"/>
            </a:lvl1pPr>
          </a:lstStyle>
          <a:p>
            <a:r>
              <a:rPr lang="en-US"/>
              <a:t>Insert Copy Here </a:t>
            </a:r>
            <a:br>
              <a:rPr lang="en-US"/>
            </a:br>
            <a:r>
              <a:rPr lang="en-US"/>
              <a:t>For The Break Slide</a:t>
            </a:r>
          </a:p>
        </p:txBody>
      </p:sp>
    </p:spTree>
    <p:extLst>
      <p:ext uri="{BB962C8B-B14F-4D97-AF65-F5344CB8AC3E}">
        <p14:creationId xmlns:p14="http://schemas.microsoft.com/office/powerpoint/2010/main" val="387246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21115" y="2788257"/>
            <a:ext cx="6874356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499"/>
              </a:lnSpc>
              <a:spcBef>
                <a:spcPts val="0"/>
              </a:spcBef>
              <a:buFontTx/>
              <a:buNone/>
              <a:defRPr sz="5499" b="1" cap="none"/>
            </a:lvl1pPr>
            <a:lvl2pPr marL="457109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2pPr>
            <a:lvl3pPr marL="914217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3pPr>
            <a:lvl4pPr marL="1371326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4pPr>
            <a:lvl5pPr marL="1828434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5pPr>
          </a:lstStyle>
          <a:p>
            <a:pPr lvl="0"/>
            <a:r>
              <a:rPr lang="en-US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80770" y="3960348"/>
            <a:ext cx="8282253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199" b="1" cap="none" baseline="0">
                <a:solidFill>
                  <a:srgbClr val="508ABA"/>
                </a:solidFill>
              </a:defRPr>
            </a:lvl1pPr>
            <a:lvl2pPr marL="457109" indent="0">
              <a:buFontTx/>
              <a:buNone/>
              <a:defRPr/>
            </a:lvl2pPr>
            <a:lvl3pPr marL="914217" indent="0">
              <a:buFontTx/>
              <a:buNone/>
              <a:defRPr/>
            </a:lvl3pPr>
            <a:lvl4pPr marL="1371326" indent="0">
              <a:buFontTx/>
              <a:buNone/>
              <a:defRPr/>
            </a:lvl4pPr>
            <a:lvl5pPr marL="1828434" indent="0">
              <a:buFontTx/>
              <a:buNone/>
              <a:defRPr/>
            </a:lvl5pPr>
          </a:lstStyle>
          <a:p>
            <a:r>
              <a:rPr lang="en-US" sz="2599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327080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8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682BC4-D643-438E-88A2-BD4E5D904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94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8B83D-6865-49CC-B709-7F50201F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7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F45CF4-26E2-4644-BA6D-8BEECDC27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4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66780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5853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34052" y="6367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F49A766-55E6-489B-9F87-9CA196D9A6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ctr" defTabSz="457109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457109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457109" rtl="0" eaLnBrk="1" latinLnBrk="0" hangingPunct="1">
        <a:spcBef>
          <a:spcPct val="20000"/>
        </a:spcBef>
        <a:buFont typeface="Arial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4571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45710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45710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7865DE-6A0A-4148-A6DF-D56C69C97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5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2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second-loo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8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5C3A023-ED86-42C2-A0BE-A25A9A41721D}"/>
              </a:ext>
            </a:extLst>
          </p:cNvPr>
          <p:cNvSpPr/>
          <p:nvPr/>
        </p:nvSpPr>
        <p:spPr>
          <a:xfrm rot="5400000">
            <a:off x="2441743" y="2228851"/>
            <a:ext cx="6858001" cy="238042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134B414-C3DA-4580-A9CC-98E53EC1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-9939"/>
            <a:ext cx="9415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5931D4-8CB7-4B2E-B379-5E169AE5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3" y="1616149"/>
            <a:ext cx="4903708" cy="12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1C93524-6745-4832-B471-20CB69BB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47" y="2959438"/>
            <a:ext cx="4142599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14F9E-94CC-4115-84C0-25FAA75568AC}"/>
              </a:ext>
            </a:extLst>
          </p:cNvPr>
          <p:cNvSpPr txBox="1"/>
          <p:nvPr/>
        </p:nvSpPr>
        <p:spPr>
          <a:xfrm>
            <a:off x="388089" y="4233483"/>
            <a:ext cx="49441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Helvetica" panose="020B0604020202020204" pitchFamily="2" charset="0"/>
              </a:rPr>
              <a:t>Audience Migration: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Helvetica" panose="020B0604020202020204" pitchFamily="2" charset="0"/>
              </a:rPr>
              <a:t>How to Unlock $4 Trillion in Consumer Spend</a:t>
            </a:r>
          </a:p>
        </p:txBody>
      </p:sp>
    </p:spTree>
    <p:extLst>
      <p:ext uri="{BB962C8B-B14F-4D97-AF65-F5344CB8AC3E}">
        <p14:creationId xmlns:p14="http://schemas.microsoft.com/office/powerpoint/2010/main" val="141241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116799"/>
            <a:ext cx="7991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 today…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42153-E364-4D38-98F7-831B0EF6DB34}"/>
              </a:ext>
            </a:extLst>
          </p:cNvPr>
          <p:cNvGrpSpPr/>
          <p:nvPr/>
        </p:nvGrpSpPr>
        <p:grpSpPr>
          <a:xfrm>
            <a:off x="263111" y="1212122"/>
            <a:ext cx="11637679" cy="862259"/>
            <a:chOff x="282617" y="1570056"/>
            <a:chExt cx="10488513" cy="862259"/>
          </a:xfrm>
        </p:grpSpPr>
        <p:sp>
          <p:nvSpPr>
            <p:cNvPr id="25" name="Rectangle 24">
              <a:hlinkClick r:id="" action="ppaction://noaction"/>
              <a:extLst>
                <a:ext uri="{FF2B5EF4-FFF2-40B4-BE49-F238E27FC236}">
                  <a16:creationId xmlns:a16="http://schemas.microsoft.com/office/drawing/2014/main" id="{2FD6D68A-728F-4CB1-B6D7-B4DA6C316A83}"/>
                </a:ext>
              </a:extLst>
            </p:cNvPr>
            <p:cNvSpPr/>
            <p:nvPr/>
          </p:nvSpPr>
          <p:spPr>
            <a:xfrm>
              <a:off x="282617" y="1570056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288634-1E3C-42FC-A7C3-89A61E495855}"/>
                </a:ext>
              </a:extLst>
            </p:cNvPr>
            <p:cNvSpPr txBox="1"/>
            <p:nvPr/>
          </p:nvSpPr>
          <p:spPr>
            <a:xfrm>
              <a:off x="282617" y="1608901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0E58F2B0-C488-49D4-9D01-940344E382AA}"/>
                </a:ext>
              </a:extLst>
            </p:cNvPr>
            <p:cNvSpPr/>
            <p:nvPr/>
          </p:nvSpPr>
          <p:spPr>
            <a:xfrm>
              <a:off x="907315" y="1787110"/>
              <a:ext cx="9823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Situation: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group of Americans aged 50+ is growing significantly.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9321-0637-4732-9256-DC713D082D4C}"/>
              </a:ext>
            </a:extLst>
          </p:cNvPr>
          <p:cNvGrpSpPr/>
          <p:nvPr/>
        </p:nvGrpSpPr>
        <p:grpSpPr>
          <a:xfrm>
            <a:off x="277160" y="2538483"/>
            <a:ext cx="11637679" cy="862259"/>
            <a:chOff x="246215" y="2931624"/>
            <a:chExt cx="10488513" cy="862259"/>
          </a:xfrm>
        </p:grpSpPr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D58CF194-7A70-402C-880E-708B88BA2E1D}"/>
                </a:ext>
              </a:extLst>
            </p:cNvPr>
            <p:cNvSpPr/>
            <p:nvPr/>
          </p:nvSpPr>
          <p:spPr>
            <a:xfrm>
              <a:off x="246215" y="2931624"/>
              <a:ext cx="10488513" cy="86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8C5ED-E422-4DC6-959E-0BAB57B4BDFB}"/>
                </a:ext>
              </a:extLst>
            </p:cNvPr>
            <p:cNvSpPr txBox="1"/>
            <p:nvPr/>
          </p:nvSpPr>
          <p:spPr>
            <a:xfrm>
              <a:off x="294979" y="3056729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" name="Rectangle 31">
              <a:hlinkClick r:id="" action="ppaction://noaction"/>
              <a:extLst>
                <a:ext uri="{FF2B5EF4-FFF2-40B4-BE49-F238E27FC236}">
                  <a16:creationId xmlns:a16="http://schemas.microsoft.com/office/drawing/2014/main" id="{E1C8AB8F-4165-4769-8969-97FFD7B7FA95}"/>
                </a:ext>
              </a:extLst>
            </p:cNvPr>
            <p:cNvSpPr/>
            <p:nvPr/>
          </p:nvSpPr>
          <p:spPr>
            <a:xfrm>
              <a:off x="849088" y="3072117"/>
              <a:ext cx="9679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Implication: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natural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result of an aging American population is an older linear TV audience, however that means there is a disconnect with traditional buying demos of 18-49 or 25-54.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8E2DF-A330-4F92-AE64-B4435BE3751A}"/>
              </a:ext>
            </a:extLst>
          </p:cNvPr>
          <p:cNvGrpSpPr/>
          <p:nvPr/>
        </p:nvGrpSpPr>
        <p:grpSpPr>
          <a:xfrm>
            <a:off x="263111" y="5373976"/>
            <a:ext cx="11585488" cy="867053"/>
            <a:chOff x="216481" y="4295525"/>
            <a:chExt cx="10441476" cy="867053"/>
          </a:xfrm>
        </p:grpSpPr>
        <p:sp>
          <p:nvSpPr>
            <p:cNvPr id="34" name="Rectangle 33">
              <a:hlinkClick r:id="" action="ppaction://noaction"/>
              <a:extLst>
                <a:ext uri="{FF2B5EF4-FFF2-40B4-BE49-F238E27FC236}">
                  <a16:creationId xmlns:a16="http://schemas.microsoft.com/office/drawing/2014/main" id="{CA0295FA-0609-4CDF-B578-B14AD4F90E19}"/>
                </a:ext>
              </a:extLst>
            </p:cNvPr>
            <p:cNvSpPr/>
            <p:nvPr/>
          </p:nvSpPr>
          <p:spPr>
            <a:xfrm>
              <a:off x="216481" y="4295525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7F534E-9EB0-43DF-B401-7CD945DCF88D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Rectangle 36">
              <a:hlinkClick r:id="" action="ppaction://noaction"/>
              <a:extLst>
                <a:ext uri="{FF2B5EF4-FFF2-40B4-BE49-F238E27FC236}">
                  <a16:creationId xmlns:a16="http://schemas.microsoft.com/office/drawing/2014/main" id="{DBBB9344-5914-423A-9B3E-72926065ECE2}"/>
                </a:ext>
              </a:extLst>
            </p:cNvPr>
            <p:cNvSpPr/>
            <p:nvPr/>
          </p:nvSpPr>
          <p:spPr>
            <a:xfrm>
              <a:off x="917280" y="4453646"/>
              <a:ext cx="9740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Evolved Approach: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Shifting from a demo-based to an 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udience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-first buying approach results in better targeting and greater ROI.</a:t>
              </a: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399017-2FFC-4513-9E43-020F623733D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B162-4494-4ABD-ABDF-99902298300C}"/>
              </a:ext>
            </a:extLst>
          </p:cNvPr>
          <p:cNvGrpSpPr/>
          <p:nvPr/>
        </p:nvGrpSpPr>
        <p:grpSpPr>
          <a:xfrm>
            <a:off x="263111" y="4024576"/>
            <a:ext cx="11681559" cy="1043419"/>
            <a:chOff x="270817" y="4386023"/>
            <a:chExt cx="10528061" cy="1043419"/>
          </a:xfrm>
        </p:grpSpPr>
        <p:sp>
          <p:nvSpPr>
            <p:cNvPr id="21" name="Rectangle 20">
              <a:hlinkClick r:id="" action="ppaction://noaction"/>
              <a:extLst>
                <a:ext uri="{FF2B5EF4-FFF2-40B4-BE49-F238E27FC236}">
                  <a16:creationId xmlns:a16="http://schemas.microsoft.com/office/drawing/2014/main" id="{0DC13E38-B13D-493D-A214-AB9D7217CA2E}"/>
                </a:ext>
              </a:extLst>
            </p:cNvPr>
            <p:cNvSpPr/>
            <p:nvPr/>
          </p:nvSpPr>
          <p:spPr>
            <a:xfrm>
              <a:off x="270817" y="4386023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0D459-B609-49E4-BC08-96BE79544606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0E6590DE-F074-4C96-A09C-81C835BEF0F2}"/>
                </a:ext>
              </a:extLst>
            </p:cNvPr>
            <p:cNvSpPr/>
            <p:nvPr/>
          </p:nvSpPr>
          <p:spPr>
            <a:xfrm>
              <a:off x="858852" y="4506112"/>
              <a:ext cx="9940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Opportunity: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 There is a great 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p-side for marketers who embrace the purchasing power of older segments 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nearly $4 Trillion in consumer spending.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3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0" y="1660192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E6ACFD-0DA1-4635-93A5-BCDE12E93937}"/>
              </a:ext>
            </a:extLst>
          </p:cNvPr>
          <p:cNvSpPr/>
          <p:nvPr/>
        </p:nvSpPr>
        <p:spPr>
          <a:xfrm>
            <a:off x="146481" y="303396"/>
            <a:ext cx="120377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the last 10 years, nearly 22 million adults have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aged out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the 25-54 buying demo and were not replaced by younger people entering the 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DB4E7-C411-48AF-A445-0B4588ADAE64}"/>
              </a:ext>
            </a:extLst>
          </p:cNvPr>
          <p:cNvSpPr txBox="1"/>
          <p:nvPr/>
        </p:nvSpPr>
        <p:spPr>
          <a:xfrm>
            <a:off x="476170" y="6337557"/>
            <a:ext cx="11758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Nielsen Universe Estimates data, Total U.S., Base: P25+, years reflect that following: 8/31/09-8/29/10, 9/1/14-8/30/15 &amp; 8/26/19-8/30/20.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72706E-79C8-45B1-AC31-289ED8492939}"/>
              </a:ext>
            </a:extLst>
          </p:cNvPr>
          <p:cNvSpPr/>
          <p:nvPr/>
        </p:nvSpPr>
        <p:spPr>
          <a:xfrm>
            <a:off x="6269450" y="1624222"/>
            <a:ext cx="4833188" cy="4858850"/>
          </a:xfrm>
          <a:prstGeom prst="ellipse">
            <a:avLst/>
          </a:prstGeom>
          <a:solidFill>
            <a:srgbClr val="00BFF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01D46-DE40-4E55-ADE3-9CD06A97E881}"/>
              </a:ext>
            </a:extLst>
          </p:cNvPr>
          <p:cNvSpPr txBox="1"/>
          <p:nvPr/>
        </p:nvSpPr>
        <p:spPr>
          <a:xfrm>
            <a:off x="451421" y="3209936"/>
            <a:ext cx="503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B1464"/>
                </a:solidFill>
                <a:latin typeface="Helvetica" panose="020B0604020202020204" pitchFamily="2" charset="0"/>
              </a:rPr>
              <a:t>Adults 25+</a:t>
            </a:r>
          </a:p>
          <a:p>
            <a:pPr algn="ctr"/>
            <a:r>
              <a:rPr lang="en-US" sz="2400" i="1" dirty="0">
                <a:solidFill>
                  <a:srgbClr val="1B1464"/>
                </a:solidFill>
                <a:latin typeface="Helvetica" panose="020B0604020202020204" pitchFamily="2" charset="0"/>
              </a:rPr>
              <a:t>Growth </a:t>
            </a:r>
            <a:r>
              <a:rPr lang="en-US" sz="2400" dirty="0">
                <a:solidFill>
                  <a:srgbClr val="1B1464"/>
                </a:solidFill>
                <a:latin typeface="Helvetica" panose="020B0604020202020204" pitchFamily="2" charset="0"/>
              </a:rPr>
              <a:t>of </a:t>
            </a:r>
            <a:r>
              <a:rPr lang="en-US" sz="2400" u="sng" dirty="0">
                <a:solidFill>
                  <a:srgbClr val="1B1464"/>
                </a:solidFill>
                <a:latin typeface="Helvetica" panose="020B0604020202020204" pitchFamily="2" charset="0"/>
              </a:rPr>
              <a:t>21.8 Million </a:t>
            </a:r>
            <a:r>
              <a:rPr lang="en-US" sz="2400" dirty="0">
                <a:solidFill>
                  <a:srgbClr val="1B1464"/>
                </a:solidFill>
                <a:latin typeface="Helvetica" panose="020B0604020202020204" pitchFamily="2" charset="0"/>
              </a:rPr>
              <a:t>over last 10 years (‘19 vs ‘09)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4A790F-436A-4037-9813-FC67F21DB076}"/>
              </a:ext>
            </a:extLst>
          </p:cNvPr>
          <p:cNvSpPr/>
          <p:nvPr/>
        </p:nvSpPr>
        <p:spPr>
          <a:xfrm>
            <a:off x="6426061" y="1624221"/>
            <a:ext cx="4474026" cy="4554294"/>
          </a:xfrm>
          <a:prstGeom prst="ellipse">
            <a:avLst/>
          </a:prstGeom>
          <a:solidFill>
            <a:srgbClr val="1B1464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Adults 55+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(+21.7 Million)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67408-1E1A-40FF-B430-18A9B135DC8B}"/>
              </a:ext>
            </a:extLst>
          </p:cNvPr>
          <p:cNvSpPr txBox="1"/>
          <p:nvPr/>
        </p:nvSpPr>
        <p:spPr>
          <a:xfrm>
            <a:off x="7546986" y="6142672"/>
            <a:ext cx="2408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604020202020204" pitchFamily="2" charset="0"/>
              </a:rPr>
              <a:t>Adults 25-54 </a:t>
            </a: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</a:rPr>
              <a:t>(+100k)</a:t>
            </a:r>
          </a:p>
        </p:txBody>
      </p:sp>
    </p:spTree>
    <p:extLst>
      <p:ext uri="{BB962C8B-B14F-4D97-AF65-F5344CB8AC3E}">
        <p14:creationId xmlns:p14="http://schemas.microsoft.com/office/powerpoint/2010/main" val="164384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67A4C-71BC-4E34-8D36-4E222FE0452C}"/>
              </a:ext>
            </a:extLst>
          </p:cNvPr>
          <p:cNvSpPr/>
          <p:nvPr/>
        </p:nvSpPr>
        <p:spPr>
          <a:xfrm>
            <a:off x="292963" y="417748"/>
            <a:ext cx="118990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In addition,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18 million adults 18-34 have cut the cord, lowering penetration to 57%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7FB268-B58A-4376-AF1D-9710530BA442}"/>
              </a:ext>
            </a:extLst>
          </p:cNvPr>
          <p:cNvSpPr/>
          <p:nvPr/>
        </p:nvSpPr>
        <p:spPr>
          <a:xfrm>
            <a:off x="0" y="1771609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</a:rPr>
              <a:t>Cable + DBS 18-34 Subscribers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9F61D8-1663-4F51-AE71-1F59727F886C}"/>
              </a:ext>
            </a:extLst>
          </p:cNvPr>
          <p:cNvSpPr txBox="1"/>
          <p:nvPr/>
        </p:nvSpPr>
        <p:spPr>
          <a:xfrm>
            <a:off x="446732" y="6341503"/>
            <a:ext cx="11687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Nielsen Universe Estimates data, Total U.S., Market Breaks (Cable + DBS), Base: P18+, years reflect that following: 8/31/09-8/29/10, 9/1/14-8/30/15 &amp; 8/26/19-8/30/20.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94D81B9-7690-4303-A4AE-E409C84E8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871048"/>
              </p:ext>
            </p:extLst>
          </p:nvPr>
        </p:nvGraphicFramePr>
        <p:xfrm>
          <a:off x="2032000" y="2352825"/>
          <a:ext cx="8128000" cy="397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8372C9-CCB1-4E77-B3B0-32DCF0E65F17}"/>
              </a:ext>
            </a:extLst>
          </p:cNvPr>
          <p:cNvSpPr txBox="1"/>
          <p:nvPr/>
        </p:nvSpPr>
        <p:spPr>
          <a:xfrm>
            <a:off x="3055144" y="4326499"/>
            <a:ext cx="598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2" charset="0"/>
              </a:rPr>
              <a:t>88%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7C719-114C-4BF6-BD60-151D17E74BD6}"/>
              </a:ext>
            </a:extLst>
          </p:cNvPr>
          <p:cNvSpPr txBox="1"/>
          <p:nvPr/>
        </p:nvSpPr>
        <p:spPr>
          <a:xfrm>
            <a:off x="5796755" y="4326499"/>
            <a:ext cx="598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2" charset="0"/>
              </a:rPr>
              <a:t>79%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82962-D3FC-4819-9FBC-3AFB71E0F94E}"/>
              </a:ext>
            </a:extLst>
          </p:cNvPr>
          <p:cNvSpPr txBox="1"/>
          <p:nvPr/>
        </p:nvSpPr>
        <p:spPr>
          <a:xfrm>
            <a:off x="8538366" y="4369820"/>
            <a:ext cx="598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2" charset="0"/>
              </a:rPr>
              <a:t>57%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57E70-D093-47A5-85BB-02A25CDC5D13}"/>
              </a:ext>
            </a:extLst>
          </p:cNvPr>
          <p:cNvSpPr txBox="1"/>
          <p:nvPr/>
        </p:nvSpPr>
        <p:spPr>
          <a:xfrm>
            <a:off x="328665" y="4289856"/>
            <a:ext cx="2171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B1464"/>
                </a:solidFill>
                <a:latin typeface="Helvetica" panose="020B0604020202020204" pitchFamily="2" charset="0"/>
              </a:rPr>
              <a:t>% of US  P18-34 Pop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C58CD8-BF79-4781-85C8-A21282293B08}"/>
              </a:ext>
            </a:extLst>
          </p:cNvPr>
          <p:cNvSpPr/>
          <p:nvPr/>
        </p:nvSpPr>
        <p:spPr>
          <a:xfrm>
            <a:off x="373942" y="4251547"/>
            <a:ext cx="2081397" cy="376863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0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9F61D8-1663-4F51-AE71-1F59727F886C}"/>
              </a:ext>
            </a:extLst>
          </p:cNvPr>
          <p:cNvSpPr txBox="1"/>
          <p:nvPr/>
        </p:nvSpPr>
        <p:spPr>
          <a:xfrm>
            <a:off x="546751" y="6082515"/>
            <a:ext cx="1163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Nielsen Ratings Analysis Time Period Report data , National TV (broadcast TV and cable TV including Spanish language networks), Live+7, Total Day, P2+,</a:t>
            </a:r>
            <a:r>
              <a:rPr lang="en-US" sz="8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Broadcast Years represent: 9/22/14-9/20/15, 9/21/15-9/18/16, 9/19/16-9/24/17, 9/25/17-9/23/18, 9/24/18-9/22/19, 9/23/19-5/31/20 (YTD based on when analysis was conducted). Note: median ages by network were weighted on average viewership and network duration in order to formulate an overall weighted average median age across media.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E6ACFD-0DA1-4635-93A5-BCDE12E93937}"/>
              </a:ext>
            </a:extLst>
          </p:cNvPr>
          <p:cNvSpPr/>
          <p:nvPr/>
        </p:nvSpPr>
        <p:spPr>
          <a:xfrm>
            <a:off x="292963" y="427683"/>
            <a:ext cx="118990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Therefore, it’s no surprise, the linear TV viewer is aging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6941EB29-FEFF-4474-854E-7CB3160CC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279083"/>
              </p:ext>
            </p:extLst>
          </p:nvPr>
        </p:nvGraphicFramePr>
        <p:xfrm>
          <a:off x="188687" y="2290435"/>
          <a:ext cx="11814690" cy="370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4D959CD-75DE-4A3F-907F-D077D07B5834}"/>
              </a:ext>
            </a:extLst>
          </p:cNvPr>
          <p:cNvSpPr/>
          <p:nvPr/>
        </p:nvSpPr>
        <p:spPr>
          <a:xfrm>
            <a:off x="0" y="1736437"/>
            <a:ext cx="1219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1B1464"/>
                </a:solidFill>
                <a:latin typeface="Helvetica" panose="020B0403020202020204" pitchFamily="34" charset="0"/>
              </a:rPr>
              <a:t>Weighted Average Median Age By Year: Ad-Supported National TV</a:t>
            </a:r>
            <a:b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</a:br>
            <a:r>
              <a:rPr lang="en-US" sz="1200" dirty="0">
                <a:solidFill>
                  <a:srgbClr val="1B1464"/>
                </a:solidFill>
                <a:latin typeface="Helvetica" panose="020B0403020202020204" pitchFamily="34" charset="0"/>
              </a:rPr>
              <a:t>Live+7, Broadcast Years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B66B3-10CE-4D10-88DF-68D0942F0499}"/>
              </a:ext>
            </a:extLst>
          </p:cNvPr>
          <p:cNvSpPr/>
          <p:nvPr/>
        </p:nvSpPr>
        <p:spPr>
          <a:xfrm>
            <a:off x="190940" y="1037293"/>
            <a:ext cx="1132207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Blip>
                <a:blip r:embed="rId5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Over the past 5 years, the average age of the national TV viewer has increased by 7 years to about 57 years old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5FFB1-E409-4AA4-9687-5737CD751A46}"/>
              </a:ext>
            </a:extLst>
          </p:cNvPr>
          <p:cNvSpPr/>
          <p:nvPr/>
        </p:nvSpPr>
        <p:spPr>
          <a:xfrm>
            <a:off x="10215010" y="2040981"/>
            <a:ext cx="1409489" cy="3952495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68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94815-16AD-4D77-B89B-EED1B878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96"/>
            <a:ext cx="12166036" cy="7083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06666" y="3057008"/>
            <a:ext cx="7385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B1464"/>
                </a:solidFill>
                <a:latin typeface="Helvetica" pitchFamily="2" charset="0"/>
              </a:rPr>
              <a:t>Despite these population shifts, most brands still adhere to traditional buying demos like A18-49 or A25-54, eliminating a significant portion of the television audience…</a:t>
            </a:r>
          </a:p>
        </p:txBody>
      </p:sp>
    </p:spTree>
    <p:extLst>
      <p:ext uri="{BB962C8B-B14F-4D97-AF65-F5344CB8AC3E}">
        <p14:creationId xmlns:p14="http://schemas.microsoft.com/office/powerpoint/2010/main" val="124464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7FB268-B58A-4376-AF1D-9710530BA442}"/>
              </a:ext>
            </a:extLst>
          </p:cNvPr>
          <p:cNvSpPr/>
          <p:nvPr/>
        </p:nvSpPr>
        <p:spPr>
          <a:xfrm>
            <a:off x="0" y="1736437"/>
            <a:ext cx="1219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</a:rPr>
              <a:t>% Demo Share of National TV P18+ Equivalized IMPs</a:t>
            </a:r>
            <a:b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</a:rPr>
            </a:br>
            <a:r>
              <a:rPr lang="en-US" sz="1200" dirty="0">
                <a:solidFill>
                  <a:srgbClr val="1F1A62"/>
                </a:solidFill>
                <a:latin typeface="Helvetica" panose="020B0403020202020204" pitchFamily="34" charset="0"/>
              </a:rPr>
              <a:t>C3, Broadcast Years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9F61D8-1663-4F51-AE71-1F59727F886C}"/>
              </a:ext>
            </a:extLst>
          </p:cNvPr>
          <p:cNvSpPr txBox="1"/>
          <p:nvPr/>
        </p:nvSpPr>
        <p:spPr>
          <a:xfrm>
            <a:off x="546751" y="6208153"/>
            <a:ext cx="1118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Nielsen Ad Intel data. National TV (broadcast TV, cable TV), Total Day, All Genres, C3, excludes Promos / PSAs / Local Avails, Broadcast Years represent: 9/22/14-9/20/15 &amp; 9/23/19-5/31/20 (YTD based on when analysis was conducted</a:t>
            </a:r>
            <a:r>
              <a:rPr lang="en-US" sz="8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). Base: P18+. Note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C3 stream does not include Spanish-Language network data.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40ECB3E-806C-45AA-910B-6C25239F9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639181"/>
              </p:ext>
            </p:extLst>
          </p:nvPr>
        </p:nvGraphicFramePr>
        <p:xfrm>
          <a:off x="439267" y="2276062"/>
          <a:ext cx="5491249" cy="391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FBCAEA7-997B-41DA-BAF4-D830C1C58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786189"/>
              </p:ext>
            </p:extLst>
          </p:nvPr>
        </p:nvGraphicFramePr>
        <p:xfrm>
          <a:off x="6082916" y="2276062"/>
          <a:ext cx="5491249" cy="391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FFF7D6-1389-4207-81CD-E8A56AC37644}"/>
              </a:ext>
            </a:extLst>
          </p:cNvPr>
          <p:cNvCxnSpPr>
            <a:cxnSpLocks/>
          </p:cNvCxnSpPr>
          <p:nvPr/>
        </p:nvCxnSpPr>
        <p:spPr>
          <a:xfrm>
            <a:off x="6082916" y="2499360"/>
            <a:ext cx="0" cy="3523488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44C04C2-5A18-498E-8A8F-E6932D60C2CF}"/>
              </a:ext>
            </a:extLst>
          </p:cNvPr>
          <p:cNvSpPr/>
          <p:nvPr/>
        </p:nvSpPr>
        <p:spPr>
          <a:xfrm>
            <a:off x="292964" y="438597"/>
            <a:ext cx="103404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With the combination of an aging population and cord cutting,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61%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TV ad impressions are delivered against adults 55+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68CCC-A4E3-4272-A0B4-D85EC09B0DC4}"/>
              </a:ext>
            </a:extLst>
          </p:cNvPr>
          <p:cNvSpPr txBox="1"/>
          <p:nvPr/>
        </p:nvSpPr>
        <p:spPr>
          <a:xfrm>
            <a:off x="10485912" y="4821093"/>
            <a:ext cx="1266821" cy="769441"/>
          </a:xfrm>
          <a:prstGeom prst="rect">
            <a:avLst/>
          </a:prstGeom>
          <a:solidFill>
            <a:srgbClr val="00BFF2"/>
          </a:solidFill>
          <a:ln w="28575">
            <a:solidFill>
              <a:srgbClr val="00BFF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2" charset="0"/>
              </a:rPr>
              <a:t>3.7 Trillion </a:t>
            </a:r>
            <a:r>
              <a:rPr lang="en-US" sz="1400" dirty="0">
                <a:latin typeface="Helvetica" panose="020B0604020202020204" pitchFamily="2" charset="0"/>
              </a:rPr>
              <a:t>sellable impressions</a:t>
            </a:r>
          </a:p>
        </p:txBody>
      </p:sp>
    </p:spTree>
    <p:extLst>
      <p:ext uri="{BB962C8B-B14F-4D97-AF65-F5344CB8AC3E}">
        <p14:creationId xmlns:p14="http://schemas.microsoft.com/office/powerpoint/2010/main" val="143251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9CDC2E-B13C-46F6-82CA-0E51FA65F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0"/>
            <a:ext cx="4533532" cy="686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60ACB-540A-4604-970D-A0F98E996122}"/>
              </a:ext>
            </a:extLst>
          </p:cNvPr>
          <p:cNvSpPr/>
          <p:nvPr/>
        </p:nvSpPr>
        <p:spPr>
          <a:xfrm>
            <a:off x="4838331" y="271362"/>
            <a:ext cx="735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to remember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C0BD8-9A98-4D4F-91C6-6E6723F83746}"/>
              </a:ext>
            </a:extLst>
          </p:cNvPr>
          <p:cNvSpPr/>
          <p:nvPr/>
        </p:nvSpPr>
        <p:spPr>
          <a:xfrm>
            <a:off x="4838331" y="2065831"/>
            <a:ext cx="7150469" cy="31085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The aging of the TV audience is largely the natural result of an older population in general. As millions of Americans “age out” of the typical buying demo – and are not replaced at the same rate by younger viewers - there is a disconnect with traditional buying target of 18-49 or 25-54.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671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116799"/>
            <a:ext cx="7991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 today…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42153-E364-4D38-98F7-831B0EF6DB34}"/>
              </a:ext>
            </a:extLst>
          </p:cNvPr>
          <p:cNvGrpSpPr/>
          <p:nvPr/>
        </p:nvGrpSpPr>
        <p:grpSpPr>
          <a:xfrm>
            <a:off x="263111" y="1212122"/>
            <a:ext cx="11637679" cy="862259"/>
            <a:chOff x="282617" y="1570056"/>
            <a:chExt cx="10488513" cy="862259"/>
          </a:xfrm>
        </p:grpSpPr>
        <p:sp>
          <p:nvSpPr>
            <p:cNvPr id="25" name="Rectangle 24">
              <a:hlinkClick r:id="" action="ppaction://noaction"/>
              <a:extLst>
                <a:ext uri="{FF2B5EF4-FFF2-40B4-BE49-F238E27FC236}">
                  <a16:creationId xmlns:a16="http://schemas.microsoft.com/office/drawing/2014/main" id="{2FD6D68A-728F-4CB1-B6D7-B4DA6C316A83}"/>
                </a:ext>
              </a:extLst>
            </p:cNvPr>
            <p:cNvSpPr/>
            <p:nvPr/>
          </p:nvSpPr>
          <p:spPr>
            <a:xfrm>
              <a:off x="282617" y="1570056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288634-1E3C-42FC-A7C3-89A61E495855}"/>
                </a:ext>
              </a:extLst>
            </p:cNvPr>
            <p:cNvSpPr txBox="1"/>
            <p:nvPr/>
          </p:nvSpPr>
          <p:spPr>
            <a:xfrm>
              <a:off x="282617" y="1608901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0E58F2B0-C488-49D4-9D01-940344E382AA}"/>
                </a:ext>
              </a:extLst>
            </p:cNvPr>
            <p:cNvSpPr/>
            <p:nvPr/>
          </p:nvSpPr>
          <p:spPr>
            <a:xfrm>
              <a:off x="907315" y="1787110"/>
              <a:ext cx="9823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Situation: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group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Americans aged 50+ is growing significantly.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9321-0637-4732-9256-DC713D082D4C}"/>
              </a:ext>
            </a:extLst>
          </p:cNvPr>
          <p:cNvGrpSpPr/>
          <p:nvPr/>
        </p:nvGrpSpPr>
        <p:grpSpPr>
          <a:xfrm>
            <a:off x="277160" y="2538483"/>
            <a:ext cx="11637679" cy="862259"/>
            <a:chOff x="246215" y="2931624"/>
            <a:chExt cx="10488513" cy="862259"/>
          </a:xfrm>
        </p:grpSpPr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D58CF194-7A70-402C-880E-708B88BA2E1D}"/>
                </a:ext>
              </a:extLst>
            </p:cNvPr>
            <p:cNvSpPr/>
            <p:nvPr/>
          </p:nvSpPr>
          <p:spPr>
            <a:xfrm>
              <a:off x="246215" y="2931624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8C5ED-E422-4DC6-959E-0BAB57B4BDFB}"/>
                </a:ext>
              </a:extLst>
            </p:cNvPr>
            <p:cNvSpPr txBox="1"/>
            <p:nvPr/>
          </p:nvSpPr>
          <p:spPr>
            <a:xfrm>
              <a:off x="294979" y="3056729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" name="Rectangle 31">
              <a:hlinkClick r:id="" action="ppaction://noaction"/>
              <a:extLst>
                <a:ext uri="{FF2B5EF4-FFF2-40B4-BE49-F238E27FC236}">
                  <a16:creationId xmlns:a16="http://schemas.microsoft.com/office/drawing/2014/main" id="{E1C8AB8F-4165-4769-8969-97FFD7B7FA95}"/>
                </a:ext>
              </a:extLst>
            </p:cNvPr>
            <p:cNvSpPr/>
            <p:nvPr/>
          </p:nvSpPr>
          <p:spPr>
            <a:xfrm>
              <a:off x="849088" y="3072117"/>
              <a:ext cx="9679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Implication: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natural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result of an aging American population is an older linear TV audience, however that means there is a disconnect with traditional buying demos of 18-49 or 25-54.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8E2DF-A330-4F92-AE64-B4435BE3751A}"/>
              </a:ext>
            </a:extLst>
          </p:cNvPr>
          <p:cNvGrpSpPr/>
          <p:nvPr/>
        </p:nvGrpSpPr>
        <p:grpSpPr>
          <a:xfrm>
            <a:off x="263111" y="5373976"/>
            <a:ext cx="11585488" cy="867053"/>
            <a:chOff x="216481" y="4295525"/>
            <a:chExt cx="10441476" cy="867053"/>
          </a:xfrm>
        </p:grpSpPr>
        <p:sp>
          <p:nvSpPr>
            <p:cNvPr id="34" name="Rectangle 33">
              <a:hlinkClick r:id="" action="ppaction://noaction"/>
              <a:extLst>
                <a:ext uri="{FF2B5EF4-FFF2-40B4-BE49-F238E27FC236}">
                  <a16:creationId xmlns:a16="http://schemas.microsoft.com/office/drawing/2014/main" id="{CA0295FA-0609-4CDF-B578-B14AD4F90E19}"/>
                </a:ext>
              </a:extLst>
            </p:cNvPr>
            <p:cNvSpPr/>
            <p:nvPr/>
          </p:nvSpPr>
          <p:spPr>
            <a:xfrm>
              <a:off x="216481" y="4295525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7F534E-9EB0-43DF-B401-7CD945DCF88D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Rectangle 36">
              <a:hlinkClick r:id="" action="ppaction://noaction"/>
              <a:extLst>
                <a:ext uri="{FF2B5EF4-FFF2-40B4-BE49-F238E27FC236}">
                  <a16:creationId xmlns:a16="http://schemas.microsoft.com/office/drawing/2014/main" id="{DBBB9344-5914-423A-9B3E-72926065ECE2}"/>
                </a:ext>
              </a:extLst>
            </p:cNvPr>
            <p:cNvSpPr/>
            <p:nvPr/>
          </p:nvSpPr>
          <p:spPr>
            <a:xfrm>
              <a:off x="917280" y="4453646"/>
              <a:ext cx="9740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Evolved Approach: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Shifting from a demo-based to an 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udience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-first buying approach results in better targeting and greater ROI.</a:t>
              </a: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399017-2FFC-4513-9E43-020F623733D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B162-4494-4ABD-ABDF-99902298300C}"/>
              </a:ext>
            </a:extLst>
          </p:cNvPr>
          <p:cNvGrpSpPr/>
          <p:nvPr/>
        </p:nvGrpSpPr>
        <p:grpSpPr>
          <a:xfrm>
            <a:off x="263111" y="4024576"/>
            <a:ext cx="11681559" cy="1043419"/>
            <a:chOff x="270817" y="4386023"/>
            <a:chExt cx="10528061" cy="1043419"/>
          </a:xfrm>
        </p:grpSpPr>
        <p:sp>
          <p:nvSpPr>
            <p:cNvPr id="21" name="Rectangle 20">
              <a:hlinkClick r:id="" action="ppaction://noaction"/>
              <a:extLst>
                <a:ext uri="{FF2B5EF4-FFF2-40B4-BE49-F238E27FC236}">
                  <a16:creationId xmlns:a16="http://schemas.microsoft.com/office/drawing/2014/main" id="{0DC13E38-B13D-493D-A214-AB9D7217CA2E}"/>
                </a:ext>
              </a:extLst>
            </p:cNvPr>
            <p:cNvSpPr/>
            <p:nvPr/>
          </p:nvSpPr>
          <p:spPr>
            <a:xfrm>
              <a:off x="270817" y="4386023"/>
              <a:ext cx="10441476" cy="86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0D459-B609-49E4-BC08-96BE79544606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0E6590DE-F074-4C96-A09C-81C835BEF0F2}"/>
                </a:ext>
              </a:extLst>
            </p:cNvPr>
            <p:cNvSpPr/>
            <p:nvPr/>
          </p:nvSpPr>
          <p:spPr>
            <a:xfrm>
              <a:off x="858852" y="4506112"/>
              <a:ext cx="9940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Opportunity: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 There is a great 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p-side for marketers who embrace the purchasing power of older segments 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nearly $4 Trillion in consumer spending.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0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402E13-F79E-4877-9EC3-9CF4E887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270"/>
            <a:ext cx="12235035" cy="708319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2180045-BA35-4315-B79F-F508BACEE636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C60160F-8C21-49B2-AACC-077833879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CCB081BF-B8FC-441F-9D2D-42186524A38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865BBBF-36CD-44D2-BD22-1169D602C10F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99EED67-0739-48E3-839D-0D8AEB9C1528}"/>
              </a:ext>
            </a:extLst>
          </p:cNvPr>
          <p:cNvSpPr txBox="1">
            <a:spLocks/>
          </p:cNvSpPr>
          <p:nvPr/>
        </p:nvSpPr>
        <p:spPr>
          <a:xfrm>
            <a:off x="526244" y="6322396"/>
            <a:ext cx="11374749" cy="18577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 Expenditure Survey 2019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data, U.S. Bureau of Labor Statistics, reported as of September 2020.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FE3CFC99-28F9-442A-8334-B9FF8B3124DE}"/>
              </a:ext>
            </a:extLst>
          </p:cNvPr>
          <p:cNvSpPr txBox="1">
            <a:spLocks/>
          </p:cNvSpPr>
          <p:nvPr/>
        </p:nvSpPr>
        <p:spPr>
          <a:xfrm>
            <a:off x="288100" y="1751617"/>
            <a:ext cx="7592249" cy="267765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rPr>
              <a:t>Opening the TV buying demo to all adults, rather than focusing on a traditional demo target unlocks access to consumers that spend nearly $4 trillion annually.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rPr>
              <a:t>That’s 4 out of every 10 dollars spent.</a:t>
            </a:r>
          </a:p>
        </p:txBody>
      </p:sp>
    </p:spTree>
    <p:extLst>
      <p:ext uri="{BB962C8B-B14F-4D97-AF65-F5344CB8AC3E}">
        <p14:creationId xmlns:p14="http://schemas.microsoft.com/office/powerpoint/2010/main" val="324712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C27EC-2A0E-44BB-9952-2A37AC3BF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34498" b="1264"/>
          <a:stretch/>
        </p:blipFill>
        <p:spPr>
          <a:xfrm>
            <a:off x="6726358" y="4638"/>
            <a:ext cx="5465642" cy="685336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A30214-A5B5-4EA3-8967-BC6D4961E0D7}"/>
              </a:ext>
            </a:extLst>
          </p:cNvPr>
          <p:cNvSpPr txBox="1">
            <a:spLocks/>
          </p:cNvSpPr>
          <p:nvPr/>
        </p:nvSpPr>
        <p:spPr>
          <a:xfrm>
            <a:off x="526244" y="6190420"/>
            <a:ext cx="5849275" cy="328678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Source: VAB analysis of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Consumer Expenditure Survey 2019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 data, U.S. Bureau of Labor Statistics, reported as of September 2020, Data represents adults 55+ due to data age group breakouts.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A71EDD5-79CC-4170-921C-E20AFFE6D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570627"/>
              </p:ext>
            </p:extLst>
          </p:nvPr>
        </p:nvGraphicFramePr>
        <p:xfrm>
          <a:off x="220836" y="1955799"/>
          <a:ext cx="6287807" cy="4360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A70652F-38E7-4B75-B494-BB0702BA4B32}"/>
              </a:ext>
            </a:extLst>
          </p:cNvPr>
          <p:cNvSpPr txBox="1"/>
          <p:nvPr/>
        </p:nvSpPr>
        <p:spPr>
          <a:xfrm>
            <a:off x="220836" y="228708"/>
            <a:ext cx="65972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Adults 55+ specifically account for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41%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annual total U.S. expenditures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A97DC-05C1-4BC7-855C-A0B7B2FF0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BB8F39-2BCD-4BEF-B01D-6D69EDBEED9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1D79C-BE8B-444C-8690-9990C622FF3F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2046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407688"/>
            <a:ext cx="11540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Today’s speaker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hlinkClick r:id="rId3"/>
            <a:extLst>
              <a:ext uri="{FF2B5EF4-FFF2-40B4-BE49-F238E27FC236}">
                <a16:creationId xmlns:a16="http://schemas.microsoft.com/office/drawing/2014/main" id="{62CA7610-AEBC-4814-916C-DFCD207B7C48}"/>
              </a:ext>
            </a:extLst>
          </p:cNvPr>
          <p:cNvSpPr txBox="1"/>
          <p:nvPr/>
        </p:nvSpPr>
        <p:spPr>
          <a:xfrm>
            <a:off x="1350003" y="2982225"/>
            <a:ext cx="41660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2" charset="0"/>
              </a:rPr>
              <a:t>Marianne Vita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</a:rPr>
              <a:t>VAB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2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</a:rPr>
              <a:t>SVP, Director of Integrated Strategy &amp; 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B1464"/>
              </a:solidFill>
              <a:latin typeface="Helvetica" panose="020B06040202020202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</a:rPr>
              <a:t>mariannev@thevab.com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DF0CD-7AA6-4B49-9C45-BDACB51E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452" y="1797904"/>
            <a:ext cx="3375598" cy="34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8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179095-2C04-4674-95CC-057F8BB879FA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A30214-A5B5-4EA3-8967-BC6D4961E0D7}"/>
              </a:ext>
            </a:extLst>
          </p:cNvPr>
          <p:cNvSpPr txBox="1">
            <a:spLocks/>
          </p:cNvSpPr>
          <p:nvPr/>
        </p:nvSpPr>
        <p:spPr>
          <a:xfrm>
            <a:off x="526244" y="6327356"/>
            <a:ext cx="11012164" cy="224492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 Expenditure Survey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data, U.S. Bureau of Labor Statistics, 1999, 2009 &amp; 2019, Data represents adults 55+ due to data age group breakouts.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0652F-38E7-4B75-B494-BB0702BA4B32}"/>
              </a:ext>
            </a:extLst>
          </p:cNvPr>
          <p:cNvSpPr txBox="1"/>
          <p:nvPr/>
        </p:nvSpPr>
        <p:spPr>
          <a:xfrm>
            <a:off x="160256" y="283876"/>
            <a:ext cx="119531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Adults 55+ have become a powerful buying segment as their annual spending has </a:t>
            </a:r>
            <a:r>
              <a:rPr lang="en-US" sz="2600" b="1" i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by </a:t>
            </a:r>
            <a:r>
              <a:rPr kumimoji="0" lang="en-US" sz="2600" b="1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over 46% 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last two decades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A97DC-05C1-4BC7-855C-A0B7B2FF0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BB8F39-2BCD-4BEF-B01D-6D69EDBEED9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1D79C-BE8B-444C-8690-9990C622FF3F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92E85B4-DC6E-4125-B1BE-26B4266B8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0373551"/>
              </p:ext>
            </p:extLst>
          </p:nvPr>
        </p:nvGraphicFramePr>
        <p:xfrm>
          <a:off x="1028861" y="1847653"/>
          <a:ext cx="10134279" cy="419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BF76F59-57EF-48B6-A7C6-B72BE70D7767}"/>
              </a:ext>
            </a:extLst>
          </p:cNvPr>
          <p:cNvSpPr/>
          <p:nvPr/>
        </p:nvSpPr>
        <p:spPr>
          <a:xfrm>
            <a:off x="315228" y="1228292"/>
            <a:ext cx="1132207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Blip>
                <a:blip r:embed="rId5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Adult 55+ annual expenditure has increased 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cs typeface="Helvetica"/>
              </a:rPr>
              <a:t>by $2 Trillion since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90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568342"/>
            <a:ext cx="12235037" cy="530080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F113DCD8-76BB-4DF2-A5B7-0773E85A0979}"/>
              </a:ext>
            </a:extLst>
          </p:cNvPr>
          <p:cNvSpPr txBox="1">
            <a:spLocks/>
          </p:cNvSpPr>
          <p:nvPr/>
        </p:nvSpPr>
        <p:spPr>
          <a:xfrm>
            <a:off x="503967" y="6186337"/>
            <a:ext cx="11713588" cy="321748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Source: VAB analysis of Bureau of Labor Statistics data,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American Time Use Survey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2019, % Share Based on Average Hours Per Day Spent in Primary Activities; data represents A55+ due to data breakouts; Younger Millennials = A25-34 due to data breakouts.</a:t>
            </a: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B30F3089-3BFC-42A7-B877-4BC3298A55C5}"/>
              </a:ext>
            </a:extLst>
          </p:cNvPr>
          <p:cNvSpPr txBox="1">
            <a:spLocks/>
          </p:cNvSpPr>
          <p:nvPr/>
        </p:nvSpPr>
        <p:spPr>
          <a:xfrm>
            <a:off x="9622" y="289826"/>
            <a:ext cx="12235037" cy="1005817"/>
          </a:xfrm>
          <a:prstGeom prst="rect">
            <a:avLst/>
          </a:prstGeom>
        </p:spPr>
        <p:txBody>
          <a:bodyPr vert="horz" lIns="116656" tIns="58311" rIns="116656" bIns="58311" rtlCol="0" anchor="ctr">
            <a:normAutofit/>
          </a:bodyPr>
          <a:lstStyle>
            <a:defPPr>
              <a:defRPr lang="en-US"/>
            </a:defPPr>
            <a:lvl1pPr marR="0" lvl="0" indent="0" defTabSz="583178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Trebuchet MS"/>
                <a:ea typeface="+mj-ea"/>
                <a:cs typeface="+mj-cs"/>
              </a:defRPr>
            </a:lvl1pPr>
          </a:lstStyle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More disposable income, and often less demanding family responsibilities, frees older adults to indulge their interests and spend on their hobbies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3BDF53-09EE-4648-803D-4066A98DA7CC}"/>
              </a:ext>
            </a:extLst>
          </p:cNvPr>
          <p:cNvSpPr txBox="1"/>
          <p:nvPr/>
        </p:nvSpPr>
        <p:spPr>
          <a:xfrm>
            <a:off x="-6974" y="4690613"/>
            <a:ext cx="2687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A55+ Spend </a:t>
            </a: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12%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 More Time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Than Younger Millennials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Eating &amp; Drinking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9D38534-FEE8-48E4-85F2-43529DA460EB}"/>
              </a:ext>
            </a:extLst>
          </p:cNvPr>
          <p:cNvSpPr txBox="1"/>
          <p:nvPr/>
        </p:nvSpPr>
        <p:spPr>
          <a:xfrm>
            <a:off x="2687134" y="4690613"/>
            <a:ext cx="2687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A55+ Spend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46% More Time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Than Younger Millennials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Shopping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C7866A-076B-437B-B773-B3EC06F892B8}"/>
              </a:ext>
            </a:extLst>
          </p:cNvPr>
          <p:cNvSpPr txBox="1"/>
          <p:nvPr/>
        </p:nvSpPr>
        <p:spPr>
          <a:xfrm>
            <a:off x="5256067" y="4690613"/>
            <a:ext cx="342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A55+ Spend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57% More 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Than Younger Millennials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Doing Leisure Activities &amp; Sports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1238C32-D3F9-4ECD-95DE-25A626291CC0}"/>
              </a:ext>
            </a:extLst>
          </p:cNvPr>
          <p:cNvSpPr txBox="1"/>
          <p:nvPr/>
        </p:nvSpPr>
        <p:spPr>
          <a:xfrm>
            <a:off x="8794505" y="4690613"/>
            <a:ext cx="3423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A55+ Spend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51% More 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Than Younger Millennials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Doing Household Activities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To Maintain Their Homes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61655B6-7EA6-471E-8E17-D27820A74C16}"/>
              </a:ext>
            </a:extLst>
          </p:cNvPr>
          <p:cNvSpPr txBox="1"/>
          <p:nvPr/>
        </p:nvSpPr>
        <p:spPr>
          <a:xfrm>
            <a:off x="2712844" y="1733710"/>
            <a:ext cx="702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Normal" pitchFamily="2" charset="0"/>
              </a:rPr>
              <a:t>In many ways, they are more active than younger millennials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E203F-FD78-4948-B5CE-0E69595A39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7850-E945-49E2-A80D-AB48A970C3CB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7806E-B8A0-42B5-A66A-F180B539360F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E864646-6279-460A-829B-F46284BB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1" y="2639203"/>
            <a:ext cx="1831777" cy="183177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E55D8D6-27DE-465C-88D8-FE37E532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800" y="2805728"/>
            <a:ext cx="1665252" cy="166525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A7D9440-6B13-4811-809B-503E9FABE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114" y="2547614"/>
            <a:ext cx="2014955" cy="201495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C4F8ADE-DB37-411D-AE43-9FB66BB13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141" y="2639203"/>
            <a:ext cx="1831777" cy="18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9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14148" y="1571915"/>
            <a:ext cx="12235037" cy="530080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C2DEAA7-BA5E-44C1-94E4-53BB24D2CEBD}"/>
              </a:ext>
            </a:extLst>
          </p:cNvPr>
          <p:cNvSpPr txBox="1">
            <a:spLocks/>
          </p:cNvSpPr>
          <p:nvPr/>
        </p:nvSpPr>
        <p:spPr>
          <a:xfrm>
            <a:off x="546750" y="6327048"/>
            <a:ext cx="9627941" cy="218083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Source: VAB analysis of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Consumer Expenditure Survey 2019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 data, U.S. Bureau of Labor Statistics, reported as of September 2020. Data represents adults 55+ due to data age group breakouts.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C8BA23-12ED-4C01-8D84-C7C2F159EBA4}"/>
              </a:ext>
            </a:extLst>
          </p:cNvPr>
          <p:cNvSpPr txBox="1"/>
          <p:nvPr/>
        </p:nvSpPr>
        <p:spPr>
          <a:xfrm>
            <a:off x="1729001" y="1551609"/>
            <a:ext cx="880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A55+ Total Annual Expenditures By Category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(% Share of Total Category Spend)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EA89158-4DFA-463C-87A6-2AB6AF4CEF0B}"/>
              </a:ext>
            </a:extLst>
          </p:cNvPr>
          <p:cNvCxnSpPr>
            <a:cxnSpLocks/>
          </p:cNvCxnSpPr>
          <p:nvPr/>
        </p:nvCxnSpPr>
        <p:spPr>
          <a:xfrm>
            <a:off x="342194" y="3505247"/>
            <a:ext cx="11559173" cy="0"/>
          </a:xfrm>
          <a:prstGeom prst="line">
            <a:avLst/>
          </a:prstGeom>
          <a:ln w="19050">
            <a:solidFill>
              <a:srgbClr val="1B1464"/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DEA38A-6619-4A56-8E3A-34534C0B20BC}"/>
              </a:ext>
            </a:extLst>
          </p:cNvPr>
          <p:cNvCxnSpPr>
            <a:cxnSpLocks/>
          </p:cNvCxnSpPr>
          <p:nvPr/>
        </p:nvCxnSpPr>
        <p:spPr>
          <a:xfrm>
            <a:off x="316414" y="4962159"/>
            <a:ext cx="11559173" cy="0"/>
          </a:xfrm>
          <a:prstGeom prst="line">
            <a:avLst/>
          </a:prstGeom>
          <a:ln w="19050">
            <a:solidFill>
              <a:srgbClr val="1B1464"/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9F6056-EFC5-4B95-BE20-30AF5CF72276}"/>
              </a:ext>
            </a:extLst>
          </p:cNvPr>
          <p:cNvGrpSpPr/>
          <p:nvPr/>
        </p:nvGrpSpPr>
        <p:grpSpPr>
          <a:xfrm>
            <a:off x="405478" y="2124617"/>
            <a:ext cx="1807016" cy="1276291"/>
            <a:chOff x="556667" y="2013905"/>
            <a:chExt cx="1807016" cy="127629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E6F394-8EC6-4BF4-A0BB-91D98295BF41}"/>
                </a:ext>
              </a:extLst>
            </p:cNvPr>
            <p:cNvSpPr txBox="1"/>
            <p:nvPr/>
          </p:nvSpPr>
          <p:spPr>
            <a:xfrm>
              <a:off x="823724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$633.5B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(39%)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C3E10DB-393A-49F2-82EA-3CAA239C0BEC}"/>
                </a:ext>
              </a:extLst>
            </p:cNvPr>
            <p:cNvSpPr txBox="1"/>
            <p:nvPr/>
          </p:nvSpPr>
          <p:spPr>
            <a:xfrm>
              <a:off x="556667" y="302858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Housing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1613462-D44A-4DF9-A07C-BE408F0F6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993" y="2013905"/>
              <a:ext cx="482364" cy="4823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6C0AE8-703A-42D3-B598-6C3AF06DE6FD}"/>
              </a:ext>
            </a:extLst>
          </p:cNvPr>
          <p:cNvGrpSpPr/>
          <p:nvPr/>
        </p:nvGrpSpPr>
        <p:grpSpPr>
          <a:xfrm>
            <a:off x="1739740" y="2099293"/>
            <a:ext cx="1807016" cy="1326939"/>
            <a:chOff x="3949595" y="1963257"/>
            <a:chExt cx="1807016" cy="132693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2D5C21-F153-4398-8CB7-60004D908BB0}"/>
                </a:ext>
              </a:extLst>
            </p:cNvPr>
            <p:cNvSpPr txBox="1"/>
            <p:nvPr/>
          </p:nvSpPr>
          <p:spPr>
            <a:xfrm>
              <a:off x="4216652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$381.8B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(56%)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DA9B42-342B-4DD3-B694-2DB757014129}"/>
                </a:ext>
              </a:extLst>
            </p:cNvPr>
            <p:cNvSpPr txBox="1"/>
            <p:nvPr/>
          </p:nvSpPr>
          <p:spPr>
            <a:xfrm>
              <a:off x="3949595" y="302858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Healthcare 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BB83A2-B18C-4F30-8830-B76C93487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273" y="1963257"/>
              <a:ext cx="583660" cy="5836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DD15E-E353-4A08-AE7E-E25785976985}"/>
              </a:ext>
            </a:extLst>
          </p:cNvPr>
          <p:cNvGrpSpPr/>
          <p:nvPr/>
        </p:nvGrpSpPr>
        <p:grpSpPr>
          <a:xfrm>
            <a:off x="3335411" y="2124591"/>
            <a:ext cx="1807016" cy="1276342"/>
            <a:chOff x="5494870" y="2013854"/>
            <a:chExt cx="1807016" cy="127634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F1EA9F4-EA08-4B01-AE9E-F5DC615966E3}"/>
                </a:ext>
              </a:extLst>
            </p:cNvPr>
            <p:cNvSpPr txBox="1"/>
            <p:nvPr/>
          </p:nvSpPr>
          <p:spPr>
            <a:xfrm>
              <a:off x="5761927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$259.3B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(42%)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45C3573-D423-4B6A-834D-1061149A9470}"/>
                </a:ext>
              </a:extLst>
            </p:cNvPr>
            <p:cNvSpPr txBox="1"/>
            <p:nvPr/>
          </p:nvSpPr>
          <p:spPr>
            <a:xfrm>
              <a:off x="5494870" y="302858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Food at Home 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7FDFDCC-5682-4F35-ABF0-0399CC831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145" y="2013854"/>
              <a:ext cx="482467" cy="48246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DA6A06-4971-4B84-894D-4C6F2A212FEB}"/>
              </a:ext>
            </a:extLst>
          </p:cNvPr>
          <p:cNvGrpSpPr/>
          <p:nvPr/>
        </p:nvGrpSpPr>
        <p:grpSpPr>
          <a:xfrm>
            <a:off x="4931082" y="2099293"/>
            <a:ext cx="1807016" cy="1326939"/>
            <a:chOff x="7040145" y="1963257"/>
            <a:chExt cx="1807016" cy="132693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6F82BB-E96D-4087-BDC6-A1B4E1EB798B}"/>
                </a:ext>
              </a:extLst>
            </p:cNvPr>
            <p:cNvSpPr txBox="1"/>
            <p:nvPr/>
          </p:nvSpPr>
          <p:spPr>
            <a:xfrm>
              <a:off x="7307202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</a:t>
              </a:r>
              <a:r>
                <a:rPr lang="en-US" sz="16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208.0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(36%)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85F492-6D6F-4803-8165-FFDA96AABCD1}"/>
                </a:ext>
              </a:extLst>
            </p:cNvPr>
            <p:cNvSpPr txBox="1"/>
            <p:nvPr/>
          </p:nvSpPr>
          <p:spPr>
            <a:xfrm>
              <a:off x="7040145" y="302858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Vehicle Purchases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42995E2-1565-480F-A69F-EE1BD616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823" y="1963257"/>
              <a:ext cx="583660" cy="5836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D1D65-99C5-4811-8090-8DECF32FD983}"/>
              </a:ext>
            </a:extLst>
          </p:cNvPr>
          <p:cNvGrpSpPr/>
          <p:nvPr/>
        </p:nvGrpSpPr>
        <p:grpSpPr>
          <a:xfrm>
            <a:off x="6526753" y="2014623"/>
            <a:ext cx="1807016" cy="1496278"/>
            <a:chOff x="8585420" y="1963195"/>
            <a:chExt cx="1807016" cy="149627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686173B-07B5-4DE7-9649-4C38DB55580E}"/>
                </a:ext>
              </a:extLst>
            </p:cNvPr>
            <p:cNvSpPr txBox="1"/>
            <p:nvPr/>
          </p:nvSpPr>
          <p:spPr>
            <a:xfrm>
              <a:off x="8852477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$170.0B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(37%)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133B559-FF05-48DD-B388-8E1943B93D36}"/>
                </a:ext>
              </a:extLst>
            </p:cNvPr>
            <p:cNvSpPr txBox="1"/>
            <p:nvPr/>
          </p:nvSpPr>
          <p:spPr>
            <a:xfrm>
              <a:off x="8585420" y="3028586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Food Away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From Home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28D6321-A869-4E9A-8577-E76D0DFC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036" y="1963195"/>
              <a:ext cx="583785" cy="5837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4041B0-2B20-4B3D-9559-752ACFCEEB10}"/>
              </a:ext>
            </a:extLst>
          </p:cNvPr>
          <p:cNvGrpSpPr/>
          <p:nvPr/>
        </p:nvGrpSpPr>
        <p:grpSpPr>
          <a:xfrm>
            <a:off x="8122426" y="2000063"/>
            <a:ext cx="1807016" cy="1525399"/>
            <a:chOff x="10130695" y="1934074"/>
            <a:chExt cx="1807016" cy="152539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BF19456-7F19-4BED-A646-AAFB56F25210}"/>
                </a:ext>
              </a:extLst>
            </p:cNvPr>
            <p:cNvSpPr txBox="1"/>
            <p:nvPr/>
          </p:nvSpPr>
          <p:spPr>
            <a:xfrm>
              <a:off x="10397752" y="2522761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$119.2B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(43%)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6BAE908-7B78-447B-8E64-456937A783B7}"/>
                </a:ext>
              </a:extLst>
            </p:cNvPr>
            <p:cNvSpPr txBox="1"/>
            <p:nvPr/>
          </p:nvSpPr>
          <p:spPr>
            <a:xfrm>
              <a:off x="10130695" y="3028586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Household Furnishings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&amp; Equipment 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E13D943-8AE2-4171-A6AF-325965A3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190" y="1934074"/>
              <a:ext cx="642026" cy="6420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A19E76-7FBB-449A-8D5D-F351FC8306DE}"/>
              </a:ext>
            </a:extLst>
          </p:cNvPr>
          <p:cNvGrpSpPr/>
          <p:nvPr/>
        </p:nvGrpSpPr>
        <p:grpSpPr>
          <a:xfrm>
            <a:off x="10045785" y="2106056"/>
            <a:ext cx="1807016" cy="1276342"/>
            <a:chOff x="1861432" y="3578810"/>
            <a:chExt cx="1807016" cy="127634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FB7A15A-14EC-44AD-BA5A-793E09AD77C6}"/>
                </a:ext>
              </a:extLst>
            </p:cNvPr>
            <p:cNvSpPr txBox="1"/>
            <p:nvPr/>
          </p:nvSpPr>
          <p:spPr>
            <a:xfrm>
              <a:off x="2128489" y="4087717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$102.7B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(37%)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100A78-5D66-47B0-9C38-3DA085F2E57E}"/>
                </a:ext>
              </a:extLst>
            </p:cNvPr>
            <p:cNvSpPr txBox="1"/>
            <p:nvPr/>
          </p:nvSpPr>
          <p:spPr>
            <a:xfrm>
              <a:off x="1861432" y="4593542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Gasoline / Fuel 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E15B731-86EC-4318-8434-2EE90726D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707" y="3578810"/>
              <a:ext cx="482467" cy="48246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75102B-A28A-4E20-94CF-C2A42154E742}"/>
              </a:ext>
            </a:extLst>
          </p:cNvPr>
          <p:cNvGrpSpPr/>
          <p:nvPr/>
        </p:nvGrpSpPr>
        <p:grpSpPr>
          <a:xfrm>
            <a:off x="8598796" y="3553209"/>
            <a:ext cx="1807016" cy="1324943"/>
            <a:chOff x="2173607" y="2024633"/>
            <a:chExt cx="1807016" cy="1324943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48B7A3-14AB-4E69-B688-E0CB7415AA8B}"/>
                </a:ext>
              </a:extLst>
            </p:cNvPr>
            <p:cNvSpPr txBox="1"/>
            <p:nvPr/>
          </p:nvSpPr>
          <p:spPr>
            <a:xfrm>
              <a:off x="2440664" y="2606224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$44.4B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</a:t>
              </a:r>
              <a:r>
                <a:rPr lang="en-US" sz="12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43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%)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F0E8F1F-AA62-43FD-B193-D66DE386208E}"/>
                </a:ext>
              </a:extLst>
            </p:cNvPr>
            <p:cNvSpPr txBox="1"/>
            <p:nvPr/>
          </p:nvSpPr>
          <p:spPr>
            <a:xfrm>
              <a:off x="2173607" y="308796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Transportation 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E59442A-C749-4871-8C8B-ADB614D0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034" y="2024633"/>
              <a:ext cx="642163" cy="6421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AC9D9D-7EB7-4B9F-81A3-5D112CC2D225}"/>
              </a:ext>
            </a:extLst>
          </p:cNvPr>
          <p:cNvGrpSpPr/>
          <p:nvPr/>
        </p:nvGrpSpPr>
        <p:grpSpPr>
          <a:xfrm>
            <a:off x="208349" y="3593158"/>
            <a:ext cx="1807016" cy="1245044"/>
            <a:chOff x="3382831" y="3552472"/>
            <a:chExt cx="1807016" cy="124504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9481B2-F0DF-4BBE-B054-B8D33DDEAED8}"/>
                </a:ext>
              </a:extLst>
            </p:cNvPr>
            <p:cNvSpPr txBox="1"/>
            <p:nvPr/>
          </p:nvSpPr>
          <p:spPr>
            <a:xfrm>
              <a:off x="3649888" y="4054164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</a:t>
              </a:r>
              <a:r>
                <a:rPr lang="en-US" sz="16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75.1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(40%)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0763BDB-0EA9-49E3-9A01-06C678036242}"/>
                </a:ext>
              </a:extLst>
            </p:cNvPr>
            <p:cNvSpPr txBox="1"/>
            <p:nvPr/>
          </p:nvSpPr>
          <p:spPr>
            <a:xfrm>
              <a:off x="3382831" y="453590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Phone Services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CC6A005-3244-4441-A2F2-3459B0925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157" y="3552472"/>
              <a:ext cx="482364" cy="48236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4821FF-F325-4377-902F-0243430FB696}"/>
              </a:ext>
            </a:extLst>
          </p:cNvPr>
          <p:cNvGrpSpPr/>
          <p:nvPr/>
        </p:nvGrpSpPr>
        <p:grpSpPr>
          <a:xfrm>
            <a:off x="1739740" y="3579152"/>
            <a:ext cx="1851522" cy="1353858"/>
            <a:chOff x="4893846" y="3519423"/>
            <a:chExt cx="1807016" cy="143134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76E3CD-18E1-45CE-AC49-320603109BBB}"/>
                </a:ext>
              </a:extLst>
            </p:cNvPr>
            <p:cNvSpPr txBox="1"/>
            <p:nvPr/>
          </p:nvSpPr>
          <p:spPr>
            <a:xfrm>
              <a:off x="5160903" y="404348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$61.1B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(46%)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5F38167-32C4-40D1-84D7-20873333BC66}"/>
                </a:ext>
              </a:extLst>
            </p:cNvPr>
            <p:cNvSpPr txBox="1"/>
            <p:nvPr/>
          </p:nvSpPr>
          <p:spPr>
            <a:xfrm>
              <a:off x="4893846" y="4519883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Audio &amp; Visual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Equipment &amp; Services  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8B0B0E8-C4D7-4A52-A41B-0BB8D107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524" y="3519423"/>
              <a:ext cx="583660" cy="5836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03DF5E-12A8-47B7-AEEF-1DE01AF9C109}"/>
              </a:ext>
            </a:extLst>
          </p:cNvPr>
          <p:cNvGrpSpPr/>
          <p:nvPr/>
        </p:nvGrpSpPr>
        <p:grpSpPr>
          <a:xfrm>
            <a:off x="3360143" y="3581071"/>
            <a:ext cx="1807016" cy="1269219"/>
            <a:chOff x="6404861" y="3528297"/>
            <a:chExt cx="1807016" cy="126921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6A0CA47-ACE9-4ABC-99E6-4B7640A8B3E4}"/>
                </a:ext>
              </a:extLst>
            </p:cNvPr>
            <p:cNvSpPr txBox="1"/>
            <p:nvPr/>
          </p:nvSpPr>
          <p:spPr>
            <a:xfrm>
              <a:off x="6671918" y="4054164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$55.7B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(29%)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FB3E4BB-1AE4-4473-9554-55F483DC84B1}"/>
                </a:ext>
              </a:extLst>
            </p:cNvPr>
            <p:cNvSpPr txBox="1"/>
            <p:nvPr/>
          </p:nvSpPr>
          <p:spPr>
            <a:xfrm>
              <a:off x="6404861" y="453590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Education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EACD97E-59E5-40C3-8948-10721570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012" y="3528297"/>
              <a:ext cx="530714" cy="53071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2ECB1B-1A82-4032-92A9-5EB7050AF180}"/>
              </a:ext>
            </a:extLst>
          </p:cNvPr>
          <p:cNvGrpSpPr/>
          <p:nvPr/>
        </p:nvGrpSpPr>
        <p:grpSpPr>
          <a:xfrm>
            <a:off x="4936040" y="3581071"/>
            <a:ext cx="2317978" cy="1269219"/>
            <a:chOff x="7915876" y="3528297"/>
            <a:chExt cx="2317978" cy="1269219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E838BE8-373E-4849-92BD-78F1264AEF31}"/>
                </a:ext>
              </a:extLst>
            </p:cNvPr>
            <p:cNvSpPr txBox="1"/>
            <p:nvPr/>
          </p:nvSpPr>
          <p:spPr>
            <a:xfrm>
              <a:off x="8438414" y="4054164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$49.3B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</a:t>
              </a:r>
              <a:r>
                <a:rPr lang="en-US" sz="12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49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%)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F70BA0-4C66-45B9-9139-25CFD4C07C43}"/>
                </a:ext>
              </a:extLst>
            </p:cNvPr>
            <p:cNvSpPr txBox="1"/>
            <p:nvPr/>
          </p:nvSpPr>
          <p:spPr>
            <a:xfrm>
              <a:off x="7915876" y="4535906"/>
              <a:ext cx="23179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Housekeeping Supplies 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13D550-4C8E-4959-B908-CCF77261D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508" y="3528297"/>
              <a:ext cx="530714" cy="53071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48D286-1303-4A09-BA37-3297799BF670}"/>
              </a:ext>
            </a:extLst>
          </p:cNvPr>
          <p:cNvGrpSpPr/>
          <p:nvPr/>
        </p:nvGrpSpPr>
        <p:grpSpPr>
          <a:xfrm>
            <a:off x="10174692" y="3593158"/>
            <a:ext cx="1807016" cy="1245044"/>
            <a:chOff x="278132" y="5069386"/>
            <a:chExt cx="1807016" cy="1245044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8551E5F-3F08-4AB4-AC15-4C95D7A52426}"/>
                </a:ext>
              </a:extLst>
            </p:cNvPr>
            <p:cNvSpPr txBox="1"/>
            <p:nvPr/>
          </p:nvSpPr>
          <p:spPr>
            <a:xfrm>
              <a:off x="545189" y="5571078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</a:t>
              </a:r>
              <a:r>
                <a:rPr lang="en-US" sz="16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40.3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(45%)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5E81D17-CBC8-4856-996E-469BD2DEC3B0}"/>
                </a:ext>
              </a:extLst>
            </p:cNvPr>
            <p:cNvSpPr txBox="1"/>
            <p:nvPr/>
          </p:nvSpPr>
          <p:spPr>
            <a:xfrm>
              <a:off x="278132" y="6052820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Pets 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51BCF25-9C33-429E-913C-3C95A0049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58" y="5069386"/>
              <a:ext cx="482364" cy="48236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22DEF6-F912-4179-93FA-243DCF865E1B}"/>
              </a:ext>
            </a:extLst>
          </p:cNvPr>
          <p:cNvGrpSpPr/>
          <p:nvPr/>
        </p:nvGrpSpPr>
        <p:grpSpPr>
          <a:xfrm>
            <a:off x="7022899" y="3521881"/>
            <a:ext cx="1807016" cy="1387599"/>
            <a:chOff x="9884121" y="3473030"/>
            <a:chExt cx="1807016" cy="138759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0D29FF1-01ED-4273-A686-7A038A288B94}"/>
                </a:ext>
              </a:extLst>
            </p:cNvPr>
            <p:cNvSpPr txBox="1"/>
            <p:nvPr/>
          </p:nvSpPr>
          <p:spPr>
            <a:xfrm>
              <a:off x="10151178" y="3959575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</a:t>
              </a:r>
              <a:r>
                <a:rPr lang="en-US" sz="16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49.0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</a:t>
              </a:r>
              <a:r>
                <a:rPr lang="en-US" sz="1200" b="1" dirty="0">
                  <a:solidFill>
                    <a:srgbClr val="1B1464"/>
                  </a:solidFill>
                  <a:latin typeface="Helvetica" panose="020B0403020202020204" pitchFamily="34" charset="0"/>
                </a:rPr>
                <a:t>42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%)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A11781-266D-426D-B81A-1D2546577463}"/>
                </a:ext>
              </a:extLst>
            </p:cNvPr>
            <p:cNvSpPr txBox="1"/>
            <p:nvPr/>
          </p:nvSpPr>
          <p:spPr>
            <a:xfrm>
              <a:off x="9884121" y="4429742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Entertainment Fees / Admissions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C8845BB-80FF-4DF6-83AA-C5E0F170A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2272" y="3473030"/>
              <a:ext cx="530714" cy="5307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4CA066-25C7-4CE8-A9B2-10651C93F085}"/>
              </a:ext>
            </a:extLst>
          </p:cNvPr>
          <p:cNvGrpSpPr/>
          <p:nvPr/>
        </p:nvGrpSpPr>
        <p:grpSpPr>
          <a:xfrm>
            <a:off x="476175" y="4966359"/>
            <a:ext cx="1807016" cy="1438439"/>
            <a:chOff x="1543593" y="4968767"/>
            <a:chExt cx="1807016" cy="143843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66B46C5-62BB-4CBC-8B3F-935D7FB01489}"/>
                </a:ext>
              </a:extLst>
            </p:cNvPr>
            <p:cNvSpPr txBox="1"/>
            <p:nvPr/>
          </p:nvSpPr>
          <p:spPr>
            <a:xfrm>
              <a:off x="1810650" y="5494577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$39.7B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(40%)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4303E71-4168-490A-9502-966E61C58136}"/>
                </a:ext>
              </a:extLst>
            </p:cNvPr>
            <p:cNvSpPr txBox="1"/>
            <p:nvPr/>
          </p:nvSpPr>
          <p:spPr>
            <a:xfrm>
              <a:off x="1543593" y="5976319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Personal Care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Products &amp; Services 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97714F1-C649-4266-8F0E-46B091AA2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01" y="4968767"/>
              <a:ext cx="530600" cy="5306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550447-785C-40C0-B746-35ACE0BCD9CB}"/>
              </a:ext>
            </a:extLst>
          </p:cNvPr>
          <p:cNvGrpSpPr/>
          <p:nvPr/>
        </p:nvGrpSpPr>
        <p:grpSpPr>
          <a:xfrm>
            <a:off x="2362702" y="5003866"/>
            <a:ext cx="1807016" cy="1363424"/>
            <a:chOff x="3011839" y="5043782"/>
            <a:chExt cx="1807016" cy="136342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9517670-5D38-46A2-B17E-246359572114}"/>
                </a:ext>
              </a:extLst>
            </p:cNvPr>
            <p:cNvSpPr txBox="1"/>
            <p:nvPr/>
          </p:nvSpPr>
          <p:spPr>
            <a:xfrm>
              <a:off x="3278896" y="550615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$35.5B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(38%)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BA7003B-E8FF-452E-9EDE-3F39DF4CDAA1}"/>
                </a:ext>
              </a:extLst>
            </p:cNvPr>
            <p:cNvSpPr txBox="1"/>
            <p:nvPr/>
          </p:nvSpPr>
          <p:spPr>
            <a:xfrm>
              <a:off x="3011839" y="5976319"/>
              <a:ext cx="18070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Women &amp; Girls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Apparel 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35E7C75-42D3-4779-9C0F-B81990D9E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165" y="5043782"/>
              <a:ext cx="482364" cy="4823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EC827E-C577-4473-9B05-11E8CC71071B}"/>
              </a:ext>
            </a:extLst>
          </p:cNvPr>
          <p:cNvGrpSpPr/>
          <p:nvPr/>
        </p:nvGrpSpPr>
        <p:grpSpPr>
          <a:xfrm>
            <a:off x="4249229" y="5099468"/>
            <a:ext cx="1807016" cy="1172221"/>
            <a:chOff x="4465608" y="5065708"/>
            <a:chExt cx="1807016" cy="1172221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F613F4A-64CB-432B-BCD6-775EB27A64DB}"/>
                </a:ext>
              </a:extLst>
            </p:cNvPr>
            <p:cNvSpPr txBox="1"/>
            <p:nvPr/>
          </p:nvSpPr>
          <p:spPr>
            <a:xfrm>
              <a:off x="4732665" y="550615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$34.3B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(45%)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89EE172-CE4E-4747-9317-DB0BA359AC78}"/>
                </a:ext>
              </a:extLst>
            </p:cNvPr>
            <p:cNvSpPr txBox="1"/>
            <p:nvPr/>
          </p:nvSpPr>
          <p:spPr>
            <a:xfrm>
              <a:off x="4465608" y="5976319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Alcohol 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C83C23C-808F-4FBF-AC62-7D9C8CE9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860" y="5065708"/>
              <a:ext cx="438513" cy="4385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24CD7B-350D-4D04-B36A-36EF701BE7B8}"/>
              </a:ext>
            </a:extLst>
          </p:cNvPr>
          <p:cNvGrpSpPr/>
          <p:nvPr/>
        </p:nvGrpSpPr>
        <p:grpSpPr>
          <a:xfrm>
            <a:off x="6135756" y="5088479"/>
            <a:ext cx="1807016" cy="1194198"/>
            <a:chOff x="5919377" y="5043731"/>
            <a:chExt cx="1807016" cy="119419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5A46239-FA32-4349-876F-199CC5A5C6D1}"/>
                </a:ext>
              </a:extLst>
            </p:cNvPr>
            <p:cNvSpPr txBox="1"/>
            <p:nvPr/>
          </p:nvSpPr>
          <p:spPr>
            <a:xfrm>
              <a:off x="6186434" y="550615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$19.1B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(32%)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634B3CE-ADD2-46A8-AE6C-BC8636346C91}"/>
                </a:ext>
              </a:extLst>
            </p:cNvPr>
            <p:cNvSpPr txBox="1"/>
            <p:nvPr/>
          </p:nvSpPr>
          <p:spPr>
            <a:xfrm>
              <a:off x="5919377" y="5976319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Men &amp; Boys Apparel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D3CD0BA-DD3D-449B-A07E-56D553BB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2" y="5043731"/>
              <a:ext cx="482467" cy="4824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A0178-1456-497C-8B8E-CD0DE509E0B6}"/>
              </a:ext>
            </a:extLst>
          </p:cNvPr>
          <p:cNvGrpSpPr/>
          <p:nvPr/>
        </p:nvGrpSpPr>
        <p:grpSpPr>
          <a:xfrm>
            <a:off x="8022283" y="5048589"/>
            <a:ext cx="1807016" cy="1273978"/>
            <a:chOff x="7373146" y="4963951"/>
            <a:chExt cx="1807016" cy="127397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E9002B-AA7A-4F3F-9500-B5DBD2B7F5D5}"/>
                </a:ext>
              </a:extLst>
            </p:cNvPr>
            <p:cNvSpPr txBox="1"/>
            <p:nvPr/>
          </p:nvSpPr>
          <p:spPr>
            <a:xfrm>
              <a:off x="7640203" y="550615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$18.2B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(33%)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E52CDDB-E8E4-4921-8A35-D20E9EA55EE6}"/>
                </a:ext>
              </a:extLst>
            </p:cNvPr>
            <p:cNvSpPr txBox="1"/>
            <p:nvPr/>
          </p:nvSpPr>
          <p:spPr>
            <a:xfrm>
              <a:off x="7373146" y="5976319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Footwear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A5479A8-915F-4391-A9FB-E4EC9AD51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641" y="4963951"/>
              <a:ext cx="642026" cy="6420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174B96-7E1D-476D-9A2A-7092B9D1ACC4}"/>
              </a:ext>
            </a:extLst>
          </p:cNvPr>
          <p:cNvGrpSpPr/>
          <p:nvPr/>
        </p:nvGrpSpPr>
        <p:grpSpPr>
          <a:xfrm>
            <a:off x="9908809" y="5079847"/>
            <a:ext cx="1807016" cy="1211462"/>
            <a:chOff x="8826915" y="5026467"/>
            <a:chExt cx="1807016" cy="121146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2AC6679-DF88-4E59-863D-B2D17206DF8D}"/>
                </a:ext>
              </a:extLst>
            </p:cNvPr>
            <p:cNvSpPr txBox="1"/>
            <p:nvPr/>
          </p:nvSpPr>
          <p:spPr>
            <a:xfrm>
              <a:off x="9093972" y="5506152"/>
              <a:ext cx="127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$7.0B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(57%)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E5DAF9-6C92-40E0-A3BD-4B2B2601D220}"/>
                </a:ext>
              </a:extLst>
            </p:cNvPr>
            <p:cNvSpPr txBox="1"/>
            <p:nvPr/>
          </p:nvSpPr>
          <p:spPr>
            <a:xfrm>
              <a:off x="8826915" y="5976319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Reading 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EC9E8D3-DB11-4459-B967-0BDCDE57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926" y="5026467"/>
              <a:ext cx="516995" cy="516995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721C14B-1F5E-42A7-8395-AFAB44287FCB}"/>
              </a:ext>
            </a:extLst>
          </p:cNvPr>
          <p:cNvSpPr txBox="1">
            <a:spLocks/>
          </p:cNvSpPr>
          <p:nvPr/>
        </p:nvSpPr>
        <p:spPr>
          <a:xfrm>
            <a:off x="119696" y="82391"/>
            <a:ext cx="11219010" cy="1005817"/>
          </a:xfrm>
          <a:prstGeom prst="rect">
            <a:avLst/>
          </a:prstGeom>
        </p:spPr>
        <p:txBody>
          <a:bodyPr vert="horz" lIns="116656" tIns="58311" rIns="116656" bIns="58311" rtlCol="0" anchor="ctr">
            <a:norm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In fact, A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dults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 55+ collectively spend more on consumer goods &amp; services than any other demographic segment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AA3D8-95B5-48BF-9E7E-2108A40A90CC}"/>
              </a:ext>
            </a:extLst>
          </p:cNvPr>
          <p:cNvSpPr/>
          <p:nvPr/>
        </p:nvSpPr>
        <p:spPr>
          <a:xfrm>
            <a:off x="313262" y="1109833"/>
            <a:ext cx="1132207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Blip>
                <a:blip r:embed="rId22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cs typeface="Helvetica"/>
              </a:rPr>
              <a:t>On average adults 55+ are responsible for </a:t>
            </a:r>
            <a:r>
              <a:rPr lang="en-US" sz="1600" u="sng" dirty="0">
                <a:solidFill>
                  <a:srgbClr val="1B1464"/>
                </a:solidFill>
                <a:latin typeface="Helvetica"/>
              </a:rPr>
              <a:t>42%</a:t>
            </a:r>
            <a:r>
              <a:rPr lang="en-US" sz="1600" dirty="0">
                <a:solidFill>
                  <a:srgbClr val="1B1464"/>
                </a:solidFill>
                <a:latin typeface="Helvetica"/>
              </a:rPr>
              <a:t>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cs typeface="Helvetica"/>
              </a:rPr>
              <a:t>spending across the top consumer categories</a:t>
            </a:r>
            <a:endParaRPr lang="en-US" dirty="0">
              <a:solidFill>
                <a:srgbClr val="1B146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878A4-9B27-4D4B-8BFB-CE92037B6D7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70BAC-31CF-4AD7-9B55-EABF3671A49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78B6A-F317-469C-84A0-665CE6CC40E2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AC55D-D105-4196-BE2C-C2343FA44A6D}"/>
              </a:ext>
            </a:extLst>
          </p:cNvPr>
          <p:cNvSpPr/>
          <p:nvPr/>
        </p:nvSpPr>
        <p:spPr>
          <a:xfrm>
            <a:off x="1857458" y="3617117"/>
            <a:ext cx="1582361" cy="1309734"/>
          </a:xfrm>
          <a:prstGeom prst="rect">
            <a:avLst/>
          </a:prstGeom>
          <a:noFill/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39B9C03-DEFB-4355-8F15-2BD46EED6D92}"/>
              </a:ext>
            </a:extLst>
          </p:cNvPr>
          <p:cNvSpPr/>
          <p:nvPr/>
        </p:nvSpPr>
        <p:spPr>
          <a:xfrm>
            <a:off x="7159017" y="3576549"/>
            <a:ext cx="1582361" cy="1309734"/>
          </a:xfrm>
          <a:prstGeom prst="rect">
            <a:avLst/>
          </a:prstGeom>
          <a:noFill/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320ECA6-7FDE-48DF-9745-BEB86DD9EB85}"/>
              </a:ext>
            </a:extLst>
          </p:cNvPr>
          <p:cNvSpPr/>
          <p:nvPr/>
        </p:nvSpPr>
        <p:spPr>
          <a:xfrm>
            <a:off x="8234753" y="2017212"/>
            <a:ext cx="1582361" cy="148713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6FAB147-6C66-4BE1-9F7D-10BDD55810FC}"/>
              </a:ext>
            </a:extLst>
          </p:cNvPr>
          <p:cNvSpPr/>
          <p:nvPr/>
        </p:nvSpPr>
        <p:spPr>
          <a:xfrm>
            <a:off x="5056719" y="2178051"/>
            <a:ext cx="1582361" cy="1309734"/>
          </a:xfrm>
          <a:prstGeom prst="rect">
            <a:avLst/>
          </a:prstGeom>
          <a:noFill/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8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9DBDD-0981-4E74-A69A-26435F983760}"/>
              </a:ext>
            </a:extLst>
          </p:cNvPr>
          <p:cNvSpPr/>
          <p:nvPr/>
        </p:nvSpPr>
        <p:spPr>
          <a:xfrm>
            <a:off x="0" y="1568343"/>
            <a:ext cx="12235037" cy="530080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7BD55-2F0C-45D7-A432-6228207AC940}"/>
              </a:ext>
            </a:extLst>
          </p:cNvPr>
          <p:cNvSpPr/>
          <p:nvPr/>
        </p:nvSpPr>
        <p:spPr>
          <a:xfrm>
            <a:off x="296438" y="181023"/>
            <a:ext cx="11251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Most importantly, marketers can win over adults 50+ since, for many of them, their wallet is up for grabs across goods &amp;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824F3-4E0E-484C-993F-0D2C0EDDEA69}"/>
              </a:ext>
            </a:extLst>
          </p:cNvPr>
          <p:cNvSpPr txBox="1"/>
          <p:nvPr/>
        </p:nvSpPr>
        <p:spPr>
          <a:xfrm>
            <a:off x="-62135" y="4736146"/>
            <a:ext cx="511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# of Consumers Who Enjoy </a:t>
            </a:r>
            <a:r>
              <a:rPr kumimoji="0" lang="en-US" sz="1800" b="1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Variety</a:t>
            </a:r>
            <a:r>
              <a:rPr kumimoji="0" lang="en-US" sz="1800" b="1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In The Products They Purchase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C201B5-2D61-433C-A87C-9FF46F36E878}"/>
              </a:ext>
            </a:extLst>
          </p:cNvPr>
          <p:cNvSpPr txBox="1"/>
          <p:nvPr/>
        </p:nvSpPr>
        <p:spPr>
          <a:xfrm>
            <a:off x="-88900" y="2885335"/>
            <a:ext cx="534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# of </a:t>
            </a:r>
            <a:r>
              <a:rPr kumimoji="0" lang="en-US" b="1" i="1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Consumers Who Are On The Lookout For </a:t>
            </a: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New Products </a:t>
            </a:r>
            <a:r>
              <a:rPr kumimoji="0" lang="en-US" b="1" i="1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That Are Relevant To Them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84D50F-A9B0-43D5-B13C-5ACF39BF7CE7}"/>
              </a:ext>
            </a:extLst>
          </p:cNvPr>
          <p:cNvSpPr/>
          <p:nvPr/>
        </p:nvSpPr>
        <p:spPr>
          <a:xfrm>
            <a:off x="9108828" y="1661182"/>
            <a:ext cx="631498" cy="318253"/>
          </a:xfrm>
          <a:prstGeom prst="rect">
            <a:avLst/>
          </a:prstGeom>
          <a:solidFill>
            <a:srgbClr val="ED3C8D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B1A1D3-F6A7-470F-87A5-34FC1204D053}"/>
              </a:ext>
            </a:extLst>
          </p:cNvPr>
          <p:cNvSpPr/>
          <p:nvPr/>
        </p:nvSpPr>
        <p:spPr>
          <a:xfrm>
            <a:off x="5946937" y="1730892"/>
            <a:ext cx="631498" cy="318253"/>
          </a:xfrm>
          <a:prstGeom prst="rect">
            <a:avLst/>
          </a:prstGeom>
          <a:solidFill>
            <a:srgbClr val="1B1464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F0D4B-6074-43A3-91A6-16673B623606}"/>
              </a:ext>
            </a:extLst>
          </p:cNvPr>
          <p:cNvSpPr txBox="1"/>
          <p:nvPr/>
        </p:nvSpPr>
        <p:spPr>
          <a:xfrm>
            <a:off x="9687117" y="1651031"/>
            <a:ext cx="131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= A50+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ACE74D-61B5-4002-A08E-B5B1CEB212D5}"/>
              </a:ext>
            </a:extLst>
          </p:cNvPr>
          <p:cNvSpPr txBox="1"/>
          <p:nvPr/>
        </p:nvSpPr>
        <p:spPr>
          <a:xfrm>
            <a:off x="6573212" y="1720741"/>
            <a:ext cx="160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= A18-34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DA9237-6DD8-4A5B-8390-6657E03863C9}"/>
              </a:ext>
            </a:extLst>
          </p:cNvPr>
          <p:cNvSpPr/>
          <p:nvPr/>
        </p:nvSpPr>
        <p:spPr>
          <a:xfrm>
            <a:off x="5719376" y="2514198"/>
            <a:ext cx="1398974" cy="1257543"/>
          </a:xfrm>
          <a:prstGeom prst="ellipse">
            <a:avLst/>
          </a:prstGeom>
          <a:solidFill>
            <a:srgbClr val="1B1464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43.4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Million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F070B5-3AA3-4352-976A-AC5358313625}"/>
              </a:ext>
            </a:extLst>
          </p:cNvPr>
          <p:cNvSpPr/>
          <p:nvPr/>
        </p:nvSpPr>
        <p:spPr>
          <a:xfrm>
            <a:off x="5902544" y="4468529"/>
            <a:ext cx="1132707" cy="1091253"/>
          </a:xfrm>
          <a:prstGeom prst="ellipse">
            <a:avLst/>
          </a:prstGeom>
          <a:solidFill>
            <a:srgbClr val="1B1464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27.7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Million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17CB7D-58F3-469B-99C6-AA41487B112B}"/>
              </a:ext>
            </a:extLst>
          </p:cNvPr>
          <p:cNvSpPr/>
          <p:nvPr/>
        </p:nvSpPr>
        <p:spPr>
          <a:xfrm>
            <a:off x="8542858" y="2352289"/>
            <a:ext cx="1750491" cy="1636892"/>
          </a:xfrm>
          <a:prstGeom prst="ellipse">
            <a:avLst/>
          </a:prstGeom>
          <a:solidFill>
            <a:srgbClr val="ED3C8D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56.0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Million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7D6800-9DE7-4787-935C-0888C8D3D4B9}"/>
              </a:ext>
            </a:extLst>
          </p:cNvPr>
          <p:cNvSpPr/>
          <p:nvPr/>
        </p:nvSpPr>
        <p:spPr>
          <a:xfrm>
            <a:off x="8848478" y="4373569"/>
            <a:ext cx="1212706" cy="1229330"/>
          </a:xfrm>
          <a:prstGeom prst="ellipse">
            <a:avLst/>
          </a:prstGeom>
          <a:solidFill>
            <a:srgbClr val="ED3C8D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28.8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Million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5C6C23-6635-4F79-8FB4-C00C364926CC}"/>
              </a:ext>
            </a:extLst>
          </p:cNvPr>
          <p:cNvSpPr/>
          <p:nvPr/>
        </p:nvSpPr>
        <p:spPr>
          <a:xfrm>
            <a:off x="313263" y="1109833"/>
            <a:ext cx="1105546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There are more adults 50+ than adults 18-34 actively in the market looking for new, relevant products to purchase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275FF-F263-4133-9C35-453C080131A9}"/>
              </a:ext>
            </a:extLst>
          </p:cNvPr>
          <p:cNvSpPr/>
          <p:nvPr/>
        </p:nvSpPr>
        <p:spPr>
          <a:xfrm>
            <a:off x="546750" y="6204726"/>
            <a:ext cx="11481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GfK MRI, 2019 Doublebase;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Consumers Who Are Always On The Lookout For New Products That Are Relevant To Them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Any Agree [I enjoy wandering the store looking for new, interesting products],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Consumers Who Enjoy Variety In The Products They Purchase =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Any Agree [I like to change brands often for the sake of variety and novelty].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CFA38-8F37-464F-8ED5-8980CDB7E99E}"/>
              </a:ext>
            </a:extLst>
          </p:cNvPr>
          <p:cNvSpPr txBox="1"/>
          <p:nvPr/>
        </p:nvSpPr>
        <p:spPr>
          <a:xfrm>
            <a:off x="7612948" y="293520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Helvetica" panose="020B0604020202020204" pitchFamily="2" charset="0"/>
              </a:rPr>
              <a:t>vs.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3528F-7555-4B03-A447-307079B3CF4A}"/>
              </a:ext>
            </a:extLst>
          </p:cNvPr>
          <p:cNvSpPr txBox="1"/>
          <p:nvPr/>
        </p:nvSpPr>
        <p:spPr>
          <a:xfrm>
            <a:off x="7625991" y="4788179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Helvetica" panose="020B0604020202020204" pitchFamily="2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534771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A5DA57-4E66-4389-A673-BDBB6C6E80DE}"/>
              </a:ext>
            </a:extLst>
          </p:cNvPr>
          <p:cNvSpPr/>
          <p:nvPr/>
        </p:nvSpPr>
        <p:spPr>
          <a:xfrm>
            <a:off x="0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8AA1A-C90B-4DE9-A3EA-C22B09FF3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7794" r="26968" b="13314"/>
          <a:stretch/>
        </p:blipFill>
        <p:spPr>
          <a:xfrm>
            <a:off x="7647254" y="1683478"/>
            <a:ext cx="4557486" cy="49399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72D5CD-D361-4F80-8AAC-283D3E68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4" y="216567"/>
            <a:ext cx="11527174" cy="1150383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  <a:ea typeface="+mn-ea"/>
              </a:rPr>
              <a:t>Yet, Adults 50+ often feel they are underrepresented, misrepresented or ignored by advertisers, offering an opportunity to those marketers who do engage them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56E08-D1B5-4EA3-9318-1038DDAD3C2E}"/>
              </a:ext>
            </a:extLst>
          </p:cNvPr>
          <p:cNvSpPr/>
          <p:nvPr/>
        </p:nvSpPr>
        <p:spPr>
          <a:xfrm>
            <a:off x="2026625" y="2320078"/>
            <a:ext cx="5111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50-59-year-olds feel that their age group is most ignored by advertisers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2F8B65-B618-44BF-856E-E1F16796356B}"/>
              </a:ext>
            </a:extLst>
          </p:cNvPr>
          <p:cNvSpPr/>
          <p:nvPr/>
        </p:nvSpPr>
        <p:spPr>
          <a:xfrm>
            <a:off x="275341" y="1981523"/>
            <a:ext cx="1569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77%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CB164F-FA2A-4ABF-AB1F-90D21061C630}"/>
              </a:ext>
            </a:extLst>
          </p:cNvPr>
          <p:cNvSpPr/>
          <p:nvPr/>
        </p:nvSpPr>
        <p:spPr>
          <a:xfrm>
            <a:off x="451691" y="6303599"/>
            <a:ext cx="42242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Gransnet,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Ageism in Advertising: Fighting Marketing’s Unconscious Bias,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1D98F-D17E-493B-8907-64818AB6C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F018E1-7B2A-4F9C-BDF6-46EE65CC28C6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7E9C0-552D-40FD-A0EA-896DC2299350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99558-71FD-4733-AAE6-54E9535A0C2A}"/>
              </a:ext>
            </a:extLst>
          </p:cNvPr>
          <p:cNvSpPr/>
          <p:nvPr/>
        </p:nvSpPr>
        <p:spPr>
          <a:xfrm>
            <a:off x="179408" y="4354825"/>
            <a:ext cx="1569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23DCE-5FC2-4CC5-90B8-45D7BF9DA954}"/>
              </a:ext>
            </a:extLst>
          </p:cNvPr>
          <p:cNvSpPr/>
          <p:nvPr/>
        </p:nvSpPr>
        <p:spPr>
          <a:xfrm>
            <a:off x="1732140" y="4725019"/>
            <a:ext cx="6027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Avoid brands who actively ignore their age group</a:t>
            </a:r>
          </a:p>
        </p:txBody>
      </p:sp>
    </p:spTree>
    <p:extLst>
      <p:ext uri="{BB962C8B-B14F-4D97-AF65-F5344CB8AC3E}">
        <p14:creationId xmlns:p14="http://schemas.microsoft.com/office/powerpoint/2010/main" val="2888883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9CDC2E-B13C-46F6-82CA-0E51FA65F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0"/>
            <a:ext cx="4533532" cy="686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60ACB-540A-4604-970D-A0F98E996122}"/>
              </a:ext>
            </a:extLst>
          </p:cNvPr>
          <p:cNvSpPr/>
          <p:nvPr/>
        </p:nvSpPr>
        <p:spPr>
          <a:xfrm>
            <a:off x="4838331" y="271362"/>
            <a:ext cx="735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to remember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C0BD8-9A98-4D4F-91C6-6E6723F83746}"/>
              </a:ext>
            </a:extLst>
          </p:cNvPr>
          <p:cNvSpPr/>
          <p:nvPr/>
        </p:nvSpPr>
        <p:spPr>
          <a:xfrm>
            <a:off x="4838331" y="2224581"/>
            <a:ext cx="6464669" cy="22467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By recognizing the buying power of (often-ignored) older adults, marketers can tap into nearly $4 trillion in consumer spend and drive immediate sales.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9361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116799"/>
            <a:ext cx="7991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 today…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42153-E364-4D38-98F7-831B0EF6DB34}"/>
              </a:ext>
            </a:extLst>
          </p:cNvPr>
          <p:cNvGrpSpPr/>
          <p:nvPr/>
        </p:nvGrpSpPr>
        <p:grpSpPr>
          <a:xfrm>
            <a:off x="263111" y="1212122"/>
            <a:ext cx="11637679" cy="862259"/>
            <a:chOff x="282617" y="1570056"/>
            <a:chExt cx="10488513" cy="862259"/>
          </a:xfrm>
        </p:grpSpPr>
        <p:sp>
          <p:nvSpPr>
            <p:cNvPr id="25" name="Rectangle 24">
              <a:hlinkClick r:id="" action="ppaction://noaction"/>
              <a:extLst>
                <a:ext uri="{FF2B5EF4-FFF2-40B4-BE49-F238E27FC236}">
                  <a16:creationId xmlns:a16="http://schemas.microsoft.com/office/drawing/2014/main" id="{2FD6D68A-728F-4CB1-B6D7-B4DA6C316A83}"/>
                </a:ext>
              </a:extLst>
            </p:cNvPr>
            <p:cNvSpPr/>
            <p:nvPr/>
          </p:nvSpPr>
          <p:spPr>
            <a:xfrm>
              <a:off x="282617" y="1570056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288634-1E3C-42FC-A7C3-89A61E495855}"/>
                </a:ext>
              </a:extLst>
            </p:cNvPr>
            <p:cNvSpPr txBox="1"/>
            <p:nvPr/>
          </p:nvSpPr>
          <p:spPr>
            <a:xfrm>
              <a:off x="282617" y="1608901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0E58F2B0-C488-49D4-9D01-940344E382AA}"/>
                </a:ext>
              </a:extLst>
            </p:cNvPr>
            <p:cNvSpPr/>
            <p:nvPr/>
          </p:nvSpPr>
          <p:spPr>
            <a:xfrm>
              <a:off x="907315" y="1787110"/>
              <a:ext cx="9823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Situation: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group of Americans aged 50+ is growing significantly.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9321-0637-4732-9256-DC713D082D4C}"/>
              </a:ext>
            </a:extLst>
          </p:cNvPr>
          <p:cNvGrpSpPr/>
          <p:nvPr/>
        </p:nvGrpSpPr>
        <p:grpSpPr>
          <a:xfrm>
            <a:off x="277160" y="2538483"/>
            <a:ext cx="11637679" cy="862259"/>
            <a:chOff x="246215" y="2931624"/>
            <a:chExt cx="10488513" cy="862259"/>
          </a:xfrm>
        </p:grpSpPr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D58CF194-7A70-402C-880E-708B88BA2E1D}"/>
                </a:ext>
              </a:extLst>
            </p:cNvPr>
            <p:cNvSpPr/>
            <p:nvPr/>
          </p:nvSpPr>
          <p:spPr>
            <a:xfrm>
              <a:off x="246215" y="2931624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8C5ED-E422-4DC6-959E-0BAB57B4BDFB}"/>
                </a:ext>
              </a:extLst>
            </p:cNvPr>
            <p:cNvSpPr txBox="1"/>
            <p:nvPr/>
          </p:nvSpPr>
          <p:spPr>
            <a:xfrm>
              <a:off x="294979" y="3056729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" name="Rectangle 31">
              <a:hlinkClick r:id="" action="ppaction://noaction"/>
              <a:extLst>
                <a:ext uri="{FF2B5EF4-FFF2-40B4-BE49-F238E27FC236}">
                  <a16:creationId xmlns:a16="http://schemas.microsoft.com/office/drawing/2014/main" id="{E1C8AB8F-4165-4769-8969-97FFD7B7FA95}"/>
                </a:ext>
              </a:extLst>
            </p:cNvPr>
            <p:cNvSpPr/>
            <p:nvPr/>
          </p:nvSpPr>
          <p:spPr>
            <a:xfrm>
              <a:off x="849088" y="3072117"/>
              <a:ext cx="9679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Implication: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natural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result of an aging American population is an older linear TV audience, however that means there is a disconnect with traditional buying demos of 18-49 or 25-54.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8E2DF-A330-4F92-AE64-B4435BE3751A}"/>
              </a:ext>
            </a:extLst>
          </p:cNvPr>
          <p:cNvGrpSpPr/>
          <p:nvPr/>
        </p:nvGrpSpPr>
        <p:grpSpPr>
          <a:xfrm>
            <a:off x="263111" y="5373976"/>
            <a:ext cx="11585488" cy="867053"/>
            <a:chOff x="216481" y="4295525"/>
            <a:chExt cx="10441476" cy="867053"/>
          </a:xfrm>
        </p:grpSpPr>
        <p:sp>
          <p:nvSpPr>
            <p:cNvPr id="34" name="Rectangle 33">
              <a:hlinkClick r:id="" action="ppaction://noaction"/>
              <a:extLst>
                <a:ext uri="{FF2B5EF4-FFF2-40B4-BE49-F238E27FC236}">
                  <a16:creationId xmlns:a16="http://schemas.microsoft.com/office/drawing/2014/main" id="{CA0295FA-0609-4CDF-B578-B14AD4F90E19}"/>
                </a:ext>
              </a:extLst>
            </p:cNvPr>
            <p:cNvSpPr/>
            <p:nvPr/>
          </p:nvSpPr>
          <p:spPr>
            <a:xfrm>
              <a:off x="216481" y="4295525"/>
              <a:ext cx="10441476" cy="86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7F534E-9EB0-43DF-B401-7CD945DCF88D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Rectangle 36">
              <a:hlinkClick r:id="" action="ppaction://noaction"/>
              <a:extLst>
                <a:ext uri="{FF2B5EF4-FFF2-40B4-BE49-F238E27FC236}">
                  <a16:creationId xmlns:a16="http://schemas.microsoft.com/office/drawing/2014/main" id="{DBBB9344-5914-423A-9B3E-72926065ECE2}"/>
                </a:ext>
              </a:extLst>
            </p:cNvPr>
            <p:cNvSpPr/>
            <p:nvPr/>
          </p:nvSpPr>
          <p:spPr>
            <a:xfrm>
              <a:off x="917280" y="4453646"/>
              <a:ext cx="9740675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Evolved Approach: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Shifting from a demo-based to an 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udience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-first buying approach results in better targeting and greater ROI.</a:t>
              </a: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399017-2FFC-4513-9E43-020F623733D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B162-4494-4ABD-ABDF-99902298300C}"/>
              </a:ext>
            </a:extLst>
          </p:cNvPr>
          <p:cNvGrpSpPr/>
          <p:nvPr/>
        </p:nvGrpSpPr>
        <p:grpSpPr>
          <a:xfrm>
            <a:off x="263111" y="4024576"/>
            <a:ext cx="11681559" cy="1043419"/>
            <a:chOff x="270817" y="4386023"/>
            <a:chExt cx="10528061" cy="1043419"/>
          </a:xfrm>
        </p:grpSpPr>
        <p:sp>
          <p:nvSpPr>
            <p:cNvPr id="21" name="Rectangle 20">
              <a:hlinkClick r:id="" action="ppaction://noaction"/>
              <a:extLst>
                <a:ext uri="{FF2B5EF4-FFF2-40B4-BE49-F238E27FC236}">
                  <a16:creationId xmlns:a16="http://schemas.microsoft.com/office/drawing/2014/main" id="{0DC13E38-B13D-493D-A214-AB9D7217CA2E}"/>
                </a:ext>
              </a:extLst>
            </p:cNvPr>
            <p:cNvSpPr/>
            <p:nvPr/>
          </p:nvSpPr>
          <p:spPr>
            <a:xfrm>
              <a:off x="270817" y="4386023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0D459-B609-49E4-BC08-96BE79544606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0E6590DE-F074-4C96-A09C-81C835BEF0F2}"/>
                </a:ext>
              </a:extLst>
            </p:cNvPr>
            <p:cNvSpPr/>
            <p:nvPr/>
          </p:nvSpPr>
          <p:spPr>
            <a:xfrm>
              <a:off x="858852" y="4506112"/>
              <a:ext cx="9940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Opportunity: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 There is a great 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p-side for marketers who embrace the purchasing power of older segments 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nearly $4 Trillion in consumer spending.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089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93CAFA-23FE-4EF0-BEA1-A4ABDE9E46A8}"/>
              </a:ext>
            </a:extLst>
          </p:cNvPr>
          <p:cNvSpPr/>
          <p:nvPr/>
        </p:nvSpPr>
        <p:spPr>
          <a:xfrm>
            <a:off x="-1" y="1568342"/>
            <a:ext cx="12235037" cy="530080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154C6-10F0-410D-937C-941C2C063DEB}"/>
              </a:ext>
            </a:extLst>
          </p:cNvPr>
          <p:cNvSpPr/>
          <p:nvPr/>
        </p:nvSpPr>
        <p:spPr>
          <a:xfrm>
            <a:off x="-56562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751C6-342A-4AEA-B9C4-62845B483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3AFE32-3FDF-4C32-B7B1-55C86804B16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CF791-0941-4EBE-98BB-81E1242A63ED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E43A442B-6935-4306-BEAB-732BCE68398B}"/>
              </a:ext>
            </a:extLst>
          </p:cNvPr>
          <p:cNvSpPr txBox="1">
            <a:spLocks/>
          </p:cNvSpPr>
          <p:nvPr/>
        </p:nvSpPr>
        <p:spPr>
          <a:xfrm>
            <a:off x="245097" y="312123"/>
            <a:ext cx="1189034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With sophisticated consumer profiles and 1st party data,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savvy marketers understand age isn’t what defines their customer 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A8A4662D-A859-4D18-B42D-710D7DA7A5DA}"/>
              </a:ext>
            </a:extLst>
          </p:cNvPr>
          <p:cNvSpPr/>
          <p:nvPr/>
        </p:nvSpPr>
        <p:spPr>
          <a:xfrm>
            <a:off x="984125" y="2303659"/>
            <a:ext cx="4822310" cy="4045675"/>
          </a:xfrm>
          <a:custGeom>
            <a:avLst/>
            <a:gdLst/>
            <a:ahLst/>
            <a:cxnLst/>
            <a:rect l="l" t="t" r="r" b="b"/>
            <a:pathLst>
              <a:path w="5974715" h="7139305">
                <a:moveTo>
                  <a:pt x="5974592" y="0"/>
                </a:moveTo>
                <a:lnTo>
                  <a:pt x="20805" y="0"/>
                </a:lnTo>
                <a:lnTo>
                  <a:pt x="0" y="6928375"/>
                </a:lnTo>
                <a:lnTo>
                  <a:pt x="5422" y="6976621"/>
                </a:lnTo>
                <a:lnTo>
                  <a:pt x="21143" y="7020926"/>
                </a:lnTo>
                <a:lnTo>
                  <a:pt x="45896" y="7060021"/>
                </a:lnTo>
                <a:lnTo>
                  <a:pt x="78416" y="7092638"/>
                </a:lnTo>
                <a:lnTo>
                  <a:pt x="117437" y="7117506"/>
                </a:lnTo>
                <a:lnTo>
                  <a:pt x="161694" y="7133358"/>
                </a:lnTo>
                <a:lnTo>
                  <a:pt x="209920" y="7138923"/>
                </a:lnTo>
                <a:lnTo>
                  <a:pt x="5743877" y="7138923"/>
                </a:lnTo>
                <a:lnTo>
                  <a:pt x="5791915" y="7133401"/>
                </a:lnTo>
                <a:lnTo>
                  <a:pt x="5836028" y="7117669"/>
                </a:lnTo>
                <a:lnTo>
                  <a:pt x="5874961" y="7092977"/>
                </a:lnTo>
                <a:lnTo>
                  <a:pt x="5907459" y="7060577"/>
                </a:lnTo>
                <a:lnTo>
                  <a:pt x="5932267" y="7021718"/>
                </a:lnTo>
                <a:lnTo>
                  <a:pt x="5948132" y="6977653"/>
                </a:lnTo>
                <a:lnTo>
                  <a:pt x="5953797" y="6929631"/>
                </a:lnTo>
                <a:lnTo>
                  <a:pt x="5974592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1B146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416E5B38-3178-4CAE-86F8-6E3880271966}"/>
              </a:ext>
            </a:extLst>
          </p:cNvPr>
          <p:cNvSpPr txBox="1"/>
          <p:nvPr/>
        </p:nvSpPr>
        <p:spPr>
          <a:xfrm>
            <a:off x="1180365" y="2529012"/>
            <a:ext cx="2909183" cy="328713"/>
          </a:xfrm>
          <a:prstGeom prst="rect">
            <a:avLst/>
          </a:prstGeom>
        </p:spPr>
        <p:txBody>
          <a:bodyPr vert="horz" wrap="square" lIns="0" tIns="51214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50038"/>
                </a:solidFill>
                <a:effectLst/>
                <a:uLnTx/>
                <a:uFillTx/>
                <a:latin typeface="Helvetica" panose="020B0403020202020204" pitchFamily="34" charset="0"/>
              </a:rPr>
              <a:t>Buying Habits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A01599CE-9897-4C17-BCFD-15EB0216D814}"/>
              </a:ext>
            </a:extLst>
          </p:cNvPr>
          <p:cNvSpPr/>
          <p:nvPr/>
        </p:nvSpPr>
        <p:spPr>
          <a:xfrm>
            <a:off x="1180365" y="2462662"/>
            <a:ext cx="758962" cy="511076"/>
          </a:xfrm>
          <a:custGeom>
            <a:avLst/>
            <a:gdLst/>
            <a:ahLst/>
            <a:cxnLst/>
            <a:rect l="l" t="t" r="r" b="b"/>
            <a:pathLst>
              <a:path w="1251585">
                <a:moveTo>
                  <a:pt x="0" y="0"/>
                </a:moveTo>
                <a:lnTo>
                  <a:pt x="1250988" y="0"/>
                </a:lnTo>
              </a:path>
            </a:pathLst>
          </a:custGeom>
          <a:ln w="26344">
            <a:solidFill>
              <a:srgbClr val="00D9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E1297797-ED12-445B-B07E-E4467BCC1927}"/>
              </a:ext>
            </a:extLst>
          </p:cNvPr>
          <p:cNvSpPr/>
          <p:nvPr/>
        </p:nvSpPr>
        <p:spPr>
          <a:xfrm>
            <a:off x="6385565" y="2295734"/>
            <a:ext cx="4822310" cy="4045676"/>
          </a:xfrm>
          <a:custGeom>
            <a:avLst/>
            <a:gdLst/>
            <a:ahLst/>
            <a:cxnLst/>
            <a:rect l="l" t="t" r="r" b="b"/>
            <a:pathLst>
              <a:path w="5974715" h="7139305">
                <a:moveTo>
                  <a:pt x="5974592" y="0"/>
                </a:moveTo>
                <a:lnTo>
                  <a:pt x="20805" y="0"/>
                </a:lnTo>
                <a:lnTo>
                  <a:pt x="0" y="6928375"/>
                </a:lnTo>
                <a:lnTo>
                  <a:pt x="5422" y="6976621"/>
                </a:lnTo>
                <a:lnTo>
                  <a:pt x="21143" y="7020926"/>
                </a:lnTo>
                <a:lnTo>
                  <a:pt x="45896" y="7060021"/>
                </a:lnTo>
                <a:lnTo>
                  <a:pt x="78416" y="7092638"/>
                </a:lnTo>
                <a:lnTo>
                  <a:pt x="117437" y="7117506"/>
                </a:lnTo>
                <a:lnTo>
                  <a:pt x="161694" y="7133358"/>
                </a:lnTo>
                <a:lnTo>
                  <a:pt x="209920" y="7138923"/>
                </a:lnTo>
                <a:lnTo>
                  <a:pt x="5743877" y="7138923"/>
                </a:lnTo>
                <a:lnTo>
                  <a:pt x="5791915" y="7133401"/>
                </a:lnTo>
                <a:lnTo>
                  <a:pt x="5836028" y="7117669"/>
                </a:lnTo>
                <a:lnTo>
                  <a:pt x="5874961" y="7092977"/>
                </a:lnTo>
                <a:lnTo>
                  <a:pt x="5907459" y="7060577"/>
                </a:lnTo>
                <a:lnTo>
                  <a:pt x="5932267" y="7021718"/>
                </a:lnTo>
                <a:lnTo>
                  <a:pt x="5948132" y="6977653"/>
                </a:lnTo>
                <a:lnTo>
                  <a:pt x="5953797" y="6929631"/>
                </a:lnTo>
                <a:lnTo>
                  <a:pt x="5974592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1B146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ADD80EB0-54F2-478D-8822-00AF17102999}"/>
              </a:ext>
            </a:extLst>
          </p:cNvPr>
          <p:cNvSpPr txBox="1"/>
          <p:nvPr/>
        </p:nvSpPr>
        <p:spPr>
          <a:xfrm>
            <a:off x="6593502" y="2529012"/>
            <a:ext cx="3872122" cy="328713"/>
          </a:xfrm>
          <a:prstGeom prst="rect">
            <a:avLst/>
          </a:prstGeom>
        </p:spPr>
        <p:txBody>
          <a:bodyPr vert="horz" wrap="square" lIns="0" tIns="51214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50038"/>
                </a:solidFill>
                <a:effectLst/>
                <a:uLnTx/>
                <a:uFillTx/>
                <a:latin typeface="Helvetica" panose="020B0403020202020204" pitchFamily="34" charset="0"/>
              </a:rPr>
              <a:t>TV Viewing Behaviors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85806-9098-4D49-9C11-68F9EEFD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32" y="2985865"/>
            <a:ext cx="854537" cy="8545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D4ABD3A-8A8A-4A90-995F-2A651B965FAA}"/>
              </a:ext>
            </a:extLst>
          </p:cNvPr>
          <p:cNvSpPr txBox="1"/>
          <p:nvPr/>
        </p:nvSpPr>
        <p:spPr>
          <a:xfrm>
            <a:off x="1008157" y="3783491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In-Market Car Buyers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C51E0-EBC7-46DC-B891-BD85EE5F2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587" y="4357850"/>
            <a:ext cx="642026" cy="64202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82FE18B-3A3C-4713-9729-07BA26568071}"/>
              </a:ext>
            </a:extLst>
          </p:cNvPr>
          <p:cNvSpPr txBox="1"/>
          <p:nvPr/>
        </p:nvSpPr>
        <p:spPr>
          <a:xfrm>
            <a:off x="1008157" y="4978706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Casual Diners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0FAF8-0290-436E-A9E0-0DA07F79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41" y="3108371"/>
            <a:ext cx="609524" cy="60952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F731621-D945-43D9-ADA5-D0A6F0304176}"/>
              </a:ext>
            </a:extLst>
          </p:cNvPr>
          <p:cNvSpPr txBox="1"/>
          <p:nvPr/>
        </p:nvSpPr>
        <p:spPr>
          <a:xfrm>
            <a:off x="2552460" y="3783491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Frequent Travelers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9C8FED-3C0B-4461-83F4-BD33B6D68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477" y="4223024"/>
            <a:ext cx="776852" cy="7768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00C656F-E046-4077-8680-31D63DD8AD37}"/>
              </a:ext>
            </a:extLst>
          </p:cNvPr>
          <p:cNvSpPr txBox="1"/>
          <p:nvPr/>
        </p:nvSpPr>
        <p:spPr>
          <a:xfrm>
            <a:off x="2552460" y="4978706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Recent Homeowner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30725-6184-453C-844D-9603E183E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69" y="3060019"/>
            <a:ext cx="706229" cy="70622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618358A-9F15-4341-A9CC-6B52E98B76A8}"/>
              </a:ext>
            </a:extLst>
          </p:cNvPr>
          <p:cNvSpPr txBox="1"/>
          <p:nvPr/>
        </p:nvSpPr>
        <p:spPr>
          <a:xfrm>
            <a:off x="4155140" y="3783491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Pet Owners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F96D8-9D0D-43A3-B745-5E887B5EC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354"/>
          <a:stretch/>
        </p:blipFill>
        <p:spPr>
          <a:xfrm>
            <a:off x="4665404" y="4293647"/>
            <a:ext cx="548359" cy="70622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153D75B-B22B-4C97-BA50-746FE8C7A8CF}"/>
              </a:ext>
            </a:extLst>
          </p:cNvPr>
          <p:cNvSpPr txBox="1"/>
          <p:nvPr/>
        </p:nvSpPr>
        <p:spPr>
          <a:xfrm>
            <a:off x="4096763" y="4978706"/>
            <a:ext cx="1368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Wine Drinkers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DB024F-E440-407B-8C11-353E47273D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1022" y="5362301"/>
            <a:ext cx="706229" cy="70622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310622-CA5A-4A33-9004-C0AB7BEA2D9B}"/>
              </a:ext>
            </a:extLst>
          </p:cNvPr>
          <p:cNvSpPr txBox="1"/>
          <p:nvPr/>
        </p:nvSpPr>
        <p:spPr>
          <a:xfrm>
            <a:off x="1669693" y="6087850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Fast Food Regulars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A6DAD8-F87E-466F-8FEF-8211A29A59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3310" y="5362300"/>
            <a:ext cx="706229" cy="7062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DE4F737-9C87-469A-A477-EC394DC0981B}"/>
              </a:ext>
            </a:extLst>
          </p:cNvPr>
          <p:cNvSpPr txBox="1"/>
          <p:nvPr/>
        </p:nvSpPr>
        <p:spPr>
          <a:xfrm>
            <a:off x="3551981" y="6087850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Financial Planners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A04913-43F4-478C-A96B-A2FD5B2477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5745" y="3148096"/>
            <a:ext cx="854537" cy="85453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05A997C-0F82-4389-B410-7894944EB8F2}"/>
              </a:ext>
            </a:extLst>
          </p:cNvPr>
          <p:cNvSpPr txBox="1"/>
          <p:nvPr/>
        </p:nvSpPr>
        <p:spPr>
          <a:xfrm>
            <a:off x="6388570" y="4017828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Sports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F3B642-06AF-4516-A642-7516846559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9452" y="3148096"/>
            <a:ext cx="854537" cy="85453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70B6093-0690-47D2-A38F-C68CB160D74A}"/>
              </a:ext>
            </a:extLst>
          </p:cNvPr>
          <p:cNvSpPr txBox="1"/>
          <p:nvPr/>
        </p:nvSpPr>
        <p:spPr>
          <a:xfrm>
            <a:off x="8012277" y="4017828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Drama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17EB699-8432-42F3-B5F3-9252F2082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3159" y="3148096"/>
            <a:ext cx="854537" cy="85453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B4AB0AF-0F14-4B78-8306-5501B83238B4}"/>
              </a:ext>
            </a:extLst>
          </p:cNvPr>
          <p:cNvSpPr txBox="1"/>
          <p:nvPr/>
        </p:nvSpPr>
        <p:spPr>
          <a:xfrm>
            <a:off x="9635984" y="4017828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Comedy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1149A34-6416-422D-A9B1-C776F76454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4587" y="4902445"/>
            <a:ext cx="776852" cy="776852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94274426-2068-4AD6-BD6B-E26D917B18E1}"/>
              </a:ext>
            </a:extLst>
          </p:cNvPr>
          <p:cNvSpPr txBox="1"/>
          <p:nvPr/>
        </p:nvSpPr>
        <p:spPr>
          <a:xfrm>
            <a:off x="6388570" y="5695120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News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316C80D-D2E4-4754-BB31-3D2BA7ADC6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8147"/>
          <a:stretch/>
        </p:blipFill>
        <p:spPr>
          <a:xfrm>
            <a:off x="8482106" y="4541908"/>
            <a:ext cx="589773" cy="113738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DC0C592-D725-4E21-8AF5-C9C4F802C6F9}"/>
              </a:ext>
            </a:extLst>
          </p:cNvPr>
          <p:cNvSpPr txBox="1"/>
          <p:nvPr/>
        </p:nvSpPr>
        <p:spPr>
          <a:xfrm>
            <a:off x="8012277" y="5695120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Award Shows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57DAF9D-882E-4CA6-9C5C-9427A4DD95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87357" y="4541908"/>
            <a:ext cx="1137389" cy="1137389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C26EB37-BFA3-4C91-83D9-21BD275095AC}"/>
              </a:ext>
            </a:extLst>
          </p:cNvPr>
          <p:cNvSpPr txBox="1"/>
          <p:nvPr/>
        </p:nvSpPr>
        <p:spPr>
          <a:xfrm>
            <a:off x="9635984" y="5695120"/>
            <a:ext cx="1568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1B1464"/>
                </a:solidFill>
                <a:latin typeface="Helvetica" panose="020B0403020202020204" pitchFamily="34" charset="0"/>
              </a:rPr>
              <a:t>Documentaries</a:t>
            </a:r>
          </a:p>
        </p:txBody>
      </p:sp>
      <p:sp>
        <p:nvSpPr>
          <p:cNvPr id="101" name="object 7">
            <a:extLst>
              <a:ext uri="{FF2B5EF4-FFF2-40B4-BE49-F238E27FC236}">
                <a16:creationId xmlns:a16="http://schemas.microsoft.com/office/drawing/2014/main" id="{4E7BD973-DA08-4BD5-B888-F6964F8EE364}"/>
              </a:ext>
            </a:extLst>
          </p:cNvPr>
          <p:cNvSpPr/>
          <p:nvPr/>
        </p:nvSpPr>
        <p:spPr>
          <a:xfrm>
            <a:off x="6587051" y="2462662"/>
            <a:ext cx="758962" cy="511076"/>
          </a:xfrm>
          <a:custGeom>
            <a:avLst/>
            <a:gdLst/>
            <a:ahLst/>
            <a:cxnLst/>
            <a:rect l="l" t="t" r="r" b="b"/>
            <a:pathLst>
              <a:path w="1251585">
                <a:moveTo>
                  <a:pt x="0" y="0"/>
                </a:moveTo>
                <a:lnTo>
                  <a:pt x="1250988" y="0"/>
                </a:lnTo>
              </a:path>
            </a:pathLst>
          </a:custGeom>
          <a:ln w="26344">
            <a:solidFill>
              <a:srgbClr val="00D9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4812E1-3D27-473F-B432-675B8F67A747}"/>
              </a:ext>
            </a:extLst>
          </p:cNvPr>
          <p:cNvSpPr txBox="1"/>
          <p:nvPr/>
        </p:nvSpPr>
        <p:spPr>
          <a:xfrm>
            <a:off x="-1" y="1579890"/>
            <a:ext cx="12192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B1464"/>
                </a:solidFill>
                <a:latin typeface="Helvetica" panose="020B0403020202020204" pitchFamily="34" charset="0"/>
              </a:rPr>
              <a:t>Marketers can now buy on buying habits or viewing behavior (programs, genres watched) </a:t>
            </a:r>
          </a:p>
          <a:p>
            <a:pPr algn="ctr"/>
            <a:r>
              <a:rPr lang="en-US" dirty="0">
                <a:solidFill>
                  <a:srgbClr val="1B1464"/>
                </a:solidFill>
                <a:latin typeface="Helvetica" panose="020B0403020202020204" pitchFamily="34" charset="0"/>
              </a:rPr>
              <a:t>which is a more accurate surrogate for their customer than a prescribed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age bucket</a:t>
            </a:r>
            <a:endParaRPr lang="en-US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-2" y="169616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6E6824C-C4F6-43F9-8CC4-D1338A2D763A}"/>
              </a:ext>
            </a:extLst>
          </p:cNvPr>
          <p:cNvSpPr/>
          <p:nvPr/>
        </p:nvSpPr>
        <p:spPr>
          <a:xfrm>
            <a:off x="3210094" y="4558257"/>
            <a:ext cx="6187371" cy="1643827"/>
          </a:xfrm>
          <a:prstGeom prst="wedgeRectCallout">
            <a:avLst>
              <a:gd name="adj1" fmla="val -8515"/>
              <a:gd name="adj2" fmla="val 69413"/>
            </a:avLst>
          </a:prstGeom>
          <a:solidFill>
            <a:sysClr val="window" lastClr="FFFFFF"/>
          </a:solidFill>
          <a:ln w="28575" cap="flat" cmpd="sng" algn="ctr">
            <a:solidFill>
              <a:srgbClr val="00BFF2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“We understand online very well, </a:t>
            </a:r>
            <a:r>
              <a:rPr lang="en-US" b="1" kern="0" dirty="0">
                <a:solidFill>
                  <a:srgbClr val="ED3C8D"/>
                </a:solidFill>
                <a:latin typeface="Helvetica Light" panose="020B0403020202020204"/>
              </a:rPr>
              <a:t>we also understand consumer behavior and we’re a very data driven company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. Those are all advantages we have, because that is basically where we came from.”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23543B02-648E-4020-A4AA-0A0DCDDDE3CC}"/>
              </a:ext>
            </a:extLst>
          </p:cNvPr>
          <p:cNvSpPr/>
          <p:nvPr/>
        </p:nvSpPr>
        <p:spPr>
          <a:xfrm>
            <a:off x="292963" y="2036098"/>
            <a:ext cx="5228801" cy="1666969"/>
          </a:xfrm>
          <a:prstGeom prst="wedgeRectCallout">
            <a:avLst>
              <a:gd name="adj1" fmla="val -37155"/>
              <a:gd name="adj2" fmla="val 83771"/>
            </a:avLst>
          </a:prstGeom>
          <a:solidFill>
            <a:sysClr val="window" lastClr="FFFFFF"/>
          </a:solidFill>
          <a:ln w="28575" cap="flat" cmpd="sng" algn="ctr">
            <a:solidFill>
              <a:srgbClr val="00BFF2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“(TV) has been game-changing for the business. We’ve been able to </a:t>
            </a:r>
            <a:r>
              <a:rPr lang="en-US" b="1" kern="0" dirty="0">
                <a:solidFill>
                  <a:srgbClr val="ED3C8D"/>
                </a:solidFill>
                <a:latin typeface="Helvetica Light" panose="020B0403020202020204"/>
              </a:rPr>
              <a:t>reach more new people on TV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 than any other channel…it has </a:t>
            </a:r>
            <a:r>
              <a:rPr lang="en-US" b="1" kern="0" dirty="0">
                <a:solidFill>
                  <a:srgbClr val="ED3C8D"/>
                </a:solidFill>
                <a:latin typeface="Helvetica Light" panose="020B0403020202020204"/>
              </a:rPr>
              <a:t>massively exposed us to a broader set of people.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0DBFA-34BB-46DF-9EFB-73CD5DF51CBF}"/>
              </a:ext>
            </a:extLst>
          </p:cNvPr>
          <p:cNvSpPr txBox="1"/>
          <p:nvPr/>
        </p:nvSpPr>
        <p:spPr>
          <a:xfrm>
            <a:off x="-43041" y="4337263"/>
            <a:ext cx="3092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Brandon Windle, Co-Founder &amp; CMO,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Tecovas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(Interview with Tatari</a:t>
            </a:r>
            <a:r>
              <a:rPr lang="en-US" b="0" dirty="0"/>
              <a:t>.tv, 11/13/19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D5F063F-BF3F-463F-B056-B23D191F3D55}"/>
              </a:ext>
            </a:extLst>
          </p:cNvPr>
          <p:cNvSpPr/>
          <p:nvPr/>
        </p:nvSpPr>
        <p:spPr>
          <a:xfrm>
            <a:off x="6825161" y="2036098"/>
            <a:ext cx="5269168" cy="1666969"/>
          </a:xfrm>
          <a:prstGeom prst="wedgeRectCallout">
            <a:avLst>
              <a:gd name="adj1" fmla="val -2069"/>
              <a:gd name="adj2" fmla="val 68170"/>
            </a:avLst>
          </a:prstGeom>
          <a:solidFill>
            <a:sysClr val="window" lastClr="FFFFFF"/>
          </a:solidFill>
          <a:ln w="28575" cap="flat" cmpd="sng" algn="ctr">
            <a:solidFill>
              <a:srgbClr val="00BFF2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Television continues to outperform most of our other marketing opportunities 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on a dollar-for-dollar basis,”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27D293-4F91-48F5-9245-4DAE3BF892C7}"/>
              </a:ext>
            </a:extLst>
          </p:cNvPr>
          <p:cNvSpPr txBox="1"/>
          <p:nvPr/>
        </p:nvSpPr>
        <p:spPr>
          <a:xfrm>
            <a:off x="9397465" y="3806301"/>
            <a:ext cx="2746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John Foley, Founder &amp; CEO,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Peloton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VAB’s ‘Founders Campaign’ spot, May 2019</a:t>
            </a:r>
          </a:p>
        </p:txBody>
      </p:sp>
      <p:pic>
        <p:nvPicPr>
          <p:cNvPr id="19" name="Picture 2" descr="Peloton (company) - Wikipedia">
            <a:extLst>
              <a:ext uri="{FF2B5EF4-FFF2-40B4-BE49-F238E27FC236}">
                <a16:creationId xmlns:a16="http://schemas.microsoft.com/office/drawing/2014/main" id="{495D2C2E-3749-4FF3-9DA6-E52DB782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28" y="1955497"/>
            <a:ext cx="1688328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9A9410F-225D-4801-BDFB-6DBFC8D334B3}"/>
              </a:ext>
            </a:extLst>
          </p:cNvPr>
          <p:cNvSpPr/>
          <p:nvPr/>
        </p:nvSpPr>
        <p:spPr>
          <a:xfrm>
            <a:off x="292963" y="305133"/>
            <a:ext cx="118990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</a:rPr>
              <a:t>Direct-to-Consumer brands, who have experienced tremendous growth from television, lean heavily on audience-based buying and data &amp; analytics to drive their decisions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EFDEE-8EDF-4868-BF48-DDABF420D627}"/>
              </a:ext>
            </a:extLst>
          </p:cNvPr>
          <p:cNvSpPr txBox="1"/>
          <p:nvPr/>
        </p:nvSpPr>
        <p:spPr>
          <a:xfrm>
            <a:off x="8805751" y="5835900"/>
            <a:ext cx="35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09">
              <a:defRPr sz="10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Constantin Eis, Co-Founder &amp; 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Global Managing Director,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Casper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(Marketing Week, 8/29/18</a:t>
            </a:r>
            <a:endParaRPr kumimoji="0" lang="en-US" sz="1050" b="0" u="none" strike="noStrike" kern="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Picture 4" descr="Image result for casper sleep logo">
            <a:extLst>
              <a:ext uri="{FF2B5EF4-FFF2-40B4-BE49-F238E27FC236}">
                <a16:creationId xmlns:a16="http://schemas.microsoft.com/office/drawing/2014/main" id="{FB495A8A-64C9-479B-90FD-DC7FC5A2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34" y="4693375"/>
            <a:ext cx="1043891" cy="33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ecovas in San Antonio, TX | The Shops at La Cantera">
            <a:extLst>
              <a:ext uri="{FF2B5EF4-FFF2-40B4-BE49-F238E27FC236}">
                <a16:creationId xmlns:a16="http://schemas.microsoft.com/office/drawing/2014/main" id="{5840B698-9B50-4072-9DAB-DEADC7D93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29349" r="6836" b="36372"/>
          <a:stretch/>
        </p:blipFill>
        <p:spPr bwMode="auto">
          <a:xfrm>
            <a:off x="2035494" y="2163049"/>
            <a:ext cx="1462300" cy="2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79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5BA2C4-31CD-43C2-AE6F-3410C94D1AED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7BD55-2F0C-45D7-A432-6228207AC940}"/>
              </a:ext>
            </a:extLst>
          </p:cNvPr>
          <p:cNvSpPr/>
          <p:nvPr/>
        </p:nvSpPr>
        <p:spPr>
          <a:xfrm>
            <a:off x="296437" y="237585"/>
            <a:ext cx="117314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fact, adults 50+ have been flocking to direct-to-consumer brands’ digital platforms during the pandemic; brands that are also significant spenders on TV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275FF-F263-4133-9C35-453C080131A9}"/>
              </a:ext>
            </a:extLst>
          </p:cNvPr>
          <p:cNvSpPr/>
          <p:nvPr/>
        </p:nvSpPr>
        <p:spPr>
          <a:xfrm>
            <a:off x="421593" y="6091335"/>
            <a:ext cx="1170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</a:t>
            </a:r>
            <a:r>
              <a:rPr lang="en-US" sz="800" dirty="0">
                <a:solidFill>
                  <a:srgbClr val="1B1464"/>
                </a:solidFill>
                <a:latin typeface="Helvetica" panose="020B0403020202020204" pitchFamily="34" charset="0"/>
              </a:rPr>
              <a:t>analysis of Comscore MediaMetrix Media Trend multiplatform (desktop + mobile) data, April 2019 – September 2019 vs. April 2020 – September 2020, P50+, total digital population, total monthly unique visitors/viewers. Percentages = average monthly unique visitors increase between the two 6-month time periods;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, Median Age - VAB analysis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Comscore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MediaMetrix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Media Trend multiplatform (desktop + mobile) data, September 2020. Base: P18+, total digital population, median adult age.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23E6C6-151D-4C76-B047-8E8A7C81D56D}"/>
              </a:ext>
            </a:extLst>
          </p:cNvPr>
          <p:cNvSpPr txBox="1"/>
          <p:nvPr/>
        </p:nvSpPr>
        <p:spPr>
          <a:xfrm>
            <a:off x="-3" y="1704523"/>
            <a:ext cx="12235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Average monthly unique adult 50+ visitors increase by digital platform and Median Age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6-month average YoY comparison: Apr-Sep ‘19 vs. Apr-Sep ’20; Median Age, Sept ‘20</a:t>
            </a:r>
            <a:endParaRPr kumimoji="0" lang="en-US" sz="1400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122E19-5F0C-4FED-8585-914FF10C8E86}"/>
              </a:ext>
            </a:extLst>
          </p:cNvPr>
          <p:cNvSpPr/>
          <p:nvPr/>
        </p:nvSpPr>
        <p:spPr>
          <a:xfrm>
            <a:off x="826278" y="3091930"/>
            <a:ext cx="1934354" cy="978420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+35%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(+307K avg monthly UVs)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0D554A3-F9A7-4840-A06E-63FF2398A90E}"/>
              </a:ext>
            </a:extLst>
          </p:cNvPr>
          <p:cNvSpPr/>
          <p:nvPr/>
        </p:nvSpPr>
        <p:spPr>
          <a:xfrm>
            <a:off x="5164186" y="2936656"/>
            <a:ext cx="1934354" cy="1011885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+89%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(+919K avg monthly UVs)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67A008-5874-4F10-A007-3492AD95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02" y="2440380"/>
            <a:ext cx="1113063" cy="5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dex of /wp-content/uploads/2017/09">
            <a:extLst>
              <a:ext uri="{FF2B5EF4-FFF2-40B4-BE49-F238E27FC236}">
                <a16:creationId xmlns:a16="http://schemas.microsoft.com/office/drawing/2014/main" id="{A3699ECC-508B-467F-964A-1C44709A8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5088"/>
          <a:stretch/>
        </p:blipFill>
        <p:spPr bwMode="auto">
          <a:xfrm>
            <a:off x="5164186" y="2429522"/>
            <a:ext cx="1764301" cy="46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wnload Purple Logo - Purple Mattress Logo PNG Image with No Background -  PNGkey.com">
            <a:extLst>
              <a:ext uri="{FF2B5EF4-FFF2-40B4-BE49-F238E27FC236}">
                <a16:creationId xmlns:a16="http://schemas.microsoft.com/office/drawing/2014/main" id="{0C649D06-11D0-4748-BCC1-93F0EEC5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85" y="2372559"/>
            <a:ext cx="1563222" cy="4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Warby Parker - WestBend">
            <a:extLst>
              <a:ext uri="{FF2B5EF4-FFF2-40B4-BE49-F238E27FC236}">
                <a16:creationId xmlns:a16="http://schemas.microsoft.com/office/drawing/2014/main" id="{2F62F70F-2397-435F-99AE-8C3B772FF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6201" r="11604" b="45951"/>
          <a:stretch/>
        </p:blipFill>
        <p:spPr bwMode="auto">
          <a:xfrm>
            <a:off x="647265" y="4693292"/>
            <a:ext cx="2411981" cy="2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60419BC-54C6-4D3C-A6E0-68844C18D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9880" r="2892" b="11383"/>
          <a:stretch/>
        </p:blipFill>
        <p:spPr bwMode="auto">
          <a:xfrm>
            <a:off x="5178212" y="4587688"/>
            <a:ext cx="1846372" cy="45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Zillow MediaRoom - Logos">
            <a:extLst>
              <a:ext uri="{FF2B5EF4-FFF2-40B4-BE49-F238E27FC236}">
                <a16:creationId xmlns:a16="http://schemas.microsoft.com/office/drawing/2014/main" id="{70E6C12D-DE36-469D-A8DC-D753364C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85" y="4620100"/>
            <a:ext cx="1653007" cy="3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ECEA056-521D-4CE6-9D2E-5B81ECAFB81A}"/>
              </a:ext>
            </a:extLst>
          </p:cNvPr>
          <p:cNvSpPr/>
          <p:nvPr/>
        </p:nvSpPr>
        <p:spPr>
          <a:xfrm>
            <a:off x="9254099" y="2932763"/>
            <a:ext cx="1934354" cy="1011885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+28%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(+198K avg monthly UVs)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E8543FB-4FFE-47F7-97F5-84F0327A2C6A}"/>
              </a:ext>
            </a:extLst>
          </p:cNvPr>
          <p:cNvSpPr/>
          <p:nvPr/>
        </p:nvSpPr>
        <p:spPr>
          <a:xfrm>
            <a:off x="830449" y="5083762"/>
            <a:ext cx="1934354" cy="1011885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+35%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(+235K avg monthly UVs)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7AC68E4-1E99-4FCC-B498-2CE899B0A3D7}"/>
              </a:ext>
            </a:extLst>
          </p:cNvPr>
          <p:cNvSpPr/>
          <p:nvPr/>
        </p:nvSpPr>
        <p:spPr>
          <a:xfrm>
            <a:off x="5091800" y="5082430"/>
            <a:ext cx="2108209" cy="1011885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+30%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(+5.7MM avg monthly UVs)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6B6D29-047A-4683-9D35-162D641C5014}"/>
              </a:ext>
            </a:extLst>
          </p:cNvPr>
          <p:cNvSpPr/>
          <p:nvPr/>
        </p:nvSpPr>
        <p:spPr>
          <a:xfrm>
            <a:off x="9308332" y="5086924"/>
            <a:ext cx="1934354" cy="1011885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anose="020B0403020202020204" pitchFamily="34" charset="0"/>
              </a:rPr>
              <a:t>+20%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(+6.7MM avg monthly UVs)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4E204E-7F1D-4587-B90F-271C2B9AC365}"/>
              </a:ext>
            </a:extLst>
          </p:cNvPr>
          <p:cNvSpPr/>
          <p:nvPr/>
        </p:nvSpPr>
        <p:spPr>
          <a:xfrm>
            <a:off x="2531191" y="2891647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43.1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EDD053-BB91-427A-8937-54AC4FAE3026}"/>
              </a:ext>
            </a:extLst>
          </p:cNvPr>
          <p:cNvSpPr/>
          <p:nvPr/>
        </p:nvSpPr>
        <p:spPr>
          <a:xfrm>
            <a:off x="6939049" y="2668295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45.3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D065CD-F48E-4D76-8A48-B0334CCDD44E}"/>
              </a:ext>
            </a:extLst>
          </p:cNvPr>
          <p:cNvSpPr/>
          <p:nvPr/>
        </p:nvSpPr>
        <p:spPr>
          <a:xfrm>
            <a:off x="10982350" y="2625104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48.4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6740BA4-50B6-49D2-8DD4-E59F036D238E}"/>
              </a:ext>
            </a:extLst>
          </p:cNvPr>
          <p:cNvSpPr/>
          <p:nvPr/>
        </p:nvSpPr>
        <p:spPr>
          <a:xfrm>
            <a:off x="2581077" y="4931708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53.8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27ECD1-FD73-4543-AB78-441DF0CE941A}"/>
              </a:ext>
            </a:extLst>
          </p:cNvPr>
          <p:cNvSpPr/>
          <p:nvPr/>
        </p:nvSpPr>
        <p:spPr>
          <a:xfrm>
            <a:off x="6928487" y="4744457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52.2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C2BC94-2840-4E85-9AE0-A6E9291B442C}"/>
              </a:ext>
            </a:extLst>
          </p:cNvPr>
          <p:cNvSpPr/>
          <p:nvPr/>
        </p:nvSpPr>
        <p:spPr>
          <a:xfrm>
            <a:off x="11135092" y="4700271"/>
            <a:ext cx="739090" cy="728274"/>
          </a:xfrm>
          <a:prstGeom prst="ellipse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latin typeface="Helvetica" panose="020B0604020202020204" pitchFamily="2" charset="0"/>
              </a:rPr>
              <a:t>45.0</a:t>
            </a:r>
          </a:p>
        </p:txBody>
      </p:sp>
    </p:spTree>
    <p:extLst>
      <p:ext uri="{BB962C8B-B14F-4D97-AF65-F5344CB8AC3E}">
        <p14:creationId xmlns:p14="http://schemas.microsoft.com/office/powerpoint/2010/main" val="352299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D176B4-D986-43EF-98E1-7F239880A70A}"/>
              </a:ext>
            </a:extLst>
          </p:cNvPr>
          <p:cNvSpPr/>
          <p:nvPr/>
        </p:nvSpPr>
        <p:spPr>
          <a:xfrm>
            <a:off x="0" y="0"/>
            <a:ext cx="5051934" cy="6858000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" panose="020B0604020202020204" pitchFamily="2" charset="0"/>
              </a:rPr>
              <a:t>Just Released!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9A07B-F920-460A-AD11-C587AE9DF877}"/>
              </a:ext>
            </a:extLst>
          </p:cNvPr>
          <p:cNvSpPr/>
          <p:nvPr/>
        </p:nvSpPr>
        <p:spPr>
          <a:xfrm>
            <a:off x="5308798" y="5405306"/>
            <a:ext cx="6557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 theVAB.com.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773D7-92D9-4EC1-8E26-4219C16D525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1724A-81A0-4B9F-82E8-448559CB7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2" t="23647" r="12237" b="14033"/>
          <a:stretch/>
        </p:blipFill>
        <p:spPr>
          <a:xfrm>
            <a:off x="5899066" y="1539577"/>
            <a:ext cx="5413113" cy="30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26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9CDC2E-B13C-46F6-82CA-0E51FA65F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0"/>
            <a:ext cx="4533532" cy="686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60ACB-540A-4604-970D-A0F98E996122}"/>
              </a:ext>
            </a:extLst>
          </p:cNvPr>
          <p:cNvSpPr/>
          <p:nvPr/>
        </p:nvSpPr>
        <p:spPr>
          <a:xfrm>
            <a:off x="4838331" y="271362"/>
            <a:ext cx="735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to remember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C0BD8-9A98-4D4F-91C6-6E6723F83746}"/>
              </a:ext>
            </a:extLst>
          </p:cNvPr>
          <p:cNvSpPr/>
          <p:nvPr/>
        </p:nvSpPr>
        <p:spPr>
          <a:xfrm>
            <a:off x="4884015" y="2427781"/>
            <a:ext cx="6979019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A modernized </a:t>
            </a:r>
            <a:r>
              <a:rPr lang="en-US" sz="2800">
                <a:solidFill>
                  <a:srgbClr val="1B1464"/>
                </a:solidFill>
                <a:latin typeface="Helvetica"/>
                <a:cs typeface="Helvetica"/>
              </a:rPr>
              <a:t>buying approach, not </a:t>
            </a: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limited </a:t>
            </a:r>
            <a:r>
              <a:rPr lang="en-US" sz="2800">
                <a:solidFill>
                  <a:srgbClr val="1B1464"/>
                </a:solidFill>
                <a:latin typeface="Helvetica"/>
                <a:cs typeface="Helvetica"/>
              </a:rPr>
              <a:t>by demographics, </a:t>
            </a: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allows a brand to reach its best </a:t>
            </a:r>
            <a:r>
              <a:rPr lang="en-US" sz="2800">
                <a:solidFill>
                  <a:srgbClr val="1B1464"/>
                </a:solidFill>
                <a:latin typeface="Helvetica"/>
                <a:cs typeface="Helvetica"/>
              </a:rPr>
              <a:t>potential consumers.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9583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17049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5242525-3551-4CCA-8F02-3E9C86E1FBE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620957-9260-438E-B7BD-9E46E95BA67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998710-73D6-47BC-B552-5C240AF4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479" y="2100068"/>
            <a:ext cx="1251128" cy="12511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8C5DCF-75B1-4F46-B188-C1A1FA411908}"/>
              </a:ext>
            </a:extLst>
          </p:cNvPr>
          <p:cNvSpPr/>
          <p:nvPr/>
        </p:nvSpPr>
        <p:spPr>
          <a:xfrm>
            <a:off x="1270849" y="3429000"/>
            <a:ext cx="2242644" cy="219469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0B18CA-1271-4297-9FD6-60DCCB2B7276}"/>
              </a:ext>
            </a:extLst>
          </p:cNvPr>
          <p:cNvSpPr/>
          <p:nvPr/>
        </p:nvSpPr>
        <p:spPr>
          <a:xfrm>
            <a:off x="1354904" y="4002773"/>
            <a:ext cx="2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Acknowledge the U.S. Population Shifts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B41110-4FA7-4BB8-84AF-D1E3A9D30A68}"/>
              </a:ext>
            </a:extLst>
          </p:cNvPr>
          <p:cNvSpPr/>
          <p:nvPr/>
        </p:nvSpPr>
        <p:spPr>
          <a:xfrm>
            <a:off x="8554316" y="3433077"/>
            <a:ext cx="2242644" cy="219469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4868-F159-4B88-A315-3C3B7765E742}"/>
              </a:ext>
            </a:extLst>
          </p:cNvPr>
          <p:cNvSpPr/>
          <p:nvPr/>
        </p:nvSpPr>
        <p:spPr>
          <a:xfrm>
            <a:off x="6123093" y="3418104"/>
            <a:ext cx="2242644" cy="219469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E4D70D-CF4F-4DCF-8793-F8C409479FC3}"/>
              </a:ext>
            </a:extLst>
          </p:cNvPr>
          <p:cNvSpPr/>
          <p:nvPr/>
        </p:nvSpPr>
        <p:spPr>
          <a:xfrm>
            <a:off x="3670873" y="3418104"/>
            <a:ext cx="2242644" cy="2194697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47CF20-FDF4-449C-A8B1-1EF97128C3D7}"/>
              </a:ext>
            </a:extLst>
          </p:cNvPr>
          <p:cNvSpPr/>
          <p:nvPr/>
        </p:nvSpPr>
        <p:spPr>
          <a:xfrm>
            <a:off x="8598701" y="4030221"/>
            <a:ext cx="2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Think (and Buy) Beyond the Demo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ABED57-E83C-4C44-BE35-B6BBDDD36D92}"/>
              </a:ext>
            </a:extLst>
          </p:cNvPr>
          <p:cNvSpPr/>
          <p:nvPr/>
        </p:nvSpPr>
        <p:spPr>
          <a:xfrm>
            <a:off x="6197466" y="4053786"/>
            <a:ext cx="2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Older Americans are Active Consumers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57A5325-EB9A-454F-884A-F8567BE48CE1}"/>
              </a:ext>
            </a:extLst>
          </p:cNvPr>
          <p:cNvSpPr/>
          <p:nvPr/>
        </p:nvSpPr>
        <p:spPr>
          <a:xfrm>
            <a:off x="3954822" y="4002773"/>
            <a:ext cx="2242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Think More Multicultural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2B6F235-6C72-4E76-BC84-AF51A2B8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51" y="2100068"/>
            <a:ext cx="1251128" cy="1251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2821E6-8880-4CC4-AA50-82661E87D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869" y="2171912"/>
            <a:ext cx="1137389" cy="113738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97E887-9D2A-4403-8601-809AE04F8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00" y="2166365"/>
            <a:ext cx="1137389" cy="11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87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88875" y="401237"/>
            <a:ext cx="11095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Audience Migration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you’ll find additional data including: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9A07B-F920-460A-AD11-C587AE9DF877}"/>
              </a:ext>
            </a:extLst>
          </p:cNvPr>
          <p:cNvSpPr/>
          <p:nvPr/>
        </p:nvSpPr>
        <p:spPr>
          <a:xfrm>
            <a:off x="840904" y="5892955"/>
            <a:ext cx="9790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 our newly redesigned website,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theVAB.com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8EFF0-9F4A-4D0D-8539-7D39FE54C502}"/>
              </a:ext>
            </a:extLst>
          </p:cNvPr>
          <p:cNvSpPr/>
          <p:nvPr/>
        </p:nvSpPr>
        <p:spPr>
          <a:xfrm>
            <a:off x="5302768" y="1697570"/>
            <a:ext cx="6756401" cy="332766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data and charts on population dynamics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analysis of the buying power of Adults 55+ as well as their resiliency during the pandemic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More on what high-growth DTC brands are saying about an audience-based approach, as well as their success with the over 50 audience.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849AEE-3456-4972-A9A1-F5F6EC74D5A2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8B5A18-9794-45E0-B683-0D494ACEC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2" t="23647" r="12237" b="14033"/>
          <a:stretch/>
        </p:blipFill>
        <p:spPr>
          <a:xfrm>
            <a:off x="259831" y="1990634"/>
            <a:ext cx="4805786" cy="27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7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F859D63-DEF8-4918-804C-D41D714D0E8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7767C-561D-41EE-86F4-364D0F52F254}"/>
              </a:ext>
            </a:extLst>
          </p:cNvPr>
          <p:cNvSpPr txBox="1"/>
          <p:nvPr/>
        </p:nvSpPr>
        <p:spPr>
          <a:xfrm>
            <a:off x="413302" y="1695189"/>
            <a:ext cx="768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to the VAB Insights library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We’ve answered hundreds of marketers’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1525E-AB57-4A2A-A8EC-B306B4E28052}"/>
              </a:ext>
            </a:extLst>
          </p:cNvPr>
          <p:cNvSpPr txBox="1"/>
          <p:nvPr/>
        </p:nvSpPr>
        <p:spPr>
          <a:xfrm>
            <a:off x="462268" y="2694399"/>
            <a:ext cx="7291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guides, reports, webinars and videos provide actionable insights to help marketers navigate today’s video landscape and think differently about their strategy.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theVAB.com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 visit us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C362A-7626-4867-B7AC-31CA3E823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500" y="4919346"/>
            <a:ext cx="1214437" cy="1245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3A-31B6-42CF-9AAF-1FA5DD597A2D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1C0A63-5702-40F9-B2AC-AE60209E93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0" y="0"/>
            <a:ext cx="5256799" cy="30605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40CF18-4E29-40CF-A05C-C213B6C61534}"/>
              </a:ext>
            </a:extLst>
          </p:cNvPr>
          <p:cNvSpPr/>
          <p:nvPr/>
        </p:nvSpPr>
        <p:spPr>
          <a:xfrm>
            <a:off x="449869" y="221925"/>
            <a:ext cx="95763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9222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FF6F6A-0012-413C-B3D5-DDAC566A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01A62"/>
              </a:clrFrom>
              <a:clrTo>
                <a:srgbClr val="201A6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3078" y="0"/>
            <a:ext cx="6092572" cy="35471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lang="en-US" sz="2000" b="1" dirty="0">
                <a:solidFill>
                  <a:srgbClr val="00BFF2"/>
                </a:solidFill>
                <a:latin typeface="Helvetica" pitchFamily="2" charset="0"/>
              </a:rPr>
              <a:t>discover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EEF44E4-E975-4760-91C3-BB3793B5E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1" y="4269336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1DA80E5-4A68-436A-AF65-C5276772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6" y="4252054"/>
            <a:ext cx="3183572" cy="14710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110A3B9A-A32F-48BC-8546-671243C7F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80" y="4252054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</p:spTree>
    <p:extLst>
      <p:ext uri="{BB962C8B-B14F-4D97-AF65-F5344CB8AC3E}">
        <p14:creationId xmlns:p14="http://schemas.microsoft.com/office/powerpoint/2010/main" val="115735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116799"/>
            <a:ext cx="7991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 today…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42153-E364-4D38-98F7-831B0EF6DB34}"/>
              </a:ext>
            </a:extLst>
          </p:cNvPr>
          <p:cNvGrpSpPr/>
          <p:nvPr/>
        </p:nvGrpSpPr>
        <p:grpSpPr>
          <a:xfrm>
            <a:off x="263111" y="1212122"/>
            <a:ext cx="11637679" cy="862259"/>
            <a:chOff x="282617" y="1570056"/>
            <a:chExt cx="10488513" cy="862259"/>
          </a:xfrm>
        </p:grpSpPr>
        <p:sp>
          <p:nvSpPr>
            <p:cNvPr id="25" name="Rectangle 24">
              <a:hlinkClick r:id="" action="ppaction://noaction"/>
              <a:extLst>
                <a:ext uri="{FF2B5EF4-FFF2-40B4-BE49-F238E27FC236}">
                  <a16:creationId xmlns:a16="http://schemas.microsoft.com/office/drawing/2014/main" id="{2FD6D68A-728F-4CB1-B6D7-B4DA6C316A83}"/>
                </a:ext>
              </a:extLst>
            </p:cNvPr>
            <p:cNvSpPr/>
            <p:nvPr/>
          </p:nvSpPr>
          <p:spPr>
            <a:xfrm>
              <a:off x="282617" y="1570056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288634-1E3C-42FC-A7C3-89A61E495855}"/>
                </a:ext>
              </a:extLst>
            </p:cNvPr>
            <p:cNvSpPr txBox="1"/>
            <p:nvPr/>
          </p:nvSpPr>
          <p:spPr>
            <a:xfrm>
              <a:off x="282617" y="1608901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0E58F2B0-C488-49D4-9D01-940344E382AA}"/>
                </a:ext>
              </a:extLst>
            </p:cNvPr>
            <p:cNvSpPr/>
            <p:nvPr/>
          </p:nvSpPr>
          <p:spPr>
            <a:xfrm>
              <a:off x="907315" y="1787110"/>
              <a:ext cx="9823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Situation: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group of Americans aged 50+ is growing significantly.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9321-0637-4732-9256-DC713D082D4C}"/>
              </a:ext>
            </a:extLst>
          </p:cNvPr>
          <p:cNvGrpSpPr/>
          <p:nvPr/>
        </p:nvGrpSpPr>
        <p:grpSpPr>
          <a:xfrm>
            <a:off x="277160" y="2538483"/>
            <a:ext cx="11637679" cy="862259"/>
            <a:chOff x="246215" y="2931624"/>
            <a:chExt cx="10488513" cy="862259"/>
          </a:xfrm>
        </p:grpSpPr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D58CF194-7A70-402C-880E-708B88BA2E1D}"/>
                </a:ext>
              </a:extLst>
            </p:cNvPr>
            <p:cNvSpPr/>
            <p:nvPr/>
          </p:nvSpPr>
          <p:spPr>
            <a:xfrm>
              <a:off x="246215" y="2931624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8C5ED-E422-4DC6-959E-0BAB57B4BDFB}"/>
                </a:ext>
              </a:extLst>
            </p:cNvPr>
            <p:cNvSpPr txBox="1"/>
            <p:nvPr/>
          </p:nvSpPr>
          <p:spPr>
            <a:xfrm>
              <a:off x="294979" y="3056729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" name="Rectangle 31">
              <a:hlinkClick r:id="" action="ppaction://noaction"/>
              <a:extLst>
                <a:ext uri="{FF2B5EF4-FFF2-40B4-BE49-F238E27FC236}">
                  <a16:creationId xmlns:a16="http://schemas.microsoft.com/office/drawing/2014/main" id="{E1C8AB8F-4165-4769-8969-97FFD7B7FA95}"/>
                </a:ext>
              </a:extLst>
            </p:cNvPr>
            <p:cNvSpPr/>
            <p:nvPr/>
          </p:nvSpPr>
          <p:spPr>
            <a:xfrm>
              <a:off x="849088" y="3072117"/>
              <a:ext cx="9679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Implication: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natural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result of an aging American population is an older linear TV audience, however that means there is a disconnect with traditional buying demos of 18-49 or 25-54.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8E2DF-A330-4F92-AE64-B4435BE3751A}"/>
              </a:ext>
            </a:extLst>
          </p:cNvPr>
          <p:cNvGrpSpPr/>
          <p:nvPr/>
        </p:nvGrpSpPr>
        <p:grpSpPr>
          <a:xfrm>
            <a:off x="263111" y="5373976"/>
            <a:ext cx="11585488" cy="867053"/>
            <a:chOff x="216481" y="4295525"/>
            <a:chExt cx="10441476" cy="867053"/>
          </a:xfrm>
        </p:grpSpPr>
        <p:sp>
          <p:nvSpPr>
            <p:cNvPr id="34" name="Rectangle 33">
              <a:hlinkClick r:id="" action="ppaction://noaction"/>
              <a:extLst>
                <a:ext uri="{FF2B5EF4-FFF2-40B4-BE49-F238E27FC236}">
                  <a16:creationId xmlns:a16="http://schemas.microsoft.com/office/drawing/2014/main" id="{CA0295FA-0609-4CDF-B578-B14AD4F90E19}"/>
                </a:ext>
              </a:extLst>
            </p:cNvPr>
            <p:cNvSpPr/>
            <p:nvPr/>
          </p:nvSpPr>
          <p:spPr>
            <a:xfrm>
              <a:off x="216481" y="4295525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7F534E-9EB0-43DF-B401-7CD945DCF88D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Rectangle 36">
              <a:hlinkClick r:id="" action="ppaction://noaction"/>
              <a:extLst>
                <a:ext uri="{FF2B5EF4-FFF2-40B4-BE49-F238E27FC236}">
                  <a16:creationId xmlns:a16="http://schemas.microsoft.com/office/drawing/2014/main" id="{DBBB9344-5914-423A-9B3E-72926065ECE2}"/>
                </a:ext>
              </a:extLst>
            </p:cNvPr>
            <p:cNvSpPr/>
            <p:nvPr/>
          </p:nvSpPr>
          <p:spPr>
            <a:xfrm>
              <a:off x="917280" y="4453646"/>
              <a:ext cx="9740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Evolved Approach: 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Shifting from a demo-based to an </a:t>
              </a:r>
              <a:r>
                <a:rPr lang="en-US" dirty="0">
                  <a:solidFill>
                    <a:srgbClr val="002060"/>
                  </a:solidFill>
                  <a:latin typeface="Helvetica" panose="020B0403020202020204" pitchFamily="34" charset="0"/>
                </a:rPr>
                <a:t>a</a:t>
              </a:r>
              <a:r>
                <a:rPr kumimoji="0" lang="en-US" sz="180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udience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-first buying approach results in better targeting and greater ROI.</a:t>
              </a: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399017-2FFC-4513-9E43-020F623733D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B162-4494-4ABD-ABDF-99902298300C}"/>
              </a:ext>
            </a:extLst>
          </p:cNvPr>
          <p:cNvGrpSpPr/>
          <p:nvPr/>
        </p:nvGrpSpPr>
        <p:grpSpPr>
          <a:xfrm>
            <a:off x="263111" y="4024576"/>
            <a:ext cx="11681559" cy="1043419"/>
            <a:chOff x="270817" y="4386023"/>
            <a:chExt cx="10528061" cy="1043419"/>
          </a:xfrm>
        </p:grpSpPr>
        <p:sp>
          <p:nvSpPr>
            <p:cNvPr id="21" name="Rectangle 20">
              <a:hlinkClick r:id="" action="ppaction://noaction"/>
              <a:extLst>
                <a:ext uri="{FF2B5EF4-FFF2-40B4-BE49-F238E27FC236}">
                  <a16:creationId xmlns:a16="http://schemas.microsoft.com/office/drawing/2014/main" id="{0DC13E38-B13D-493D-A214-AB9D7217CA2E}"/>
                </a:ext>
              </a:extLst>
            </p:cNvPr>
            <p:cNvSpPr/>
            <p:nvPr/>
          </p:nvSpPr>
          <p:spPr>
            <a:xfrm>
              <a:off x="270817" y="4386023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0D459-B609-49E4-BC08-96BE79544606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0E6590DE-F074-4C96-A09C-81C835BEF0F2}"/>
                </a:ext>
              </a:extLst>
            </p:cNvPr>
            <p:cNvSpPr/>
            <p:nvPr/>
          </p:nvSpPr>
          <p:spPr>
            <a:xfrm>
              <a:off x="858852" y="4506112"/>
              <a:ext cx="9940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002060"/>
                  </a:solidFill>
                  <a:latin typeface="Helvetica" panose="020B0403020202020204" pitchFamily="34" charset="0"/>
                </a:rPr>
                <a:t>The Opportunity: </a:t>
              </a:r>
              <a:r>
                <a:rPr lang="en-US" dirty="0">
                  <a:solidFill>
                    <a:srgbClr val="1B1464"/>
                  </a:solidFill>
                  <a:latin typeface="Helvetica"/>
                </a:rPr>
                <a:t> There is a great 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p-side for marketers who embrace the purchasing power of older segments - </a:t>
              </a:r>
              <a:r>
                <a:rPr lang="en-US" dirty="0">
                  <a:solidFill>
                    <a:srgbClr val="002060"/>
                  </a:solidFill>
                  <a:latin typeface="Helvetica" panose="020B0403020202020204" pitchFamily="34" charset="0"/>
                </a:rPr>
                <a:t>nearly $4 Trillion in consumer spending.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99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80849" y="116799"/>
            <a:ext cx="7991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 today…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6DBB858-9CD9-4220-8DC1-726DA47A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B0DEEC7-1DA5-47C3-B974-3678360CACCF}"/>
              </a:ext>
            </a:extLst>
          </p:cNvPr>
          <p:cNvSpPr/>
          <p:nvPr/>
        </p:nvSpPr>
        <p:spPr>
          <a:xfrm>
            <a:off x="504724" y="6586958"/>
            <a:ext cx="11708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42153-E364-4D38-98F7-831B0EF6DB34}"/>
              </a:ext>
            </a:extLst>
          </p:cNvPr>
          <p:cNvGrpSpPr/>
          <p:nvPr/>
        </p:nvGrpSpPr>
        <p:grpSpPr>
          <a:xfrm>
            <a:off x="263111" y="1212122"/>
            <a:ext cx="11637679" cy="862259"/>
            <a:chOff x="282617" y="1570056"/>
            <a:chExt cx="10488513" cy="862259"/>
          </a:xfrm>
        </p:grpSpPr>
        <p:sp>
          <p:nvSpPr>
            <p:cNvPr id="25" name="Rectangle 24">
              <a:hlinkClick r:id="" action="ppaction://noaction"/>
              <a:extLst>
                <a:ext uri="{FF2B5EF4-FFF2-40B4-BE49-F238E27FC236}">
                  <a16:creationId xmlns:a16="http://schemas.microsoft.com/office/drawing/2014/main" id="{2FD6D68A-728F-4CB1-B6D7-B4DA6C316A83}"/>
                </a:ext>
              </a:extLst>
            </p:cNvPr>
            <p:cNvSpPr/>
            <p:nvPr/>
          </p:nvSpPr>
          <p:spPr>
            <a:xfrm>
              <a:off x="282617" y="1570056"/>
              <a:ext cx="10488513" cy="86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288634-1E3C-42FC-A7C3-89A61E495855}"/>
                </a:ext>
              </a:extLst>
            </p:cNvPr>
            <p:cNvSpPr txBox="1"/>
            <p:nvPr/>
          </p:nvSpPr>
          <p:spPr>
            <a:xfrm>
              <a:off x="282617" y="1608901"/>
              <a:ext cx="436418" cy="67710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Rectangle 27">
              <a:hlinkClick r:id="" action="ppaction://noaction"/>
              <a:extLst>
                <a:ext uri="{FF2B5EF4-FFF2-40B4-BE49-F238E27FC236}">
                  <a16:creationId xmlns:a16="http://schemas.microsoft.com/office/drawing/2014/main" id="{0E58F2B0-C488-49D4-9D01-940344E382AA}"/>
                </a:ext>
              </a:extLst>
            </p:cNvPr>
            <p:cNvSpPr/>
            <p:nvPr/>
          </p:nvSpPr>
          <p:spPr>
            <a:xfrm>
              <a:off x="907315" y="1787110"/>
              <a:ext cx="9823572" cy="369332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Situation: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group of Americans aged 50+ is growing significantly.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9321-0637-4732-9256-DC713D082D4C}"/>
              </a:ext>
            </a:extLst>
          </p:cNvPr>
          <p:cNvGrpSpPr/>
          <p:nvPr/>
        </p:nvGrpSpPr>
        <p:grpSpPr>
          <a:xfrm>
            <a:off x="277160" y="2538483"/>
            <a:ext cx="11637679" cy="862259"/>
            <a:chOff x="246215" y="2931624"/>
            <a:chExt cx="10488513" cy="862259"/>
          </a:xfrm>
        </p:grpSpPr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D58CF194-7A70-402C-880E-708B88BA2E1D}"/>
                </a:ext>
              </a:extLst>
            </p:cNvPr>
            <p:cNvSpPr/>
            <p:nvPr/>
          </p:nvSpPr>
          <p:spPr>
            <a:xfrm>
              <a:off x="246215" y="2931624"/>
              <a:ext cx="10488513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68C5ED-E422-4DC6-959E-0BAB57B4BDFB}"/>
                </a:ext>
              </a:extLst>
            </p:cNvPr>
            <p:cNvSpPr txBox="1"/>
            <p:nvPr/>
          </p:nvSpPr>
          <p:spPr>
            <a:xfrm>
              <a:off x="294979" y="3056729"/>
              <a:ext cx="4364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" name="Rectangle 31">
              <a:hlinkClick r:id="" action="ppaction://noaction"/>
              <a:extLst>
                <a:ext uri="{FF2B5EF4-FFF2-40B4-BE49-F238E27FC236}">
                  <a16:creationId xmlns:a16="http://schemas.microsoft.com/office/drawing/2014/main" id="{E1C8AB8F-4165-4769-8969-97FFD7B7FA95}"/>
                </a:ext>
              </a:extLst>
            </p:cNvPr>
            <p:cNvSpPr/>
            <p:nvPr/>
          </p:nvSpPr>
          <p:spPr>
            <a:xfrm>
              <a:off x="849088" y="3072117"/>
              <a:ext cx="9679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Implication: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natural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result of an aging American population is an older linear TV audience, however that means there is a disconnect with traditional buying demos of 18-49 or 25-54.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8E2DF-A330-4F92-AE64-B4435BE3751A}"/>
              </a:ext>
            </a:extLst>
          </p:cNvPr>
          <p:cNvGrpSpPr/>
          <p:nvPr/>
        </p:nvGrpSpPr>
        <p:grpSpPr>
          <a:xfrm>
            <a:off x="263111" y="5373976"/>
            <a:ext cx="11585488" cy="867053"/>
            <a:chOff x="216481" y="4295525"/>
            <a:chExt cx="10441476" cy="867053"/>
          </a:xfrm>
        </p:grpSpPr>
        <p:sp>
          <p:nvSpPr>
            <p:cNvPr id="34" name="Rectangle 33">
              <a:hlinkClick r:id="" action="ppaction://noaction"/>
              <a:extLst>
                <a:ext uri="{FF2B5EF4-FFF2-40B4-BE49-F238E27FC236}">
                  <a16:creationId xmlns:a16="http://schemas.microsoft.com/office/drawing/2014/main" id="{CA0295FA-0609-4CDF-B578-B14AD4F90E19}"/>
                </a:ext>
              </a:extLst>
            </p:cNvPr>
            <p:cNvSpPr/>
            <p:nvPr/>
          </p:nvSpPr>
          <p:spPr>
            <a:xfrm>
              <a:off x="216481" y="4295525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7F534E-9EB0-43DF-B401-7CD945DCF88D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Rectangle 36">
              <a:hlinkClick r:id="" action="ppaction://noaction"/>
              <a:extLst>
                <a:ext uri="{FF2B5EF4-FFF2-40B4-BE49-F238E27FC236}">
                  <a16:creationId xmlns:a16="http://schemas.microsoft.com/office/drawing/2014/main" id="{DBBB9344-5914-423A-9B3E-72926065ECE2}"/>
                </a:ext>
              </a:extLst>
            </p:cNvPr>
            <p:cNvSpPr/>
            <p:nvPr/>
          </p:nvSpPr>
          <p:spPr>
            <a:xfrm>
              <a:off x="917280" y="4453646"/>
              <a:ext cx="9740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Evolved Approach: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Shifting from a demo-based to an 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udience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-first buying approach results in better targeting and greater ROI.</a:t>
              </a:r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399017-2FFC-4513-9E43-020F623733D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B162-4494-4ABD-ABDF-99902298300C}"/>
              </a:ext>
            </a:extLst>
          </p:cNvPr>
          <p:cNvGrpSpPr/>
          <p:nvPr/>
        </p:nvGrpSpPr>
        <p:grpSpPr>
          <a:xfrm>
            <a:off x="263111" y="4024576"/>
            <a:ext cx="11681559" cy="1043419"/>
            <a:chOff x="270817" y="4386023"/>
            <a:chExt cx="10528061" cy="1043419"/>
          </a:xfrm>
        </p:grpSpPr>
        <p:sp>
          <p:nvSpPr>
            <p:cNvPr id="21" name="Rectangle 20">
              <a:hlinkClick r:id="" action="ppaction://noaction"/>
              <a:extLst>
                <a:ext uri="{FF2B5EF4-FFF2-40B4-BE49-F238E27FC236}">
                  <a16:creationId xmlns:a16="http://schemas.microsoft.com/office/drawing/2014/main" id="{0DC13E38-B13D-493D-A214-AB9D7217CA2E}"/>
                </a:ext>
              </a:extLst>
            </p:cNvPr>
            <p:cNvSpPr/>
            <p:nvPr/>
          </p:nvSpPr>
          <p:spPr>
            <a:xfrm>
              <a:off x="270817" y="4386023"/>
              <a:ext cx="10441476" cy="862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0D459-B609-49E4-BC08-96BE79544606}"/>
                </a:ext>
              </a:extLst>
            </p:cNvPr>
            <p:cNvSpPr txBox="1"/>
            <p:nvPr/>
          </p:nvSpPr>
          <p:spPr>
            <a:xfrm>
              <a:off x="357402" y="4485470"/>
              <a:ext cx="4328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Rectangle 22">
              <a:hlinkClick r:id="" action="ppaction://noaction"/>
              <a:extLst>
                <a:ext uri="{FF2B5EF4-FFF2-40B4-BE49-F238E27FC236}">
                  <a16:creationId xmlns:a16="http://schemas.microsoft.com/office/drawing/2014/main" id="{0E6590DE-F074-4C96-A09C-81C835BEF0F2}"/>
                </a:ext>
              </a:extLst>
            </p:cNvPr>
            <p:cNvSpPr/>
            <p:nvPr/>
          </p:nvSpPr>
          <p:spPr>
            <a:xfrm>
              <a:off x="858852" y="4506112"/>
              <a:ext cx="99400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The Opportunity: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 There is a great 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p-side for marketers who embrace the purchasing power of older segments 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nearly $4 Trillion in consumer spending.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02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0" y="1673029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988F0C-0628-424C-A000-0A95510C4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74422"/>
              </p:ext>
            </p:extLst>
          </p:nvPr>
        </p:nvGraphicFramePr>
        <p:xfrm>
          <a:off x="1032986" y="1938236"/>
          <a:ext cx="10356850" cy="4667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42DAF-8590-4DA3-B802-D85CE9E3133D}"/>
              </a:ext>
            </a:extLst>
          </p:cNvPr>
          <p:cNvSpPr txBox="1">
            <a:spLocks/>
          </p:cNvSpPr>
          <p:nvPr/>
        </p:nvSpPr>
        <p:spPr>
          <a:xfrm>
            <a:off x="156785" y="174091"/>
            <a:ext cx="11998303" cy="812241"/>
          </a:xfrm>
          <a:prstGeom prst="rect">
            <a:avLst/>
          </a:prstGeom>
        </p:spPr>
        <p:txBody>
          <a:bodyPr vert="horz" lIns="116656" tIns="58311" rIns="116656" bIns="58311" rtlCol="0" anchor="ctr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+mj-cs"/>
              </a:rPr>
              <a:t>The adult 50+ population has doubled in size over the last 40 years, reflecting an increase of 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+mj-cs"/>
              </a:rPr>
              <a:t>60 million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+mj-cs"/>
              </a:rPr>
              <a:t>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8C81E-C16A-4839-9897-D3DE7F565CA1}"/>
              </a:ext>
            </a:extLst>
          </p:cNvPr>
          <p:cNvSpPr txBox="1"/>
          <p:nvPr/>
        </p:nvSpPr>
        <p:spPr>
          <a:xfrm>
            <a:off x="520897" y="4936133"/>
            <a:ext cx="11405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Total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1F7E5-A136-4EE1-8452-CC1C27C1FA98}"/>
              </a:ext>
            </a:extLst>
          </p:cNvPr>
          <p:cNvSpPr txBox="1"/>
          <p:nvPr/>
        </p:nvSpPr>
        <p:spPr>
          <a:xfrm>
            <a:off x="2097306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1980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0898D-2F82-4AE3-8326-82436CE9F059}"/>
              </a:ext>
            </a:extLst>
          </p:cNvPr>
          <p:cNvSpPr txBox="1"/>
          <p:nvPr/>
        </p:nvSpPr>
        <p:spPr>
          <a:xfrm>
            <a:off x="4066610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E6635-98B5-4ACA-9F47-C3D3D27AF806}"/>
              </a:ext>
            </a:extLst>
          </p:cNvPr>
          <p:cNvSpPr txBox="1"/>
          <p:nvPr/>
        </p:nvSpPr>
        <p:spPr>
          <a:xfrm>
            <a:off x="4968022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214A07-4751-482F-B018-486622CDACBC}"/>
              </a:ext>
            </a:extLst>
          </p:cNvPr>
          <p:cNvSpPr txBox="1"/>
          <p:nvPr/>
        </p:nvSpPr>
        <p:spPr>
          <a:xfrm>
            <a:off x="5952365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594E85-4FD0-4AA1-8290-1DF79FFFA101}"/>
              </a:ext>
            </a:extLst>
          </p:cNvPr>
          <p:cNvSpPr txBox="1"/>
          <p:nvPr/>
        </p:nvSpPr>
        <p:spPr>
          <a:xfrm>
            <a:off x="6969036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DD7456-8ADE-49A5-A01C-DFBDD3903D25}"/>
              </a:ext>
            </a:extLst>
          </p:cNvPr>
          <p:cNvSpPr txBox="1"/>
          <p:nvPr/>
        </p:nvSpPr>
        <p:spPr>
          <a:xfrm>
            <a:off x="7838120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16104D-8B55-4142-BEC9-F4E600AB834C}"/>
              </a:ext>
            </a:extLst>
          </p:cNvPr>
          <p:cNvSpPr txBox="1"/>
          <p:nvPr/>
        </p:nvSpPr>
        <p:spPr>
          <a:xfrm>
            <a:off x="8854791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4A2717-9894-4845-87FE-88879859FE1A}"/>
              </a:ext>
            </a:extLst>
          </p:cNvPr>
          <p:cNvSpPr txBox="1"/>
          <p:nvPr/>
        </p:nvSpPr>
        <p:spPr>
          <a:xfrm>
            <a:off x="9863267" y="59936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2060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E96E9-DF1C-4A28-8E09-AB3694CBC057}"/>
              </a:ext>
            </a:extLst>
          </p:cNvPr>
          <p:cNvSpPr txBox="1"/>
          <p:nvPr/>
        </p:nvSpPr>
        <p:spPr>
          <a:xfrm>
            <a:off x="2129083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26%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1866EC-FE6C-406A-BA1A-C02311551CF5}"/>
              </a:ext>
            </a:extLst>
          </p:cNvPr>
          <p:cNvSpPr txBox="1"/>
          <p:nvPr/>
        </p:nvSpPr>
        <p:spPr>
          <a:xfrm>
            <a:off x="3081583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0BFD7B-F4E7-4808-A9C6-24FB184788D8}"/>
              </a:ext>
            </a:extLst>
          </p:cNvPr>
          <p:cNvSpPr txBox="1"/>
          <p:nvPr/>
        </p:nvSpPr>
        <p:spPr>
          <a:xfrm>
            <a:off x="4024280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27%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E0B539-1BDA-436E-9B0A-E0C23D5BC372}"/>
              </a:ext>
            </a:extLst>
          </p:cNvPr>
          <p:cNvSpPr txBox="1"/>
          <p:nvPr/>
        </p:nvSpPr>
        <p:spPr>
          <a:xfrm>
            <a:off x="4999283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656880-65D8-4F75-A632-1752C847A1A4}"/>
              </a:ext>
            </a:extLst>
          </p:cNvPr>
          <p:cNvSpPr txBox="1"/>
          <p:nvPr/>
        </p:nvSpPr>
        <p:spPr>
          <a:xfrm>
            <a:off x="5958133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36%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92892B-1387-4F88-BFB5-834B1EA0D068}"/>
              </a:ext>
            </a:extLst>
          </p:cNvPr>
          <p:cNvSpPr txBox="1"/>
          <p:nvPr/>
        </p:nvSpPr>
        <p:spPr>
          <a:xfrm>
            <a:off x="6908519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37%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3D52D3-3AF9-480F-8ABD-81FA5C65EEE7}"/>
              </a:ext>
            </a:extLst>
          </p:cNvPr>
          <p:cNvSpPr txBox="1"/>
          <p:nvPr/>
        </p:nvSpPr>
        <p:spPr>
          <a:xfrm>
            <a:off x="7868034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39%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04999A-AF66-45EC-9C51-FD30EC85C1F4}"/>
              </a:ext>
            </a:extLst>
          </p:cNvPr>
          <p:cNvSpPr txBox="1"/>
          <p:nvPr/>
        </p:nvSpPr>
        <p:spPr>
          <a:xfrm>
            <a:off x="8827686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CFB467-434F-4452-BD07-F630B94DBD5A}"/>
              </a:ext>
            </a:extLst>
          </p:cNvPr>
          <p:cNvSpPr txBox="1"/>
          <p:nvPr/>
        </p:nvSpPr>
        <p:spPr>
          <a:xfrm>
            <a:off x="9838138" y="5068639"/>
            <a:ext cx="56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41%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488C58D0-3FE0-4BE7-AA55-8815E2EDFA26}"/>
              </a:ext>
            </a:extLst>
          </p:cNvPr>
          <p:cNvSpPr txBox="1">
            <a:spLocks/>
          </p:cNvSpPr>
          <p:nvPr/>
        </p:nvSpPr>
        <p:spPr>
          <a:xfrm>
            <a:off x="520898" y="6220313"/>
            <a:ext cx="11508346" cy="338310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U.S. Census Bureau data, Population Estimates for 1980, 1990, 2000, 2010; U.S. Census Bureau, Population Division: Washington, DC.,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Projected Age Groups and Sex Composition of the Population: Main Projections Series for the United States, 2017-2060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62138-A56A-44C9-B058-17A099B4A137}"/>
              </a:ext>
            </a:extLst>
          </p:cNvPr>
          <p:cNvSpPr/>
          <p:nvPr/>
        </p:nvSpPr>
        <p:spPr>
          <a:xfrm>
            <a:off x="190940" y="1150416"/>
            <a:ext cx="1132207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solidFill>
                  <a:srgbClr val="1F1A62"/>
                </a:solidFill>
                <a:latin typeface="Helvetica"/>
                <a:cs typeface="Helvetica"/>
              </a:rPr>
              <a:t>Adults 50+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will continue to outpace the growth of younger demographics over the next several decades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B6FA-412E-4A22-B5AB-042F0AA5CB2C}"/>
              </a:ext>
            </a:extLst>
          </p:cNvPr>
          <p:cNvSpPr txBox="1"/>
          <p:nvPr/>
        </p:nvSpPr>
        <p:spPr>
          <a:xfrm>
            <a:off x="2880335" y="2987655"/>
            <a:ext cx="2748399" cy="461665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A50+ also account for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almost half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(46%)</a:t>
            </a: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2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</a:t>
            </a:r>
            <a:r>
              <a:rPr lang="en-US" sz="12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A18+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2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population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2C1E57-0628-445B-9262-1DC437079E23}"/>
              </a:ext>
            </a:extLst>
          </p:cNvPr>
          <p:cNvCxnSpPr/>
          <p:nvPr/>
        </p:nvCxnSpPr>
        <p:spPr>
          <a:xfrm>
            <a:off x="5618480" y="3449320"/>
            <a:ext cx="172535" cy="286839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7FB268-B58A-4376-AF1D-9710530BA442}"/>
              </a:ext>
            </a:extLst>
          </p:cNvPr>
          <p:cNvSpPr/>
          <p:nvPr/>
        </p:nvSpPr>
        <p:spPr>
          <a:xfrm>
            <a:off x="0" y="1771609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Median Age of US Population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B225FC3-5292-421C-A86F-60EA7A7AC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95988"/>
              </p:ext>
            </p:extLst>
          </p:nvPr>
        </p:nvGraphicFramePr>
        <p:xfrm>
          <a:off x="1278903" y="1721001"/>
          <a:ext cx="9634194" cy="457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F0E4031-A86A-4F3A-80FB-682A98BC183F}"/>
              </a:ext>
            </a:extLst>
          </p:cNvPr>
          <p:cNvSpPr/>
          <p:nvPr/>
        </p:nvSpPr>
        <p:spPr>
          <a:xfrm>
            <a:off x="175118" y="561095"/>
            <a:ext cx="120599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Pushing up the U.S. median age by nearly 30% over the last 40 years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FBF0E-E17B-438B-91BF-70B787B78535}"/>
              </a:ext>
            </a:extLst>
          </p:cNvPr>
          <p:cNvSpPr txBox="1">
            <a:spLocks/>
          </p:cNvSpPr>
          <p:nvPr/>
        </p:nvSpPr>
        <p:spPr>
          <a:xfrm>
            <a:off x="552392" y="6341295"/>
            <a:ext cx="11131120" cy="19504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Source: VAB analysis of U.S. Census Bureau data, Population Estimates for 1980, 1990, 2000, 2010; U.S Census Bureau,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Projected 5-Year Age Groups And Sex Composition of the Population, 2017 – 2060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* = Projected Median Age.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7818222-B437-405B-B6BA-F3FE98CAA9D3}"/>
              </a:ext>
            </a:extLst>
          </p:cNvPr>
          <p:cNvSpPr/>
          <p:nvPr/>
        </p:nvSpPr>
        <p:spPr>
          <a:xfrm>
            <a:off x="1657034" y="3117042"/>
            <a:ext cx="661804" cy="469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307A6C-2363-41D5-A804-E64B6064FAA9}"/>
              </a:ext>
            </a:extLst>
          </p:cNvPr>
          <p:cNvSpPr/>
          <p:nvPr/>
        </p:nvSpPr>
        <p:spPr>
          <a:xfrm>
            <a:off x="5765097" y="2505025"/>
            <a:ext cx="661804" cy="469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9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C88E02-F6D0-44F0-B46B-CFF324F72288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D9186F-5E83-4D49-830F-5289517B09DE}"/>
              </a:ext>
            </a:extLst>
          </p:cNvPr>
          <p:cNvSpPr/>
          <p:nvPr/>
        </p:nvSpPr>
        <p:spPr>
          <a:xfrm>
            <a:off x="526244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11EECAD3-E60D-46A3-A767-CAB5E48139B4}"/>
              </a:ext>
            </a:extLst>
          </p:cNvPr>
          <p:cNvSpPr txBox="1">
            <a:spLocks/>
          </p:cNvSpPr>
          <p:nvPr/>
        </p:nvSpPr>
        <p:spPr>
          <a:xfrm>
            <a:off x="504725" y="6225671"/>
            <a:ext cx="11628815" cy="348909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U.S. Census Bureau data, Population Division: Washington, DC.,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Projected Age Groups and Sex Composition of the Population: Main Projections Series for the United States, 2017-2060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NH = Non-Hispanic. Other – includes Non-Hispanic American </a:t>
            </a:r>
            <a:r>
              <a:rPr lang="en-US" sz="800" dirty="0">
                <a:solidFill>
                  <a:srgbClr val="1B1464"/>
                </a:solidFill>
                <a:latin typeface="Helvetica" panose="020B0403020202020204" pitchFamily="34" charset="0"/>
              </a:rPr>
              <a:t>Indian, Alaska Native, Native Hawaiian and Other Pacific Islander.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5DB79BC1-E081-4CF3-8658-33366E68D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13197"/>
              </p:ext>
            </p:extLst>
          </p:nvPr>
        </p:nvGraphicFramePr>
        <p:xfrm>
          <a:off x="637786" y="1875934"/>
          <a:ext cx="11036300" cy="4383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FE51337C-7111-4FDD-BD9E-AAF8EAD4F674}"/>
              </a:ext>
            </a:extLst>
          </p:cNvPr>
          <p:cNvSpPr txBox="1">
            <a:spLocks/>
          </p:cNvSpPr>
          <p:nvPr/>
        </p:nvSpPr>
        <p:spPr>
          <a:xfrm>
            <a:off x="190939" y="65520"/>
            <a:ext cx="11168359" cy="1005817"/>
          </a:xfrm>
          <a:prstGeom prst="rect">
            <a:avLst/>
          </a:prstGeom>
        </p:spPr>
        <p:txBody>
          <a:bodyPr vert="horz" lIns="116656" tIns="58311" rIns="116656" bIns="58311" rtlCol="0" anchor="ctr">
            <a:norm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Over the next decade, multicultural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 audience segments will account for 78% of the total adult 50+ growth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BB93BC-9603-40AB-A070-04A1617B7551}"/>
              </a:ext>
            </a:extLst>
          </p:cNvPr>
          <p:cNvSpPr/>
          <p:nvPr/>
        </p:nvSpPr>
        <p:spPr>
          <a:xfrm>
            <a:off x="190940" y="1027866"/>
            <a:ext cx="103765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sz="1600" dirty="0">
                <a:solidFill>
                  <a:srgbClr val="1F1A62"/>
                </a:solidFill>
                <a:latin typeface="Helvetica"/>
              </a:rPr>
              <a:t>By 2030, 10 million more multicultural people will have aged into the adult 50+ population and future growth will be driven primarily by these segments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7F3D2-9360-4191-BB38-63D46051AAA6}"/>
              </a:ext>
            </a:extLst>
          </p:cNvPr>
          <p:cNvSpPr txBox="1"/>
          <p:nvPr/>
        </p:nvSpPr>
        <p:spPr>
          <a:xfrm>
            <a:off x="1461155" y="3560917"/>
            <a:ext cx="77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119.3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AC51D-D76B-4D5F-AC32-EF5DD975223A}"/>
              </a:ext>
            </a:extLst>
          </p:cNvPr>
          <p:cNvSpPr txBox="1"/>
          <p:nvPr/>
        </p:nvSpPr>
        <p:spPr>
          <a:xfrm>
            <a:off x="3640317" y="3322246"/>
            <a:ext cx="77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132.4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19B7A-1F9F-47F6-8546-6BA0AD5192EF}"/>
              </a:ext>
            </a:extLst>
          </p:cNvPr>
          <p:cNvSpPr txBox="1"/>
          <p:nvPr/>
        </p:nvSpPr>
        <p:spPr>
          <a:xfrm>
            <a:off x="5747209" y="3111796"/>
            <a:ext cx="77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145.2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79C67-68CB-443A-9B2B-00E81BA17093}"/>
              </a:ext>
            </a:extLst>
          </p:cNvPr>
          <p:cNvSpPr txBox="1"/>
          <p:nvPr/>
        </p:nvSpPr>
        <p:spPr>
          <a:xfrm>
            <a:off x="7892085" y="2918466"/>
            <a:ext cx="77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156.7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56DE99-36BB-4A75-B236-AAFEB62E2893}"/>
              </a:ext>
            </a:extLst>
          </p:cNvPr>
          <p:cNvSpPr txBox="1"/>
          <p:nvPr/>
        </p:nvSpPr>
        <p:spPr>
          <a:xfrm>
            <a:off x="10057385" y="2749262"/>
            <a:ext cx="77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167.0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8B0E0EE-76EA-4044-9FFD-913C4B56A5DD}"/>
              </a:ext>
            </a:extLst>
          </p:cNvPr>
          <p:cNvSpPr/>
          <p:nvPr/>
        </p:nvSpPr>
        <p:spPr>
          <a:xfrm>
            <a:off x="2351204" y="3868694"/>
            <a:ext cx="165753" cy="6757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7727C-2B73-44EC-9154-709176924054}"/>
              </a:ext>
            </a:extLst>
          </p:cNvPr>
          <p:cNvSpPr txBox="1"/>
          <p:nvPr/>
        </p:nvSpPr>
        <p:spPr>
          <a:xfrm>
            <a:off x="2582945" y="4050201"/>
            <a:ext cx="70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403020202020204" pitchFamily="34" charset="0"/>
              </a:rPr>
              <a:t>27%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156FB11C-DB0D-4247-B3C5-E333B841B0C7}"/>
              </a:ext>
            </a:extLst>
          </p:cNvPr>
          <p:cNvSpPr/>
          <p:nvPr/>
        </p:nvSpPr>
        <p:spPr>
          <a:xfrm>
            <a:off x="4445525" y="3700580"/>
            <a:ext cx="231742" cy="6746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22A8AF-F7E6-46D4-9E9E-1D064D31E0EA}"/>
              </a:ext>
            </a:extLst>
          </p:cNvPr>
          <p:cNvSpPr txBox="1"/>
          <p:nvPr/>
        </p:nvSpPr>
        <p:spPr>
          <a:xfrm>
            <a:off x="4677267" y="3900941"/>
            <a:ext cx="63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403020202020204" pitchFamily="34" charset="0"/>
              </a:rPr>
              <a:t>32%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07E928B-CC9D-40D3-BD08-2DDB0131F7FC}"/>
              </a:ext>
            </a:extLst>
          </p:cNvPr>
          <p:cNvSpPr/>
          <p:nvPr/>
        </p:nvSpPr>
        <p:spPr>
          <a:xfrm>
            <a:off x="6558699" y="3447627"/>
            <a:ext cx="231742" cy="92764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523158-848F-4A3C-9B6F-22E47D95A601}"/>
              </a:ext>
            </a:extLst>
          </p:cNvPr>
          <p:cNvSpPr txBox="1"/>
          <p:nvPr/>
        </p:nvSpPr>
        <p:spPr>
          <a:xfrm>
            <a:off x="6790441" y="3751685"/>
            <a:ext cx="63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403020202020204" pitchFamily="34" charset="0"/>
              </a:rPr>
              <a:t>37%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6AD621EC-2997-43A5-895E-76D793293B3E}"/>
              </a:ext>
            </a:extLst>
          </p:cNvPr>
          <p:cNvSpPr/>
          <p:nvPr/>
        </p:nvSpPr>
        <p:spPr>
          <a:xfrm>
            <a:off x="8728435" y="3237546"/>
            <a:ext cx="273377" cy="116758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AF1CC6-BF9F-4268-AA41-D4278E1C89A5}"/>
              </a:ext>
            </a:extLst>
          </p:cNvPr>
          <p:cNvSpPr txBox="1"/>
          <p:nvPr/>
        </p:nvSpPr>
        <p:spPr>
          <a:xfrm>
            <a:off x="9044373" y="3662884"/>
            <a:ext cx="63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403020202020204" pitchFamily="34" charset="0"/>
              </a:rPr>
              <a:t>41%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BB3DB9C0-3B6C-4779-99C3-B586337B939C}"/>
              </a:ext>
            </a:extLst>
          </p:cNvPr>
          <p:cNvSpPr/>
          <p:nvPr/>
        </p:nvSpPr>
        <p:spPr>
          <a:xfrm>
            <a:off x="10888743" y="3111796"/>
            <a:ext cx="272901" cy="130432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1E3298-C829-4F8F-AA2E-E51D90CF7312}"/>
              </a:ext>
            </a:extLst>
          </p:cNvPr>
          <p:cNvSpPr txBox="1"/>
          <p:nvPr/>
        </p:nvSpPr>
        <p:spPr>
          <a:xfrm>
            <a:off x="11204681" y="3673880"/>
            <a:ext cx="63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403020202020204" pitchFamily="34" charset="0"/>
              </a:rPr>
              <a:t>45%</a:t>
            </a:r>
          </a:p>
        </p:txBody>
      </p:sp>
    </p:spTree>
    <p:extLst>
      <p:ext uri="{BB962C8B-B14F-4D97-AF65-F5344CB8AC3E}">
        <p14:creationId xmlns:p14="http://schemas.microsoft.com/office/powerpoint/2010/main" val="371177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9CDC2E-B13C-46F6-82CA-0E51FA65F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0"/>
            <a:ext cx="4533532" cy="6869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8009B-343A-4198-B610-60AFD300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151E8-DCA4-4428-97A5-6EDD02638501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60ACB-540A-4604-970D-A0F98E996122}"/>
              </a:ext>
            </a:extLst>
          </p:cNvPr>
          <p:cNvSpPr/>
          <p:nvPr/>
        </p:nvSpPr>
        <p:spPr>
          <a:xfrm>
            <a:off x="4838331" y="271362"/>
            <a:ext cx="735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to remember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E6CC5-AB03-47AE-954D-FDA74AE47D74}"/>
              </a:ext>
            </a:extLst>
          </p:cNvPr>
          <p:cNvSpPr/>
          <p:nvPr/>
        </p:nvSpPr>
        <p:spPr>
          <a:xfrm>
            <a:off x="546752" y="6586958"/>
            <a:ext cx="116667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C0BD8-9A98-4D4F-91C6-6E6723F83746}"/>
              </a:ext>
            </a:extLst>
          </p:cNvPr>
          <p:cNvSpPr/>
          <p:nvPr/>
        </p:nvSpPr>
        <p:spPr>
          <a:xfrm>
            <a:off x="4838331" y="2351581"/>
            <a:ext cx="715046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1B1464"/>
                </a:solidFill>
                <a:latin typeface="Helvetica"/>
                <a:cs typeface="Helvetica"/>
              </a:rPr>
              <a:t>The U.S. population is growing older, resulting in significantly more Americans 50+ and that growth is coming largely from multicultural Americans.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0284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volution">
    <a:majorFont>
      <a:latin typeface="Trebuchet MS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Trebuchet MS"/>
      <a:ea typeface=""/>
      <a:cs typeface=""/>
      <a:font script="Jpan" typeface="ＭＳ ゴシック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976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919480-B5B0-4C42-BE5C-8B02F18050DB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4291D3CFFFB3468A8BEBC160241642" ma:contentTypeVersion="11" ma:contentTypeDescription="Create a new document." ma:contentTypeScope="" ma:versionID="bd9a6589d7b94d8643aa599eeb36df4c">
  <xsd:schema xmlns:xsd="http://www.w3.org/2001/XMLSchema" xmlns:xs="http://www.w3.org/2001/XMLSchema" xmlns:p="http://schemas.microsoft.com/office/2006/metadata/properties" xmlns:ns2="97cdb7a3-d8d8-4d5a-8559-ae518cf29f49" xmlns:ns3="8ffbcc2d-a520-42b9-8ca7-e090664160a6" targetNamespace="http://schemas.microsoft.com/office/2006/metadata/properties" ma:root="true" ma:fieldsID="7ac8576cdedd93d288e42c9cbcb88e23" ns2:_="" ns3:_="">
    <xsd:import namespace="97cdb7a3-d8d8-4d5a-8559-ae518cf29f49"/>
    <xsd:import namespace="8ffbcc2d-a520-42b9-8ca7-e09066416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db7a3-d8d8-4d5a-8559-ae518cf29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bcc2d-a520-42b9-8ca7-e09066416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F1C2F5-9E6C-462B-B084-15A715C2E2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8EE576-996E-456A-A77E-28AE53B71462}">
  <ds:schemaRefs>
    <ds:schemaRef ds:uri="http://purl.org/dc/terms/"/>
    <ds:schemaRef ds:uri="http://schemas.microsoft.com/office/2006/documentManagement/types"/>
    <ds:schemaRef ds:uri="578b25d2-4ce3-48f9-bbcf-9417e460be7c"/>
    <ds:schemaRef ds:uri="http://schemas.microsoft.com/office/2006/metadata/properties"/>
    <ds:schemaRef ds:uri="8d26fe36-1c2f-44bd-9be9-b26bb59973be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9BD8721-A21C-4727-A710-D54DF2C6AE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db7a3-d8d8-4d5a-8559-ae518cf29f49"/>
    <ds:schemaRef ds:uri="8ffbcc2d-a520-42b9-8ca7-e09066416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3781</Words>
  <Application>Microsoft Office PowerPoint</Application>
  <PresentationFormat>Widescreen</PresentationFormat>
  <Paragraphs>439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Calibri</vt:lpstr>
      <vt:lpstr>Calibri Light</vt:lpstr>
      <vt:lpstr>Helvetica</vt:lpstr>
      <vt:lpstr>Helvetica Light</vt:lpstr>
      <vt:lpstr>Helvetica-Normal</vt:lpstr>
      <vt:lpstr>Open Sans</vt:lpstr>
      <vt:lpstr>Open Sans Light</vt:lpstr>
      <vt:lpstr>Trebuchet MS</vt:lpstr>
      <vt:lpstr>Wingdings</vt:lpstr>
      <vt:lpstr>Office Theme</vt:lpstr>
      <vt:lpstr>9_Custom Design</vt:lpstr>
      <vt:lpstr>6_Custom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Yet, Adults 50+ often feel they are underrepresented, misrepresented or ignored by advertisers, offering an opportunity to those marketers who do engage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Marianne Vita</cp:lastModifiedBy>
  <cp:revision>77</cp:revision>
  <cp:lastPrinted>2020-09-28T20:48:35Z</cp:lastPrinted>
  <dcterms:created xsi:type="dcterms:W3CDTF">2019-11-08T17:29:39Z</dcterms:created>
  <dcterms:modified xsi:type="dcterms:W3CDTF">2021-01-21T15:37:55Z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0x010100C24291D3CFFFB3468A8BEBC160241642</vt:lpwstr>
  </property>
</Properties>
</file>