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16338" r:id="rId5"/>
    <p:sldId id="16306" r:id="rId6"/>
    <p:sldId id="16311" r:id="rId7"/>
    <p:sldId id="16335" r:id="rId8"/>
    <p:sldId id="16331" r:id="rId9"/>
    <p:sldId id="1633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e Vita" initials="MV" lastIdx="3" clrIdx="0">
    <p:extLst>
      <p:ext uri="{19B8F6BF-5375-455C-9EA6-DF929625EA0E}">
        <p15:presenceInfo xmlns:p15="http://schemas.microsoft.com/office/powerpoint/2012/main" userId="S::mariannev@thevab.com::35b1102d-d340-4a85-a709-12ee727aa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CD5C9-61A5-F34F-960E-212464B6AE92}" v="5" dt="2021-02-01T17:44:17.455"/>
    <p1510:client id="{DF8C1BA6-EB1E-4151-9068-5F73CC32C563}" v="3" dt="2021-02-01T19:42:15.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0" autoAdjust="0"/>
    <p:restoredTop sz="96327"/>
  </p:normalViewPr>
  <p:slideViewPr>
    <p:cSldViewPr snapToGrid="0">
      <p:cViewPr varScale="1">
        <p:scale>
          <a:sx n="72" d="100"/>
          <a:sy n="72" d="100"/>
        </p:scale>
        <p:origin x="90" y="12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nne Vita" userId="35b1102d-d340-4a85-a709-12ee727aa48b" providerId="ADAL" clId="{4D3B6C91-A4DE-495A-8822-6ED93F0A97DB}"/>
    <pc:docChg chg="custSel delSld modSld">
      <pc:chgData name="Marianne Vita" userId="35b1102d-d340-4a85-a709-12ee727aa48b" providerId="ADAL" clId="{4D3B6C91-A4DE-495A-8822-6ED93F0A97DB}" dt="2021-01-27T19:06:14.778" v="15" actId="478"/>
      <pc:docMkLst>
        <pc:docMk/>
      </pc:docMkLst>
      <pc:sldChg chg="del">
        <pc:chgData name="Marianne Vita" userId="35b1102d-d340-4a85-a709-12ee727aa48b" providerId="ADAL" clId="{4D3B6C91-A4DE-495A-8822-6ED93F0A97DB}" dt="2021-01-27T16:46:09.431" v="0" actId="47"/>
        <pc:sldMkLst>
          <pc:docMk/>
          <pc:sldMk cId="2508573922" sldId="260"/>
        </pc:sldMkLst>
      </pc:sldChg>
      <pc:sldChg chg="del">
        <pc:chgData name="Marianne Vita" userId="35b1102d-d340-4a85-a709-12ee727aa48b" providerId="ADAL" clId="{4D3B6C91-A4DE-495A-8822-6ED93F0A97DB}" dt="2021-01-27T16:46:09.431" v="0" actId="47"/>
        <pc:sldMkLst>
          <pc:docMk/>
          <pc:sldMk cId="507461978" sldId="16296"/>
        </pc:sldMkLst>
      </pc:sldChg>
      <pc:sldChg chg="del">
        <pc:chgData name="Marianne Vita" userId="35b1102d-d340-4a85-a709-12ee727aa48b" providerId="ADAL" clId="{4D3B6C91-A4DE-495A-8822-6ED93F0A97DB}" dt="2021-01-27T16:46:09.431" v="0" actId="47"/>
        <pc:sldMkLst>
          <pc:docMk/>
          <pc:sldMk cId="1605327339" sldId="16298"/>
        </pc:sldMkLst>
      </pc:sldChg>
      <pc:sldChg chg="del">
        <pc:chgData name="Marianne Vita" userId="35b1102d-d340-4a85-a709-12ee727aa48b" providerId="ADAL" clId="{4D3B6C91-A4DE-495A-8822-6ED93F0A97DB}" dt="2021-01-27T16:46:09.431" v="0" actId="47"/>
        <pc:sldMkLst>
          <pc:docMk/>
          <pc:sldMk cId="2945668371" sldId="16299"/>
        </pc:sldMkLst>
      </pc:sldChg>
      <pc:sldChg chg="del">
        <pc:chgData name="Marianne Vita" userId="35b1102d-d340-4a85-a709-12ee727aa48b" providerId="ADAL" clId="{4D3B6C91-A4DE-495A-8822-6ED93F0A97DB}" dt="2021-01-27T16:46:09.431" v="0" actId="47"/>
        <pc:sldMkLst>
          <pc:docMk/>
          <pc:sldMk cId="3029421471" sldId="16300"/>
        </pc:sldMkLst>
      </pc:sldChg>
      <pc:sldChg chg="del">
        <pc:chgData name="Marianne Vita" userId="35b1102d-d340-4a85-a709-12ee727aa48b" providerId="ADAL" clId="{4D3B6C91-A4DE-495A-8822-6ED93F0A97DB}" dt="2021-01-27T16:46:09.431" v="0" actId="47"/>
        <pc:sldMkLst>
          <pc:docMk/>
          <pc:sldMk cId="691460773" sldId="16301"/>
        </pc:sldMkLst>
      </pc:sldChg>
      <pc:sldChg chg="del">
        <pc:chgData name="Marianne Vita" userId="35b1102d-d340-4a85-a709-12ee727aa48b" providerId="ADAL" clId="{4D3B6C91-A4DE-495A-8822-6ED93F0A97DB}" dt="2021-01-27T16:46:09.431" v="0" actId="47"/>
        <pc:sldMkLst>
          <pc:docMk/>
          <pc:sldMk cId="414373566" sldId="16304"/>
        </pc:sldMkLst>
      </pc:sldChg>
      <pc:sldChg chg="delSp mod">
        <pc:chgData name="Marianne Vita" userId="35b1102d-d340-4a85-a709-12ee727aa48b" providerId="ADAL" clId="{4D3B6C91-A4DE-495A-8822-6ED93F0A97DB}" dt="2021-01-27T19:06:02.607" v="11" actId="478"/>
        <pc:sldMkLst>
          <pc:docMk/>
          <pc:sldMk cId="36798354" sldId="16306"/>
        </pc:sldMkLst>
        <pc:spChg chg="del">
          <ac:chgData name="Marianne Vita" userId="35b1102d-d340-4a85-a709-12ee727aa48b" providerId="ADAL" clId="{4D3B6C91-A4DE-495A-8822-6ED93F0A97DB}" dt="2021-01-27T19:06:02.607" v="11" actId="478"/>
          <ac:spMkLst>
            <pc:docMk/>
            <pc:sldMk cId="36798354" sldId="16306"/>
            <ac:spMk id="11" creationId="{9D79A3BA-44F7-4138-A0A8-3A12506A5005}"/>
          </ac:spMkLst>
        </pc:spChg>
        <pc:picChg chg="del">
          <ac:chgData name="Marianne Vita" userId="35b1102d-d340-4a85-a709-12ee727aa48b" providerId="ADAL" clId="{4D3B6C91-A4DE-495A-8822-6ED93F0A97DB}" dt="2021-01-27T19:06:02.607" v="11" actId="478"/>
          <ac:picMkLst>
            <pc:docMk/>
            <pc:sldMk cId="36798354" sldId="16306"/>
            <ac:picMk id="25" creationId="{007C0E06-A025-6444-A897-359A6F2930CE}"/>
          </ac:picMkLst>
        </pc:picChg>
      </pc:sldChg>
      <pc:sldChg chg="del">
        <pc:chgData name="Marianne Vita" userId="35b1102d-d340-4a85-a709-12ee727aa48b" providerId="ADAL" clId="{4D3B6C91-A4DE-495A-8822-6ED93F0A97DB}" dt="2021-01-27T16:46:09.431" v="0" actId="47"/>
        <pc:sldMkLst>
          <pc:docMk/>
          <pc:sldMk cId="1248050308" sldId="16309"/>
        </pc:sldMkLst>
      </pc:sldChg>
      <pc:sldChg chg="delSp mod">
        <pc:chgData name="Marianne Vita" userId="35b1102d-d340-4a85-a709-12ee727aa48b" providerId="ADAL" clId="{4D3B6C91-A4DE-495A-8822-6ED93F0A97DB}" dt="2021-01-27T19:06:05.754" v="12" actId="478"/>
        <pc:sldMkLst>
          <pc:docMk/>
          <pc:sldMk cId="3751171162" sldId="16311"/>
        </pc:sldMkLst>
        <pc:spChg chg="del">
          <ac:chgData name="Marianne Vita" userId="35b1102d-d340-4a85-a709-12ee727aa48b" providerId="ADAL" clId="{4D3B6C91-A4DE-495A-8822-6ED93F0A97DB}" dt="2021-01-27T19:06:05.754" v="12" actId="478"/>
          <ac:spMkLst>
            <pc:docMk/>
            <pc:sldMk cId="3751171162" sldId="16311"/>
            <ac:spMk id="11" creationId="{9D79A3BA-44F7-4138-A0A8-3A12506A5005}"/>
          </ac:spMkLst>
        </pc:spChg>
        <pc:picChg chg="del">
          <ac:chgData name="Marianne Vita" userId="35b1102d-d340-4a85-a709-12ee727aa48b" providerId="ADAL" clId="{4D3B6C91-A4DE-495A-8822-6ED93F0A97DB}" dt="2021-01-27T19:06:05.754" v="12" actId="478"/>
          <ac:picMkLst>
            <pc:docMk/>
            <pc:sldMk cId="3751171162" sldId="16311"/>
            <ac:picMk id="25" creationId="{007C0E06-A025-6444-A897-359A6F2930CE}"/>
          </ac:picMkLst>
        </pc:picChg>
      </pc:sldChg>
      <pc:sldChg chg="del">
        <pc:chgData name="Marianne Vita" userId="35b1102d-d340-4a85-a709-12ee727aa48b" providerId="ADAL" clId="{4D3B6C91-A4DE-495A-8822-6ED93F0A97DB}" dt="2021-01-27T16:46:15.437" v="1" actId="47"/>
        <pc:sldMkLst>
          <pc:docMk/>
          <pc:sldMk cId="2718728533" sldId="16313"/>
        </pc:sldMkLst>
      </pc:sldChg>
      <pc:sldChg chg="del">
        <pc:chgData name="Marianne Vita" userId="35b1102d-d340-4a85-a709-12ee727aa48b" providerId="ADAL" clId="{4D3B6C91-A4DE-495A-8822-6ED93F0A97DB}" dt="2021-01-27T16:46:15.437" v="1" actId="47"/>
        <pc:sldMkLst>
          <pc:docMk/>
          <pc:sldMk cId="4084078249" sldId="16314"/>
        </pc:sldMkLst>
      </pc:sldChg>
      <pc:sldChg chg="del">
        <pc:chgData name="Marianne Vita" userId="35b1102d-d340-4a85-a709-12ee727aa48b" providerId="ADAL" clId="{4D3B6C91-A4DE-495A-8822-6ED93F0A97DB}" dt="2021-01-27T16:46:15.437" v="1" actId="47"/>
        <pc:sldMkLst>
          <pc:docMk/>
          <pc:sldMk cId="3093524387" sldId="16315"/>
        </pc:sldMkLst>
      </pc:sldChg>
      <pc:sldChg chg="del">
        <pc:chgData name="Marianne Vita" userId="35b1102d-d340-4a85-a709-12ee727aa48b" providerId="ADAL" clId="{4D3B6C91-A4DE-495A-8822-6ED93F0A97DB}" dt="2021-01-27T16:46:15.437" v="1" actId="47"/>
        <pc:sldMkLst>
          <pc:docMk/>
          <pc:sldMk cId="4112809678" sldId="16318"/>
        </pc:sldMkLst>
      </pc:sldChg>
      <pc:sldChg chg="del">
        <pc:chgData name="Marianne Vita" userId="35b1102d-d340-4a85-a709-12ee727aa48b" providerId="ADAL" clId="{4D3B6C91-A4DE-495A-8822-6ED93F0A97DB}" dt="2021-01-27T16:46:15.437" v="1" actId="47"/>
        <pc:sldMkLst>
          <pc:docMk/>
          <pc:sldMk cId="3041806620" sldId="16319"/>
        </pc:sldMkLst>
      </pc:sldChg>
      <pc:sldChg chg="del">
        <pc:chgData name="Marianne Vita" userId="35b1102d-d340-4a85-a709-12ee727aa48b" providerId="ADAL" clId="{4D3B6C91-A4DE-495A-8822-6ED93F0A97DB}" dt="2021-01-27T16:46:15.437" v="1" actId="47"/>
        <pc:sldMkLst>
          <pc:docMk/>
          <pc:sldMk cId="1086224441" sldId="16320"/>
        </pc:sldMkLst>
      </pc:sldChg>
      <pc:sldChg chg="del">
        <pc:chgData name="Marianne Vita" userId="35b1102d-d340-4a85-a709-12ee727aa48b" providerId="ADAL" clId="{4D3B6C91-A4DE-495A-8822-6ED93F0A97DB}" dt="2021-01-27T16:46:15.437" v="1" actId="47"/>
        <pc:sldMkLst>
          <pc:docMk/>
          <pc:sldMk cId="1364550070" sldId="16327"/>
        </pc:sldMkLst>
      </pc:sldChg>
      <pc:sldChg chg="del">
        <pc:chgData name="Marianne Vita" userId="35b1102d-d340-4a85-a709-12ee727aa48b" providerId="ADAL" clId="{4D3B6C91-A4DE-495A-8822-6ED93F0A97DB}" dt="2021-01-27T16:46:15.437" v="1" actId="47"/>
        <pc:sldMkLst>
          <pc:docMk/>
          <pc:sldMk cId="1433592037" sldId="16328"/>
        </pc:sldMkLst>
      </pc:sldChg>
      <pc:sldChg chg="del">
        <pc:chgData name="Marianne Vita" userId="35b1102d-d340-4a85-a709-12ee727aa48b" providerId="ADAL" clId="{4D3B6C91-A4DE-495A-8822-6ED93F0A97DB}" dt="2021-01-27T16:46:09.431" v="0" actId="47"/>
        <pc:sldMkLst>
          <pc:docMk/>
          <pc:sldMk cId="2515489192" sldId="16330"/>
        </pc:sldMkLst>
      </pc:sldChg>
      <pc:sldChg chg="delSp modSp mod">
        <pc:chgData name="Marianne Vita" userId="35b1102d-d340-4a85-a709-12ee727aa48b" providerId="ADAL" clId="{4D3B6C91-A4DE-495A-8822-6ED93F0A97DB}" dt="2021-01-27T19:06:12.177" v="14" actId="478"/>
        <pc:sldMkLst>
          <pc:docMk/>
          <pc:sldMk cId="3313408108" sldId="16331"/>
        </pc:sldMkLst>
        <pc:spChg chg="mod">
          <ac:chgData name="Marianne Vita" userId="35b1102d-d340-4a85-a709-12ee727aa48b" providerId="ADAL" clId="{4D3B6C91-A4DE-495A-8822-6ED93F0A97DB}" dt="2021-01-27T17:17:43.765" v="10" actId="20577"/>
          <ac:spMkLst>
            <pc:docMk/>
            <pc:sldMk cId="3313408108" sldId="16331"/>
            <ac:spMk id="9" creationId="{B03E04A7-B551-462A-BC4E-3156488723A9}"/>
          </ac:spMkLst>
        </pc:spChg>
        <pc:spChg chg="del">
          <ac:chgData name="Marianne Vita" userId="35b1102d-d340-4a85-a709-12ee727aa48b" providerId="ADAL" clId="{4D3B6C91-A4DE-495A-8822-6ED93F0A97DB}" dt="2021-01-27T19:06:12.177" v="14" actId="478"/>
          <ac:spMkLst>
            <pc:docMk/>
            <pc:sldMk cId="3313408108" sldId="16331"/>
            <ac:spMk id="11" creationId="{9D79A3BA-44F7-4138-A0A8-3A12506A5005}"/>
          </ac:spMkLst>
        </pc:spChg>
        <pc:picChg chg="del">
          <ac:chgData name="Marianne Vita" userId="35b1102d-d340-4a85-a709-12ee727aa48b" providerId="ADAL" clId="{4D3B6C91-A4DE-495A-8822-6ED93F0A97DB}" dt="2021-01-27T19:06:12.177" v="14" actId="478"/>
          <ac:picMkLst>
            <pc:docMk/>
            <pc:sldMk cId="3313408108" sldId="16331"/>
            <ac:picMk id="25" creationId="{007C0E06-A025-6444-A897-359A6F2930CE}"/>
          </ac:picMkLst>
        </pc:picChg>
      </pc:sldChg>
      <pc:sldChg chg="del">
        <pc:chgData name="Marianne Vita" userId="35b1102d-d340-4a85-a709-12ee727aa48b" providerId="ADAL" clId="{4D3B6C91-A4DE-495A-8822-6ED93F0A97DB}" dt="2021-01-27T16:46:15.437" v="1" actId="47"/>
        <pc:sldMkLst>
          <pc:docMk/>
          <pc:sldMk cId="2546787256" sldId="16332"/>
        </pc:sldMkLst>
      </pc:sldChg>
      <pc:sldChg chg="del">
        <pc:chgData name="Marianne Vita" userId="35b1102d-d340-4a85-a709-12ee727aa48b" providerId="ADAL" clId="{4D3B6C91-A4DE-495A-8822-6ED93F0A97DB}" dt="2021-01-27T16:46:15.437" v="1" actId="47"/>
        <pc:sldMkLst>
          <pc:docMk/>
          <pc:sldMk cId="1465774420" sldId="16333"/>
        </pc:sldMkLst>
      </pc:sldChg>
      <pc:sldChg chg="del">
        <pc:chgData name="Marianne Vita" userId="35b1102d-d340-4a85-a709-12ee727aa48b" providerId="ADAL" clId="{4D3B6C91-A4DE-495A-8822-6ED93F0A97DB}" dt="2021-01-27T16:46:09.431" v="0" actId="47"/>
        <pc:sldMkLst>
          <pc:docMk/>
          <pc:sldMk cId="1142919002" sldId="16334"/>
        </pc:sldMkLst>
      </pc:sldChg>
      <pc:sldChg chg="delSp mod">
        <pc:chgData name="Marianne Vita" userId="35b1102d-d340-4a85-a709-12ee727aa48b" providerId="ADAL" clId="{4D3B6C91-A4DE-495A-8822-6ED93F0A97DB}" dt="2021-01-27T19:06:09.044" v="13" actId="478"/>
        <pc:sldMkLst>
          <pc:docMk/>
          <pc:sldMk cId="831160800" sldId="16335"/>
        </pc:sldMkLst>
        <pc:spChg chg="del">
          <ac:chgData name="Marianne Vita" userId="35b1102d-d340-4a85-a709-12ee727aa48b" providerId="ADAL" clId="{4D3B6C91-A4DE-495A-8822-6ED93F0A97DB}" dt="2021-01-27T19:06:09.044" v="13" actId="478"/>
          <ac:spMkLst>
            <pc:docMk/>
            <pc:sldMk cId="831160800" sldId="16335"/>
            <ac:spMk id="17" creationId="{B2E51B6D-39DC-4597-AF0C-DB1A8BBCADC1}"/>
          </ac:spMkLst>
        </pc:spChg>
        <pc:picChg chg="del">
          <ac:chgData name="Marianne Vita" userId="35b1102d-d340-4a85-a709-12ee727aa48b" providerId="ADAL" clId="{4D3B6C91-A4DE-495A-8822-6ED93F0A97DB}" dt="2021-01-27T19:06:09.044" v="13" actId="478"/>
          <ac:picMkLst>
            <pc:docMk/>
            <pc:sldMk cId="831160800" sldId="16335"/>
            <ac:picMk id="16" creationId="{829DFD50-EB91-421D-9536-1CAEEBC58CF7}"/>
          </ac:picMkLst>
        </pc:picChg>
      </pc:sldChg>
      <pc:sldChg chg="del">
        <pc:chgData name="Marianne Vita" userId="35b1102d-d340-4a85-a709-12ee727aa48b" providerId="ADAL" clId="{4D3B6C91-A4DE-495A-8822-6ED93F0A97DB}" dt="2021-01-27T16:46:15.437" v="1" actId="47"/>
        <pc:sldMkLst>
          <pc:docMk/>
          <pc:sldMk cId="3077882260" sldId="16336"/>
        </pc:sldMkLst>
      </pc:sldChg>
      <pc:sldChg chg="del">
        <pc:chgData name="Marianne Vita" userId="35b1102d-d340-4a85-a709-12ee727aa48b" providerId="ADAL" clId="{4D3B6C91-A4DE-495A-8822-6ED93F0A97DB}" dt="2021-01-27T16:46:09.431" v="0" actId="47"/>
        <pc:sldMkLst>
          <pc:docMk/>
          <pc:sldMk cId="2328194455" sldId="16337"/>
        </pc:sldMkLst>
      </pc:sldChg>
      <pc:sldChg chg="del">
        <pc:chgData name="Marianne Vita" userId="35b1102d-d340-4a85-a709-12ee727aa48b" providerId="ADAL" clId="{4D3B6C91-A4DE-495A-8822-6ED93F0A97DB}" dt="2021-01-27T16:46:09.431" v="0" actId="47"/>
        <pc:sldMkLst>
          <pc:docMk/>
          <pc:sldMk cId="3499967184" sldId="16338"/>
        </pc:sldMkLst>
      </pc:sldChg>
      <pc:sldChg chg="delSp mod">
        <pc:chgData name="Marianne Vita" userId="35b1102d-d340-4a85-a709-12ee727aa48b" providerId="ADAL" clId="{4D3B6C91-A4DE-495A-8822-6ED93F0A97DB}" dt="2021-01-27T19:06:14.778" v="15" actId="478"/>
        <pc:sldMkLst>
          <pc:docMk/>
          <pc:sldMk cId="1181528762" sldId="16339"/>
        </pc:sldMkLst>
        <pc:spChg chg="del">
          <ac:chgData name="Marianne Vita" userId="35b1102d-d340-4a85-a709-12ee727aa48b" providerId="ADAL" clId="{4D3B6C91-A4DE-495A-8822-6ED93F0A97DB}" dt="2021-01-27T19:06:14.778" v="15" actId="478"/>
          <ac:spMkLst>
            <pc:docMk/>
            <pc:sldMk cId="1181528762" sldId="16339"/>
            <ac:spMk id="11" creationId="{9D79A3BA-44F7-4138-A0A8-3A12506A5005}"/>
          </ac:spMkLst>
        </pc:spChg>
        <pc:picChg chg="del">
          <ac:chgData name="Marianne Vita" userId="35b1102d-d340-4a85-a709-12ee727aa48b" providerId="ADAL" clId="{4D3B6C91-A4DE-495A-8822-6ED93F0A97DB}" dt="2021-01-27T19:06:14.778" v="15" actId="478"/>
          <ac:picMkLst>
            <pc:docMk/>
            <pc:sldMk cId="1181528762" sldId="16339"/>
            <ac:picMk id="25" creationId="{007C0E06-A025-6444-A897-359A6F2930CE}"/>
          </ac:picMkLst>
        </pc:picChg>
      </pc:sldChg>
      <pc:sldChg chg="del">
        <pc:chgData name="Marianne Vita" userId="35b1102d-d340-4a85-a709-12ee727aa48b" providerId="ADAL" clId="{4D3B6C91-A4DE-495A-8822-6ED93F0A97DB}" dt="2021-01-27T16:46:15.437" v="1" actId="47"/>
        <pc:sldMkLst>
          <pc:docMk/>
          <pc:sldMk cId="4267621151" sldId="16340"/>
        </pc:sldMkLst>
      </pc:sldChg>
    </pc:docChg>
  </pc:docChgLst>
  <pc:docChgLst>
    <pc:chgData name="Marjory Duran" userId="eba5b1b0-e75f-410a-96d7-03aab38008db" providerId="ADAL" clId="{810CD5C9-61A5-F34F-960E-212464B6AE92}"/>
    <pc:docChg chg="undo custSel addSld delSld modSld">
      <pc:chgData name="Marjory Duran" userId="eba5b1b0-e75f-410a-96d7-03aab38008db" providerId="ADAL" clId="{810CD5C9-61A5-F34F-960E-212464B6AE92}" dt="2021-02-01T17:44:17.455" v="16"/>
      <pc:docMkLst>
        <pc:docMk/>
      </pc:docMkLst>
      <pc:sldChg chg="addSp delSp modSp del mod">
        <pc:chgData name="Marjory Duran" userId="eba5b1b0-e75f-410a-96d7-03aab38008db" providerId="ADAL" clId="{810CD5C9-61A5-F34F-960E-212464B6AE92}" dt="2021-02-01T17:44:14.467" v="14" actId="2696"/>
        <pc:sldMkLst>
          <pc:docMk/>
          <pc:sldMk cId="2944529266" sldId="16305"/>
        </pc:sldMkLst>
        <pc:spChg chg="mod">
          <ac:chgData name="Marjory Duran" userId="eba5b1b0-e75f-410a-96d7-03aab38008db" providerId="ADAL" clId="{810CD5C9-61A5-F34F-960E-212464B6AE92}" dt="2021-01-29T16:29:33.604" v="4" actId="1076"/>
          <ac:spMkLst>
            <pc:docMk/>
            <pc:sldMk cId="2944529266" sldId="16305"/>
            <ac:spMk id="9" creationId="{8B89BA15-EB2C-407A-A416-3BC45BAD01DD}"/>
          </ac:spMkLst>
        </pc:spChg>
        <pc:spChg chg="add del mod">
          <ac:chgData name="Marjory Duran" userId="eba5b1b0-e75f-410a-96d7-03aab38008db" providerId="ADAL" clId="{810CD5C9-61A5-F34F-960E-212464B6AE92}" dt="2021-01-29T21:40:22.877" v="6"/>
          <ac:spMkLst>
            <pc:docMk/>
            <pc:sldMk cId="2944529266" sldId="16305"/>
            <ac:spMk id="10" creationId="{6E8C4993-9BEE-E040-886D-F5EF9949D16F}"/>
          </ac:spMkLst>
        </pc:spChg>
        <pc:picChg chg="mod">
          <ac:chgData name="Marjory Duran" userId="eba5b1b0-e75f-410a-96d7-03aab38008db" providerId="ADAL" clId="{810CD5C9-61A5-F34F-960E-212464B6AE92}" dt="2021-02-01T17:44:12.248" v="13" actId="1076"/>
          <ac:picMkLst>
            <pc:docMk/>
            <pc:sldMk cId="2944529266" sldId="16305"/>
            <ac:picMk id="3" creationId="{4A913E4B-AFC1-44A0-8E98-24FC4DC0265D}"/>
          </ac:picMkLst>
        </pc:picChg>
      </pc:sldChg>
      <pc:sldChg chg="addSp delSp modSp add mod">
        <pc:chgData name="Marjory Duran" userId="eba5b1b0-e75f-410a-96d7-03aab38008db" providerId="ADAL" clId="{810CD5C9-61A5-F34F-960E-212464B6AE92}" dt="2021-02-01T17:44:17.455" v="16"/>
        <pc:sldMkLst>
          <pc:docMk/>
          <pc:sldMk cId="3083865987" sldId="16338"/>
        </pc:sldMkLst>
        <pc:spChg chg="mod">
          <ac:chgData name="Marjory Duran" userId="eba5b1b0-e75f-410a-96d7-03aab38008db" providerId="ADAL" clId="{810CD5C9-61A5-F34F-960E-212464B6AE92}" dt="2021-01-29T21:41:57.985" v="11" actId="1076"/>
          <ac:spMkLst>
            <pc:docMk/>
            <pc:sldMk cId="3083865987" sldId="16338"/>
            <ac:spMk id="13" creationId="{6F9FECE8-0926-3F48-8D48-4CEFF30BD4AA}"/>
          </ac:spMkLst>
        </pc:spChg>
        <pc:picChg chg="add mod">
          <ac:chgData name="Marjory Duran" userId="eba5b1b0-e75f-410a-96d7-03aab38008db" providerId="ADAL" clId="{810CD5C9-61A5-F34F-960E-212464B6AE92}" dt="2021-02-01T17:44:17.455" v="16"/>
          <ac:picMkLst>
            <pc:docMk/>
            <pc:sldMk cId="3083865987" sldId="16338"/>
            <ac:picMk id="7" creationId="{E98E83D1-9A22-1B4F-BA92-451AD98A940E}"/>
          </ac:picMkLst>
        </pc:picChg>
        <pc:picChg chg="del">
          <ac:chgData name="Marjory Duran" userId="eba5b1b0-e75f-410a-96d7-03aab38008db" providerId="ADAL" clId="{810CD5C9-61A5-F34F-960E-212464B6AE92}" dt="2021-02-01T17:44:16.600" v="15" actId="478"/>
          <ac:picMkLst>
            <pc:docMk/>
            <pc:sldMk cId="3083865987" sldId="16338"/>
            <ac:picMk id="14" creationId="{90BCF843-D6CC-E249-9354-CBA5E26E7F45}"/>
          </ac:picMkLst>
        </pc:picChg>
      </pc:sldChg>
    </pc:docChg>
  </pc:docChgLst>
  <pc:docChgLst>
    <pc:chgData name="Reed Kiely" userId="768be38e-2fb5-40ce-925d-bd8e9d9e3c31" providerId="ADAL" clId="{DF8C1BA6-EB1E-4151-9068-5F73CC32C563}"/>
    <pc:docChg chg="custSel modSld">
      <pc:chgData name="Reed Kiely" userId="768be38e-2fb5-40ce-925d-bd8e9d9e3c31" providerId="ADAL" clId="{DF8C1BA6-EB1E-4151-9068-5F73CC32C563}" dt="2021-02-01T19:42:15.629" v="4"/>
      <pc:docMkLst>
        <pc:docMk/>
      </pc:docMkLst>
      <pc:sldChg chg="modAnim">
        <pc:chgData name="Reed Kiely" userId="768be38e-2fb5-40ce-925d-bd8e9d9e3c31" providerId="ADAL" clId="{DF8C1BA6-EB1E-4151-9068-5F73CC32C563}" dt="2021-02-01T19:42:12.452" v="3"/>
        <pc:sldMkLst>
          <pc:docMk/>
          <pc:sldMk cId="3751171162" sldId="16311"/>
        </pc:sldMkLst>
      </pc:sldChg>
      <pc:sldChg chg="modAnim">
        <pc:chgData name="Reed Kiely" userId="768be38e-2fb5-40ce-925d-bd8e9d9e3c31" providerId="ADAL" clId="{DF8C1BA6-EB1E-4151-9068-5F73CC32C563}" dt="2021-02-01T19:42:15.629" v="4"/>
        <pc:sldMkLst>
          <pc:docMk/>
          <pc:sldMk cId="831160800" sldId="16335"/>
        </pc:sldMkLst>
      </pc:sldChg>
      <pc:sldChg chg="addSp delSp modSp mod">
        <pc:chgData name="Reed Kiely" userId="768be38e-2fb5-40ce-925d-bd8e9d9e3c31" providerId="ADAL" clId="{DF8C1BA6-EB1E-4151-9068-5F73CC32C563}" dt="2021-02-01T19:41:59.551" v="2" actId="167"/>
        <pc:sldMkLst>
          <pc:docMk/>
          <pc:sldMk cId="3083865987" sldId="16338"/>
        </pc:sldMkLst>
        <pc:picChg chg="del">
          <ac:chgData name="Reed Kiely" userId="768be38e-2fb5-40ce-925d-bd8e9d9e3c31" providerId="ADAL" clId="{DF8C1BA6-EB1E-4151-9068-5F73CC32C563}" dt="2021-02-01T19:41:57.275" v="0" actId="478"/>
          <ac:picMkLst>
            <pc:docMk/>
            <pc:sldMk cId="3083865987" sldId="16338"/>
            <ac:picMk id="6" creationId="{954D476B-75F4-5B49-B22D-D114F8A419B0}"/>
          </ac:picMkLst>
        </pc:picChg>
        <pc:picChg chg="add mod ord">
          <ac:chgData name="Reed Kiely" userId="768be38e-2fb5-40ce-925d-bd8e9d9e3c31" providerId="ADAL" clId="{DF8C1BA6-EB1E-4151-9068-5F73CC32C563}" dt="2021-02-01T19:41:59.551" v="2" actId="167"/>
          <ac:picMkLst>
            <pc:docMk/>
            <pc:sldMk cId="3083865987" sldId="16338"/>
            <ac:picMk id="8" creationId="{ABFA089E-D0AC-4A59-8DB6-B2FBB7ACAAE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AB11F5-170A-4E00-B660-90E1B563DDF6}" type="datetimeFigureOut">
              <a:rPr lang="en-US" smtClean="0"/>
              <a:t>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5BE89-7CD8-4789-B572-2C95B8EB8385}" type="slidenum">
              <a:rPr lang="en-US" smtClean="0"/>
              <a:t>‹#›</a:t>
            </a:fld>
            <a:endParaRPr lang="en-US"/>
          </a:p>
        </p:txBody>
      </p:sp>
    </p:spTree>
    <p:extLst>
      <p:ext uri="{BB962C8B-B14F-4D97-AF65-F5344CB8AC3E}">
        <p14:creationId xmlns:p14="http://schemas.microsoft.com/office/powerpoint/2010/main" val="18276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FDA2-DA3B-45C4-9881-AAB802FD2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D19276-CD67-4ED5-9894-F6C19F64E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08C155-9903-4298-B546-08D3BCD9A7A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C625921F-6703-4025-B56C-3604E0F14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E0C9F-E055-4A73-840F-66B4470967A6}"/>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7323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50572-B2E7-45BF-A530-ED80FFA1C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0108D-7555-45C3-882D-146099B58C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DCC81-302B-4E53-B2D7-0D4349EB998C}"/>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F028BF01-0556-4B84-BB52-DB8ACA1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9799B-4412-4646-9A74-4A03F81B59A1}"/>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9648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0D18D-DEB8-46E1-A2A7-D7280C2AC0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6BEBF-8C90-4278-938F-A843D99161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7F538-84BF-431C-A14C-FD8009806F29}"/>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D70CA09B-0AEA-43FF-85FB-C0ECE2D58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23F3B-DAA9-4ED0-A652-A0FAD72C0F5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85114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BC20-250D-4FE3-A39B-99DE0A9BB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8C3B7B-808D-40D4-BB8C-8D83E9CC79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48594-3360-41B3-BAD8-B13804D9F56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5A7DCF0-1E1B-4BD7-B39F-0BC3C2C9C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4A371-0FB4-42B1-83FD-E838472CDE1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1817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5B4C-5999-48B2-BC23-8120D9730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A6A16F-4A49-4E58-A9D2-268E3E1A58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A34025-A1E9-4840-A09F-04F3D48C7F2B}"/>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2A7EE84-0BDF-467C-9D63-34F3470B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F89D8-EA20-460A-B957-B1C0EB0CE02D}"/>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13465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380B-AC25-4BD1-B471-AE49981E2A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4860D-A98C-45E8-9307-3343DCE6E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08DB9-1F46-4880-8BBC-B79D9EFFC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4B12F2-D467-4E9D-94BA-91F338531415}"/>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E7EA1410-7D1E-4E69-85AD-98936C282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2CFDD-0F1B-465D-BD48-8BBCC491EACF}"/>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07017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4467-904F-40A3-8661-6606810CA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B6367B-537B-49CF-9601-1653172AC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5E293-6FE9-4A9C-927F-557DF45CF0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DA66B2-9560-4135-8FB7-1595A5D17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C2E639-B983-4107-AD97-42583AA2D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A78BC-3D15-4B12-B092-B92DBC1801BD}"/>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8" name="Footer Placeholder 7">
            <a:extLst>
              <a:ext uri="{FF2B5EF4-FFF2-40B4-BE49-F238E27FC236}">
                <a16:creationId xmlns:a16="http://schemas.microsoft.com/office/drawing/2014/main" id="{520DF00C-9952-42E5-AC4E-40B133479F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48F2D1-61C8-4381-BAE2-2285FE15919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07034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BA91-F39C-4849-83CC-FD197FF471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252AD-593A-4EAA-B3C1-B2D52AB07634}"/>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4" name="Footer Placeholder 3">
            <a:extLst>
              <a:ext uri="{FF2B5EF4-FFF2-40B4-BE49-F238E27FC236}">
                <a16:creationId xmlns:a16="http://schemas.microsoft.com/office/drawing/2014/main" id="{9640EA42-1095-4E38-859F-F5EB61190C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70C13-A15F-4A5C-9588-DD73CBB3238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54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44304-901D-41B4-B430-E46C125AFE8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3" name="Footer Placeholder 2">
            <a:extLst>
              <a:ext uri="{FF2B5EF4-FFF2-40B4-BE49-F238E27FC236}">
                <a16:creationId xmlns:a16="http://schemas.microsoft.com/office/drawing/2014/main" id="{1596340F-1E40-4462-845F-801EA9D042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3BF29-ACAD-4CAF-9105-2602E9C8BFC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31121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5E18-B80F-4532-95DE-B4266E68E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F7BCA2-BBC0-4414-9499-FCDFD72F2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81175B-E6D2-4175-8A0A-982660A12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E415D5-83C4-4F36-B968-FDB2EB48969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A2FCC426-0AE8-4D9B-B784-D73D7189F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BA3F7-2320-404A-BDE7-19F7E02C5344}"/>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9589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2A0-E291-4521-97FF-8EE180BAF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4D9027-0B4A-4956-8B06-34E50E820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2C977-B7DD-44EA-A076-00544CA69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822E-850B-45A0-BFFA-B540DFDFDFDE}"/>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9C5BF479-126E-432D-A8BC-B48AD0F69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0A9CE1-F0B2-4869-AA11-9D6962574C9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4744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8BB5F-9BA9-4421-9B54-7FAC1113FA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DE079-6407-486E-8E8D-AA2F7674F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D33DF-29A4-480C-98BD-68CBDB8B4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1613B878-96F2-45E5-8927-8C6E5E4F1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65129B-5CFB-4E21-9CD4-7C75B2F86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9A191-FCB7-4DA1-B804-85EB13AE828B}" type="slidenum">
              <a:rPr lang="en-US" smtClean="0"/>
              <a:t>‹#›</a:t>
            </a:fld>
            <a:endParaRPr lang="en-US"/>
          </a:p>
        </p:txBody>
      </p:sp>
    </p:spTree>
    <p:extLst>
      <p:ext uri="{BB962C8B-B14F-4D97-AF65-F5344CB8AC3E}">
        <p14:creationId xmlns:p14="http://schemas.microsoft.com/office/powerpoint/2010/main" val="4040950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hevab.com/insight/halo-effect" TargetMode="External"/><Relationship Id="rId2" Type="http://schemas.openxmlformats.org/officeDocument/2006/relationships/hyperlink" Target="https://www.effectv.com/?utm_source=google&amp;utm_medium=cpc&amp;utm_campaign=Effectv_BR_Exact_National&amp;utm_content=Effectv&amp;utm_term=effectv-43700049191437765&amp;gclid=CjwKCAiAu8SABhAxEiwAsodSZBxKpgEKzaU_BU_e9RA_1M3m4S4Nq9LGl6hlhTpqhKyZyqgn51HKhhoCW5cQAvD_BwE&amp;gclsrc=aw.ds"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ABFA089E-D0AC-4A59-8DB6-B2FBB7ACAAE3}"/>
              </a:ext>
            </a:extLst>
          </p:cNvPr>
          <p:cNvPicPr>
            <a:picLocks noChangeAspect="1"/>
          </p:cNvPicPr>
          <p:nvPr/>
        </p:nvPicPr>
        <p:blipFill rotWithShape="1">
          <a:blip r:embed="rId2">
            <a:extLst>
              <a:ext uri="{28A0092B-C50C-407E-A947-70E740481C1C}">
                <a14:useLocalDpi xmlns:a14="http://schemas.microsoft.com/office/drawing/2010/main" val="0"/>
              </a:ext>
            </a:extLst>
          </a:blip>
          <a:srcRect l="-251" t="33255" r="251" b="23170"/>
          <a:stretch/>
        </p:blipFill>
        <p:spPr>
          <a:xfrm>
            <a:off x="-60569" y="0"/>
            <a:ext cx="12313138" cy="6858000"/>
          </a:xfrm>
          <a:prstGeom prst="rect">
            <a:avLst/>
          </a:prstGeom>
        </p:spPr>
      </p:pic>
      <p:pic>
        <p:nvPicPr>
          <p:cNvPr id="12" name="Picture 11">
            <a:extLst>
              <a:ext uri="{FF2B5EF4-FFF2-40B4-BE49-F238E27FC236}">
                <a16:creationId xmlns:a16="http://schemas.microsoft.com/office/drawing/2014/main" id="{27FF999D-CAE7-6C46-B074-143ACCE6C477}"/>
              </a:ext>
            </a:extLst>
          </p:cNvPr>
          <p:cNvPicPr>
            <a:picLocks noChangeAspect="1"/>
          </p:cNvPicPr>
          <p:nvPr/>
        </p:nvPicPr>
        <p:blipFill>
          <a:blip r:embed="rId3"/>
          <a:stretch>
            <a:fillRect/>
          </a:stretch>
        </p:blipFill>
        <p:spPr>
          <a:xfrm>
            <a:off x="4492243" y="5704798"/>
            <a:ext cx="3207513" cy="783230"/>
          </a:xfrm>
          <a:prstGeom prst="rect">
            <a:avLst/>
          </a:prstGeom>
        </p:spPr>
      </p:pic>
      <p:sp>
        <p:nvSpPr>
          <p:cNvPr id="13" name="TextBox 12">
            <a:extLst>
              <a:ext uri="{FF2B5EF4-FFF2-40B4-BE49-F238E27FC236}">
                <a16:creationId xmlns:a16="http://schemas.microsoft.com/office/drawing/2014/main" id="{6F9FECE8-0926-3F48-8D48-4CEFF30BD4AA}"/>
              </a:ext>
            </a:extLst>
          </p:cNvPr>
          <p:cNvSpPr txBox="1"/>
          <p:nvPr/>
        </p:nvSpPr>
        <p:spPr>
          <a:xfrm>
            <a:off x="462867" y="2454475"/>
            <a:ext cx="9827783" cy="233910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accent2">
                  <a:lumMod val="75000"/>
                </a:schemeClr>
              </a:solidFill>
              <a:effectLst/>
              <a:uLnTx/>
              <a:uFillTx/>
              <a:latin typeface="Helvetica" pitchFamily="2" charset="0"/>
              <a:ea typeface="+mn-ea"/>
              <a:cs typeface="+mn-cs"/>
            </a:endParaRPr>
          </a:p>
          <a:p>
            <a:r>
              <a:rPr lang="en-US" sz="3200" dirty="0">
                <a:solidFill>
                  <a:schemeClr val="bg1"/>
                </a:solidFill>
                <a:latin typeface="Poppins" pitchFamily="2" charset="77"/>
                <a:ea typeface="Times New Roman" panose="02020603050405020304" pitchFamily="18" charset="0"/>
                <a:cs typeface="Poppins" pitchFamily="2" charset="77"/>
              </a:rPr>
              <a:t>Answering Marketers’ Questions:</a:t>
            </a:r>
          </a:p>
          <a:p>
            <a:pPr lvl="0">
              <a:defRPr/>
            </a:pPr>
            <a:endParaRPr lang="en-US" sz="3200" b="1" dirty="0">
              <a:solidFill>
                <a:schemeClr val="accent2">
                  <a:lumMod val="75000"/>
                </a:schemeClr>
              </a:solidFill>
              <a:latin typeface="Poppins" pitchFamily="2" charset="77"/>
              <a:cs typeface="Poppins" pitchFamily="2" charset="77"/>
            </a:endParaRPr>
          </a:p>
          <a:p>
            <a:pPr>
              <a:defRPr/>
            </a:pPr>
            <a:r>
              <a:rPr lang="en-US" sz="2800" i="1" dirty="0">
                <a:solidFill>
                  <a:schemeClr val="bg1"/>
                </a:solidFill>
                <a:latin typeface="Poppins" pitchFamily="2" charset="77"/>
                <a:ea typeface="Calibri" panose="020F0502020204030204" pitchFamily="34" charset="0"/>
                <a:cs typeface="Poppins" pitchFamily="2" charset="77"/>
              </a:rPr>
              <a:t>To what extent can a consistent on-air presence impact my business outcomes?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0" i="1" u="none" strike="noStrike" kern="1200" cap="none" spc="0" normalizeH="0" baseline="0" noProof="0" dirty="0">
              <a:ln>
                <a:noFill/>
              </a:ln>
              <a:solidFill>
                <a:schemeClr val="bg1"/>
              </a:solidFill>
              <a:effectLst/>
              <a:uLnTx/>
              <a:uFillTx/>
              <a:ea typeface="+mn-ea"/>
              <a:cs typeface="+mn-cs"/>
            </a:endParaRPr>
          </a:p>
        </p:txBody>
      </p:sp>
      <p:pic>
        <p:nvPicPr>
          <p:cNvPr id="7" name="Picture 6">
            <a:extLst>
              <a:ext uri="{FF2B5EF4-FFF2-40B4-BE49-F238E27FC236}">
                <a16:creationId xmlns:a16="http://schemas.microsoft.com/office/drawing/2014/main" id="{E98E83D1-9A22-1B4F-BA92-451AD98A940E}"/>
              </a:ext>
            </a:extLst>
          </p:cNvPr>
          <p:cNvPicPr>
            <a:picLocks noChangeAspect="1"/>
          </p:cNvPicPr>
          <p:nvPr/>
        </p:nvPicPr>
        <p:blipFill>
          <a:blip r:embed="rId4"/>
          <a:stretch>
            <a:fillRect/>
          </a:stretch>
        </p:blipFill>
        <p:spPr>
          <a:xfrm>
            <a:off x="492760" y="324658"/>
            <a:ext cx="11176000" cy="1295400"/>
          </a:xfrm>
          <a:prstGeom prst="rect">
            <a:avLst/>
          </a:prstGeom>
        </p:spPr>
      </p:pic>
    </p:spTree>
    <p:extLst>
      <p:ext uri="{BB962C8B-B14F-4D97-AF65-F5344CB8AC3E}">
        <p14:creationId xmlns:p14="http://schemas.microsoft.com/office/powerpoint/2010/main" val="3083865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algn="ctr">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Calibri" panose="020F0502020204030204" pitchFamily="34" charset="0"/>
              </a:rPr>
              <a:t>The </a:t>
            </a:r>
            <a:r>
              <a:rPr lang="en-US" sz="2400" b="1" dirty="0">
                <a:effectLst/>
                <a:latin typeface="Calibri" panose="020F0502020204030204" pitchFamily="34" charset="0"/>
                <a:ea typeface="Calibri" panose="020F0502020204030204" pitchFamily="34" charset="0"/>
                <a:cs typeface="Calibri" panose="020F0502020204030204" pitchFamily="34" charset="0"/>
              </a:rPr>
              <a:t>longer that brands are active on-air</a:t>
            </a:r>
            <a:r>
              <a:rPr lang="en-US" sz="2400" dirty="0">
                <a:effectLst/>
                <a:latin typeface="Calibri" panose="020F0502020204030204" pitchFamily="34" charset="0"/>
                <a:ea typeface="Calibri" panose="020F0502020204030204" pitchFamily="34" charset="0"/>
                <a:cs typeface="Calibri" panose="020F0502020204030204" pitchFamily="34" charset="0"/>
              </a:rPr>
              <a:t>, the higher their digital engagement as additional consumers are exposed to the brand and messaging.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414836" y="303672"/>
            <a:ext cx="7448550" cy="5355312"/>
          </a:xfrm>
          <a:prstGeom prst="rect">
            <a:avLst/>
          </a:prstGeom>
          <a:noFill/>
        </p:spPr>
        <p:txBody>
          <a:bodyPr wrap="square" rtlCol="0" anchor="t">
            <a:spAutoFit/>
          </a:bodyPr>
          <a:lstStyle/>
          <a:p>
            <a:pPr lvl="0">
              <a:defRPr/>
            </a:pPr>
            <a:endParaRPr lang="en-US" dirty="0"/>
          </a:p>
          <a:p>
            <a:pPr lvl="0">
              <a:defRPr/>
            </a:pPr>
            <a:r>
              <a:rPr lang="en-US" b="1" dirty="0"/>
              <a:t>A continuous presence heightens the top-of-mind awareness that ignites consumer action.</a:t>
            </a: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a:p>
            <a:pPr lvl="0">
              <a:defRPr/>
            </a:pPr>
            <a:r>
              <a:rPr lang="en-US" dirty="0">
                <a:cs typeface="Helvetica"/>
              </a:rPr>
              <a:t>As we’ve demonstrated, brands see an </a:t>
            </a:r>
            <a:r>
              <a:rPr lang="en-US" i="1" dirty="0">
                <a:cs typeface="Helvetica"/>
              </a:rPr>
              <a:t>immediate lift </a:t>
            </a:r>
            <a:r>
              <a:rPr lang="en-US" dirty="0">
                <a:cs typeface="Helvetica"/>
              </a:rPr>
              <a:t>when their television campaign airs, however as they continue advertising</a:t>
            </a:r>
            <a:r>
              <a:rPr lang="en-US" dirty="0"/>
              <a:t>, they see even greater lifts in digital conversion.</a:t>
            </a:r>
          </a:p>
          <a:p>
            <a:pPr lvl="0">
              <a:defRPr/>
            </a:pPr>
            <a:endParaRPr lang="en-US" dirty="0"/>
          </a:p>
          <a:p>
            <a:pPr lvl="0">
              <a:defRPr/>
            </a:pPr>
            <a:endParaRPr lang="en-US" dirty="0"/>
          </a:p>
          <a:p>
            <a:pPr>
              <a:defRPr/>
            </a:pPr>
            <a:r>
              <a:rPr lang="en-US" dirty="0"/>
              <a:t>Across brands of all life stages, but particularly for younger brands, website traffic during the months on-air increased significantly vs. pre-launch. This growth reflects the additional consumers who saw the TV campaign and the increased message frequency among those already exposed to the advertising. This continued advertising created brand salience – top of mind awareness that creates a propensity of a brand to be thought of in buying situations - among consumers especially for the fresh, newer brands that were three years old or younger. </a:t>
            </a:r>
            <a:endParaRPr kumimoji="0" lang="en-US" b="0" i="0" u="none" strike="noStrike" kern="1200" cap="none" spc="0" normalizeH="0" baseline="0" noProof="0" dirty="0">
              <a:ln>
                <a:noFill/>
              </a:ln>
              <a:solidFill>
                <a:srgbClr val="7030A0"/>
              </a:solidFill>
              <a:effectLst/>
              <a:uLnTx/>
              <a:uFillTx/>
              <a:latin typeface="Helvetica"/>
              <a:ea typeface="+mn-ea"/>
              <a:cs typeface="Helvetica"/>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p:txBody>
      </p:sp>
    </p:spTree>
    <p:extLst>
      <p:ext uri="{BB962C8B-B14F-4D97-AF65-F5344CB8AC3E}">
        <p14:creationId xmlns:p14="http://schemas.microsoft.com/office/powerpoint/2010/main" val="3679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189266" y="293936"/>
            <a:ext cx="12111212" cy="1754326"/>
          </a:xfrm>
          <a:prstGeom prst="rect">
            <a:avLst/>
          </a:prstGeom>
          <a:noFill/>
        </p:spPr>
        <p:txBody>
          <a:bodyPr wrap="square" rtlCol="0" anchor="t">
            <a:spAutoFit/>
          </a:bodyPr>
          <a:lstStyle/>
          <a:p>
            <a:pPr lvl="0">
              <a:defRPr/>
            </a:pPr>
            <a:endParaRPr lang="en-US" dirty="0"/>
          </a:p>
          <a:p>
            <a:pPr lvl="0">
              <a:defRPr/>
            </a:pPr>
            <a:r>
              <a:rPr lang="en-US" dirty="0">
                <a:cs typeface="Helvetica"/>
              </a:rPr>
              <a:t>B</a:t>
            </a:r>
            <a:r>
              <a:rPr kumimoji="0" lang="en-US" b="0" i="0" u="none" strike="noStrike" kern="1200" cap="none" spc="0" normalizeH="0" baseline="0" noProof="0" dirty="0" err="1">
                <a:ln>
                  <a:noFill/>
                </a:ln>
                <a:effectLst/>
                <a:uLnTx/>
                <a:uFillTx/>
                <a:ea typeface="+mn-ea"/>
                <a:cs typeface="Helvetica"/>
              </a:rPr>
              <a:t>oth</a:t>
            </a:r>
            <a:r>
              <a:rPr kumimoji="0" lang="en-US" b="0" i="0" u="none" strike="noStrike" kern="1200" cap="none" spc="0" normalizeH="0" baseline="0" noProof="0" dirty="0">
                <a:ln>
                  <a:noFill/>
                </a:ln>
                <a:effectLst/>
                <a:uLnTx/>
                <a:uFillTx/>
                <a:ea typeface="+mn-ea"/>
                <a:cs typeface="Helvetica"/>
              </a:rPr>
              <a:t> DTC and non-DTC brands saw </a:t>
            </a:r>
            <a:r>
              <a:rPr lang="en-US" dirty="0">
                <a:cs typeface="Helvetica"/>
              </a:rPr>
              <a:t>significant increases in website traffic in the months that followed their TV launches.</a:t>
            </a:r>
          </a:p>
          <a:p>
            <a:pPr lvl="0">
              <a:defRPr/>
            </a:pPr>
            <a:endParaRPr lang="en-US" dirty="0">
              <a:cs typeface="Helvetica"/>
            </a:endParaRPr>
          </a:p>
          <a:p>
            <a:pPr lvl="0">
              <a:defRPr/>
            </a:pPr>
            <a:r>
              <a:rPr lang="en-US" dirty="0">
                <a:cs typeface="Helvetica"/>
              </a:rPr>
              <a:t>Among DTC brands, while the greatest impact was among the younger brands, brands overall enjoyed double-digit lifts in website visits in the months following their TV launch.</a:t>
            </a:r>
          </a:p>
          <a:p>
            <a:pPr lvl="0">
              <a:defRPr/>
            </a:pPr>
            <a:endParaRPr lang="en-US" dirty="0">
              <a:cs typeface="Helvetica"/>
            </a:endParaRPr>
          </a:p>
        </p:txBody>
      </p:sp>
      <p:sp>
        <p:nvSpPr>
          <p:cNvPr id="17" name="Rectangle 16">
            <a:extLst>
              <a:ext uri="{FF2B5EF4-FFF2-40B4-BE49-F238E27FC236}">
                <a16:creationId xmlns:a16="http://schemas.microsoft.com/office/drawing/2014/main" id="{FC5A0177-9F86-4704-855F-78B43E9CEFF5}"/>
              </a:ext>
            </a:extLst>
          </p:cNvPr>
          <p:cNvSpPr/>
          <p:nvPr/>
        </p:nvSpPr>
        <p:spPr>
          <a:xfrm>
            <a:off x="645307" y="4883560"/>
            <a:ext cx="10797322" cy="584775"/>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19" name="Oval 18">
            <a:extLst>
              <a:ext uri="{FF2B5EF4-FFF2-40B4-BE49-F238E27FC236}">
                <a16:creationId xmlns:a16="http://schemas.microsoft.com/office/drawing/2014/main" id="{94C028F1-5E32-484D-A52F-0C702C99FF34}"/>
              </a:ext>
            </a:extLst>
          </p:cNvPr>
          <p:cNvSpPr/>
          <p:nvPr/>
        </p:nvSpPr>
        <p:spPr>
          <a:xfrm>
            <a:off x="2935661" y="3953128"/>
            <a:ext cx="1475394" cy="77110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prstClr val="white"/>
                </a:solidFill>
              </a:rPr>
              <a:t>+138%</a:t>
            </a:r>
          </a:p>
        </p:txBody>
      </p:sp>
      <p:sp>
        <p:nvSpPr>
          <p:cNvPr id="20" name="Oval 19">
            <a:extLst>
              <a:ext uri="{FF2B5EF4-FFF2-40B4-BE49-F238E27FC236}">
                <a16:creationId xmlns:a16="http://schemas.microsoft.com/office/drawing/2014/main" id="{FA8AC101-3CEC-40C2-82A4-484BB33667F5}"/>
              </a:ext>
            </a:extLst>
          </p:cNvPr>
          <p:cNvSpPr/>
          <p:nvPr/>
        </p:nvSpPr>
        <p:spPr>
          <a:xfrm>
            <a:off x="5726486" y="3953128"/>
            <a:ext cx="1475394" cy="77110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prstClr val="white"/>
                </a:solidFill>
                <a:effectLst/>
                <a:uLnTx/>
                <a:uFillTx/>
                <a:ea typeface="+mn-ea"/>
                <a:cs typeface="+mn-cs"/>
              </a:rPr>
              <a:t>+72%</a:t>
            </a:r>
          </a:p>
        </p:txBody>
      </p:sp>
      <p:sp>
        <p:nvSpPr>
          <p:cNvPr id="21" name="Oval 20">
            <a:extLst>
              <a:ext uri="{FF2B5EF4-FFF2-40B4-BE49-F238E27FC236}">
                <a16:creationId xmlns:a16="http://schemas.microsoft.com/office/drawing/2014/main" id="{3C926B87-3D32-4FBB-8B95-DC6499E7F06D}"/>
              </a:ext>
            </a:extLst>
          </p:cNvPr>
          <p:cNvSpPr/>
          <p:nvPr/>
        </p:nvSpPr>
        <p:spPr>
          <a:xfrm>
            <a:off x="8622086" y="3953128"/>
            <a:ext cx="1475394" cy="77110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prstClr val="white"/>
                </a:solidFill>
                <a:effectLst/>
                <a:uLnTx/>
                <a:uFillTx/>
                <a:ea typeface="+mn-ea"/>
                <a:cs typeface="+mn-cs"/>
              </a:rPr>
              <a:t>+23%</a:t>
            </a:r>
          </a:p>
        </p:txBody>
      </p:sp>
      <p:sp>
        <p:nvSpPr>
          <p:cNvPr id="22" name="TextBox 21">
            <a:extLst>
              <a:ext uri="{FF2B5EF4-FFF2-40B4-BE49-F238E27FC236}">
                <a16:creationId xmlns:a16="http://schemas.microsoft.com/office/drawing/2014/main" id="{E71ED663-291C-455B-B1FA-B87A8B9F50B8}"/>
              </a:ext>
            </a:extLst>
          </p:cNvPr>
          <p:cNvSpPr txBox="1"/>
          <p:nvPr/>
        </p:nvSpPr>
        <p:spPr>
          <a:xfrm>
            <a:off x="2783261" y="3247246"/>
            <a:ext cx="169545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Three Years Old or Younger</a:t>
            </a:r>
          </a:p>
        </p:txBody>
      </p:sp>
      <p:sp>
        <p:nvSpPr>
          <p:cNvPr id="23" name="TextBox 22">
            <a:extLst>
              <a:ext uri="{FF2B5EF4-FFF2-40B4-BE49-F238E27FC236}">
                <a16:creationId xmlns:a16="http://schemas.microsoft.com/office/drawing/2014/main" id="{9EAEF836-66D4-4970-A58E-64D9B22B2B29}"/>
              </a:ext>
            </a:extLst>
          </p:cNvPr>
          <p:cNvSpPr txBox="1"/>
          <p:nvPr/>
        </p:nvSpPr>
        <p:spPr>
          <a:xfrm>
            <a:off x="5126411" y="3285346"/>
            <a:ext cx="253365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Between Four – Seven Years Old</a:t>
            </a:r>
          </a:p>
        </p:txBody>
      </p:sp>
      <p:sp>
        <p:nvSpPr>
          <p:cNvPr id="24" name="TextBox 23">
            <a:extLst>
              <a:ext uri="{FF2B5EF4-FFF2-40B4-BE49-F238E27FC236}">
                <a16:creationId xmlns:a16="http://schemas.microsoft.com/office/drawing/2014/main" id="{71807A13-7F5C-417D-BA44-D587A7CC0851}"/>
              </a:ext>
            </a:extLst>
          </p:cNvPr>
          <p:cNvSpPr txBox="1"/>
          <p:nvPr/>
        </p:nvSpPr>
        <p:spPr>
          <a:xfrm>
            <a:off x="8622086" y="3285346"/>
            <a:ext cx="1343024"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Eight Years or Older</a:t>
            </a:r>
          </a:p>
        </p:txBody>
      </p:sp>
      <p:sp>
        <p:nvSpPr>
          <p:cNvPr id="26" name="TextBox 25">
            <a:extLst>
              <a:ext uri="{FF2B5EF4-FFF2-40B4-BE49-F238E27FC236}">
                <a16:creationId xmlns:a16="http://schemas.microsoft.com/office/drawing/2014/main" id="{F9931EC6-5F22-409F-8715-C074105FB207}"/>
              </a:ext>
            </a:extLst>
          </p:cNvPr>
          <p:cNvSpPr txBox="1"/>
          <p:nvPr/>
        </p:nvSpPr>
        <p:spPr>
          <a:xfrm>
            <a:off x="3053743" y="5067195"/>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effectLst/>
                <a:uLnTx/>
                <a:uFillTx/>
                <a:ea typeface="Open Sans" panose="020B0606030504020204" pitchFamily="34" charset="0"/>
                <a:cs typeface="Open Sans" panose="020B0606030504020204" pitchFamily="34" charset="0"/>
              </a:rPr>
              <a:t>+811K</a:t>
            </a:r>
          </a:p>
        </p:txBody>
      </p:sp>
      <p:sp>
        <p:nvSpPr>
          <p:cNvPr id="27" name="TextBox 26">
            <a:extLst>
              <a:ext uri="{FF2B5EF4-FFF2-40B4-BE49-F238E27FC236}">
                <a16:creationId xmlns:a16="http://schemas.microsoft.com/office/drawing/2014/main" id="{3B073BDC-9BE8-40DD-BF01-D960D265D0CA}"/>
              </a:ext>
            </a:extLst>
          </p:cNvPr>
          <p:cNvSpPr txBox="1"/>
          <p:nvPr/>
        </p:nvSpPr>
        <p:spPr>
          <a:xfrm>
            <a:off x="5882667" y="5067195"/>
            <a:ext cx="962025"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+1,383K</a:t>
            </a:r>
          </a:p>
        </p:txBody>
      </p:sp>
      <p:sp>
        <p:nvSpPr>
          <p:cNvPr id="28" name="TextBox 27">
            <a:extLst>
              <a:ext uri="{FF2B5EF4-FFF2-40B4-BE49-F238E27FC236}">
                <a16:creationId xmlns:a16="http://schemas.microsoft.com/office/drawing/2014/main" id="{D58E82E7-A9E5-41CD-BA35-FDC14BEBF80D}"/>
              </a:ext>
            </a:extLst>
          </p:cNvPr>
          <p:cNvSpPr txBox="1"/>
          <p:nvPr/>
        </p:nvSpPr>
        <p:spPr>
          <a:xfrm>
            <a:off x="8854468" y="5067195"/>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+803K</a:t>
            </a:r>
          </a:p>
        </p:txBody>
      </p:sp>
      <p:sp>
        <p:nvSpPr>
          <p:cNvPr id="29" name="TextBox 28">
            <a:extLst>
              <a:ext uri="{FF2B5EF4-FFF2-40B4-BE49-F238E27FC236}">
                <a16:creationId xmlns:a16="http://schemas.microsoft.com/office/drawing/2014/main" id="{8A0E3101-83B4-489D-9AF6-83056C7D3950}"/>
              </a:ext>
            </a:extLst>
          </p:cNvPr>
          <p:cNvSpPr txBox="1"/>
          <p:nvPr/>
        </p:nvSpPr>
        <p:spPr>
          <a:xfrm>
            <a:off x="878314" y="2505745"/>
            <a:ext cx="10797321"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i="1" u="sng" dirty="0">
                <a:solidFill>
                  <a:srgbClr val="1F1A62"/>
                </a:solidFill>
                <a:ea typeface="Open Sans" panose="020B0606030504020204" pitchFamily="34" charset="0"/>
                <a:cs typeface="Open Sans" panose="020B0606030504020204" pitchFamily="34" charset="0"/>
              </a:rPr>
              <a:t>DTC Brands</a:t>
            </a:r>
            <a:r>
              <a:rPr lang="en-US" sz="1600" b="1" u="sng" dirty="0">
                <a:solidFill>
                  <a:srgbClr val="1F1A62"/>
                </a:solidFill>
                <a:ea typeface="Open Sans" panose="020B0606030504020204" pitchFamily="34" charset="0"/>
                <a:cs typeface="Open Sans" panose="020B0606030504020204" pitchFamily="34" charset="0"/>
              </a:rPr>
              <a:t>: ‘</a:t>
            </a:r>
            <a:r>
              <a:rPr kumimoji="0" lang="en-US" sz="16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When On TV’ Monthly Average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endParaRPr kumimoji="0" lang="en-US" sz="16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p:txBody>
      </p:sp>
      <p:sp>
        <p:nvSpPr>
          <p:cNvPr id="30" name="TextBox 29">
            <a:extLst>
              <a:ext uri="{FF2B5EF4-FFF2-40B4-BE49-F238E27FC236}">
                <a16:creationId xmlns:a16="http://schemas.microsoft.com/office/drawing/2014/main" id="{634522CA-3EC4-4DED-AB87-5C169311F586}"/>
              </a:ext>
            </a:extLst>
          </p:cNvPr>
          <p:cNvSpPr txBox="1"/>
          <p:nvPr/>
        </p:nvSpPr>
        <p:spPr>
          <a:xfrm>
            <a:off x="-679078" y="3859014"/>
            <a:ext cx="3209925"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31" name="TextBox 30">
            <a:extLst>
              <a:ext uri="{FF2B5EF4-FFF2-40B4-BE49-F238E27FC236}">
                <a16:creationId xmlns:a16="http://schemas.microsoft.com/office/drawing/2014/main" id="{E35B8657-AD50-42B1-9F4B-BA5647B02C21}"/>
              </a:ext>
            </a:extLst>
          </p:cNvPr>
          <p:cNvSpPr txBox="1"/>
          <p:nvPr/>
        </p:nvSpPr>
        <p:spPr>
          <a:xfrm>
            <a:off x="-513425" y="4868673"/>
            <a:ext cx="3209925"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a:t>
            </a:r>
            <a:r>
              <a:rPr kumimoji="0" lang="en-US" sz="1400" b="1" i="0" u="none" strike="noStrike" kern="1200" cap="none" spc="0" normalizeH="0" noProof="0" dirty="0">
                <a:ln>
                  <a:noFill/>
                </a:ln>
                <a:solidFill>
                  <a:srgbClr val="1F1A62"/>
                </a:solidFill>
                <a:effectLst/>
                <a:uLnTx/>
                <a:uFillTx/>
                <a:ea typeface="Open Sans" panose="020B0606030504020204" pitchFamily="34" charset="0"/>
                <a:cs typeface="Open Sans" panose="020B0606030504020204" pitchFamily="34" charset="0"/>
              </a:rPr>
              <a:t> Monthly</a:t>
            </a:r>
            <a:endPar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33" name="Text Placeholder 3">
            <a:extLst>
              <a:ext uri="{FF2B5EF4-FFF2-40B4-BE49-F238E27FC236}">
                <a16:creationId xmlns:a16="http://schemas.microsoft.com/office/drawing/2014/main" id="{9B9B2167-DE4F-447B-B916-62861F3269C9}"/>
              </a:ext>
            </a:extLst>
          </p:cNvPr>
          <p:cNvSpPr txBox="1">
            <a:spLocks/>
          </p:cNvSpPr>
          <p:nvPr/>
        </p:nvSpPr>
        <p:spPr>
          <a:xfrm>
            <a:off x="475314" y="6147001"/>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 </a:t>
            </a:r>
            <a:r>
              <a:rPr kumimoji="0" lang="en-US" sz="800" b="0" i="0" u="sng" strike="noStrike" kern="1200" cap="none" spc="0" normalizeH="0" baseline="0" noProof="0" dirty="0">
                <a:ln>
                  <a:noFill/>
                </a:ln>
                <a:solidFill>
                  <a:srgbClr val="1F1A62"/>
                </a:solidFill>
                <a:effectLst/>
                <a:uLnTx/>
                <a:uFillTx/>
                <a:latin typeface="Helvetica" pitchFamily="2" charset="0"/>
                <a:ea typeface="+mn-ea"/>
                <a:cs typeface="+mn-cs"/>
              </a:rPr>
              <a:t>Measurement Time Period: June 2016 – June 2020</a:t>
            </a:r>
            <a:r>
              <a:rPr kumimoji="0" lang="en-US" sz="800" b="0" i="0" strike="noStrike" kern="1200" cap="none" spc="0" normalizeH="0" baseline="0" noProof="0" dirty="0">
                <a:ln>
                  <a:noFill/>
                </a:ln>
                <a:solidFill>
                  <a:srgbClr val="1F1A62"/>
                </a:solidFill>
                <a:effectLst/>
                <a:uLnTx/>
                <a:uFillTx/>
                <a:latin typeface="Helvetica" pitchFamily="2" charset="0"/>
                <a:ea typeface="+mn-ea"/>
                <a:cs typeface="+mn-cs"/>
              </a:rPr>
              <a:t>.</a:t>
            </a:r>
          </a:p>
        </p:txBody>
      </p:sp>
    </p:spTree>
    <p:extLst>
      <p:ext uri="{BB962C8B-B14F-4D97-AF65-F5344CB8AC3E}">
        <p14:creationId xmlns:p14="http://schemas.microsoft.com/office/powerpoint/2010/main" val="3751171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CE843C0-9D94-418F-ADB7-5745B1F029F3}"/>
              </a:ext>
            </a:extLst>
          </p:cNvPr>
          <p:cNvSpPr txBox="1"/>
          <p:nvPr/>
        </p:nvSpPr>
        <p:spPr>
          <a:xfrm>
            <a:off x="380999" y="490449"/>
            <a:ext cx="11149014" cy="646331"/>
          </a:xfrm>
          <a:prstGeom prst="rect">
            <a:avLst/>
          </a:prstGeom>
          <a:noFill/>
        </p:spPr>
        <p:txBody>
          <a:bodyPr wrap="square">
            <a:spAutoFit/>
          </a:bodyPr>
          <a:lstStyle/>
          <a:p>
            <a:pPr lvl="0">
              <a:defRPr/>
            </a:pPr>
            <a:r>
              <a:rPr lang="en-US" dirty="0">
                <a:cs typeface="Helvetica"/>
              </a:rPr>
              <a:t>Similarly, for the non-DTC brands, the impact was more significant for the younger brands, however both segments experienced double-digit traffic increases during the months their TV campaign aired.</a:t>
            </a:r>
          </a:p>
        </p:txBody>
      </p:sp>
      <p:sp>
        <p:nvSpPr>
          <p:cNvPr id="5" name="Rectangle 4">
            <a:extLst>
              <a:ext uri="{FF2B5EF4-FFF2-40B4-BE49-F238E27FC236}">
                <a16:creationId xmlns:a16="http://schemas.microsoft.com/office/drawing/2014/main" id="{B8620BF3-8B1E-4B4A-A842-6DAC042BBA04}"/>
              </a:ext>
            </a:extLst>
          </p:cNvPr>
          <p:cNvSpPr/>
          <p:nvPr/>
        </p:nvSpPr>
        <p:spPr>
          <a:xfrm>
            <a:off x="1046670" y="3670057"/>
            <a:ext cx="9624768" cy="492443"/>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 name="TextBox 5">
            <a:extLst>
              <a:ext uri="{FF2B5EF4-FFF2-40B4-BE49-F238E27FC236}">
                <a16:creationId xmlns:a16="http://schemas.microsoft.com/office/drawing/2014/main" id="{82F4E0B1-528E-429B-843A-9D27CE45694F}"/>
              </a:ext>
            </a:extLst>
          </p:cNvPr>
          <p:cNvSpPr txBox="1"/>
          <p:nvPr/>
        </p:nvSpPr>
        <p:spPr>
          <a:xfrm>
            <a:off x="87767" y="3011728"/>
            <a:ext cx="3209925"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7" name="TextBox 6">
            <a:extLst>
              <a:ext uri="{FF2B5EF4-FFF2-40B4-BE49-F238E27FC236}">
                <a16:creationId xmlns:a16="http://schemas.microsoft.com/office/drawing/2014/main" id="{EA87A608-6656-41DA-8796-E3EE98A61647}"/>
              </a:ext>
            </a:extLst>
          </p:cNvPr>
          <p:cNvSpPr txBox="1"/>
          <p:nvPr/>
        </p:nvSpPr>
        <p:spPr>
          <a:xfrm>
            <a:off x="0" y="3658694"/>
            <a:ext cx="3209925"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8" name="Oval 7">
            <a:extLst>
              <a:ext uri="{FF2B5EF4-FFF2-40B4-BE49-F238E27FC236}">
                <a16:creationId xmlns:a16="http://schemas.microsoft.com/office/drawing/2014/main" id="{6E545BD6-DEA0-4C51-9013-4C4BF05F43C2}"/>
              </a:ext>
            </a:extLst>
          </p:cNvPr>
          <p:cNvSpPr/>
          <p:nvPr/>
        </p:nvSpPr>
        <p:spPr>
          <a:xfrm>
            <a:off x="3803392" y="2811521"/>
            <a:ext cx="1420098" cy="742300"/>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ea typeface="+mn-ea"/>
                <a:cs typeface="+mn-cs"/>
              </a:rPr>
              <a:t>+50%</a:t>
            </a:r>
          </a:p>
        </p:txBody>
      </p:sp>
      <p:sp>
        <p:nvSpPr>
          <p:cNvPr id="9" name="Oval 8">
            <a:extLst>
              <a:ext uri="{FF2B5EF4-FFF2-40B4-BE49-F238E27FC236}">
                <a16:creationId xmlns:a16="http://schemas.microsoft.com/office/drawing/2014/main" id="{E531A7E2-B314-4141-9026-17B7ECBD536A}"/>
              </a:ext>
            </a:extLst>
          </p:cNvPr>
          <p:cNvSpPr/>
          <p:nvPr/>
        </p:nvSpPr>
        <p:spPr>
          <a:xfrm>
            <a:off x="7004766" y="2811521"/>
            <a:ext cx="1420098" cy="742300"/>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ea typeface="+mn-ea"/>
                <a:cs typeface="+mn-cs"/>
              </a:rPr>
              <a:t>+21%</a:t>
            </a:r>
          </a:p>
        </p:txBody>
      </p:sp>
      <p:sp>
        <p:nvSpPr>
          <p:cNvPr id="10" name="TextBox 9">
            <a:extLst>
              <a:ext uri="{FF2B5EF4-FFF2-40B4-BE49-F238E27FC236}">
                <a16:creationId xmlns:a16="http://schemas.microsoft.com/office/drawing/2014/main" id="{31427D9B-7C37-40AF-8A61-BCFEA48AE6D6}"/>
              </a:ext>
            </a:extLst>
          </p:cNvPr>
          <p:cNvSpPr txBox="1"/>
          <p:nvPr/>
        </p:nvSpPr>
        <p:spPr>
          <a:xfrm>
            <a:off x="3481436" y="2379057"/>
            <a:ext cx="206401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Under Twenty Years Old</a:t>
            </a:r>
          </a:p>
        </p:txBody>
      </p:sp>
      <p:sp>
        <p:nvSpPr>
          <p:cNvPr id="11" name="TextBox 10">
            <a:extLst>
              <a:ext uri="{FF2B5EF4-FFF2-40B4-BE49-F238E27FC236}">
                <a16:creationId xmlns:a16="http://schemas.microsoft.com/office/drawing/2014/main" id="{FC5D1926-061F-406A-BF43-8EECBAAC1D04}"/>
              </a:ext>
            </a:extLst>
          </p:cNvPr>
          <p:cNvSpPr txBox="1"/>
          <p:nvPr/>
        </p:nvSpPr>
        <p:spPr>
          <a:xfrm>
            <a:off x="6957140" y="2404687"/>
            <a:ext cx="1714499"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Over Twenty Years Old</a:t>
            </a:r>
          </a:p>
        </p:txBody>
      </p:sp>
      <p:sp>
        <p:nvSpPr>
          <p:cNvPr id="12" name="TextBox 11">
            <a:extLst>
              <a:ext uri="{FF2B5EF4-FFF2-40B4-BE49-F238E27FC236}">
                <a16:creationId xmlns:a16="http://schemas.microsoft.com/office/drawing/2014/main" id="{1C18360F-EB4C-4A31-88A0-F53EAE273AE6}"/>
              </a:ext>
            </a:extLst>
          </p:cNvPr>
          <p:cNvSpPr txBox="1"/>
          <p:nvPr/>
        </p:nvSpPr>
        <p:spPr>
          <a:xfrm>
            <a:off x="3712612" y="3825351"/>
            <a:ext cx="1119478"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E84A99"/>
                </a:solidFill>
                <a:effectLst/>
                <a:uLnTx/>
                <a:uFillTx/>
                <a:ea typeface="Open Sans" panose="020B0606030504020204" pitchFamily="34" charset="0"/>
                <a:cs typeface="Open Sans" panose="020B0606030504020204" pitchFamily="34" charset="0"/>
              </a:rPr>
              <a:t>+2,302K</a:t>
            </a:r>
          </a:p>
        </p:txBody>
      </p:sp>
      <p:sp>
        <p:nvSpPr>
          <p:cNvPr id="13" name="TextBox 12">
            <a:extLst>
              <a:ext uri="{FF2B5EF4-FFF2-40B4-BE49-F238E27FC236}">
                <a16:creationId xmlns:a16="http://schemas.microsoft.com/office/drawing/2014/main" id="{1F9E6689-7B63-4DDB-B409-0AB550E4DEE0}"/>
              </a:ext>
            </a:extLst>
          </p:cNvPr>
          <p:cNvSpPr txBox="1"/>
          <p:nvPr/>
        </p:nvSpPr>
        <p:spPr>
          <a:xfrm>
            <a:off x="7166689" y="3769275"/>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+315K</a:t>
            </a:r>
          </a:p>
        </p:txBody>
      </p:sp>
      <p:sp>
        <p:nvSpPr>
          <p:cNvPr id="14" name="TextBox 13">
            <a:extLst>
              <a:ext uri="{FF2B5EF4-FFF2-40B4-BE49-F238E27FC236}">
                <a16:creationId xmlns:a16="http://schemas.microsoft.com/office/drawing/2014/main" id="{2F8468F8-53F5-421B-8EC9-243D8D2F9BF6}"/>
              </a:ext>
            </a:extLst>
          </p:cNvPr>
          <p:cNvSpPr txBox="1"/>
          <p:nvPr/>
        </p:nvSpPr>
        <p:spPr>
          <a:xfrm>
            <a:off x="158684" y="1776973"/>
            <a:ext cx="11945296"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Non-DTC Brands</a:t>
            </a:r>
            <a:r>
              <a:rPr kumimoji="0" lang="en-US" sz="16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 ‘When On TV’ Monthly Average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p>
        </p:txBody>
      </p:sp>
      <p:sp>
        <p:nvSpPr>
          <p:cNvPr id="15" name="TextBox 14">
            <a:extLst>
              <a:ext uri="{FF2B5EF4-FFF2-40B4-BE49-F238E27FC236}">
                <a16:creationId xmlns:a16="http://schemas.microsoft.com/office/drawing/2014/main" id="{E6EDF1CD-F4B2-42B9-BF43-43A96EF4FCC3}"/>
              </a:ext>
            </a:extLst>
          </p:cNvPr>
          <p:cNvSpPr txBox="1"/>
          <p:nvPr/>
        </p:nvSpPr>
        <p:spPr>
          <a:xfrm>
            <a:off x="146404" y="4873867"/>
            <a:ext cx="11899192" cy="1200329"/>
          </a:xfrm>
          <a:prstGeom prst="rect">
            <a:avLst/>
          </a:prstGeom>
          <a:solidFill>
            <a:schemeClr val="tx1"/>
          </a:solidFill>
        </p:spPr>
        <p:txBody>
          <a:bodyPr wrap="square">
            <a:spAutoFit/>
          </a:bodyPr>
          <a:lstStyle/>
          <a:p>
            <a:pPr algn="ctr"/>
            <a:r>
              <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Marketer Takeaway:</a:t>
            </a:r>
          </a:p>
          <a:p>
            <a:pPr algn="ctr"/>
            <a:r>
              <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rPr>
              <a:t>While planning a strong launch is important, it’s the sustained messaging over time that will continue to keep your brand top of mind, increase brand salience and inspire consumer action.</a:t>
            </a:r>
          </a:p>
          <a:p>
            <a:pPr algn="ct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Placeholder 3">
            <a:extLst>
              <a:ext uri="{FF2B5EF4-FFF2-40B4-BE49-F238E27FC236}">
                <a16:creationId xmlns:a16="http://schemas.microsoft.com/office/drawing/2014/main" id="{9F89C91B-83D9-41FD-9328-9242178A18D9}"/>
              </a:ext>
            </a:extLst>
          </p:cNvPr>
          <p:cNvSpPr txBox="1">
            <a:spLocks/>
          </p:cNvSpPr>
          <p:nvPr/>
        </p:nvSpPr>
        <p:spPr>
          <a:xfrm>
            <a:off x="505453" y="6184785"/>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 </a:t>
            </a:r>
            <a:r>
              <a:rPr kumimoji="0" lang="en-US" sz="800" b="0" i="0" u="sng" strike="noStrike" kern="1200" cap="none" spc="0" normalizeH="0" baseline="0" noProof="0" dirty="0">
                <a:ln>
                  <a:noFill/>
                </a:ln>
                <a:solidFill>
                  <a:srgbClr val="1F1A62"/>
                </a:solidFill>
                <a:effectLst/>
                <a:uLnTx/>
                <a:uFillTx/>
                <a:latin typeface="Helvetica" pitchFamily="2" charset="0"/>
                <a:ea typeface="+mn-ea"/>
                <a:cs typeface="+mn-cs"/>
              </a:rPr>
              <a:t>Measurement Time Period: June 2016 – June 2020.</a:t>
            </a:r>
            <a:endPar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endParaRPr>
          </a:p>
        </p:txBody>
      </p:sp>
    </p:spTree>
    <p:extLst>
      <p:ext uri="{BB962C8B-B14F-4D97-AF65-F5344CB8AC3E}">
        <p14:creationId xmlns:p14="http://schemas.microsoft.com/office/powerpoint/2010/main" val="831160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62055" y="204741"/>
            <a:ext cx="11467890" cy="5693866"/>
          </a:xfrm>
          <a:prstGeom prst="rect">
            <a:avLst/>
          </a:prstGeom>
          <a:noFill/>
        </p:spPr>
        <p:txBody>
          <a:bodyPr wrap="square"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3200" dirty="0">
                <a:effectLst/>
                <a:latin typeface="Calibri" panose="020F0502020204030204" pitchFamily="34" charset="0"/>
                <a:ea typeface="Calibri" panose="020F0502020204030204" pitchFamily="34" charset="0"/>
              </a:rPr>
              <a:t>Related Questions</a:t>
            </a:r>
          </a:p>
          <a:p>
            <a:pPr marR="0" lvl="0" algn="l" defTabSz="914400" rtl="0" eaLnBrk="1" fontAlgn="auto" latinLnBrk="0" hangingPunct="1">
              <a:lnSpc>
                <a:spcPct val="100000"/>
              </a:lnSpc>
              <a:spcBef>
                <a:spcPts val="0"/>
              </a:spcBef>
              <a:spcAft>
                <a:spcPts val="0"/>
              </a:spcAft>
              <a:buClrTx/>
              <a:buSzTx/>
              <a:tabLst/>
              <a:defRPr/>
            </a:pPr>
            <a:endParaRPr lang="en-US" sz="3600" dirty="0">
              <a:solidFill>
                <a:srgbClr val="1F1A62"/>
              </a:solidFill>
              <a:latin typeface="Helvetica"/>
              <a:cs typeface="Helvetica"/>
            </a:endParaRPr>
          </a:p>
          <a:p>
            <a:pPr marR="0" lvl="0" algn="l" defTabSz="914400" rtl="0" eaLnBrk="1" fontAlgn="auto" latinLnBrk="0" hangingPunct="1">
              <a:lnSpc>
                <a:spcPct val="100000"/>
              </a:lnSpc>
              <a:spcBef>
                <a:spcPts val="0"/>
              </a:spcBef>
              <a:spcAft>
                <a:spcPts val="0"/>
              </a:spcAft>
              <a:buClrTx/>
              <a:buSzTx/>
              <a:tabLst/>
              <a:defRPr/>
            </a:pPr>
            <a:r>
              <a:rPr lang="en-US" sz="2000" b="1" dirty="0">
                <a:cs typeface="Helvetica"/>
              </a:rPr>
              <a:t>Additional</a:t>
            </a:r>
            <a:r>
              <a:rPr kumimoji="0" lang="en-US" sz="2000" b="1" i="0" u="none" strike="noStrike" kern="1200" cap="none" spc="0" normalizeH="0" baseline="0" noProof="0" dirty="0">
                <a:ln>
                  <a:noFill/>
                </a:ln>
                <a:effectLst/>
                <a:uLnTx/>
                <a:uFillTx/>
                <a:ea typeface="+mn-ea"/>
                <a:cs typeface="Helvetica"/>
              </a:rPr>
              <a:t> marketer </a:t>
            </a:r>
            <a:r>
              <a:rPr lang="en-US" sz="2000" b="1" dirty="0">
                <a:cs typeface="Helvetica"/>
              </a:rPr>
              <a:t>questions answered</a:t>
            </a:r>
            <a:r>
              <a:rPr kumimoji="0" lang="en-US" sz="2000" b="1" i="0" u="none" strike="noStrike" kern="1200" cap="none" spc="0" normalizeH="0" baseline="0" noProof="0" dirty="0">
                <a:ln>
                  <a:noFill/>
                </a:ln>
                <a:effectLst/>
                <a:uLnTx/>
                <a:uFillTx/>
                <a:ea typeface="+mn-ea"/>
                <a:cs typeface="Helvetica"/>
              </a:rPr>
              <a:t> </a:t>
            </a:r>
            <a:r>
              <a:rPr lang="en-US" sz="2000" b="1" dirty="0">
                <a:cs typeface="Helvetica"/>
              </a:rPr>
              <a:t>by </a:t>
            </a:r>
            <a:r>
              <a:rPr kumimoji="0" lang="en-US" sz="2000" b="1" i="1" u="none" strike="noStrike" kern="1200" cap="none" spc="0" normalizeH="0" baseline="0" noProof="0" dirty="0">
                <a:ln>
                  <a:noFill/>
                </a:ln>
                <a:effectLst/>
                <a:uLnTx/>
                <a:uFillTx/>
                <a:ea typeface="+mn-ea"/>
                <a:cs typeface="Helvetica"/>
              </a:rPr>
              <a:t>The Halo Effect: TV as a Growth Engine</a:t>
            </a:r>
          </a:p>
          <a:p>
            <a:pPr>
              <a:defRPr/>
            </a:pPr>
            <a:endParaRPr lang="en-US" sz="1800" i="1" dirty="0">
              <a:effectLst/>
              <a:ea typeface="Calibri" panose="020F0502020204030204" pitchFamily="34" charset="0"/>
              <a:cs typeface="Calibri" panose="020F0502020204030204" pitchFamily="34" charset="0"/>
            </a:endParaRPr>
          </a:p>
          <a:p>
            <a:pPr>
              <a:defRPr/>
            </a:pPr>
            <a:endParaRPr lang="en-US" dirty="0">
              <a:ea typeface="Calibri" panose="020F0502020204030204" pitchFamily="34" charset="0"/>
              <a:cs typeface="Calibri" panose="020F0502020204030204" pitchFamily="34" charset="0"/>
            </a:endParaRPr>
          </a:p>
          <a:p>
            <a:pPr marL="285750" indent="-285750">
              <a:buBlip>
                <a:blip r:embed="rId2"/>
              </a:buBlip>
              <a:defRPr/>
            </a:pPr>
            <a:r>
              <a:rPr lang="en-US" sz="2000" i="1" dirty="0">
                <a:ea typeface="Times New Roman" panose="02020603050405020304" pitchFamily="18" charset="0"/>
              </a:rPr>
              <a:t>How long will it take to see impact from my TV investment, and does it matter if I’m a direct-to-consumer brand or not?</a:t>
            </a:r>
          </a:p>
          <a:p>
            <a:pPr>
              <a:defRPr/>
            </a:pPr>
            <a:endParaRPr lang="en-US" sz="2000" dirty="0">
              <a:ea typeface="Calibri" panose="020F0502020204030204" pitchFamily="34" charset="0"/>
            </a:endParaRPr>
          </a:p>
          <a:p>
            <a:pPr marL="285750" indent="-285750">
              <a:buBlip>
                <a:blip r:embed="rId2"/>
              </a:buBlip>
              <a:defRPr/>
            </a:pPr>
            <a:r>
              <a:rPr lang="en-US" sz="2000" i="1">
                <a:effectLst/>
                <a:ea typeface="Times New Roman" panose="02020603050405020304" pitchFamily="18" charset="0"/>
              </a:rPr>
              <a:t>How much impact </a:t>
            </a:r>
            <a:r>
              <a:rPr lang="en-US" sz="2000" i="1" dirty="0">
                <a:effectLst/>
                <a:ea typeface="Times New Roman" panose="02020603050405020304" pitchFamily="18" charset="0"/>
              </a:rPr>
              <a:t>have young, first-time advertisers seen from their TV campaigns?</a:t>
            </a:r>
            <a:endParaRPr lang="en-US" sz="2000" i="1" dirty="0">
              <a:ea typeface="Times New Roman" panose="02020603050405020304" pitchFamily="18" charset="0"/>
            </a:endParaRPr>
          </a:p>
          <a:p>
            <a:pPr>
              <a:defRPr/>
            </a:pPr>
            <a:endParaRPr lang="en-US" sz="2000" i="1" dirty="0">
              <a:effectLst/>
              <a:ea typeface="Times New Roman" panose="02020603050405020304" pitchFamily="18" charset="0"/>
              <a:cs typeface="Times New Roman" panose="02020603050405020304" pitchFamily="18" charset="0"/>
            </a:endParaRPr>
          </a:p>
          <a:p>
            <a:pPr marL="285750" indent="-285750">
              <a:buBlip>
                <a:blip r:embed="rId2"/>
              </a:buBlip>
              <a:defRPr/>
            </a:pPr>
            <a:r>
              <a:rPr lang="en-US" sz="2000" i="1" dirty="0">
                <a:ea typeface="Times New Roman" panose="02020603050405020304" pitchFamily="18" charset="0"/>
                <a:cs typeface="Times New Roman" panose="02020603050405020304" pitchFamily="18" charset="0"/>
              </a:rPr>
              <a:t>How </a:t>
            </a:r>
            <a:r>
              <a:rPr lang="en-US" sz="2000" i="1" dirty="0">
                <a:effectLst/>
                <a:ea typeface="Times New Roman" panose="02020603050405020304" pitchFamily="18" charset="0"/>
              </a:rPr>
              <a:t>should I think about my TV investment? Is there a strategy that is proven to generate better outcomes?</a:t>
            </a:r>
            <a:endParaRPr lang="en-US" sz="2000" i="1" dirty="0">
              <a:effectLst/>
              <a:ea typeface="Calibri" panose="020F0502020204030204" pitchFamily="34" charset="0"/>
              <a:cs typeface="Times New Roman" panose="02020603050405020304" pitchFamily="18" charset="0"/>
            </a:endParaRPr>
          </a:p>
          <a:p>
            <a:pPr>
              <a:defRPr/>
            </a:pPr>
            <a:endParaRPr lang="en-US" sz="2000" i="1" dirty="0">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cs typeface="Calibri" panose="020F0502020204030204" pitchFamily="34" charset="0"/>
              </a:rPr>
              <a:t>If I can’t afford to advertise my brand consistently on TV, is there a benefit to running a TV campaign</a:t>
            </a:r>
            <a:r>
              <a:rPr lang="en-US" sz="2000" b="1" i="1" dirty="0">
                <a:solidFill>
                  <a:schemeClr val="bg1"/>
                </a:solidFill>
                <a:effectLst/>
                <a:ea typeface="Calibri" panose="020F0502020204030204" pitchFamily="34" charset="0"/>
                <a:cs typeface="Calibri" panose="020F0502020204030204" pitchFamily="34" charset="0"/>
              </a:rPr>
              <a:t>? </a:t>
            </a:r>
            <a:endParaRPr lang="en-US" sz="2000" i="1" dirty="0">
              <a:effectLst/>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a:defRPr/>
            </a:pP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340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dirty="0"/>
              <a:t>About our Marketer’s Guide</a:t>
            </a:r>
          </a:p>
          <a:p>
            <a:pPr algn="ctr"/>
            <a:endParaRPr lang="en-US" sz="3200" dirty="0"/>
          </a:p>
          <a:p>
            <a:pPr algn="ctr"/>
            <a:r>
              <a:rPr lang="en-US" sz="3200" i="1" dirty="0"/>
              <a:t>The Halo Effect: TV as a Growth Engine</a:t>
            </a: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219575" y="920621"/>
            <a:ext cx="7800975" cy="5016758"/>
          </a:xfrm>
          <a:prstGeom prst="rect">
            <a:avLst/>
          </a:prstGeom>
          <a:noFill/>
        </p:spPr>
        <p:txBody>
          <a:bodyPr wrap="square" rtlCol="0" anchor="t">
            <a:spAutoFit/>
          </a:bodyPr>
          <a:lstStyle/>
          <a:p>
            <a:pPr marR="0" lvl="0" algn="ctr" defTabSz="914400" rtl="0" eaLnBrk="1" fontAlgn="auto" latinLnBrk="0" hangingPunct="1">
              <a:lnSpc>
                <a:spcPct val="100000"/>
              </a:lnSpc>
              <a:spcBef>
                <a:spcPts val="0"/>
              </a:spcBef>
              <a:spcAft>
                <a:spcPts val="0"/>
              </a:spcAft>
              <a:buClrTx/>
              <a:buSzTx/>
              <a:tabLst/>
              <a:defRPr/>
            </a:pPr>
            <a:r>
              <a:rPr lang="en-US" sz="2000" dirty="0"/>
              <a:t>As TV has become more accessible to brands earlier in their life stage through data informed strategies, it is important to consider when is the right time to use TV to take that next leap forward. Historically, brands have waited to invest in TV, however there has been a movement recently by brands towards investing earlier so it’s important to understand the impact of this strategy shift.</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 To illustrate TV’s influence on driving business outcomes and growth, </a:t>
            </a:r>
            <a:r>
              <a:rPr lang="en-US" sz="2000" dirty="0">
                <a:hlinkClick r:id="rId2"/>
              </a:rPr>
              <a:t>Effectv</a:t>
            </a:r>
            <a:r>
              <a:rPr lang="en-US" sz="2000" dirty="0"/>
              <a:t> and VAB developed </a:t>
            </a:r>
            <a:r>
              <a:rPr lang="en-US" sz="2000" b="1" u="sng" dirty="0">
                <a:hlinkClick r:id="rId3"/>
              </a:rPr>
              <a:t>The Halo Effect: TV as a Growth Engine</a:t>
            </a:r>
            <a:r>
              <a:rPr lang="en-US" sz="2000" b="1" u="sng" dirty="0"/>
              <a:t>,</a:t>
            </a:r>
            <a:r>
              <a:rPr lang="en-US" sz="2000" dirty="0"/>
              <a:t> an expansive analysis of hundreds of brands who have turned to TV as a way to drive their businesses forward. </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You may find the full guide, inclusive of methodology, </a:t>
            </a:r>
            <a:r>
              <a:rPr lang="en-US" sz="2000" b="1" u="sng" dirty="0">
                <a:hlinkClick r:id="rId3"/>
              </a:rPr>
              <a:t>here.</a:t>
            </a:r>
            <a:endParaRPr lang="en-US" sz="2000" b="1" u="sng" dirty="0"/>
          </a:p>
          <a:p>
            <a:pPr marR="0" lvl="0" algn="ctr" defTabSz="914400" rtl="0" eaLnBrk="1" fontAlgn="auto" latinLnBrk="0" hangingPunct="1">
              <a:lnSpc>
                <a:spcPct val="100000"/>
              </a:lnSpc>
              <a:spcBef>
                <a:spcPts val="0"/>
              </a:spcBef>
              <a:spcAft>
                <a:spcPts val="0"/>
              </a:spcAft>
              <a:buClrTx/>
              <a:buSzTx/>
              <a:tabLst/>
              <a:defRPr/>
            </a:pPr>
            <a:endParaRPr lang="en-US" sz="2000" dirty="0">
              <a:solidFill>
                <a:srgbClr val="1F1A62"/>
              </a:solidFill>
              <a:latin typeface="Helvetica"/>
              <a:cs typeface="Helvetica"/>
            </a:endParaRPr>
          </a:p>
          <a:p>
            <a:pPr marL="285750" marR="0" lvl="0" indent="-285750" algn="ctr" defTabSz="914400" rtl="0" eaLnBrk="1" fontAlgn="auto" latinLnBrk="0" hangingPunct="1">
              <a:lnSpc>
                <a:spcPct val="100000"/>
              </a:lnSpc>
              <a:spcBef>
                <a:spcPts val="0"/>
              </a:spcBef>
              <a:spcAft>
                <a:spcPts val="0"/>
              </a:spcAft>
              <a:buClrTx/>
              <a:buSzTx/>
              <a:buFontTx/>
              <a:buBlip>
                <a:blip r:embed="rId4"/>
              </a:buBlip>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a:p>
            <a:pPr marR="0" lvl="0" algn="ctr"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1181528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9f6166fe-9f5b-43aa-b8a9-b4d7ad530bda">
      <UserInfo>
        <DisplayName>Jason Wiese</DisplayName>
        <AccountId>51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0AAE1E4240B941A4C52734E19288AB" ma:contentTypeVersion="11" ma:contentTypeDescription="Create a new document." ma:contentTypeScope="" ma:versionID="3d5248cd5e3c63b3dd17a94d76e7bc11">
  <xsd:schema xmlns:xsd="http://www.w3.org/2001/XMLSchema" xmlns:xs="http://www.w3.org/2001/XMLSchema" xmlns:p="http://schemas.microsoft.com/office/2006/metadata/properties" xmlns:ns2="a86b28e8-29a6-4ab8-af18-2a7f61acfad2" xmlns:ns3="9f6166fe-9f5b-43aa-b8a9-b4d7ad530bda" targetNamespace="http://schemas.microsoft.com/office/2006/metadata/properties" ma:root="true" ma:fieldsID="1f48c52da0b6e488d028a7b9e2accb24" ns2:_="" ns3:_="">
    <xsd:import namespace="a86b28e8-29a6-4ab8-af18-2a7f61acfad2"/>
    <xsd:import namespace="9f6166fe-9f5b-43aa-b8a9-b4d7ad530b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6b28e8-29a6-4ab8-af18-2a7f61acf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6166fe-9f5b-43aa-b8a9-b4d7ad530bd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7E5A5D-90F6-479D-BD00-0FAEE9E89EE0}">
  <ds:schemaRefs>
    <ds:schemaRef ds:uri="http://schemas.microsoft.com/sharepoint/v3/contenttype/forms"/>
  </ds:schemaRefs>
</ds:datastoreItem>
</file>

<file path=customXml/itemProps2.xml><?xml version="1.0" encoding="utf-8"?>
<ds:datastoreItem xmlns:ds="http://schemas.openxmlformats.org/officeDocument/2006/customXml" ds:itemID="{21880836-24D4-40DE-BA42-C70EE378D94F}">
  <ds:schemaRefs>
    <ds:schemaRef ds:uri="http://schemas.microsoft.com/office/2006/metadata/properties"/>
    <ds:schemaRef ds:uri="http://schemas.microsoft.com/office/infopath/2007/PartnerControls"/>
    <ds:schemaRef ds:uri="8ffbcc2d-a520-42b9-8ca7-e090664160a6"/>
    <ds:schemaRef ds:uri="9f6166fe-9f5b-43aa-b8a9-b4d7ad530bda"/>
  </ds:schemaRefs>
</ds:datastoreItem>
</file>

<file path=customXml/itemProps3.xml><?xml version="1.0" encoding="utf-8"?>
<ds:datastoreItem xmlns:ds="http://schemas.openxmlformats.org/officeDocument/2006/customXml" ds:itemID="{25BFB6CD-9ED5-48FC-B594-DE2128F7C7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6b28e8-29a6-4ab8-af18-2a7f61acfad2"/>
    <ds:schemaRef ds:uri="9f6166fe-9f5b-43aa-b8a9-b4d7ad530b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2572</TotalTime>
  <Words>821</Words>
  <Application>Microsoft Office PowerPoint</Application>
  <PresentationFormat>Widescreen</PresentationFormat>
  <Paragraphs>71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Marianne Vita</dc:creator>
  <cp:lastModifiedBy>Reed Kiely</cp:lastModifiedBy>
  <cp:revision>3</cp:revision>
  <dcterms:created xsi:type="dcterms:W3CDTF">2021-01-14T14:43:44Z</dcterms:created>
  <dcterms:modified xsi:type="dcterms:W3CDTF">2021-02-01T19:42:18Z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0x010100AD0AAE1E4240B941A4C52734E19288AB</vt:lpwstr>
  </property>
</Properties>
</file>