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16338" r:id="rId5"/>
    <p:sldId id="16298" r:id="rId6"/>
    <p:sldId id="16334" r:id="rId7"/>
    <p:sldId id="16299" r:id="rId8"/>
    <p:sldId id="16296" r:id="rId9"/>
    <p:sldId id="1633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nne Vita" initials="MV" lastIdx="3" clrIdx="0">
    <p:extLst>
      <p:ext uri="{19B8F6BF-5375-455C-9EA6-DF929625EA0E}">
        <p15:presenceInfo xmlns:p15="http://schemas.microsoft.com/office/powerpoint/2012/main" userId="S::mariannev@thevab.com::35b1102d-d340-4a85-a709-12ee727aa48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4F1162-96CA-44C9-AB0B-7A01C0F5F73D}" v="2" dt="2021-02-01T19:38:50.087"/>
    <p1510:client id="{2FD2A3D9-AFA5-0A4D-90E2-4EAA05744375}" v="27" dt="2021-02-01T17:41:18.2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1" autoAdjust="0"/>
    <p:restoredTop sz="96327"/>
  </p:normalViewPr>
  <p:slideViewPr>
    <p:cSldViewPr snapToGrid="0">
      <p:cViewPr>
        <p:scale>
          <a:sx n="75" d="100"/>
          <a:sy n="75" d="100"/>
        </p:scale>
        <p:origin x="846" y="122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nne Vita" userId="35b1102d-d340-4a85-a709-12ee727aa48b" providerId="ADAL" clId="{1A9B5BBA-FDBF-495E-AB43-2071D22778C3}"/>
    <pc:docChg chg="undo custSel delSld modSld sldOrd">
      <pc:chgData name="Marianne Vita" userId="35b1102d-d340-4a85-a709-12ee727aa48b" providerId="ADAL" clId="{1A9B5BBA-FDBF-495E-AB43-2071D22778C3}" dt="2021-01-27T19:01:39.288" v="17" actId="478"/>
      <pc:docMkLst>
        <pc:docMk/>
      </pc:docMkLst>
      <pc:sldChg chg="delSp modSp mod">
        <pc:chgData name="Marianne Vita" userId="35b1102d-d340-4a85-a709-12ee727aa48b" providerId="ADAL" clId="{1A9B5BBA-FDBF-495E-AB43-2071D22778C3}" dt="2021-01-27T19:01:36.107" v="16" actId="478"/>
        <pc:sldMkLst>
          <pc:docMk/>
          <pc:sldMk cId="507461978" sldId="16296"/>
        </pc:sldMkLst>
        <pc:spChg chg="mod">
          <ac:chgData name="Marianne Vita" userId="35b1102d-d340-4a85-a709-12ee727aa48b" providerId="ADAL" clId="{1A9B5BBA-FDBF-495E-AB43-2071D22778C3}" dt="2021-01-27T17:17:09.364" v="12" actId="20577"/>
          <ac:spMkLst>
            <pc:docMk/>
            <pc:sldMk cId="507461978" sldId="16296"/>
            <ac:spMk id="9" creationId="{B03E04A7-B551-462A-BC4E-3156488723A9}"/>
          </ac:spMkLst>
        </pc:spChg>
        <pc:spChg chg="del">
          <ac:chgData name="Marianne Vita" userId="35b1102d-d340-4a85-a709-12ee727aa48b" providerId="ADAL" clId="{1A9B5BBA-FDBF-495E-AB43-2071D22778C3}" dt="2021-01-27T19:01:36.107" v="16" actId="478"/>
          <ac:spMkLst>
            <pc:docMk/>
            <pc:sldMk cId="507461978" sldId="16296"/>
            <ac:spMk id="11" creationId="{9D79A3BA-44F7-4138-A0A8-3A12506A5005}"/>
          </ac:spMkLst>
        </pc:spChg>
        <pc:picChg chg="del">
          <ac:chgData name="Marianne Vita" userId="35b1102d-d340-4a85-a709-12ee727aa48b" providerId="ADAL" clId="{1A9B5BBA-FDBF-495E-AB43-2071D22778C3}" dt="2021-01-27T19:01:36.107" v="16" actId="478"/>
          <ac:picMkLst>
            <pc:docMk/>
            <pc:sldMk cId="507461978" sldId="16296"/>
            <ac:picMk id="25" creationId="{007C0E06-A025-6444-A897-359A6F2930CE}"/>
          </ac:picMkLst>
        </pc:picChg>
      </pc:sldChg>
      <pc:sldChg chg="delSp mod">
        <pc:chgData name="Marianne Vita" userId="35b1102d-d340-4a85-a709-12ee727aa48b" providerId="ADAL" clId="{1A9B5BBA-FDBF-495E-AB43-2071D22778C3}" dt="2021-01-27T19:01:26.429" v="13" actId="478"/>
        <pc:sldMkLst>
          <pc:docMk/>
          <pc:sldMk cId="1605327339" sldId="16298"/>
        </pc:sldMkLst>
        <pc:spChg chg="del">
          <ac:chgData name="Marianne Vita" userId="35b1102d-d340-4a85-a709-12ee727aa48b" providerId="ADAL" clId="{1A9B5BBA-FDBF-495E-AB43-2071D22778C3}" dt="2021-01-27T19:01:26.429" v="13" actId="478"/>
          <ac:spMkLst>
            <pc:docMk/>
            <pc:sldMk cId="1605327339" sldId="16298"/>
            <ac:spMk id="11" creationId="{9D79A3BA-44F7-4138-A0A8-3A12506A5005}"/>
          </ac:spMkLst>
        </pc:spChg>
        <pc:picChg chg="del">
          <ac:chgData name="Marianne Vita" userId="35b1102d-d340-4a85-a709-12ee727aa48b" providerId="ADAL" clId="{1A9B5BBA-FDBF-495E-AB43-2071D22778C3}" dt="2021-01-27T19:01:26.429" v="13" actId="478"/>
          <ac:picMkLst>
            <pc:docMk/>
            <pc:sldMk cId="1605327339" sldId="16298"/>
            <ac:picMk id="25" creationId="{007C0E06-A025-6444-A897-359A6F2930CE}"/>
          </ac:picMkLst>
        </pc:picChg>
      </pc:sldChg>
      <pc:sldChg chg="delSp mod">
        <pc:chgData name="Marianne Vita" userId="35b1102d-d340-4a85-a709-12ee727aa48b" providerId="ADAL" clId="{1A9B5BBA-FDBF-495E-AB43-2071D22778C3}" dt="2021-01-27T19:01:32.289" v="15" actId="478"/>
        <pc:sldMkLst>
          <pc:docMk/>
          <pc:sldMk cId="2945668371" sldId="16299"/>
        </pc:sldMkLst>
        <pc:spChg chg="del">
          <ac:chgData name="Marianne Vita" userId="35b1102d-d340-4a85-a709-12ee727aa48b" providerId="ADAL" clId="{1A9B5BBA-FDBF-495E-AB43-2071D22778C3}" dt="2021-01-27T19:01:32.289" v="15" actId="478"/>
          <ac:spMkLst>
            <pc:docMk/>
            <pc:sldMk cId="2945668371" sldId="16299"/>
            <ac:spMk id="11" creationId="{9D79A3BA-44F7-4138-A0A8-3A12506A5005}"/>
          </ac:spMkLst>
        </pc:spChg>
        <pc:picChg chg="del">
          <ac:chgData name="Marianne Vita" userId="35b1102d-d340-4a85-a709-12ee727aa48b" providerId="ADAL" clId="{1A9B5BBA-FDBF-495E-AB43-2071D22778C3}" dt="2021-01-27T19:01:32.289" v="15" actId="478"/>
          <ac:picMkLst>
            <pc:docMk/>
            <pc:sldMk cId="2945668371" sldId="16299"/>
            <ac:picMk id="25" creationId="{007C0E06-A025-6444-A897-359A6F2930CE}"/>
          </ac:picMkLst>
        </pc:picChg>
      </pc:sldChg>
      <pc:sldChg chg="del">
        <pc:chgData name="Marianne Vita" userId="35b1102d-d340-4a85-a709-12ee727aa48b" providerId="ADAL" clId="{1A9B5BBA-FDBF-495E-AB43-2071D22778C3}" dt="2021-01-27T16:45:16.022" v="3" actId="47"/>
        <pc:sldMkLst>
          <pc:docMk/>
          <pc:sldMk cId="3029421471" sldId="16300"/>
        </pc:sldMkLst>
      </pc:sldChg>
      <pc:sldChg chg="del">
        <pc:chgData name="Marianne Vita" userId="35b1102d-d340-4a85-a709-12ee727aa48b" providerId="ADAL" clId="{1A9B5BBA-FDBF-495E-AB43-2071D22778C3}" dt="2021-01-27T16:45:16.022" v="3" actId="47"/>
        <pc:sldMkLst>
          <pc:docMk/>
          <pc:sldMk cId="691460773" sldId="16301"/>
        </pc:sldMkLst>
      </pc:sldChg>
      <pc:sldChg chg="del">
        <pc:chgData name="Marianne Vita" userId="35b1102d-d340-4a85-a709-12ee727aa48b" providerId="ADAL" clId="{1A9B5BBA-FDBF-495E-AB43-2071D22778C3}" dt="2021-01-27T16:45:16.022" v="3" actId="47"/>
        <pc:sldMkLst>
          <pc:docMk/>
          <pc:sldMk cId="414373566" sldId="16304"/>
        </pc:sldMkLst>
      </pc:sldChg>
      <pc:sldChg chg="del">
        <pc:chgData name="Marianne Vita" userId="35b1102d-d340-4a85-a709-12ee727aa48b" providerId="ADAL" clId="{1A9B5BBA-FDBF-495E-AB43-2071D22778C3}" dt="2021-01-27T16:45:16.022" v="3" actId="47"/>
        <pc:sldMkLst>
          <pc:docMk/>
          <pc:sldMk cId="2944529266" sldId="16305"/>
        </pc:sldMkLst>
      </pc:sldChg>
      <pc:sldChg chg="del">
        <pc:chgData name="Marianne Vita" userId="35b1102d-d340-4a85-a709-12ee727aa48b" providerId="ADAL" clId="{1A9B5BBA-FDBF-495E-AB43-2071D22778C3}" dt="2021-01-27T16:45:16.022" v="3" actId="47"/>
        <pc:sldMkLst>
          <pc:docMk/>
          <pc:sldMk cId="36798354" sldId="16306"/>
        </pc:sldMkLst>
      </pc:sldChg>
      <pc:sldChg chg="del">
        <pc:chgData name="Marianne Vita" userId="35b1102d-d340-4a85-a709-12ee727aa48b" providerId="ADAL" clId="{1A9B5BBA-FDBF-495E-AB43-2071D22778C3}" dt="2021-01-27T16:45:16.022" v="3" actId="47"/>
        <pc:sldMkLst>
          <pc:docMk/>
          <pc:sldMk cId="1248050308" sldId="16309"/>
        </pc:sldMkLst>
      </pc:sldChg>
      <pc:sldChg chg="del">
        <pc:chgData name="Marianne Vita" userId="35b1102d-d340-4a85-a709-12ee727aa48b" providerId="ADAL" clId="{1A9B5BBA-FDBF-495E-AB43-2071D22778C3}" dt="2021-01-27T16:45:16.022" v="3" actId="47"/>
        <pc:sldMkLst>
          <pc:docMk/>
          <pc:sldMk cId="3751171162" sldId="16311"/>
        </pc:sldMkLst>
      </pc:sldChg>
      <pc:sldChg chg="del">
        <pc:chgData name="Marianne Vita" userId="35b1102d-d340-4a85-a709-12ee727aa48b" providerId="ADAL" clId="{1A9B5BBA-FDBF-495E-AB43-2071D22778C3}" dt="2021-01-27T16:45:16.022" v="3" actId="47"/>
        <pc:sldMkLst>
          <pc:docMk/>
          <pc:sldMk cId="2718728533" sldId="16313"/>
        </pc:sldMkLst>
      </pc:sldChg>
      <pc:sldChg chg="del">
        <pc:chgData name="Marianne Vita" userId="35b1102d-d340-4a85-a709-12ee727aa48b" providerId="ADAL" clId="{1A9B5BBA-FDBF-495E-AB43-2071D22778C3}" dt="2021-01-27T16:45:16.022" v="3" actId="47"/>
        <pc:sldMkLst>
          <pc:docMk/>
          <pc:sldMk cId="4084078249" sldId="16314"/>
        </pc:sldMkLst>
      </pc:sldChg>
      <pc:sldChg chg="del">
        <pc:chgData name="Marianne Vita" userId="35b1102d-d340-4a85-a709-12ee727aa48b" providerId="ADAL" clId="{1A9B5BBA-FDBF-495E-AB43-2071D22778C3}" dt="2021-01-27T16:45:16.022" v="3" actId="47"/>
        <pc:sldMkLst>
          <pc:docMk/>
          <pc:sldMk cId="3093524387" sldId="16315"/>
        </pc:sldMkLst>
      </pc:sldChg>
      <pc:sldChg chg="del">
        <pc:chgData name="Marianne Vita" userId="35b1102d-d340-4a85-a709-12ee727aa48b" providerId="ADAL" clId="{1A9B5BBA-FDBF-495E-AB43-2071D22778C3}" dt="2021-01-27T16:45:16.022" v="3" actId="47"/>
        <pc:sldMkLst>
          <pc:docMk/>
          <pc:sldMk cId="4112809678" sldId="16318"/>
        </pc:sldMkLst>
      </pc:sldChg>
      <pc:sldChg chg="del">
        <pc:chgData name="Marianne Vita" userId="35b1102d-d340-4a85-a709-12ee727aa48b" providerId="ADAL" clId="{1A9B5BBA-FDBF-495E-AB43-2071D22778C3}" dt="2021-01-27T16:45:16.022" v="3" actId="47"/>
        <pc:sldMkLst>
          <pc:docMk/>
          <pc:sldMk cId="3041806620" sldId="16319"/>
        </pc:sldMkLst>
      </pc:sldChg>
      <pc:sldChg chg="del">
        <pc:chgData name="Marianne Vita" userId="35b1102d-d340-4a85-a709-12ee727aa48b" providerId="ADAL" clId="{1A9B5BBA-FDBF-495E-AB43-2071D22778C3}" dt="2021-01-27T16:45:16.022" v="3" actId="47"/>
        <pc:sldMkLst>
          <pc:docMk/>
          <pc:sldMk cId="1086224441" sldId="16320"/>
        </pc:sldMkLst>
      </pc:sldChg>
      <pc:sldChg chg="del">
        <pc:chgData name="Marianne Vita" userId="35b1102d-d340-4a85-a709-12ee727aa48b" providerId="ADAL" clId="{1A9B5BBA-FDBF-495E-AB43-2071D22778C3}" dt="2021-01-27T16:45:16.022" v="3" actId="47"/>
        <pc:sldMkLst>
          <pc:docMk/>
          <pc:sldMk cId="1364550070" sldId="16327"/>
        </pc:sldMkLst>
      </pc:sldChg>
      <pc:sldChg chg="del">
        <pc:chgData name="Marianne Vita" userId="35b1102d-d340-4a85-a709-12ee727aa48b" providerId="ADAL" clId="{1A9B5BBA-FDBF-495E-AB43-2071D22778C3}" dt="2021-01-27T16:45:16.022" v="3" actId="47"/>
        <pc:sldMkLst>
          <pc:docMk/>
          <pc:sldMk cId="1433592037" sldId="16328"/>
        </pc:sldMkLst>
      </pc:sldChg>
      <pc:sldChg chg="del">
        <pc:chgData name="Marianne Vita" userId="35b1102d-d340-4a85-a709-12ee727aa48b" providerId="ADAL" clId="{1A9B5BBA-FDBF-495E-AB43-2071D22778C3}" dt="2021-01-27T16:45:16.022" v="3" actId="47"/>
        <pc:sldMkLst>
          <pc:docMk/>
          <pc:sldMk cId="2515489192" sldId="16330"/>
        </pc:sldMkLst>
      </pc:sldChg>
      <pc:sldChg chg="del">
        <pc:chgData name="Marianne Vita" userId="35b1102d-d340-4a85-a709-12ee727aa48b" providerId="ADAL" clId="{1A9B5BBA-FDBF-495E-AB43-2071D22778C3}" dt="2021-01-27T16:45:16.022" v="3" actId="47"/>
        <pc:sldMkLst>
          <pc:docMk/>
          <pc:sldMk cId="3313408108" sldId="16331"/>
        </pc:sldMkLst>
      </pc:sldChg>
      <pc:sldChg chg="del">
        <pc:chgData name="Marianne Vita" userId="35b1102d-d340-4a85-a709-12ee727aa48b" providerId="ADAL" clId="{1A9B5BBA-FDBF-495E-AB43-2071D22778C3}" dt="2021-01-27T16:45:16.022" v="3" actId="47"/>
        <pc:sldMkLst>
          <pc:docMk/>
          <pc:sldMk cId="2546787256" sldId="16332"/>
        </pc:sldMkLst>
      </pc:sldChg>
      <pc:sldChg chg="del">
        <pc:chgData name="Marianne Vita" userId="35b1102d-d340-4a85-a709-12ee727aa48b" providerId="ADAL" clId="{1A9B5BBA-FDBF-495E-AB43-2071D22778C3}" dt="2021-01-27T16:45:16.022" v="3" actId="47"/>
        <pc:sldMkLst>
          <pc:docMk/>
          <pc:sldMk cId="1465774420" sldId="16333"/>
        </pc:sldMkLst>
      </pc:sldChg>
      <pc:sldChg chg="delSp mod">
        <pc:chgData name="Marianne Vita" userId="35b1102d-d340-4a85-a709-12ee727aa48b" providerId="ADAL" clId="{1A9B5BBA-FDBF-495E-AB43-2071D22778C3}" dt="2021-01-27T19:01:29.346" v="14" actId="478"/>
        <pc:sldMkLst>
          <pc:docMk/>
          <pc:sldMk cId="1142919002" sldId="16334"/>
        </pc:sldMkLst>
        <pc:spChg chg="del">
          <ac:chgData name="Marianne Vita" userId="35b1102d-d340-4a85-a709-12ee727aa48b" providerId="ADAL" clId="{1A9B5BBA-FDBF-495E-AB43-2071D22778C3}" dt="2021-01-27T19:01:29.346" v="14" actId="478"/>
          <ac:spMkLst>
            <pc:docMk/>
            <pc:sldMk cId="1142919002" sldId="16334"/>
            <ac:spMk id="20" creationId="{698F4C4E-D243-469E-9308-26745AADDFAD}"/>
          </ac:spMkLst>
        </pc:spChg>
        <pc:picChg chg="del">
          <ac:chgData name="Marianne Vita" userId="35b1102d-d340-4a85-a709-12ee727aa48b" providerId="ADAL" clId="{1A9B5BBA-FDBF-495E-AB43-2071D22778C3}" dt="2021-01-27T19:01:29.346" v="14" actId="478"/>
          <ac:picMkLst>
            <pc:docMk/>
            <pc:sldMk cId="1142919002" sldId="16334"/>
            <ac:picMk id="19" creationId="{056BD715-426A-4331-B53E-F7D882350D32}"/>
          </ac:picMkLst>
        </pc:picChg>
      </pc:sldChg>
      <pc:sldChg chg="del">
        <pc:chgData name="Marianne Vita" userId="35b1102d-d340-4a85-a709-12ee727aa48b" providerId="ADAL" clId="{1A9B5BBA-FDBF-495E-AB43-2071D22778C3}" dt="2021-01-27T16:45:16.022" v="3" actId="47"/>
        <pc:sldMkLst>
          <pc:docMk/>
          <pc:sldMk cId="831160800" sldId="16335"/>
        </pc:sldMkLst>
      </pc:sldChg>
      <pc:sldChg chg="del">
        <pc:chgData name="Marianne Vita" userId="35b1102d-d340-4a85-a709-12ee727aa48b" providerId="ADAL" clId="{1A9B5BBA-FDBF-495E-AB43-2071D22778C3}" dt="2021-01-27T16:45:16.022" v="3" actId="47"/>
        <pc:sldMkLst>
          <pc:docMk/>
          <pc:sldMk cId="3077882260" sldId="16336"/>
        </pc:sldMkLst>
      </pc:sldChg>
      <pc:sldChg chg="delSp mod ord">
        <pc:chgData name="Marianne Vita" userId="35b1102d-d340-4a85-a709-12ee727aa48b" providerId="ADAL" clId="{1A9B5BBA-FDBF-495E-AB43-2071D22778C3}" dt="2021-01-27T19:01:39.288" v="17" actId="478"/>
        <pc:sldMkLst>
          <pc:docMk/>
          <pc:sldMk cId="2328194455" sldId="16337"/>
        </pc:sldMkLst>
        <pc:spChg chg="del">
          <ac:chgData name="Marianne Vita" userId="35b1102d-d340-4a85-a709-12ee727aa48b" providerId="ADAL" clId="{1A9B5BBA-FDBF-495E-AB43-2071D22778C3}" dt="2021-01-27T19:01:39.288" v="17" actId="478"/>
          <ac:spMkLst>
            <pc:docMk/>
            <pc:sldMk cId="2328194455" sldId="16337"/>
            <ac:spMk id="11" creationId="{9D79A3BA-44F7-4138-A0A8-3A12506A5005}"/>
          </ac:spMkLst>
        </pc:spChg>
        <pc:picChg chg="del">
          <ac:chgData name="Marianne Vita" userId="35b1102d-d340-4a85-a709-12ee727aa48b" providerId="ADAL" clId="{1A9B5BBA-FDBF-495E-AB43-2071D22778C3}" dt="2021-01-27T19:01:39.288" v="17" actId="478"/>
          <ac:picMkLst>
            <pc:docMk/>
            <pc:sldMk cId="2328194455" sldId="16337"/>
            <ac:picMk id="25" creationId="{007C0E06-A025-6444-A897-359A6F2930CE}"/>
          </ac:picMkLst>
        </pc:picChg>
      </pc:sldChg>
      <pc:sldChg chg="del">
        <pc:chgData name="Marianne Vita" userId="35b1102d-d340-4a85-a709-12ee727aa48b" providerId="ADAL" clId="{1A9B5BBA-FDBF-495E-AB43-2071D22778C3}" dt="2021-01-27T16:45:16.022" v="3" actId="47"/>
        <pc:sldMkLst>
          <pc:docMk/>
          <pc:sldMk cId="3499967184" sldId="16338"/>
        </pc:sldMkLst>
      </pc:sldChg>
      <pc:sldChg chg="del">
        <pc:chgData name="Marianne Vita" userId="35b1102d-d340-4a85-a709-12ee727aa48b" providerId="ADAL" clId="{1A9B5BBA-FDBF-495E-AB43-2071D22778C3}" dt="2021-01-27T16:45:16.022" v="3" actId="47"/>
        <pc:sldMkLst>
          <pc:docMk/>
          <pc:sldMk cId="1181528762" sldId="16339"/>
        </pc:sldMkLst>
      </pc:sldChg>
      <pc:sldChg chg="del">
        <pc:chgData name="Marianne Vita" userId="35b1102d-d340-4a85-a709-12ee727aa48b" providerId="ADAL" clId="{1A9B5BBA-FDBF-495E-AB43-2071D22778C3}" dt="2021-01-27T16:45:16.022" v="3" actId="47"/>
        <pc:sldMkLst>
          <pc:docMk/>
          <pc:sldMk cId="4267621151" sldId="16340"/>
        </pc:sldMkLst>
      </pc:sldChg>
    </pc:docChg>
  </pc:docChgLst>
  <pc:docChgLst>
    <pc:chgData name="Marjory Duran" userId="eba5b1b0-e75f-410a-96d7-03aab38008db" providerId="ADAL" clId="{2FD2A3D9-AFA5-0A4D-90E2-4EAA05744375}"/>
    <pc:docChg chg="undo custSel addSld delSld modSld">
      <pc:chgData name="Marjory Duran" userId="eba5b1b0-e75f-410a-96d7-03aab38008db" providerId="ADAL" clId="{2FD2A3D9-AFA5-0A4D-90E2-4EAA05744375}" dt="2021-02-01T17:41:26.052" v="97" actId="1076"/>
      <pc:docMkLst>
        <pc:docMk/>
      </pc:docMkLst>
      <pc:sldChg chg="modSp del mod">
        <pc:chgData name="Marjory Duran" userId="eba5b1b0-e75f-410a-96d7-03aab38008db" providerId="ADAL" clId="{2FD2A3D9-AFA5-0A4D-90E2-4EAA05744375}" dt="2021-01-29T21:35:52.701" v="84" actId="2696"/>
        <pc:sldMkLst>
          <pc:docMk/>
          <pc:sldMk cId="2508573922" sldId="260"/>
        </pc:sldMkLst>
        <pc:spChg chg="mod">
          <ac:chgData name="Marjory Duran" userId="eba5b1b0-e75f-410a-96d7-03aab38008db" providerId="ADAL" clId="{2FD2A3D9-AFA5-0A4D-90E2-4EAA05744375}" dt="2021-01-29T16:23:52.901" v="15" actId="1076"/>
          <ac:spMkLst>
            <pc:docMk/>
            <pc:sldMk cId="2508573922" sldId="260"/>
            <ac:spMk id="9" creationId="{8B89BA15-EB2C-407A-A416-3BC45BAD01DD}"/>
          </ac:spMkLst>
        </pc:spChg>
        <pc:picChg chg="mod">
          <ac:chgData name="Marjory Duran" userId="eba5b1b0-e75f-410a-96d7-03aab38008db" providerId="ADAL" clId="{2FD2A3D9-AFA5-0A4D-90E2-4EAA05744375}" dt="2021-01-29T21:09:28.778" v="17" actId="14100"/>
          <ac:picMkLst>
            <pc:docMk/>
            <pc:sldMk cId="2508573922" sldId="260"/>
            <ac:picMk id="3" creationId="{4A913E4B-AFC1-44A0-8E98-24FC4DC0265D}"/>
          </ac:picMkLst>
        </pc:picChg>
      </pc:sldChg>
      <pc:sldChg chg="addSp delSp modSp new mod">
        <pc:chgData name="Marjory Duran" userId="eba5b1b0-e75f-410a-96d7-03aab38008db" providerId="ADAL" clId="{2FD2A3D9-AFA5-0A4D-90E2-4EAA05744375}" dt="2021-02-01T17:41:26.052" v="97" actId="1076"/>
        <pc:sldMkLst>
          <pc:docMk/>
          <pc:sldMk cId="2910589888" sldId="16338"/>
        </pc:sldMkLst>
        <pc:spChg chg="add del mod">
          <ac:chgData name="Marjory Duran" userId="eba5b1b0-e75f-410a-96d7-03aab38008db" providerId="ADAL" clId="{2FD2A3D9-AFA5-0A4D-90E2-4EAA05744375}" dt="2021-01-29T21:19:08.859" v="38"/>
          <ac:spMkLst>
            <pc:docMk/>
            <pc:sldMk cId="2910589888" sldId="16338"/>
            <ac:spMk id="7" creationId="{06E2A052-6029-DE49-917E-3B5153C3AD46}"/>
          </ac:spMkLst>
        </pc:spChg>
        <pc:spChg chg="add mod">
          <ac:chgData name="Marjory Duran" userId="eba5b1b0-e75f-410a-96d7-03aab38008db" providerId="ADAL" clId="{2FD2A3D9-AFA5-0A4D-90E2-4EAA05744375}" dt="2021-01-29T21:37:42.917" v="92" actId="404"/>
          <ac:spMkLst>
            <pc:docMk/>
            <pc:sldMk cId="2910589888" sldId="16338"/>
            <ac:spMk id="13" creationId="{6F9FECE8-0926-3F48-8D48-4CEFF30BD4AA}"/>
          </ac:spMkLst>
        </pc:spChg>
        <pc:picChg chg="add mod">
          <ac:chgData name="Marjory Duran" userId="eba5b1b0-e75f-410a-96d7-03aab38008db" providerId="ADAL" clId="{2FD2A3D9-AFA5-0A4D-90E2-4EAA05744375}" dt="2021-02-01T17:41:26.052" v="97" actId="1076"/>
          <ac:picMkLst>
            <pc:docMk/>
            <pc:sldMk cId="2910589888" sldId="16338"/>
            <ac:picMk id="2" creationId="{276C7BE5-0820-1943-A445-1AE1EA92F8CF}"/>
          </ac:picMkLst>
        </pc:picChg>
        <pc:picChg chg="add del mod">
          <ac:chgData name="Marjory Duran" userId="eba5b1b0-e75f-410a-96d7-03aab38008db" providerId="ADAL" clId="{2FD2A3D9-AFA5-0A4D-90E2-4EAA05744375}" dt="2021-01-29T21:10:32.826" v="26" actId="478"/>
          <ac:picMkLst>
            <pc:docMk/>
            <pc:sldMk cId="2910589888" sldId="16338"/>
            <ac:picMk id="3" creationId="{89F30E71-A8FF-774D-9C60-EFEEB07C6EB4}"/>
          </ac:picMkLst>
        </pc:picChg>
        <pc:picChg chg="add del mod">
          <ac:chgData name="Marjory Duran" userId="eba5b1b0-e75f-410a-96d7-03aab38008db" providerId="ADAL" clId="{2FD2A3D9-AFA5-0A4D-90E2-4EAA05744375}" dt="2021-01-29T21:10:25.683" v="24" actId="478"/>
          <ac:picMkLst>
            <pc:docMk/>
            <pc:sldMk cId="2910589888" sldId="16338"/>
            <ac:picMk id="4" creationId="{EEBA32C0-6DE6-9040-BC55-6A14E16C50BF}"/>
          </ac:picMkLst>
        </pc:picChg>
        <pc:picChg chg="add mod modCrop">
          <ac:chgData name="Marjory Duran" userId="eba5b1b0-e75f-410a-96d7-03aab38008db" providerId="ADAL" clId="{2FD2A3D9-AFA5-0A4D-90E2-4EAA05744375}" dt="2021-02-01T17:41:11.531" v="94" actId="14100"/>
          <ac:picMkLst>
            <pc:docMk/>
            <pc:sldMk cId="2910589888" sldId="16338"/>
            <ac:picMk id="6" creationId="{954D476B-75F4-5B49-B22D-D114F8A419B0}"/>
          </ac:picMkLst>
        </pc:picChg>
        <pc:picChg chg="add del mod">
          <ac:chgData name="Marjory Duran" userId="eba5b1b0-e75f-410a-96d7-03aab38008db" providerId="ADAL" clId="{2FD2A3D9-AFA5-0A4D-90E2-4EAA05744375}" dt="2021-01-29T21:19:32.997" v="47" actId="478"/>
          <ac:picMkLst>
            <pc:docMk/>
            <pc:sldMk cId="2910589888" sldId="16338"/>
            <ac:picMk id="8" creationId="{37AA185A-E817-E74F-927D-92FCC8D75C15}"/>
          </ac:picMkLst>
        </pc:picChg>
        <pc:picChg chg="add del mod">
          <ac:chgData name="Marjory Duran" userId="eba5b1b0-e75f-410a-96d7-03aab38008db" providerId="ADAL" clId="{2FD2A3D9-AFA5-0A4D-90E2-4EAA05744375}" dt="2021-01-29T21:22:10.884" v="53" actId="478"/>
          <ac:picMkLst>
            <pc:docMk/>
            <pc:sldMk cId="2910589888" sldId="16338"/>
            <ac:picMk id="9" creationId="{F9F9BC36-14FD-8043-A581-209E9A607683}"/>
          </ac:picMkLst>
        </pc:picChg>
        <pc:picChg chg="add del mod">
          <ac:chgData name="Marjory Duran" userId="eba5b1b0-e75f-410a-96d7-03aab38008db" providerId="ADAL" clId="{2FD2A3D9-AFA5-0A4D-90E2-4EAA05744375}" dt="2021-01-29T21:22:26.469" v="59"/>
          <ac:picMkLst>
            <pc:docMk/>
            <pc:sldMk cId="2910589888" sldId="16338"/>
            <ac:picMk id="10" creationId="{64D6F2DD-0A1E-4843-B618-9338D7745CF0}"/>
          </ac:picMkLst>
        </pc:picChg>
        <pc:picChg chg="add del mod">
          <ac:chgData name="Marjory Duran" userId="eba5b1b0-e75f-410a-96d7-03aab38008db" providerId="ADAL" clId="{2FD2A3D9-AFA5-0A4D-90E2-4EAA05744375}" dt="2021-01-29T21:26:18.667" v="72" actId="478"/>
          <ac:picMkLst>
            <pc:docMk/>
            <pc:sldMk cId="2910589888" sldId="16338"/>
            <ac:picMk id="11" creationId="{9F13ACF1-3E14-454D-B8EF-ADE45FBCC31A}"/>
          </ac:picMkLst>
        </pc:picChg>
        <pc:picChg chg="add mod">
          <ac:chgData name="Marjory Duran" userId="eba5b1b0-e75f-410a-96d7-03aab38008db" providerId="ADAL" clId="{2FD2A3D9-AFA5-0A4D-90E2-4EAA05744375}" dt="2021-01-29T21:27:07.108" v="83" actId="1076"/>
          <ac:picMkLst>
            <pc:docMk/>
            <pc:sldMk cId="2910589888" sldId="16338"/>
            <ac:picMk id="12" creationId="{27FF999D-CAE7-6C46-B074-143ACCE6C477}"/>
          </ac:picMkLst>
        </pc:picChg>
        <pc:picChg chg="add del mod">
          <ac:chgData name="Marjory Duran" userId="eba5b1b0-e75f-410a-96d7-03aab38008db" providerId="ADAL" clId="{2FD2A3D9-AFA5-0A4D-90E2-4EAA05744375}" dt="2021-02-01T17:41:20.916" v="96" actId="478"/>
          <ac:picMkLst>
            <pc:docMk/>
            <pc:sldMk cId="2910589888" sldId="16338"/>
            <ac:picMk id="14" creationId="{90BCF843-D6CC-E249-9354-CBA5E26E7F45}"/>
          </ac:picMkLst>
        </pc:picChg>
      </pc:sldChg>
    </pc:docChg>
  </pc:docChgLst>
  <pc:docChgLst>
    <pc:chgData name="Reed Kiely" userId="768be38e-2fb5-40ce-925d-bd8e9d9e3c31" providerId="ADAL" clId="{084F1162-96CA-44C9-AB0B-7A01C0F5F73D}"/>
    <pc:docChg chg="undo custSel modSld">
      <pc:chgData name="Reed Kiely" userId="768be38e-2fb5-40ce-925d-bd8e9d9e3c31" providerId="ADAL" clId="{084F1162-96CA-44C9-AB0B-7A01C0F5F73D}" dt="2021-02-01T19:38:50.087" v="3"/>
      <pc:docMkLst>
        <pc:docMk/>
      </pc:docMkLst>
      <pc:sldChg chg="modAnim">
        <pc:chgData name="Reed Kiely" userId="768be38e-2fb5-40ce-925d-bd8e9d9e3c31" providerId="ADAL" clId="{084F1162-96CA-44C9-AB0B-7A01C0F5F73D}" dt="2021-02-01T19:38:50.087" v="3"/>
        <pc:sldMkLst>
          <pc:docMk/>
          <pc:sldMk cId="2945668371" sldId="16299"/>
        </pc:sldMkLst>
      </pc:sldChg>
      <pc:sldChg chg="modAnim">
        <pc:chgData name="Reed Kiely" userId="768be38e-2fb5-40ce-925d-bd8e9d9e3c31" providerId="ADAL" clId="{084F1162-96CA-44C9-AB0B-7A01C0F5F73D}" dt="2021-02-01T19:38:43.443" v="2"/>
        <pc:sldMkLst>
          <pc:docMk/>
          <pc:sldMk cId="1142919002" sldId="16334"/>
        </pc:sldMkLst>
      </pc:sldChg>
      <pc:sldChg chg="modSp mod">
        <pc:chgData name="Reed Kiely" userId="768be38e-2fb5-40ce-925d-bd8e9d9e3c31" providerId="ADAL" clId="{084F1162-96CA-44C9-AB0B-7A01C0F5F73D}" dt="2021-02-01T19:38:01.110" v="1" actId="14100"/>
        <pc:sldMkLst>
          <pc:docMk/>
          <pc:sldMk cId="2910589888" sldId="16338"/>
        </pc:sldMkLst>
        <pc:picChg chg="mod">
          <ac:chgData name="Reed Kiely" userId="768be38e-2fb5-40ce-925d-bd8e9d9e3c31" providerId="ADAL" clId="{084F1162-96CA-44C9-AB0B-7A01C0F5F73D}" dt="2021-02-01T19:38:01.110" v="1" actId="14100"/>
          <ac:picMkLst>
            <pc:docMk/>
            <pc:sldMk cId="2910589888" sldId="16338"/>
            <ac:picMk id="2" creationId="{276C7BE5-0820-1943-A445-1AE1EA92F8CF}"/>
          </ac:picMkLst>
        </pc:picChg>
      </pc:sldChg>
    </pc:docChg>
  </pc:docChgLst>
  <pc:docChgLst>
    <pc:chgData name="Reed Kiely" userId="768be38e-2fb5-40ce-925d-bd8e9d9e3c31" providerId="ADAL" clId="{1AF1851B-2BE3-4221-851A-B90721E83D6E}"/>
    <pc:docChg chg="modSld">
      <pc:chgData name="Reed Kiely" userId="768be38e-2fb5-40ce-925d-bd8e9d9e3c31" providerId="ADAL" clId="{1AF1851B-2BE3-4221-851A-B90721E83D6E}" dt="2021-02-01T19:40:13.721" v="1" actId="14100"/>
      <pc:docMkLst>
        <pc:docMk/>
      </pc:docMkLst>
      <pc:sldChg chg="modSp mod">
        <pc:chgData name="Reed Kiely" userId="768be38e-2fb5-40ce-925d-bd8e9d9e3c31" providerId="ADAL" clId="{1AF1851B-2BE3-4221-851A-B90721E83D6E}" dt="2021-02-01T19:40:13.721" v="1" actId="14100"/>
        <pc:sldMkLst>
          <pc:docMk/>
          <pc:sldMk cId="2910589888" sldId="16338"/>
        </pc:sldMkLst>
        <pc:picChg chg="mod">
          <ac:chgData name="Reed Kiely" userId="768be38e-2fb5-40ce-925d-bd8e9d9e3c31" providerId="ADAL" clId="{1AF1851B-2BE3-4221-851A-B90721E83D6E}" dt="2021-02-01T19:40:13.721" v="1" actId="14100"/>
          <ac:picMkLst>
            <pc:docMk/>
            <pc:sldMk cId="2910589888" sldId="16338"/>
            <ac:picMk id="6" creationId="{954D476B-75F4-5B49-B22D-D114F8A419B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AB11F5-170A-4E00-B660-90E1B563DDF6}" type="datetimeFigureOut">
              <a:rPr lang="en-US" smtClean="0"/>
              <a:t>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25BE89-7CD8-4789-B572-2C95B8EB8385}" type="slidenum">
              <a:rPr lang="en-US" smtClean="0"/>
              <a:t>‹#›</a:t>
            </a:fld>
            <a:endParaRPr lang="en-US"/>
          </a:p>
        </p:txBody>
      </p:sp>
    </p:spTree>
    <p:extLst>
      <p:ext uri="{BB962C8B-B14F-4D97-AF65-F5344CB8AC3E}">
        <p14:creationId xmlns:p14="http://schemas.microsoft.com/office/powerpoint/2010/main" val="182763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EFDA2-DA3B-45C4-9881-AAB802FD2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D19276-CD67-4ED5-9894-F6C19F64E1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08C155-9903-4298-B546-08D3BCD9A7A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C625921F-6703-4025-B56C-3604E0F14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E0C9F-E055-4A73-840F-66B4470967A6}"/>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73237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50572-B2E7-45BF-A530-ED80FFA1CD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60108D-7555-45C3-882D-146099B58C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CDCC81-302B-4E53-B2D7-0D4349EB998C}"/>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F028BF01-0556-4B84-BB52-DB8ACA1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C9799B-4412-4646-9A74-4A03F81B59A1}"/>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96483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00D18D-DEB8-46E1-A2A7-D7280C2AC0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E6BEBF-8C90-4278-938F-A843D99161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17F538-84BF-431C-A14C-FD8009806F29}"/>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D70CA09B-0AEA-43FF-85FB-C0ECE2D58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23F3B-DAA9-4ED0-A652-A0FAD72C0F5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851143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7BC20-250D-4FE3-A39B-99DE0A9BB3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8C3B7B-808D-40D4-BB8C-8D83E9CC79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148594-3360-41B3-BAD8-B13804D9F56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5A7DCF0-1E1B-4BD7-B39F-0BC3C2C9C7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14A371-0FB4-42B1-83FD-E838472CDE1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18178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65B4C-5999-48B2-BC23-8120D97304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A6A16F-4A49-4E58-A9D2-268E3E1A58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A34025-A1E9-4840-A09F-04F3D48C7F2B}"/>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2A7EE84-0BDF-467C-9D63-34F3470BDE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BF89D8-EA20-460A-B957-B1C0EB0CE02D}"/>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13465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2380B-AC25-4BD1-B471-AE49981E2A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A4860D-A98C-45E8-9307-3343DCE6E2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F08DB9-1F46-4880-8BBC-B79D9EFFCF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4B12F2-D467-4E9D-94BA-91F338531415}"/>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E7EA1410-7D1E-4E69-85AD-98936C282A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22CFDD-0F1B-465D-BD48-8BBCC491EACF}"/>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070176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C4467-904F-40A3-8661-6606810CA3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B6367B-537B-49CF-9601-1653172AC5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5E293-6FE9-4A9C-927F-557DF45CF0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ADA66B2-9560-4135-8FB7-1595A5D17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C2E639-B983-4107-AD97-42583AA2DF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0A78BC-3D15-4B12-B092-B92DBC1801BD}"/>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8" name="Footer Placeholder 7">
            <a:extLst>
              <a:ext uri="{FF2B5EF4-FFF2-40B4-BE49-F238E27FC236}">
                <a16:creationId xmlns:a16="http://schemas.microsoft.com/office/drawing/2014/main" id="{520DF00C-9952-42E5-AC4E-40B133479F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48F2D1-61C8-4381-BAE2-2285FE15919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07034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DBA91-F39C-4849-83CC-FD197FF471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C252AD-593A-4EAA-B3C1-B2D52AB07634}"/>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4" name="Footer Placeholder 3">
            <a:extLst>
              <a:ext uri="{FF2B5EF4-FFF2-40B4-BE49-F238E27FC236}">
                <a16:creationId xmlns:a16="http://schemas.microsoft.com/office/drawing/2014/main" id="{9640EA42-1095-4E38-859F-F5EB61190C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270C13-A15F-4A5C-9588-DD73CBB3238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5462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344304-901D-41B4-B430-E46C125AFE8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3" name="Footer Placeholder 2">
            <a:extLst>
              <a:ext uri="{FF2B5EF4-FFF2-40B4-BE49-F238E27FC236}">
                <a16:creationId xmlns:a16="http://schemas.microsoft.com/office/drawing/2014/main" id="{1596340F-1E40-4462-845F-801EA9D042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F3BF29-ACAD-4CAF-9105-2602E9C8BFC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311218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5E18-B80F-4532-95DE-B4266E68EE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F7BCA2-BBC0-4414-9499-FCDFD72F26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81175B-E6D2-4175-8A0A-982660A12D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E415D5-83C4-4F36-B968-FDB2EB48969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A2FCC426-0AE8-4D9B-B784-D73D7189F9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EBA3F7-2320-404A-BDE7-19F7E02C5344}"/>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95891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002A0-E291-4521-97FF-8EE180BAF2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4D9027-0B4A-4956-8B06-34E50E8206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72C977-B7DD-44EA-A076-00544CA699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E6822E-850B-45A0-BFFA-B540DFDFDFDE}"/>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9C5BF479-126E-432D-A8BC-B48AD0F69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0A9CE1-F0B2-4869-AA11-9D6962574C9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47442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98BB5F-9BA9-4421-9B54-7FAC1113FA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DDE079-6407-486E-8E8D-AA2F7674F1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7D33DF-29A4-480C-98BD-68CBDB8B4D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1613B878-96F2-45E5-8927-8C6E5E4F1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A65129B-5CFB-4E21-9CD4-7C75B2F86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9A191-FCB7-4DA1-B804-85EB13AE828B}" type="slidenum">
              <a:rPr lang="en-US" smtClean="0"/>
              <a:t>‹#›</a:t>
            </a:fld>
            <a:endParaRPr lang="en-US"/>
          </a:p>
        </p:txBody>
      </p:sp>
    </p:spTree>
    <p:extLst>
      <p:ext uri="{BB962C8B-B14F-4D97-AF65-F5344CB8AC3E}">
        <p14:creationId xmlns:p14="http://schemas.microsoft.com/office/powerpoint/2010/main" val="4040950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thevab.com/insight/halo-effect" TargetMode="External"/><Relationship Id="rId2" Type="http://schemas.openxmlformats.org/officeDocument/2006/relationships/hyperlink" Target="https://www.effectv.com/?utm_source=google&amp;utm_medium=cpc&amp;utm_campaign=Effectv_BR_Exact_National&amp;utm_content=Effectv&amp;utm_term=effectv-43700049191437765&amp;gclid=CjwKCAiAu8SABhAxEiwAsodSZBxKpgEKzaU_BU_e9RA_1M3m4S4Nq9LGl6hlhTpqhKyZyqgn51HKhhoCW5cQAvD_BwE&amp;gclsrc=aw.ds"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954D476B-75F4-5B49-B22D-D114F8A419B0}"/>
              </a:ext>
            </a:extLst>
          </p:cNvPr>
          <p:cNvPicPr>
            <a:picLocks noChangeAspect="1"/>
          </p:cNvPicPr>
          <p:nvPr/>
        </p:nvPicPr>
        <p:blipFill rotWithShape="1">
          <a:blip r:embed="rId2">
            <a:extLst>
              <a:ext uri="{28A0092B-C50C-407E-A947-70E740481C1C}">
                <a14:useLocalDpi xmlns:a14="http://schemas.microsoft.com/office/drawing/2010/main" val="0"/>
              </a:ext>
            </a:extLst>
          </a:blip>
          <a:srcRect l="-251" t="33255" r="251" b="23170"/>
          <a:stretch/>
        </p:blipFill>
        <p:spPr>
          <a:xfrm>
            <a:off x="-70338" y="0"/>
            <a:ext cx="12313138" cy="6858000"/>
          </a:xfrm>
          <a:prstGeom prst="rect">
            <a:avLst/>
          </a:prstGeom>
        </p:spPr>
      </p:pic>
      <p:pic>
        <p:nvPicPr>
          <p:cNvPr id="12" name="Picture 11">
            <a:extLst>
              <a:ext uri="{FF2B5EF4-FFF2-40B4-BE49-F238E27FC236}">
                <a16:creationId xmlns:a16="http://schemas.microsoft.com/office/drawing/2014/main" id="{27FF999D-CAE7-6C46-B074-143ACCE6C477}"/>
              </a:ext>
            </a:extLst>
          </p:cNvPr>
          <p:cNvPicPr>
            <a:picLocks noChangeAspect="1"/>
          </p:cNvPicPr>
          <p:nvPr/>
        </p:nvPicPr>
        <p:blipFill>
          <a:blip r:embed="rId3"/>
          <a:stretch>
            <a:fillRect/>
          </a:stretch>
        </p:blipFill>
        <p:spPr>
          <a:xfrm>
            <a:off x="4492243" y="5704798"/>
            <a:ext cx="3207513" cy="783230"/>
          </a:xfrm>
          <a:prstGeom prst="rect">
            <a:avLst/>
          </a:prstGeom>
        </p:spPr>
      </p:pic>
      <p:sp>
        <p:nvSpPr>
          <p:cNvPr id="13" name="TextBox 12">
            <a:extLst>
              <a:ext uri="{FF2B5EF4-FFF2-40B4-BE49-F238E27FC236}">
                <a16:creationId xmlns:a16="http://schemas.microsoft.com/office/drawing/2014/main" id="{6F9FECE8-0926-3F48-8D48-4CEFF30BD4AA}"/>
              </a:ext>
            </a:extLst>
          </p:cNvPr>
          <p:cNvSpPr txBox="1"/>
          <p:nvPr/>
        </p:nvSpPr>
        <p:spPr>
          <a:xfrm>
            <a:off x="525213" y="2246656"/>
            <a:ext cx="9827783" cy="28315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accent2">
                  <a:lumMod val="75000"/>
                </a:schemeClr>
              </a:solidFill>
              <a:effectLst/>
              <a:uLnTx/>
              <a:uFillTx/>
              <a:latin typeface="Helvetica" pitchFamily="2" charset="0"/>
              <a:ea typeface="+mn-ea"/>
              <a:cs typeface="+mn-cs"/>
            </a:endParaRPr>
          </a:p>
          <a:p>
            <a:pPr>
              <a:defRPr/>
            </a:pPr>
            <a:r>
              <a:rPr lang="en-US" sz="3200" dirty="0">
                <a:solidFill>
                  <a:schemeClr val="bg1"/>
                </a:solidFill>
                <a:latin typeface="Poppins" pitchFamily="2" charset="77"/>
                <a:ea typeface="Times New Roman" panose="02020603050405020304" pitchFamily="18" charset="0"/>
                <a:cs typeface="Poppins" pitchFamily="2" charset="77"/>
              </a:rPr>
              <a:t>Answering Marketers’ Questions:</a:t>
            </a:r>
          </a:p>
          <a:p>
            <a:pPr>
              <a:defRPr/>
            </a:pPr>
            <a:endParaRPr lang="en-US" sz="3200" dirty="0">
              <a:solidFill>
                <a:schemeClr val="bg1"/>
              </a:solidFill>
              <a:latin typeface="Poppins" pitchFamily="2" charset="77"/>
              <a:ea typeface="Times New Roman" panose="02020603050405020304" pitchFamily="18" charset="0"/>
              <a:cs typeface="Poppins" pitchFamily="2" charset="77"/>
            </a:endParaRPr>
          </a:p>
          <a:p>
            <a:pPr>
              <a:defRPr/>
            </a:pPr>
            <a:r>
              <a:rPr lang="en-US" sz="2800" i="1" dirty="0">
                <a:solidFill>
                  <a:schemeClr val="bg1"/>
                </a:solidFill>
                <a:latin typeface="Poppins" pitchFamily="2" charset="77"/>
                <a:ea typeface="Times New Roman" panose="02020603050405020304" pitchFamily="18" charset="0"/>
                <a:cs typeface="Poppins" pitchFamily="2" charset="77"/>
              </a:rPr>
              <a:t>How long will it take to see impact from my TV investment, and does it matter if I’m a direct-to-consumer brand or not? </a:t>
            </a:r>
            <a:endParaRPr lang="en-US" sz="2800" i="1" dirty="0">
              <a:solidFill>
                <a:schemeClr val="bg1"/>
              </a:solidFill>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0" i="1" u="none" strike="noStrike" kern="1200" cap="none" spc="0" normalizeH="0" baseline="0" noProof="0" dirty="0">
              <a:ln>
                <a:noFill/>
              </a:ln>
              <a:solidFill>
                <a:schemeClr val="bg1"/>
              </a:solidFill>
              <a:effectLst/>
              <a:uLnTx/>
              <a:uFillTx/>
              <a:ea typeface="+mn-ea"/>
              <a:cs typeface="+mn-cs"/>
            </a:endParaRPr>
          </a:p>
        </p:txBody>
      </p:sp>
      <p:pic>
        <p:nvPicPr>
          <p:cNvPr id="2" name="Picture 1">
            <a:extLst>
              <a:ext uri="{FF2B5EF4-FFF2-40B4-BE49-F238E27FC236}">
                <a16:creationId xmlns:a16="http://schemas.microsoft.com/office/drawing/2014/main" id="{276C7BE5-0820-1943-A445-1AE1EA92F8CF}"/>
              </a:ext>
            </a:extLst>
          </p:cNvPr>
          <p:cNvPicPr>
            <a:picLocks noChangeAspect="1"/>
          </p:cNvPicPr>
          <p:nvPr/>
        </p:nvPicPr>
        <p:blipFill>
          <a:blip r:embed="rId4"/>
          <a:stretch>
            <a:fillRect/>
          </a:stretch>
        </p:blipFill>
        <p:spPr>
          <a:xfrm>
            <a:off x="492760" y="324658"/>
            <a:ext cx="11176000" cy="1295400"/>
          </a:xfrm>
          <a:prstGeom prst="rect">
            <a:avLst/>
          </a:prstGeom>
        </p:spPr>
      </p:pic>
    </p:spTree>
    <p:extLst>
      <p:ext uri="{BB962C8B-B14F-4D97-AF65-F5344CB8AC3E}">
        <p14:creationId xmlns:p14="http://schemas.microsoft.com/office/powerpoint/2010/main" val="2910589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dirty="0">
              <a:latin typeface="Calibri" panose="020F0502020204030204" pitchFamily="34" charset="0"/>
              <a:ea typeface="Calibri" panose="020F0502020204030204" pitchFamily="34" charset="0"/>
              <a:cs typeface="Calibri" panose="020F0502020204030204" pitchFamily="34" charset="0"/>
            </a:endParaRPr>
          </a:p>
          <a:p>
            <a:pPr algn="ctr"/>
            <a:endParaRPr lang="en-US" sz="2400" dirty="0">
              <a:effectLst/>
              <a:latin typeface="Calibri" panose="020F0502020204030204" pitchFamily="34" charset="0"/>
              <a:ea typeface="Calibri" panose="020F0502020204030204" pitchFamily="34" charset="0"/>
              <a:cs typeface="Calibri" panose="020F0502020204030204" pitchFamily="34" charset="0"/>
            </a:endParaRPr>
          </a:p>
          <a:p>
            <a:pPr algn="ctr"/>
            <a:r>
              <a:rPr lang="en-US" sz="2400" dirty="0">
                <a:effectLst/>
                <a:latin typeface="Calibri" panose="020F0502020204030204" pitchFamily="34" charset="0"/>
                <a:ea typeface="Calibri" panose="020F0502020204030204" pitchFamily="34" charset="0"/>
                <a:cs typeface="Calibri" panose="020F0502020204030204" pitchFamily="34" charset="0"/>
              </a:rPr>
              <a:t>Both DTC and non-DTC brands see an immediate double-digit increase in unique visitors to their digital platforms during their TV launch month.</a:t>
            </a:r>
          </a:p>
          <a:p>
            <a:pPr algn="ctr"/>
            <a:endParaRPr lang="en-US" sz="2400" dirty="0">
              <a:latin typeface="Calibri" panose="020F0502020204030204" pitchFamily="34" charset="0"/>
              <a:ea typeface="Calibri" panose="020F0502020204030204" pitchFamily="34" charset="0"/>
              <a:cs typeface="Calibri" panose="020F0502020204030204" pitchFamily="34" charset="0"/>
            </a:endParaRPr>
          </a:p>
          <a:p>
            <a:pPr algn="ctr"/>
            <a:endParaRPr lang="en-US" sz="2400" dirty="0">
              <a:latin typeface="Calibri" panose="020F0502020204030204" pitchFamily="34" charset="0"/>
              <a:ea typeface="Calibri" panose="020F0502020204030204" pitchFamily="34" charset="0"/>
              <a:cs typeface="Calibri" panose="020F0502020204030204" pitchFamily="34" charset="0"/>
            </a:endParaRPr>
          </a:p>
          <a:p>
            <a:pPr algn="ct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400549" y="843476"/>
            <a:ext cx="7448550" cy="4832092"/>
          </a:xfrm>
          <a:prstGeom prst="rect">
            <a:avLst/>
          </a:prstGeom>
          <a:noFill/>
        </p:spPr>
        <p:txBody>
          <a:bodyPr wrap="square" rtlCol="0" anchor="t">
            <a:spAutoFit/>
          </a:bodyPr>
          <a:lstStyle/>
          <a:p>
            <a:pPr lvl="0">
              <a:defRPr/>
            </a:pPr>
            <a:endParaRPr lang="en-US" dirty="0"/>
          </a:p>
          <a:p>
            <a:pPr lvl="0">
              <a:defRPr/>
            </a:pPr>
            <a:r>
              <a:rPr lang="en-US" sz="2000" b="1" dirty="0"/>
              <a:t>Brands that advertise on television see immediate results.</a:t>
            </a:r>
          </a:p>
          <a:p>
            <a:pPr lvl="0">
              <a:defRPr/>
            </a:pPr>
            <a:endParaRPr lang="en-US" b="1" dirty="0"/>
          </a:p>
          <a:p>
            <a:pPr lvl="0">
              <a:defRPr/>
            </a:pPr>
            <a:r>
              <a:rPr lang="en-US" dirty="0"/>
              <a:t>The analysis on the following page shows how the addition of TV to their marketing plans drives action and outcomes for brands. TV’s scale and immediacy quickly brings potential new customers through the front door of a brand’s digital storefront and piques the curiosity of consumers who may not have been exposed to the brand earlier through other channels.</a:t>
            </a:r>
          </a:p>
          <a:p>
            <a:pPr lvl="0">
              <a:defRPr/>
            </a:pPr>
            <a:endParaRPr lang="en-US" dirty="0"/>
          </a:p>
          <a:p>
            <a:pPr>
              <a:defRPr/>
            </a:pPr>
            <a:r>
              <a:rPr lang="en-US" dirty="0"/>
              <a:t>It’s important to keep in mind that, by the nature of their business model, direct-to-consumer brands have had a digital presence since near inception and many have been advertising on digital platforms, especially social media, well before their entrance into TV. Therefore, these increases are in the context of existing digital advertising preceding the launch of a TV campaign and thus demonstrate the ability of TV to drive incremental impact on top of those existing campaigns.</a:t>
            </a:r>
            <a:endParaRPr kumimoji="0" lang="en-US" b="0" i="0" u="none" strike="noStrike" kern="1200" cap="none" spc="0" normalizeH="0" baseline="0" noProof="0" dirty="0">
              <a:ln>
                <a:noFill/>
              </a:ln>
              <a:effectLst/>
              <a:uLnTx/>
              <a:uFillTx/>
              <a:latin typeface="Helvetica"/>
              <a:ea typeface="+mn-ea"/>
              <a:cs typeface="Helvetica"/>
            </a:endParaRPr>
          </a:p>
          <a:p>
            <a:pPr marR="0" lvl="0" defTabSz="9144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a:ln>
                <a:noFill/>
              </a:ln>
              <a:solidFill>
                <a:srgbClr val="1F1A62"/>
              </a:solidFill>
              <a:effectLst/>
              <a:uLnTx/>
              <a:uFillTx/>
              <a:latin typeface="Helvetica"/>
              <a:ea typeface="+mn-ea"/>
              <a:cs typeface="Helvetica"/>
            </a:endParaRPr>
          </a:p>
        </p:txBody>
      </p:sp>
      <p:sp>
        <p:nvSpPr>
          <p:cNvPr id="14" name="TextBox 13">
            <a:extLst>
              <a:ext uri="{FF2B5EF4-FFF2-40B4-BE49-F238E27FC236}">
                <a16:creationId xmlns:a16="http://schemas.microsoft.com/office/drawing/2014/main" id="{C79E6444-5E14-44EB-B374-9F9A30DB604A}"/>
              </a:ext>
            </a:extLst>
          </p:cNvPr>
          <p:cNvSpPr txBox="1"/>
          <p:nvPr/>
        </p:nvSpPr>
        <p:spPr>
          <a:xfrm>
            <a:off x="114300" y="4369241"/>
            <a:ext cx="2264299"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Unique Visitors % increase:</a:t>
            </a:r>
          </a:p>
        </p:txBody>
      </p:sp>
    </p:spTree>
    <p:extLst>
      <p:ext uri="{BB962C8B-B14F-4D97-AF65-F5344CB8AC3E}">
        <p14:creationId xmlns:p14="http://schemas.microsoft.com/office/powerpoint/2010/main" val="160532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40A165C-ED9D-44D1-9122-D6D855900830}"/>
              </a:ext>
            </a:extLst>
          </p:cNvPr>
          <p:cNvSpPr/>
          <p:nvPr/>
        </p:nvSpPr>
        <p:spPr>
          <a:xfrm>
            <a:off x="831642" y="3975009"/>
            <a:ext cx="10797322" cy="584775"/>
          </a:xfrm>
          <a:prstGeom prst="rect">
            <a:avLst/>
          </a:prstGeom>
          <a:solidFill>
            <a:schemeClr val="bg1"/>
          </a:solidFill>
          <a:ln w="28575">
            <a:solidFill>
              <a:srgbClr val="1F1A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 name="TextBox 1">
            <a:extLst>
              <a:ext uri="{FF2B5EF4-FFF2-40B4-BE49-F238E27FC236}">
                <a16:creationId xmlns:a16="http://schemas.microsoft.com/office/drawing/2014/main" id="{DD68A52B-7799-46F6-9EB0-D519C035E44D}"/>
              </a:ext>
            </a:extLst>
          </p:cNvPr>
          <p:cNvSpPr txBox="1"/>
          <p:nvPr/>
        </p:nvSpPr>
        <p:spPr>
          <a:xfrm>
            <a:off x="3187899" y="672977"/>
            <a:ext cx="8223808" cy="61555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1"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DTC Brands</a:t>
            </a:r>
            <a:r>
              <a:rPr kumimoji="0" lang="en-US" sz="1800" b="1" i="0"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 TV Launch Month vs. Three-Month Average Prior To TV</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Website Unique Visitors</a:t>
            </a:r>
          </a:p>
        </p:txBody>
      </p:sp>
      <p:sp>
        <p:nvSpPr>
          <p:cNvPr id="3" name="TextBox 2">
            <a:extLst>
              <a:ext uri="{FF2B5EF4-FFF2-40B4-BE49-F238E27FC236}">
                <a16:creationId xmlns:a16="http://schemas.microsoft.com/office/drawing/2014/main" id="{6B66557B-53E0-4BE0-82A6-DA262BA4A9B1}"/>
              </a:ext>
            </a:extLst>
          </p:cNvPr>
          <p:cNvSpPr txBox="1"/>
          <p:nvPr/>
        </p:nvSpPr>
        <p:spPr>
          <a:xfrm>
            <a:off x="39052" y="3016791"/>
            <a:ext cx="32099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 increase:</a:t>
            </a:r>
          </a:p>
        </p:txBody>
      </p:sp>
      <p:sp>
        <p:nvSpPr>
          <p:cNvPr id="4" name="Oval 3">
            <a:extLst>
              <a:ext uri="{FF2B5EF4-FFF2-40B4-BE49-F238E27FC236}">
                <a16:creationId xmlns:a16="http://schemas.microsoft.com/office/drawing/2014/main" id="{63C22EC1-DAE9-425A-A617-F1258322B23E}"/>
              </a:ext>
            </a:extLst>
          </p:cNvPr>
          <p:cNvSpPr/>
          <p:nvPr/>
        </p:nvSpPr>
        <p:spPr>
          <a:xfrm>
            <a:off x="3830003" y="2608595"/>
            <a:ext cx="1762124" cy="1196011"/>
          </a:xfrm>
          <a:prstGeom prst="ellipse">
            <a:avLst/>
          </a:prstGeom>
          <a:solidFill>
            <a:srgbClr val="00C0F3"/>
          </a:solidFill>
          <a:ln w="57150">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ea typeface="+mn-ea"/>
                <a:cs typeface="+mn-cs"/>
              </a:rPr>
              <a:t>+23%</a:t>
            </a:r>
          </a:p>
        </p:txBody>
      </p:sp>
      <p:sp>
        <p:nvSpPr>
          <p:cNvPr id="5" name="Oval 4">
            <a:extLst>
              <a:ext uri="{FF2B5EF4-FFF2-40B4-BE49-F238E27FC236}">
                <a16:creationId xmlns:a16="http://schemas.microsoft.com/office/drawing/2014/main" id="{98050955-7A48-46C5-B07B-AF360C9F8CFE}"/>
              </a:ext>
            </a:extLst>
          </p:cNvPr>
          <p:cNvSpPr/>
          <p:nvPr/>
        </p:nvSpPr>
        <p:spPr>
          <a:xfrm>
            <a:off x="6620828" y="2608595"/>
            <a:ext cx="1762124" cy="119601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uLnTx/>
                <a:uFillTx/>
                <a:ea typeface="+mn-ea"/>
                <a:cs typeface="+mn-cs"/>
              </a:rPr>
              <a:t>+19%</a:t>
            </a:r>
          </a:p>
        </p:txBody>
      </p:sp>
      <p:sp>
        <p:nvSpPr>
          <p:cNvPr id="6" name="Oval 5">
            <a:extLst>
              <a:ext uri="{FF2B5EF4-FFF2-40B4-BE49-F238E27FC236}">
                <a16:creationId xmlns:a16="http://schemas.microsoft.com/office/drawing/2014/main" id="{AACF1AAD-F064-49DE-8CB6-9F3D668B25AE}"/>
              </a:ext>
            </a:extLst>
          </p:cNvPr>
          <p:cNvSpPr/>
          <p:nvPr/>
        </p:nvSpPr>
        <p:spPr>
          <a:xfrm>
            <a:off x="9516428" y="2608595"/>
            <a:ext cx="1762124" cy="119601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uLnTx/>
                <a:uFillTx/>
                <a:ea typeface="+mn-ea"/>
                <a:cs typeface="+mn-cs"/>
              </a:rPr>
              <a:t>+10%</a:t>
            </a:r>
          </a:p>
        </p:txBody>
      </p:sp>
      <p:sp>
        <p:nvSpPr>
          <p:cNvPr id="7" name="TextBox 6">
            <a:extLst>
              <a:ext uri="{FF2B5EF4-FFF2-40B4-BE49-F238E27FC236}">
                <a16:creationId xmlns:a16="http://schemas.microsoft.com/office/drawing/2014/main" id="{29DB832B-34D0-4CF5-A290-96A06BEAF5CE}"/>
              </a:ext>
            </a:extLst>
          </p:cNvPr>
          <p:cNvSpPr txBox="1"/>
          <p:nvPr/>
        </p:nvSpPr>
        <p:spPr>
          <a:xfrm>
            <a:off x="3887153" y="1694878"/>
            <a:ext cx="169545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Brands Three Years Old or Younger</a:t>
            </a:r>
          </a:p>
        </p:txBody>
      </p:sp>
      <p:sp>
        <p:nvSpPr>
          <p:cNvPr id="8" name="TextBox 7">
            <a:extLst>
              <a:ext uri="{FF2B5EF4-FFF2-40B4-BE49-F238E27FC236}">
                <a16:creationId xmlns:a16="http://schemas.microsoft.com/office/drawing/2014/main" id="{0D17A6CB-B824-401A-AA10-65DA48D123C6}"/>
              </a:ext>
            </a:extLst>
          </p:cNvPr>
          <p:cNvSpPr txBox="1"/>
          <p:nvPr/>
        </p:nvSpPr>
        <p:spPr>
          <a:xfrm>
            <a:off x="6230303" y="1732978"/>
            <a:ext cx="253365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Brands Between Four – Seven Years Old</a:t>
            </a:r>
          </a:p>
        </p:txBody>
      </p:sp>
      <p:sp>
        <p:nvSpPr>
          <p:cNvPr id="9" name="TextBox 8">
            <a:extLst>
              <a:ext uri="{FF2B5EF4-FFF2-40B4-BE49-F238E27FC236}">
                <a16:creationId xmlns:a16="http://schemas.microsoft.com/office/drawing/2014/main" id="{8B3F329A-16E4-4D25-94E7-31CD651828BE}"/>
              </a:ext>
            </a:extLst>
          </p:cNvPr>
          <p:cNvSpPr txBox="1"/>
          <p:nvPr/>
        </p:nvSpPr>
        <p:spPr>
          <a:xfrm>
            <a:off x="9725978" y="1732978"/>
            <a:ext cx="1343024"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b="1" dirty="0">
                <a:solidFill>
                  <a:srgbClr val="1F1A62"/>
                </a:solidFill>
                <a:ea typeface="Open Sans" panose="020B0606030504020204" pitchFamily="34" charset="0"/>
                <a:cs typeface="Open Sans" panose="020B0606030504020204" pitchFamily="34" charset="0"/>
              </a:rPr>
              <a:t>Brands </a:t>
            </a: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Eight Years or Older</a:t>
            </a:r>
          </a:p>
        </p:txBody>
      </p:sp>
      <p:sp>
        <p:nvSpPr>
          <p:cNvPr id="11" name="Text Placeholder 3">
            <a:extLst>
              <a:ext uri="{FF2B5EF4-FFF2-40B4-BE49-F238E27FC236}">
                <a16:creationId xmlns:a16="http://schemas.microsoft.com/office/drawing/2014/main" id="{14F6A989-8A9F-48E6-B7EB-69710CC1BEF0}"/>
              </a:ext>
            </a:extLst>
          </p:cNvPr>
          <p:cNvSpPr txBox="1">
            <a:spLocks/>
          </p:cNvSpPr>
          <p:nvPr/>
        </p:nvSpPr>
        <p:spPr>
          <a:xfrm>
            <a:off x="526968" y="6150481"/>
            <a:ext cx="10572750"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Source: VAB analysis of Nielsen Ad Intel data, TV spend (national cable TV, national broadcast TV, Spanish language broadcast TV, Spanish language cable TV, spot TV, syndicated TV), Jun ‘16 – Jun ’20 (calendar months). VAB analysis of Comscore </a:t>
            </a:r>
            <a:r>
              <a:rPr kumimoji="0" lang="en-US" sz="800" b="0" i="0" u="none" strike="noStrike" kern="1200" cap="none" spc="0" normalizeH="0" baseline="0" noProof="0" dirty="0" err="1">
                <a:ln>
                  <a:noFill/>
                </a:ln>
                <a:solidFill>
                  <a:srgbClr val="1F1A62"/>
                </a:solidFill>
                <a:effectLst/>
                <a:uLnTx/>
                <a:uFillTx/>
                <a:latin typeface="Helvetica" pitchFamily="2" charset="0"/>
                <a:ea typeface="+mn-ea"/>
                <a:cs typeface="+mn-cs"/>
              </a:rPr>
              <a:t>mediametrix</a:t>
            </a: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 multiplatform (desktop + mobile) media trend data; P18+, Jun ’16 – Jun ‘20 (calendar months). </a:t>
            </a:r>
            <a:r>
              <a:rPr kumimoji="0" lang="en-US" sz="800" i="0" u="sng" strike="noStrike" kern="1200" cap="none" spc="0" normalizeH="0" baseline="0" noProof="0" dirty="0">
                <a:ln>
                  <a:noFill/>
                </a:ln>
                <a:solidFill>
                  <a:srgbClr val="1F1A62"/>
                </a:solidFill>
                <a:effectLst/>
                <a:uLnTx/>
                <a:uFillTx/>
                <a:latin typeface="Helvetica" pitchFamily="2" charset="0"/>
                <a:ea typeface="+mn-ea"/>
                <a:cs typeface="+mn-cs"/>
              </a:rPr>
              <a:t>Measurement Time Period: June 2016 – June 2020</a:t>
            </a:r>
            <a:r>
              <a:rPr kumimoji="0" lang="en-US" sz="800" i="0" strike="noStrike" kern="1200" cap="none" spc="0" normalizeH="0" baseline="0" noProof="0" dirty="0">
                <a:ln>
                  <a:noFill/>
                </a:ln>
                <a:solidFill>
                  <a:srgbClr val="1F1A62"/>
                </a:solidFill>
                <a:effectLst/>
                <a:uLnTx/>
                <a:uFillTx/>
                <a:latin typeface="Helvetica" pitchFamily="2" charset="0"/>
                <a:ea typeface="+mn-ea"/>
                <a:cs typeface="+mn-cs"/>
              </a:rPr>
              <a:t>.</a:t>
            </a:r>
          </a:p>
        </p:txBody>
      </p:sp>
      <p:sp>
        <p:nvSpPr>
          <p:cNvPr id="15" name="TextBox 14">
            <a:extLst>
              <a:ext uri="{FF2B5EF4-FFF2-40B4-BE49-F238E27FC236}">
                <a16:creationId xmlns:a16="http://schemas.microsoft.com/office/drawing/2014/main" id="{8201A4D3-4561-475C-A4F0-598567070B4B}"/>
              </a:ext>
            </a:extLst>
          </p:cNvPr>
          <p:cNvSpPr txBox="1"/>
          <p:nvPr/>
        </p:nvSpPr>
        <p:spPr>
          <a:xfrm>
            <a:off x="-142875" y="4055016"/>
            <a:ext cx="32099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increase:</a:t>
            </a:r>
          </a:p>
        </p:txBody>
      </p:sp>
      <p:sp>
        <p:nvSpPr>
          <p:cNvPr id="16" name="TextBox 15">
            <a:extLst>
              <a:ext uri="{FF2B5EF4-FFF2-40B4-BE49-F238E27FC236}">
                <a16:creationId xmlns:a16="http://schemas.microsoft.com/office/drawing/2014/main" id="{671411A9-C104-4F2A-87C0-8750AC5BB97D}"/>
              </a:ext>
            </a:extLst>
          </p:cNvPr>
          <p:cNvSpPr txBox="1"/>
          <p:nvPr/>
        </p:nvSpPr>
        <p:spPr>
          <a:xfrm>
            <a:off x="4282439" y="4085583"/>
            <a:ext cx="755335" cy="369332"/>
          </a:xfrm>
          <a:prstGeom prst="rect">
            <a:avLst/>
          </a:prstGeom>
          <a:noFill/>
        </p:spPr>
        <p:txBody>
          <a:bodyPr wrap="none" rtlCol="0">
            <a:spAutoFit/>
          </a:bodyPr>
          <a:lstStyle/>
          <a:p>
            <a:r>
              <a:rPr lang="en-US" dirty="0"/>
              <a:t>+137k</a:t>
            </a:r>
          </a:p>
        </p:txBody>
      </p:sp>
      <p:sp>
        <p:nvSpPr>
          <p:cNvPr id="17" name="TextBox 16">
            <a:extLst>
              <a:ext uri="{FF2B5EF4-FFF2-40B4-BE49-F238E27FC236}">
                <a16:creationId xmlns:a16="http://schemas.microsoft.com/office/drawing/2014/main" id="{2DDEFDA1-DD3F-4DE4-B649-A0E3365286C8}"/>
              </a:ext>
            </a:extLst>
          </p:cNvPr>
          <p:cNvSpPr txBox="1"/>
          <p:nvPr/>
        </p:nvSpPr>
        <p:spPr>
          <a:xfrm>
            <a:off x="7119460" y="4085583"/>
            <a:ext cx="755335" cy="369332"/>
          </a:xfrm>
          <a:prstGeom prst="rect">
            <a:avLst/>
          </a:prstGeom>
          <a:noFill/>
        </p:spPr>
        <p:txBody>
          <a:bodyPr wrap="none" rtlCol="0">
            <a:spAutoFit/>
          </a:bodyPr>
          <a:lstStyle/>
          <a:p>
            <a:r>
              <a:rPr lang="en-US" dirty="0"/>
              <a:t>+370k</a:t>
            </a:r>
          </a:p>
        </p:txBody>
      </p:sp>
      <p:sp>
        <p:nvSpPr>
          <p:cNvPr id="18" name="TextBox 17">
            <a:extLst>
              <a:ext uri="{FF2B5EF4-FFF2-40B4-BE49-F238E27FC236}">
                <a16:creationId xmlns:a16="http://schemas.microsoft.com/office/drawing/2014/main" id="{682AC6F0-1534-4C63-8BEB-C328F956D366}"/>
              </a:ext>
            </a:extLst>
          </p:cNvPr>
          <p:cNvSpPr txBox="1"/>
          <p:nvPr/>
        </p:nvSpPr>
        <p:spPr>
          <a:xfrm>
            <a:off x="10019822" y="4085583"/>
            <a:ext cx="755335" cy="369332"/>
          </a:xfrm>
          <a:prstGeom prst="rect">
            <a:avLst/>
          </a:prstGeom>
          <a:noFill/>
        </p:spPr>
        <p:txBody>
          <a:bodyPr wrap="none" rtlCol="0">
            <a:spAutoFit/>
          </a:bodyPr>
          <a:lstStyle/>
          <a:p>
            <a:r>
              <a:rPr lang="en-US" dirty="0"/>
              <a:t>+329k</a:t>
            </a:r>
          </a:p>
        </p:txBody>
      </p:sp>
    </p:spTree>
    <p:extLst>
      <p:ext uri="{BB962C8B-B14F-4D97-AF65-F5344CB8AC3E}">
        <p14:creationId xmlns:p14="http://schemas.microsoft.com/office/powerpoint/2010/main" val="1142919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C870F60-398E-41CD-BD5A-B02EFA4CD1CD}"/>
              </a:ext>
            </a:extLst>
          </p:cNvPr>
          <p:cNvSpPr/>
          <p:nvPr/>
        </p:nvSpPr>
        <p:spPr>
          <a:xfrm>
            <a:off x="5760231" y="2748512"/>
            <a:ext cx="6175867" cy="584775"/>
          </a:xfrm>
          <a:prstGeom prst="rect">
            <a:avLst/>
          </a:prstGeom>
          <a:solidFill>
            <a:schemeClr val="bg1"/>
          </a:solidFill>
          <a:ln w="28575">
            <a:solidFill>
              <a:srgbClr val="1F1A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0" name="TextBox 9">
            <a:extLst>
              <a:ext uri="{FF2B5EF4-FFF2-40B4-BE49-F238E27FC236}">
                <a16:creationId xmlns:a16="http://schemas.microsoft.com/office/drawing/2014/main" id="{54CA9A81-1E71-47D7-BDD8-FDCF94C22A5A}"/>
              </a:ext>
            </a:extLst>
          </p:cNvPr>
          <p:cNvSpPr txBox="1"/>
          <p:nvPr/>
        </p:nvSpPr>
        <p:spPr>
          <a:xfrm>
            <a:off x="406337" y="396002"/>
            <a:ext cx="4725574" cy="3416320"/>
          </a:xfrm>
          <a:prstGeom prst="rect">
            <a:avLst/>
          </a:prstGeom>
          <a:noFill/>
        </p:spPr>
        <p:txBody>
          <a:bodyPr wrap="square">
            <a:spAutoFit/>
          </a:bodyPr>
          <a:lstStyle/>
          <a:p>
            <a:r>
              <a:rPr lang="en-US" dirty="0"/>
              <a:t>Like the direct-to-consumer segment, the average non-DTC brand saw an immediate double-digit increase in unique visitors to their digital platforms during their TV launch month compared to the three-month average prior to the campaign. Since these companies are typically not as reliant on their website to generate sales as the DTC brands, website traffic increases may be comparatively less as messaging may focus on brand building rather than conversion or a direct website call-to-action.</a:t>
            </a:r>
          </a:p>
        </p:txBody>
      </p:sp>
      <p:sp>
        <p:nvSpPr>
          <p:cNvPr id="12" name="TextBox 11">
            <a:extLst>
              <a:ext uri="{FF2B5EF4-FFF2-40B4-BE49-F238E27FC236}">
                <a16:creationId xmlns:a16="http://schemas.microsoft.com/office/drawing/2014/main" id="{CF3A251E-1122-40F7-80F3-324040C14709}"/>
              </a:ext>
            </a:extLst>
          </p:cNvPr>
          <p:cNvSpPr txBox="1"/>
          <p:nvPr/>
        </p:nvSpPr>
        <p:spPr>
          <a:xfrm>
            <a:off x="185738" y="4743692"/>
            <a:ext cx="11899192" cy="1200329"/>
          </a:xfrm>
          <a:prstGeom prst="rect">
            <a:avLst/>
          </a:prstGeom>
          <a:solidFill>
            <a:schemeClr val="tx1"/>
          </a:solidFill>
        </p:spPr>
        <p:txBody>
          <a:bodyPr wrap="square">
            <a:spAutoFit/>
          </a:bodyPr>
          <a:lstStyle/>
          <a:p>
            <a:pPr algn="ctr"/>
            <a:r>
              <a:rPr lang="en-US" sz="18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Marketer Takeaway:</a:t>
            </a:r>
          </a:p>
          <a:p>
            <a:pPr algn="ctr"/>
            <a:r>
              <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rPr>
              <a:t>Whether your brand’s business model has an ecommerce component or not, a TV campaign can </a:t>
            </a:r>
            <a:r>
              <a:rPr lang="en-US" sz="1800" i="1" dirty="0">
                <a:solidFill>
                  <a:schemeClr val="bg1"/>
                </a:solidFill>
                <a:latin typeface="Calibri" panose="020F0502020204030204" pitchFamily="34" charset="0"/>
                <a:ea typeface="Calibri" panose="020F0502020204030204" pitchFamily="34" charset="0"/>
                <a:cs typeface="Calibri" panose="020F0502020204030204" pitchFamily="34" charset="0"/>
              </a:rPr>
              <a:t>immediately</a:t>
            </a:r>
            <a:r>
              <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rPr>
              <a:t> increase consumer awareness, interest and action resulting in a larger customer base.</a:t>
            </a:r>
          </a:p>
          <a:p>
            <a:pPr algn="ct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4C803E1A-96B7-4925-889D-54E5DD7FB33E}"/>
              </a:ext>
            </a:extLst>
          </p:cNvPr>
          <p:cNvSpPr txBox="1"/>
          <p:nvPr/>
        </p:nvSpPr>
        <p:spPr>
          <a:xfrm>
            <a:off x="4657784" y="2186949"/>
            <a:ext cx="3209925"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 increase:</a:t>
            </a:r>
          </a:p>
        </p:txBody>
      </p:sp>
      <p:sp>
        <p:nvSpPr>
          <p:cNvPr id="14" name="Oval 13">
            <a:extLst>
              <a:ext uri="{FF2B5EF4-FFF2-40B4-BE49-F238E27FC236}">
                <a16:creationId xmlns:a16="http://schemas.microsoft.com/office/drawing/2014/main" id="{68A196BD-7A51-4360-A804-D67A92C35FBE}"/>
              </a:ext>
            </a:extLst>
          </p:cNvPr>
          <p:cNvSpPr/>
          <p:nvPr/>
        </p:nvSpPr>
        <p:spPr>
          <a:xfrm>
            <a:off x="8228311" y="1846433"/>
            <a:ext cx="1163849" cy="778586"/>
          </a:xfrm>
          <a:prstGeom prst="ellipse">
            <a:avLst/>
          </a:prstGeom>
          <a:solidFill>
            <a:srgbClr val="00C0F3"/>
          </a:solidFill>
          <a:ln w="57150">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ea typeface="+mn-ea"/>
                <a:cs typeface="+mn-cs"/>
              </a:rPr>
              <a:t>+15%</a:t>
            </a:r>
          </a:p>
        </p:txBody>
      </p:sp>
      <p:sp>
        <p:nvSpPr>
          <p:cNvPr id="16" name="Oval 15">
            <a:extLst>
              <a:ext uri="{FF2B5EF4-FFF2-40B4-BE49-F238E27FC236}">
                <a16:creationId xmlns:a16="http://schemas.microsoft.com/office/drawing/2014/main" id="{01829F9E-9801-473F-B60A-DF91524DB664}"/>
              </a:ext>
            </a:extLst>
          </p:cNvPr>
          <p:cNvSpPr/>
          <p:nvPr/>
        </p:nvSpPr>
        <p:spPr>
          <a:xfrm>
            <a:off x="10503887" y="1846433"/>
            <a:ext cx="1163849" cy="778586"/>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ea typeface="+mn-ea"/>
                <a:cs typeface="+mn-cs"/>
              </a:rPr>
              <a:t>+12%</a:t>
            </a:r>
          </a:p>
        </p:txBody>
      </p:sp>
      <p:sp>
        <p:nvSpPr>
          <p:cNvPr id="17" name="TextBox 16">
            <a:extLst>
              <a:ext uri="{FF2B5EF4-FFF2-40B4-BE49-F238E27FC236}">
                <a16:creationId xmlns:a16="http://schemas.microsoft.com/office/drawing/2014/main" id="{399C8BC1-F15D-44E6-838C-CF352741C3B6}"/>
              </a:ext>
            </a:extLst>
          </p:cNvPr>
          <p:cNvSpPr txBox="1"/>
          <p:nvPr/>
        </p:nvSpPr>
        <p:spPr>
          <a:xfrm>
            <a:off x="7740296" y="1405034"/>
            <a:ext cx="2139877" cy="30777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Under Twenty Years Old</a:t>
            </a:r>
          </a:p>
        </p:txBody>
      </p:sp>
      <p:sp>
        <p:nvSpPr>
          <p:cNvPr id="18" name="TextBox 17">
            <a:extLst>
              <a:ext uri="{FF2B5EF4-FFF2-40B4-BE49-F238E27FC236}">
                <a16:creationId xmlns:a16="http://schemas.microsoft.com/office/drawing/2014/main" id="{A65E1B81-4AB5-4CFC-B39F-1DBD263D3014}"/>
              </a:ext>
            </a:extLst>
          </p:cNvPr>
          <p:cNvSpPr txBox="1"/>
          <p:nvPr/>
        </p:nvSpPr>
        <p:spPr>
          <a:xfrm>
            <a:off x="9943783" y="1385546"/>
            <a:ext cx="2057328" cy="30777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Over Twenty Years Old</a:t>
            </a:r>
          </a:p>
        </p:txBody>
      </p:sp>
      <p:sp>
        <p:nvSpPr>
          <p:cNvPr id="19" name="TextBox 18">
            <a:extLst>
              <a:ext uri="{FF2B5EF4-FFF2-40B4-BE49-F238E27FC236}">
                <a16:creationId xmlns:a16="http://schemas.microsoft.com/office/drawing/2014/main" id="{8D7169DD-6E34-41D7-A4DC-8859C02F8F1E}"/>
              </a:ext>
            </a:extLst>
          </p:cNvPr>
          <p:cNvSpPr txBox="1"/>
          <p:nvPr/>
        </p:nvSpPr>
        <p:spPr>
          <a:xfrm>
            <a:off x="6962776" y="361560"/>
            <a:ext cx="5372100"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1" u="sng"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Non-DTC Brands</a:t>
            </a:r>
            <a:r>
              <a:rPr kumimoji="0" lang="en-US" sz="1400" b="1" i="0" u="sng"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 TV Launch Month vs. Three-Month Average Prior To TV</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Average Website Unique Visitors</a:t>
            </a:r>
            <a:endParaRPr kumimoji="0" lang="en-US" sz="1400" b="0"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7E6F7C77-ABF5-42B0-9A76-FEA4BEC4BFB4}"/>
              </a:ext>
            </a:extLst>
          </p:cNvPr>
          <p:cNvSpPr txBox="1"/>
          <p:nvPr/>
        </p:nvSpPr>
        <p:spPr>
          <a:xfrm>
            <a:off x="4530371" y="2892432"/>
            <a:ext cx="3209925"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increase:</a:t>
            </a:r>
          </a:p>
        </p:txBody>
      </p:sp>
      <p:sp>
        <p:nvSpPr>
          <p:cNvPr id="21" name="TextBox 20">
            <a:extLst>
              <a:ext uri="{FF2B5EF4-FFF2-40B4-BE49-F238E27FC236}">
                <a16:creationId xmlns:a16="http://schemas.microsoft.com/office/drawing/2014/main" id="{2050900E-E748-4834-AF22-1804A9E155FB}"/>
              </a:ext>
            </a:extLst>
          </p:cNvPr>
          <p:cNvSpPr txBox="1"/>
          <p:nvPr/>
        </p:nvSpPr>
        <p:spPr>
          <a:xfrm>
            <a:off x="8432566" y="2879960"/>
            <a:ext cx="755335" cy="369332"/>
          </a:xfrm>
          <a:prstGeom prst="rect">
            <a:avLst/>
          </a:prstGeom>
          <a:noFill/>
        </p:spPr>
        <p:txBody>
          <a:bodyPr wrap="none" rtlCol="0">
            <a:spAutoFit/>
          </a:bodyPr>
          <a:lstStyle/>
          <a:p>
            <a:r>
              <a:rPr lang="en-US" dirty="0"/>
              <a:t>+700k</a:t>
            </a:r>
          </a:p>
        </p:txBody>
      </p:sp>
      <p:sp>
        <p:nvSpPr>
          <p:cNvPr id="22" name="TextBox 21">
            <a:extLst>
              <a:ext uri="{FF2B5EF4-FFF2-40B4-BE49-F238E27FC236}">
                <a16:creationId xmlns:a16="http://schemas.microsoft.com/office/drawing/2014/main" id="{FDBB95A7-63A5-4642-8E0A-737FD55D8569}"/>
              </a:ext>
            </a:extLst>
          </p:cNvPr>
          <p:cNvSpPr txBox="1"/>
          <p:nvPr/>
        </p:nvSpPr>
        <p:spPr>
          <a:xfrm>
            <a:off x="10708143" y="2859126"/>
            <a:ext cx="755335" cy="369332"/>
          </a:xfrm>
          <a:prstGeom prst="rect">
            <a:avLst/>
          </a:prstGeom>
          <a:noFill/>
        </p:spPr>
        <p:txBody>
          <a:bodyPr wrap="none" rtlCol="0">
            <a:spAutoFit/>
          </a:bodyPr>
          <a:lstStyle/>
          <a:p>
            <a:r>
              <a:rPr lang="en-US" dirty="0"/>
              <a:t>+187k</a:t>
            </a:r>
          </a:p>
        </p:txBody>
      </p:sp>
      <p:sp>
        <p:nvSpPr>
          <p:cNvPr id="23" name="Text Placeholder 3">
            <a:extLst>
              <a:ext uri="{FF2B5EF4-FFF2-40B4-BE49-F238E27FC236}">
                <a16:creationId xmlns:a16="http://schemas.microsoft.com/office/drawing/2014/main" id="{B6137BD5-3203-4279-9729-7D18C58989EA}"/>
              </a:ext>
            </a:extLst>
          </p:cNvPr>
          <p:cNvSpPr txBox="1">
            <a:spLocks/>
          </p:cNvSpPr>
          <p:nvPr/>
        </p:nvSpPr>
        <p:spPr>
          <a:xfrm>
            <a:off x="526790" y="6183914"/>
            <a:ext cx="10572750"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Source: VAB analysis of Nielsen Ad Intel data, TV spend (national cable TV, national broadcast TV, Spanish language broadcast TV, Spanish language cable TV, spot TV, syndicated TV), Jun ‘16 – Jun ’20 (calendar months). VAB analysis of Comscore </a:t>
            </a:r>
            <a:r>
              <a:rPr kumimoji="0" lang="en-US" sz="800" b="0" i="0" u="none" strike="noStrike" kern="1200" cap="none" spc="0" normalizeH="0" baseline="0" noProof="0" dirty="0" err="1">
                <a:ln>
                  <a:noFill/>
                </a:ln>
                <a:solidFill>
                  <a:srgbClr val="1F1A62"/>
                </a:solidFill>
                <a:effectLst/>
                <a:uLnTx/>
                <a:uFillTx/>
                <a:latin typeface="Helvetica" pitchFamily="2" charset="0"/>
                <a:ea typeface="+mn-ea"/>
                <a:cs typeface="+mn-cs"/>
              </a:rPr>
              <a:t>mediametrix</a:t>
            </a: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 multiplatform (desktop + mobile) media trend data; P18+, Jun ’16 – Jun ‘20 (calendar months). </a:t>
            </a:r>
            <a:r>
              <a:rPr kumimoji="0" lang="en-US" sz="800" b="0" i="0" u="sng" strike="noStrike" kern="1200" cap="none" spc="0" normalizeH="0" baseline="0" noProof="0" dirty="0">
                <a:ln>
                  <a:noFill/>
                </a:ln>
                <a:solidFill>
                  <a:srgbClr val="1F1A62"/>
                </a:solidFill>
                <a:effectLst/>
                <a:uLnTx/>
                <a:uFillTx/>
                <a:latin typeface="Helvetica" pitchFamily="2" charset="0"/>
                <a:ea typeface="+mn-ea"/>
                <a:cs typeface="+mn-cs"/>
              </a:rPr>
              <a:t>Measurement Time Period: June 2016 – June 2020</a:t>
            </a:r>
            <a:r>
              <a:rPr kumimoji="0" lang="en-US" sz="800" b="0" i="0" strike="noStrike" kern="1200" cap="none" spc="0" normalizeH="0" baseline="0" noProof="0" dirty="0">
                <a:ln>
                  <a:noFill/>
                </a:ln>
                <a:solidFill>
                  <a:srgbClr val="1F1A62"/>
                </a:solidFill>
                <a:effectLst/>
                <a:uLnTx/>
                <a:uFillTx/>
                <a:latin typeface="Helvetica" pitchFamily="2" charset="0"/>
                <a:ea typeface="+mn-ea"/>
                <a:cs typeface="+mn-cs"/>
              </a:rPr>
              <a:t>.</a:t>
            </a:r>
          </a:p>
        </p:txBody>
      </p:sp>
    </p:spTree>
    <p:extLst>
      <p:ext uri="{BB962C8B-B14F-4D97-AF65-F5344CB8AC3E}">
        <p14:creationId xmlns:p14="http://schemas.microsoft.com/office/powerpoint/2010/main" val="2945668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3E04A7-B551-462A-BC4E-3156488723A9}"/>
              </a:ext>
            </a:extLst>
          </p:cNvPr>
          <p:cNvSpPr/>
          <p:nvPr/>
        </p:nvSpPr>
        <p:spPr>
          <a:xfrm>
            <a:off x="362055" y="204741"/>
            <a:ext cx="11467890" cy="6524863"/>
          </a:xfrm>
          <a:prstGeom prst="rect">
            <a:avLst/>
          </a:prstGeom>
          <a:noFill/>
        </p:spPr>
        <p:txBody>
          <a:bodyPr wrap="square" rtlCol="0" anchor="t">
            <a:spAutoFit/>
          </a:bodyPr>
          <a:lstStyle/>
          <a:p>
            <a:pPr marR="0" lvl="0" algn="l" defTabSz="914400" rtl="0" eaLnBrk="1" fontAlgn="auto" latinLnBrk="0" hangingPunct="1">
              <a:lnSpc>
                <a:spcPct val="100000"/>
              </a:lnSpc>
              <a:spcBef>
                <a:spcPts val="0"/>
              </a:spcBef>
              <a:spcAft>
                <a:spcPts val="0"/>
              </a:spcAft>
              <a:buClrTx/>
              <a:buSzTx/>
              <a:tabLst/>
              <a:defRPr/>
            </a:pPr>
            <a:r>
              <a:rPr lang="en-US" sz="3200" dirty="0">
                <a:effectLst/>
                <a:latin typeface="Calibri" panose="020F0502020204030204" pitchFamily="34" charset="0"/>
                <a:ea typeface="Calibri" panose="020F0502020204030204" pitchFamily="34" charset="0"/>
              </a:rPr>
              <a:t>Related Questions</a:t>
            </a:r>
          </a:p>
          <a:p>
            <a:pPr marR="0" lvl="0" algn="l" defTabSz="914400" rtl="0" eaLnBrk="1" fontAlgn="auto" latinLnBrk="0" hangingPunct="1">
              <a:lnSpc>
                <a:spcPct val="100000"/>
              </a:lnSpc>
              <a:spcBef>
                <a:spcPts val="0"/>
              </a:spcBef>
              <a:spcAft>
                <a:spcPts val="0"/>
              </a:spcAft>
              <a:buClrTx/>
              <a:buSzTx/>
              <a:tabLst/>
              <a:defRPr/>
            </a:pPr>
            <a:endParaRPr lang="en-US" sz="3600" dirty="0">
              <a:solidFill>
                <a:srgbClr val="1F1A62"/>
              </a:solidFill>
              <a:latin typeface="Helvetica"/>
              <a:cs typeface="Helvetica"/>
            </a:endParaRPr>
          </a:p>
          <a:p>
            <a:pPr marR="0" lvl="0" algn="l" defTabSz="914400" rtl="0" eaLnBrk="1" fontAlgn="auto" latinLnBrk="0" hangingPunct="1">
              <a:lnSpc>
                <a:spcPct val="100000"/>
              </a:lnSpc>
              <a:spcBef>
                <a:spcPts val="0"/>
              </a:spcBef>
              <a:spcAft>
                <a:spcPts val="0"/>
              </a:spcAft>
              <a:buClrTx/>
              <a:buSzTx/>
              <a:tabLst/>
              <a:defRPr/>
            </a:pPr>
            <a:r>
              <a:rPr lang="en-US" sz="2000" b="1" dirty="0">
                <a:cs typeface="Helvetica"/>
              </a:rPr>
              <a:t>Additional</a:t>
            </a:r>
            <a:r>
              <a:rPr kumimoji="0" lang="en-US" sz="2000" b="1" i="0" u="none" strike="noStrike" kern="1200" cap="none" spc="0" normalizeH="0" baseline="0" noProof="0" dirty="0">
                <a:ln>
                  <a:noFill/>
                </a:ln>
                <a:effectLst/>
                <a:uLnTx/>
                <a:uFillTx/>
                <a:ea typeface="+mn-ea"/>
                <a:cs typeface="Helvetica"/>
              </a:rPr>
              <a:t> marketer </a:t>
            </a:r>
            <a:r>
              <a:rPr lang="en-US" sz="2000" b="1" dirty="0">
                <a:cs typeface="Helvetica"/>
              </a:rPr>
              <a:t>questions answered</a:t>
            </a:r>
            <a:r>
              <a:rPr kumimoji="0" lang="en-US" sz="2000" b="1" i="0" u="none" strike="noStrike" kern="1200" cap="none" spc="0" normalizeH="0" baseline="0" noProof="0" dirty="0">
                <a:ln>
                  <a:noFill/>
                </a:ln>
                <a:effectLst/>
                <a:uLnTx/>
                <a:uFillTx/>
                <a:ea typeface="+mn-ea"/>
                <a:cs typeface="Helvetica"/>
              </a:rPr>
              <a:t> </a:t>
            </a:r>
            <a:r>
              <a:rPr lang="en-US" sz="2000" b="1" dirty="0">
                <a:cs typeface="Helvetica"/>
              </a:rPr>
              <a:t>by </a:t>
            </a:r>
            <a:r>
              <a:rPr kumimoji="0" lang="en-US" sz="2000" b="1" i="1" u="none" strike="noStrike" kern="1200" cap="none" spc="0" normalizeH="0" baseline="0" noProof="0" dirty="0">
                <a:ln>
                  <a:noFill/>
                </a:ln>
                <a:effectLst/>
                <a:uLnTx/>
                <a:uFillTx/>
                <a:ea typeface="+mn-ea"/>
                <a:cs typeface="Helvetica"/>
              </a:rPr>
              <a:t>The Halo Effect: TV as a Growth Engine</a:t>
            </a:r>
          </a:p>
          <a:p>
            <a:pPr>
              <a:defRPr/>
            </a:pPr>
            <a:endParaRPr lang="en-US" sz="1800" i="1" dirty="0">
              <a:effectLst/>
              <a:ea typeface="Calibri" panose="020F0502020204030204" pitchFamily="34" charset="0"/>
              <a:cs typeface="Calibri" panose="020F0502020204030204" pitchFamily="34" charset="0"/>
            </a:endParaRPr>
          </a:p>
          <a:p>
            <a:pPr>
              <a:defRPr/>
            </a:pPr>
            <a:endParaRPr lang="en-US" sz="2000" dirty="0">
              <a:ea typeface="Calibri" panose="020F0502020204030204" pitchFamily="34" charset="0"/>
            </a:endParaRPr>
          </a:p>
          <a:p>
            <a:pPr marL="285750" indent="-285750">
              <a:buBlip>
                <a:blip r:embed="rId2"/>
              </a:buBlip>
              <a:defRPr/>
            </a:pPr>
            <a:r>
              <a:rPr lang="en-US" sz="2000" i="1">
                <a:effectLst/>
                <a:ea typeface="Times New Roman" panose="02020603050405020304" pitchFamily="18" charset="0"/>
              </a:rPr>
              <a:t>How much impact </a:t>
            </a:r>
            <a:r>
              <a:rPr lang="en-US" sz="2000" i="1" dirty="0">
                <a:effectLst/>
                <a:ea typeface="Times New Roman" panose="02020603050405020304" pitchFamily="18" charset="0"/>
              </a:rPr>
              <a:t>have young, first-time advertisers seen from their TV campaigns?</a:t>
            </a:r>
            <a:endParaRPr lang="en-US" sz="2000" i="1" dirty="0">
              <a:ea typeface="Times New Roman" panose="02020603050405020304" pitchFamily="18" charset="0"/>
            </a:endParaRPr>
          </a:p>
          <a:p>
            <a:pPr marL="285750" indent="-285750">
              <a:buBlip>
                <a:blip r:embed="rId2"/>
              </a:buBlip>
              <a:defRPr/>
            </a:pPr>
            <a:endParaRPr lang="en-US" sz="2000" i="1" dirty="0">
              <a:effectLst/>
              <a:ea typeface="Calibri" panose="020F0502020204030204" pitchFamily="34" charset="0"/>
            </a:endParaRPr>
          </a:p>
          <a:p>
            <a:pPr marL="285750" indent="-285750">
              <a:buBlip>
                <a:blip r:embed="rId2"/>
              </a:buBlip>
              <a:defRPr/>
            </a:pPr>
            <a:r>
              <a:rPr lang="en-US" sz="2000" i="1" dirty="0">
                <a:effectLst/>
                <a:ea typeface="Calibri" panose="020F0502020204030204" pitchFamily="34" charset="0"/>
              </a:rPr>
              <a:t>To what extent can a consistent on-air presence impact my business outcomes? </a:t>
            </a:r>
            <a:endParaRPr lang="en-US" sz="2000" i="1" dirty="0">
              <a:ea typeface="Calibri" panose="020F0502020204030204" pitchFamily="34" charset="0"/>
              <a:cs typeface="Times New Roman" panose="02020603050405020304" pitchFamily="18" charset="0"/>
            </a:endParaRPr>
          </a:p>
          <a:p>
            <a:pPr marL="285750" indent="-285750">
              <a:buBlip>
                <a:blip r:embed="rId2"/>
              </a:buBlip>
              <a:defRPr/>
            </a:pPr>
            <a:endParaRPr lang="en-US" sz="2000" i="1" dirty="0">
              <a:effectLst/>
              <a:ea typeface="Times New Roman" panose="02020603050405020304" pitchFamily="18" charset="0"/>
              <a:cs typeface="Times New Roman" panose="02020603050405020304" pitchFamily="18" charset="0"/>
            </a:endParaRPr>
          </a:p>
          <a:p>
            <a:pPr marL="285750" indent="-285750">
              <a:buBlip>
                <a:blip r:embed="rId2"/>
              </a:buBlip>
              <a:defRPr/>
            </a:pPr>
            <a:r>
              <a:rPr lang="en-US" sz="2000" i="1" dirty="0">
                <a:ea typeface="Times New Roman" panose="02020603050405020304" pitchFamily="18" charset="0"/>
                <a:cs typeface="Times New Roman" panose="02020603050405020304" pitchFamily="18" charset="0"/>
              </a:rPr>
              <a:t>How </a:t>
            </a:r>
            <a:r>
              <a:rPr lang="en-US" sz="2000" i="1" dirty="0">
                <a:effectLst/>
                <a:ea typeface="Times New Roman" panose="02020603050405020304" pitchFamily="18" charset="0"/>
              </a:rPr>
              <a:t>should I think about my TV investment? Is there a strategy that is proven to generate better outcomes?</a:t>
            </a:r>
            <a:endParaRPr lang="en-US" sz="2000" i="1" dirty="0">
              <a:effectLst/>
              <a:ea typeface="Calibri" panose="020F0502020204030204" pitchFamily="34" charset="0"/>
              <a:cs typeface="Times New Roman" panose="02020603050405020304" pitchFamily="18" charset="0"/>
            </a:endParaRPr>
          </a:p>
          <a:p>
            <a:pPr>
              <a:defRPr/>
            </a:pPr>
            <a:endParaRPr lang="en-US" sz="2000" i="1" dirty="0">
              <a:ea typeface="Calibri" panose="020F0502020204030204" pitchFamily="34" charset="0"/>
            </a:endParaRPr>
          </a:p>
          <a:p>
            <a:pPr marL="285750" indent="-285750">
              <a:buBlip>
                <a:blip r:embed="rId2"/>
              </a:buBlip>
              <a:defRPr/>
            </a:pPr>
            <a:r>
              <a:rPr lang="en-US" sz="2000" i="1" dirty="0">
                <a:effectLst/>
                <a:ea typeface="Calibri" panose="020F0502020204030204" pitchFamily="34" charset="0"/>
                <a:cs typeface="Calibri" panose="020F0502020204030204" pitchFamily="34" charset="0"/>
              </a:rPr>
              <a:t>If I can’t afford to advertise my brand consistently on TV, is there a benefit to running a TV campaign</a:t>
            </a:r>
            <a:r>
              <a:rPr lang="en-US" sz="2000" b="1" i="1" dirty="0">
                <a:solidFill>
                  <a:schemeClr val="bg1"/>
                </a:solidFill>
                <a:effectLst/>
                <a:ea typeface="Calibri" panose="020F0502020204030204" pitchFamily="34" charset="0"/>
                <a:cs typeface="Calibri" panose="020F0502020204030204" pitchFamily="34" charset="0"/>
              </a:rPr>
              <a:t>? </a:t>
            </a:r>
            <a:endParaRPr lang="en-US" sz="2000" i="1" dirty="0">
              <a:effectLst/>
              <a:ea typeface="Times New Roman" panose="02020603050405020304" pitchFamily="18" charset="0"/>
            </a:endParaRPr>
          </a:p>
          <a:p>
            <a:pPr marL="285750" indent="-285750">
              <a:buBlip>
                <a:blip r:embed="rId2"/>
              </a:buBlip>
              <a:defRPr/>
            </a:pPr>
            <a:endParaRPr lang="en-US" sz="2000" i="1" dirty="0">
              <a:effectLst/>
              <a:ea typeface="Calibri" panose="020F0502020204030204" pitchFamily="34" charset="0"/>
            </a:endParaRPr>
          </a:p>
          <a:p>
            <a:pPr marL="285750" indent="-285750">
              <a:buBlip>
                <a:blip r:embed="rId2"/>
              </a:buBlip>
              <a:defRPr/>
            </a:pPr>
            <a:endParaRPr lang="en-US" sz="2000" dirty="0">
              <a:effectLst/>
              <a:ea typeface="Calibri" panose="020F0502020204030204" pitchFamily="34" charset="0"/>
              <a:cs typeface="Times New Roman" panose="02020603050405020304" pitchFamily="18" charset="0"/>
            </a:endParaRPr>
          </a:p>
          <a:p>
            <a:pPr marL="285750" indent="-285750">
              <a:buBlip>
                <a:blip r:embed="rId2"/>
              </a:buBlip>
              <a:defRPr/>
            </a:pPr>
            <a:endParaRPr lang="en-US" sz="2000" dirty="0">
              <a:effectLst/>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endParaRPr kumimoji="0" lang="en-US" sz="3600" b="0" i="0" u="none" strike="noStrike" kern="1200" cap="none" spc="0" normalizeH="0" baseline="0" noProof="0" dirty="0">
              <a:ln>
                <a:noFill/>
              </a:ln>
              <a:effectLst/>
              <a:uLnTx/>
              <a:uFillTx/>
              <a:latin typeface="Helvetica"/>
              <a:ea typeface="+mn-ea"/>
              <a:cs typeface="Helvetica"/>
            </a:endParaRPr>
          </a:p>
          <a:p>
            <a:pPr marR="0" lvl="0" algn="l" defTabSz="914400" rtl="0" eaLnBrk="1" fontAlgn="auto" latinLnBrk="0" hangingPunct="1">
              <a:lnSpc>
                <a:spcPct val="100000"/>
              </a:lnSpc>
              <a:spcBef>
                <a:spcPts val="0"/>
              </a:spcBef>
              <a:spcAft>
                <a:spcPts val="0"/>
              </a:spcAft>
              <a:buClrTx/>
              <a:buSzTx/>
              <a:tabLst/>
              <a:defRPr/>
            </a:pPr>
            <a:endParaRPr kumimoji="0" lang="en-US" sz="3600" b="0" i="0" u="none" strike="noStrike" kern="1200" cap="none" spc="0" normalizeH="0" baseline="0" noProof="0" dirty="0">
              <a:ln>
                <a:noFill/>
              </a:ln>
              <a:solidFill>
                <a:srgbClr val="1F1A62"/>
              </a:solidFill>
              <a:effectLst/>
              <a:uLnTx/>
              <a:uFillTx/>
              <a:latin typeface="Helvetica"/>
              <a:ea typeface="+mn-ea"/>
              <a:cs typeface="Helvetica"/>
            </a:endParaRPr>
          </a:p>
        </p:txBody>
      </p:sp>
    </p:spTree>
    <p:extLst>
      <p:ext uri="{BB962C8B-B14F-4D97-AF65-F5344CB8AC3E}">
        <p14:creationId xmlns:p14="http://schemas.microsoft.com/office/powerpoint/2010/main" val="507461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200" dirty="0"/>
              <a:t>About our Marketer’s Guide</a:t>
            </a:r>
          </a:p>
          <a:p>
            <a:pPr algn="ctr"/>
            <a:endParaRPr lang="en-US" sz="3200" dirty="0"/>
          </a:p>
          <a:p>
            <a:pPr algn="ctr"/>
            <a:r>
              <a:rPr lang="en-US" sz="3200" i="1" dirty="0"/>
              <a:t>The Halo Effect: TV as a Growth Engine</a:t>
            </a: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219575" y="920621"/>
            <a:ext cx="7800975" cy="5016758"/>
          </a:xfrm>
          <a:prstGeom prst="rect">
            <a:avLst/>
          </a:prstGeom>
          <a:noFill/>
        </p:spPr>
        <p:txBody>
          <a:bodyPr wrap="square" rtlCol="0" anchor="t">
            <a:spAutoFit/>
          </a:bodyPr>
          <a:lstStyle/>
          <a:p>
            <a:pPr marR="0" lvl="0" algn="ctr" defTabSz="914400" rtl="0" eaLnBrk="1" fontAlgn="auto" latinLnBrk="0" hangingPunct="1">
              <a:lnSpc>
                <a:spcPct val="100000"/>
              </a:lnSpc>
              <a:spcBef>
                <a:spcPts val="0"/>
              </a:spcBef>
              <a:spcAft>
                <a:spcPts val="0"/>
              </a:spcAft>
              <a:buClrTx/>
              <a:buSzTx/>
              <a:tabLst/>
              <a:defRPr/>
            </a:pPr>
            <a:r>
              <a:rPr lang="en-US" sz="2000" dirty="0"/>
              <a:t>As TV has become more accessible to brands earlier in their life stage through data informed strategies, it is important to consider when is the right time to use TV to take that next leap forward. Historically, brands have waited to invest in TV, however there has been a movement recently by brands towards investing earlier so it’s important to understand the impact of this strategy shift.</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 To illustrate TV’s influence on driving business outcomes and growth, </a:t>
            </a:r>
            <a:r>
              <a:rPr lang="en-US" sz="2000" dirty="0">
                <a:hlinkClick r:id="rId2"/>
              </a:rPr>
              <a:t>Effectv</a:t>
            </a:r>
            <a:r>
              <a:rPr lang="en-US" sz="2000" dirty="0"/>
              <a:t> and VAB developed </a:t>
            </a:r>
            <a:r>
              <a:rPr lang="en-US" sz="2000" b="1" u="sng" dirty="0">
                <a:hlinkClick r:id="rId3"/>
              </a:rPr>
              <a:t>The Halo Effect: TV as a Growth Engine</a:t>
            </a:r>
            <a:r>
              <a:rPr lang="en-US" sz="2000" b="1" u="sng" dirty="0"/>
              <a:t>,</a:t>
            </a:r>
            <a:r>
              <a:rPr lang="en-US" sz="2000" dirty="0"/>
              <a:t> an expansive analysis of hundreds of brands who have turned to TV as a way to drive their businesses forward. </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You may find the full guide, inclusive of methodology, </a:t>
            </a:r>
            <a:r>
              <a:rPr lang="en-US" sz="2000" b="1" u="sng" dirty="0">
                <a:hlinkClick r:id="rId3"/>
              </a:rPr>
              <a:t>here.</a:t>
            </a:r>
            <a:endParaRPr lang="en-US" sz="2000" b="1" u="sng" dirty="0"/>
          </a:p>
          <a:p>
            <a:pPr marR="0" lvl="0" algn="ctr" defTabSz="914400" rtl="0" eaLnBrk="1" fontAlgn="auto" latinLnBrk="0" hangingPunct="1">
              <a:lnSpc>
                <a:spcPct val="100000"/>
              </a:lnSpc>
              <a:spcBef>
                <a:spcPts val="0"/>
              </a:spcBef>
              <a:spcAft>
                <a:spcPts val="0"/>
              </a:spcAft>
              <a:buClrTx/>
              <a:buSzTx/>
              <a:tabLst/>
              <a:defRPr/>
            </a:pPr>
            <a:endParaRPr lang="en-US" sz="2000" dirty="0">
              <a:solidFill>
                <a:srgbClr val="1F1A62"/>
              </a:solidFill>
              <a:latin typeface="Helvetica"/>
              <a:cs typeface="Helvetica"/>
            </a:endParaRPr>
          </a:p>
          <a:p>
            <a:pPr marL="285750" marR="0" lvl="0" indent="-285750" algn="ctr" defTabSz="914400" rtl="0" eaLnBrk="1" fontAlgn="auto" latinLnBrk="0" hangingPunct="1">
              <a:lnSpc>
                <a:spcPct val="100000"/>
              </a:lnSpc>
              <a:spcBef>
                <a:spcPts val="0"/>
              </a:spcBef>
              <a:spcAft>
                <a:spcPts val="0"/>
              </a:spcAft>
              <a:buClrTx/>
              <a:buSzTx/>
              <a:buFontTx/>
              <a:buBlip>
                <a:blip r:embed="rId4"/>
              </a:buBlip>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a:p>
            <a:pPr marR="0" lvl="0" algn="ctr" defTabSz="914400" rtl="0" eaLnBrk="1" fontAlgn="auto" latinLnBrk="0" hangingPunct="1">
              <a:lnSpc>
                <a:spcPct val="100000"/>
              </a:lnSpc>
              <a:spcBef>
                <a:spcPts val="0"/>
              </a:spcBef>
              <a:spcAft>
                <a:spcPts val="0"/>
              </a:spcAft>
              <a:buClrTx/>
              <a:buSzTx/>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p:txBody>
      </p:sp>
    </p:spTree>
    <p:extLst>
      <p:ext uri="{BB962C8B-B14F-4D97-AF65-F5344CB8AC3E}">
        <p14:creationId xmlns:p14="http://schemas.microsoft.com/office/powerpoint/2010/main" val="2328194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0AAE1E4240B941A4C52734E19288AB" ma:contentTypeVersion="11" ma:contentTypeDescription="Create a new document." ma:contentTypeScope="" ma:versionID="3d5248cd5e3c63b3dd17a94d76e7bc11">
  <xsd:schema xmlns:xsd="http://www.w3.org/2001/XMLSchema" xmlns:xs="http://www.w3.org/2001/XMLSchema" xmlns:p="http://schemas.microsoft.com/office/2006/metadata/properties" xmlns:ns2="a86b28e8-29a6-4ab8-af18-2a7f61acfad2" xmlns:ns3="9f6166fe-9f5b-43aa-b8a9-b4d7ad530bda" targetNamespace="http://schemas.microsoft.com/office/2006/metadata/properties" ma:root="true" ma:fieldsID="1f48c52da0b6e488d028a7b9e2accb24" ns2:_="" ns3:_="">
    <xsd:import namespace="a86b28e8-29a6-4ab8-af18-2a7f61acfad2"/>
    <xsd:import namespace="9f6166fe-9f5b-43aa-b8a9-b4d7ad530bd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6b28e8-29a6-4ab8-af18-2a7f61acfa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6166fe-9f5b-43aa-b8a9-b4d7ad530bd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9f6166fe-9f5b-43aa-b8a9-b4d7ad530bda">
      <UserInfo>
        <DisplayName>Jason Wiese</DisplayName>
        <AccountId>51</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356826-587A-4E76-BCA0-0011CDFE2E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6b28e8-29a6-4ab8-af18-2a7f61acfad2"/>
    <ds:schemaRef ds:uri="9f6166fe-9f5b-43aa-b8a9-b4d7ad530b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1880836-24D4-40DE-BA42-C70EE378D94F}">
  <ds:schemaRefs>
    <ds:schemaRef ds:uri="8ffbcc2d-a520-42b9-8ca7-e090664160a6"/>
    <ds:schemaRef ds:uri="http://schemas.microsoft.com/office/2006/metadata/properties"/>
    <ds:schemaRef ds:uri="http://schemas.microsoft.com/office/infopath/2007/PartnerControls"/>
    <ds:schemaRef ds:uri="9f6166fe-9f5b-43aa-b8a9-b4d7ad530bda"/>
  </ds:schemaRefs>
</ds:datastoreItem>
</file>

<file path=customXml/itemProps3.xml><?xml version="1.0" encoding="utf-8"?>
<ds:datastoreItem xmlns:ds="http://schemas.openxmlformats.org/officeDocument/2006/customXml" ds:itemID="{F67E5A5D-90F6-479D-BD00-0FAEE9E89E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2643</TotalTime>
  <Words>825</Words>
  <Application>Microsoft Office PowerPoint</Application>
  <PresentationFormat>Widescreen</PresentationFormat>
  <Paragraphs>67</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Helvetica</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Marianne Vita</dc:creator>
  <cp:lastModifiedBy>Reed Kiely</cp:lastModifiedBy>
  <cp:revision>3</cp:revision>
  <dcterms:created xsi:type="dcterms:W3CDTF">2021-01-14T14:43:44Z</dcterms:created>
  <dcterms:modified xsi:type="dcterms:W3CDTF">2021-02-01T19:40:14Z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0x010100AD0AAE1E4240B941A4C52734E19288AB</vt:lpwstr>
  </property>
</Properties>
</file>