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79" r:id="rId6"/>
    <p:sldMasterId id="2147483684" r:id="rId7"/>
  </p:sldMasterIdLst>
  <p:notesMasterIdLst>
    <p:notesMasterId r:id="rId19"/>
  </p:notesMasterIdLst>
  <p:sldIdLst>
    <p:sldId id="2144327396" r:id="rId8"/>
    <p:sldId id="2144327397" r:id="rId9"/>
    <p:sldId id="2248" r:id="rId10"/>
    <p:sldId id="2144327351" r:id="rId11"/>
    <p:sldId id="2144327310" r:id="rId12"/>
    <p:sldId id="2144327398" r:id="rId13"/>
    <p:sldId id="2144327353" r:id="rId14"/>
    <p:sldId id="2144327414" r:id="rId15"/>
    <p:sldId id="2144327399" r:id="rId16"/>
    <p:sldId id="2144327383" r:id="rId17"/>
    <p:sldId id="2144327412" r:id="rId18"/>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3" clrIdx="0">
    <p:extLst>
      <p:ext uri="{19B8F6BF-5375-455C-9EA6-DF929625EA0E}">
        <p15:presenceInfo xmlns:p15="http://schemas.microsoft.com/office/powerpoint/2012/main" userId="S::karolinaG@thevab.com::c1c08796-a0be-47c6-af52-5d31fd96ec50" providerId="AD"/>
      </p:ext>
    </p:extLst>
  </p:cmAuthor>
  <p:cmAuthor id="2" name="Danielle Delauro" initials="DD" lastIdx="4" clrIdx="1">
    <p:extLst>
      <p:ext uri="{19B8F6BF-5375-455C-9EA6-DF929625EA0E}">
        <p15:presenceInfo xmlns:p15="http://schemas.microsoft.com/office/powerpoint/2012/main" userId="S-1-5-21-196352387-3830531953-789369879-1177" providerId="AD"/>
      </p:ext>
    </p:extLst>
  </p:cmAuthor>
  <p:cmAuthor id="3" name="Jason Wiese" initials="JW" lastIdx="27" clrIdx="2">
    <p:extLst>
      <p:ext uri="{19B8F6BF-5375-455C-9EA6-DF929625EA0E}">
        <p15:presenceInfo xmlns:p15="http://schemas.microsoft.com/office/powerpoint/2012/main" userId="S::jasonw@thevab.com::4bff8d5b-7de6-4655-b397-69b0afc81113" providerId="AD"/>
      </p:ext>
    </p:extLst>
  </p:cmAuthor>
  <p:cmAuthor id="4" name="Leah Montner Dixon" initials="LMD" lastIdx="2" clrIdx="3">
    <p:extLst>
      <p:ext uri="{19B8F6BF-5375-455C-9EA6-DF929625EA0E}">
        <p15:presenceInfo xmlns:p15="http://schemas.microsoft.com/office/powerpoint/2012/main" userId="S::leahm@thevab.com::d5b2ae9e-9213-4442-b7df-4db8cbe51e5d" providerId="AD"/>
      </p:ext>
    </p:extLst>
  </p:cmAuthor>
  <p:cmAuthor id="5" name="Danielle Delauro" initials="DD [2]" lastIdx="14" clrIdx="4">
    <p:extLst>
      <p:ext uri="{19B8F6BF-5375-455C-9EA6-DF929625EA0E}">
        <p15:presenceInfo xmlns:p15="http://schemas.microsoft.com/office/powerpoint/2012/main" userId="S::danielled@thevab.com::79c3a64d-209a-45df-902b-7cba6cccfd68" providerId="AD"/>
      </p:ext>
    </p:extLst>
  </p:cmAuthor>
  <p:cmAuthor id="6" name="Marianne Vita" initials="MV" lastIdx="6" clrIdx="5">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00BFF2"/>
    <a:srgbClr val="ED3C8D"/>
    <a:srgbClr val="FFE600"/>
    <a:srgbClr val="E2E8F1"/>
    <a:srgbClr val="4EBEA4"/>
    <a:srgbClr val="7ED2F6"/>
    <a:srgbClr val="201A62"/>
    <a:srgbClr val="FFB3FF"/>
    <a:srgbClr val="CFA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B8EC5-F02E-4276-9C9E-3C96661961AD}" v="11" dt="2021-02-23T20:01:08.910"/>
    <p1510:client id="{B6486C2A-8BCA-FA4A-9375-0B005B942F08}" v="7" dt="2021-02-23T17:26:14.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581" y="3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Vita" userId="35b1102d-d340-4a85-a709-12ee727aa48b" providerId="ADAL" clId="{A97C4221-A27C-485B-A179-977E50F1815A}"/>
    <pc:docChg chg="delSld modSld">
      <pc:chgData name="Marianne Vita" userId="35b1102d-d340-4a85-a709-12ee727aa48b" providerId="ADAL" clId="{A97C4221-A27C-485B-A179-977E50F1815A}" dt="2021-02-03T17:46:07.286" v="9" actId="1076"/>
      <pc:docMkLst>
        <pc:docMk/>
      </pc:docMkLst>
      <pc:sldChg chg="del">
        <pc:chgData name="Marianne Vita" userId="35b1102d-d340-4a85-a709-12ee727aa48b" providerId="ADAL" clId="{A97C4221-A27C-485B-A179-977E50F1815A}" dt="2021-02-03T17:44:10.413" v="0" actId="47"/>
        <pc:sldMkLst>
          <pc:docMk/>
          <pc:sldMk cId="586544117" sldId="259"/>
        </pc:sldMkLst>
      </pc:sldChg>
      <pc:sldChg chg="del">
        <pc:chgData name="Marianne Vita" userId="35b1102d-d340-4a85-a709-12ee727aa48b" providerId="ADAL" clId="{A97C4221-A27C-485B-A179-977E50F1815A}" dt="2021-02-03T17:44:19.038" v="1" actId="47"/>
        <pc:sldMkLst>
          <pc:docMk/>
          <pc:sldMk cId="3070759860" sldId="2264"/>
        </pc:sldMkLst>
      </pc:sldChg>
      <pc:sldChg chg="del">
        <pc:chgData name="Marianne Vita" userId="35b1102d-d340-4a85-a709-12ee727aa48b" providerId="ADAL" clId="{A97C4221-A27C-485B-A179-977E50F1815A}" dt="2021-02-03T17:44:10.413" v="0" actId="47"/>
        <pc:sldMkLst>
          <pc:docMk/>
          <pc:sldMk cId="3664821378" sldId="2312"/>
        </pc:sldMkLst>
      </pc:sldChg>
      <pc:sldChg chg="del">
        <pc:chgData name="Marianne Vita" userId="35b1102d-d340-4a85-a709-12ee727aa48b" providerId="ADAL" clId="{A97C4221-A27C-485B-A179-977E50F1815A}" dt="2021-02-03T17:44:10.413" v="0" actId="47"/>
        <pc:sldMkLst>
          <pc:docMk/>
          <pc:sldMk cId="2713857251" sldId="16295"/>
        </pc:sldMkLst>
      </pc:sldChg>
      <pc:sldChg chg="del">
        <pc:chgData name="Marianne Vita" userId="35b1102d-d340-4a85-a709-12ee727aa48b" providerId="ADAL" clId="{A97C4221-A27C-485B-A179-977E50F1815A}" dt="2021-02-03T17:44:10.413" v="0" actId="47"/>
        <pc:sldMkLst>
          <pc:docMk/>
          <pc:sldMk cId="1432511006" sldId="2144327294"/>
        </pc:sldMkLst>
      </pc:sldChg>
      <pc:sldChg chg="del">
        <pc:chgData name="Marianne Vita" userId="35b1102d-d340-4a85-a709-12ee727aa48b" providerId="ADAL" clId="{A97C4221-A27C-485B-A179-977E50F1815A}" dt="2021-02-03T17:44:10.413" v="0" actId="47"/>
        <pc:sldMkLst>
          <pc:docMk/>
          <pc:sldMk cId="1216268898" sldId="2144327297"/>
        </pc:sldMkLst>
      </pc:sldChg>
      <pc:sldChg chg="del">
        <pc:chgData name="Marianne Vita" userId="35b1102d-d340-4a85-a709-12ee727aa48b" providerId="ADAL" clId="{A97C4221-A27C-485B-A179-977E50F1815A}" dt="2021-02-03T17:44:10.413" v="0" actId="47"/>
        <pc:sldMkLst>
          <pc:docMk/>
          <pc:sldMk cId="3308293029" sldId="2144327301"/>
        </pc:sldMkLst>
      </pc:sldChg>
      <pc:sldChg chg="del">
        <pc:chgData name="Marianne Vita" userId="35b1102d-d340-4a85-a709-12ee727aa48b" providerId="ADAL" clId="{A97C4221-A27C-485B-A179-977E50F1815A}" dt="2021-02-03T17:44:10.413" v="0" actId="47"/>
        <pc:sldMkLst>
          <pc:docMk/>
          <pc:sldMk cId="1863906361" sldId="2144327302"/>
        </pc:sldMkLst>
      </pc:sldChg>
      <pc:sldChg chg="del">
        <pc:chgData name="Marianne Vita" userId="35b1102d-d340-4a85-a709-12ee727aa48b" providerId="ADAL" clId="{A97C4221-A27C-485B-A179-977E50F1815A}" dt="2021-02-03T17:44:19.038" v="1" actId="47"/>
        <pc:sldMkLst>
          <pc:docMk/>
          <pc:sldMk cId="723582124" sldId="2144327311"/>
        </pc:sldMkLst>
      </pc:sldChg>
      <pc:sldChg chg="del">
        <pc:chgData name="Marianne Vita" userId="35b1102d-d340-4a85-a709-12ee727aa48b" providerId="ADAL" clId="{A97C4221-A27C-485B-A179-977E50F1815A}" dt="2021-02-03T17:44:19.038" v="1" actId="47"/>
        <pc:sldMkLst>
          <pc:docMk/>
          <pc:sldMk cId="2891249099" sldId="2144327312"/>
        </pc:sldMkLst>
      </pc:sldChg>
      <pc:sldChg chg="del">
        <pc:chgData name="Marianne Vita" userId="35b1102d-d340-4a85-a709-12ee727aa48b" providerId="ADAL" clId="{A97C4221-A27C-485B-A179-977E50F1815A}" dt="2021-02-03T17:44:10.413" v="0" actId="47"/>
        <pc:sldMkLst>
          <pc:docMk/>
          <pc:sldMk cId="1643848207" sldId="2144327331"/>
        </pc:sldMkLst>
      </pc:sldChg>
      <pc:sldChg chg="del">
        <pc:chgData name="Marianne Vita" userId="35b1102d-d340-4a85-a709-12ee727aa48b" providerId="ADAL" clId="{A97C4221-A27C-485B-A179-977E50F1815A}" dt="2021-02-03T17:44:10.413" v="0" actId="47"/>
        <pc:sldMkLst>
          <pc:docMk/>
          <pc:sldMk cId="2381666847" sldId="2144327337"/>
        </pc:sldMkLst>
      </pc:sldChg>
      <pc:sldChg chg="del">
        <pc:chgData name="Marianne Vita" userId="35b1102d-d340-4a85-a709-12ee727aa48b" providerId="ADAL" clId="{A97C4221-A27C-485B-A179-977E50F1815A}" dt="2021-02-03T17:44:10.413" v="0" actId="47"/>
        <pc:sldMkLst>
          <pc:docMk/>
          <pc:sldMk cId="1668025379" sldId="2144327349"/>
        </pc:sldMkLst>
      </pc:sldChg>
      <pc:sldChg chg="del">
        <pc:chgData name="Marianne Vita" userId="35b1102d-d340-4a85-a709-12ee727aa48b" providerId="ADAL" clId="{A97C4221-A27C-485B-A179-977E50F1815A}" dt="2021-02-03T17:44:10.413" v="0" actId="47"/>
        <pc:sldMkLst>
          <pc:docMk/>
          <pc:sldMk cId="3711770285" sldId="2144327350"/>
        </pc:sldMkLst>
      </pc:sldChg>
      <pc:sldChg chg="del">
        <pc:chgData name="Marianne Vita" userId="35b1102d-d340-4a85-a709-12ee727aa48b" providerId="ADAL" clId="{A97C4221-A27C-485B-A179-977E50F1815A}" dt="2021-02-03T17:44:10.413" v="0" actId="47"/>
        <pc:sldMkLst>
          <pc:docMk/>
          <pc:sldMk cId="511170054" sldId="2144327381"/>
        </pc:sldMkLst>
      </pc:sldChg>
      <pc:sldChg chg="del">
        <pc:chgData name="Marianne Vita" userId="35b1102d-d340-4a85-a709-12ee727aa48b" providerId="ADAL" clId="{A97C4221-A27C-485B-A179-977E50F1815A}" dt="2021-02-03T17:44:19.038" v="1" actId="47"/>
        <pc:sldMkLst>
          <pc:docMk/>
          <pc:sldMk cId="1868529881" sldId="2144327384"/>
        </pc:sldMkLst>
      </pc:sldChg>
      <pc:sldChg chg="del">
        <pc:chgData name="Marianne Vita" userId="35b1102d-d340-4a85-a709-12ee727aa48b" providerId="ADAL" clId="{A97C4221-A27C-485B-A179-977E50F1815A}" dt="2021-02-03T17:44:10.413" v="0" actId="47"/>
        <pc:sldMkLst>
          <pc:docMk/>
          <pc:sldMk cId="2458006838" sldId="2144327385"/>
        </pc:sldMkLst>
      </pc:sldChg>
      <pc:sldChg chg="del">
        <pc:chgData name="Marianne Vita" userId="35b1102d-d340-4a85-a709-12ee727aa48b" providerId="ADAL" clId="{A97C4221-A27C-485B-A179-977E50F1815A}" dt="2021-02-03T17:44:10.413" v="0" actId="47"/>
        <pc:sldMkLst>
          <pc:docMk/>
          <pc:sldMk cId="2070484372" sldId="2144327387"/>
        </pc:sldMkLst>
      </pc:sldChg>
      <pc:sldChg chg="del">
        <pc:chgData name="Marianne Vita" userId="35b1102d-d340-4a85-a709-12ee727aa48b" providerId="ADAL" clId="{A97C4221-A27C-485B-A179-977E50F1815A}" dt="2021-02-03T17:44:10.413" v="0" actId="47"/>
        <pc:sldMkLst>
          <pc:docMk/>
          <pc:sldMk cId="2301409255" sldId="2144327389"/>
        </pc:sldMkLst>
      </pc:sldChg>
      <pc:sldChg chg="del">
        <pc:chgData name="Marianne Vita" userId="35b1102d-d340-4a85-a709-12ee727aa48b" providerId="ADAL" clId="{A97C4221-A27C-485B-A179-977E50F1815A}" dt="2021-02-03T17:44:10.413" v="0" actId="47"/>
        <pc:sldMkLst>
          <pc:docMk/>
          <pc:sldMk cId="2506243694" sldId="2144327391"/>
        </pc:sldMkLst>
      </pc:sldChg>
      <pc:sldChg chg="del">
        <pc:chgData name="Marianne Vita" userId="35b1102d-d340-4a85-a709-12ee727aa48b" providerId="ADAL" clId="{A97C4221-A27C-485B-A179-977E50F1815A}" dt="2021-02-03T17:44:10.413" v="0" actId="47"/>
        <pc:sldMkLst>
          <pc:docMk/>
          <pc:sldMk cId="3964745832" sldId="2144327392"/>
        </pc:sldMkLst>
      </pc:sldChg>
      <pc:sldChg chg="del">
        <pc:chgData name="Marianne Vita" userId="35b1102d-d340-4a85-a709-12ee727aa48b" providerId="ADAL" clId="{A97C4221-A27C-485B-A179-977E50F1815A}" dt="2021-02-03T17:44:10.413" v="0" actId="47"/>
        <pc:sldMkLst>
          <pc:docMk/>
          <pc:sldMk cId="1854191910" sldId="2144327393"/>
        </pc:sldMkLst>
      </pc:sldChg>
      <pc:sldChg chg="del">
        <pc:chgData name="Marianne Vita" userId="35b1102d-d340-4a85-a709-12ee727aa48b" providerId="ADAL" clId="{A97C4221-A27C-485B-A179-977E50F1815A}" dt="2021-02-03T17:44:10.413" v="0" actId="47"/>
        <pc:sldMkLst>
          <pc:docMk/>
          <pc:sldMk cId="428225687" sldId="2144327394"/>
        </pc:sldMkLst>
      </pc:sldChg>
      <pc:sldChg chg="addSp modSp mod">
        <pc:chgData name="Marianne Vita" userId="35b1102d-d340-4a85-a709-12ee727aa48b" providerId="ADAL" clId="{A97C4221-A27C-485B-A179-977E50F1815A}" dt="2021-02-03T17:46:07.286" v="9" actId="1076"/>
        <pc:sldMkLst>
          <pc:docMk/>
          <pc:sldMk cId="3956564191" sldId="2144327397"/>
        </pc:sldMkLst>
        <pc:spChg chg="add mod">
          <ac:chgData name="Marianne Vita" userId="35b1102d-d340-4a85-a709-12ee727aa48b" providerId="ADAL" clId="{A97C4221-A27C-485B-A179-977E50F1815A}" dt="2021-02-03T17:46:04.690" v="8" actId="14100"/>
          <ac:spMkLst>
            <pc:docMk/>
            <pc:sldMk cId="3956564191" sldId="2144327397"/>
            <ac:spMk id="3" creationId="{05971E40-7C53-4FD7-8626-04828CED86E2}"/>
          </ac:spMkLst>
        </pc:spChg>
        <pc:picChg chg="mod">
          <ac:chgData name="Marianne Vita" userId="35b1102d-d340-4a85-a709-12ee727aa48b" providerId="ADAL" clId="{A97C4221-A27C-485B-A179-977E50F1815A}" dt="2021-02-03T17:46:07.286" v="9" actId="1076"/>
          <ac:picMkLst>
            <pc:docMk/>
            <pc:sldMk cId="3956564191" sldId="2144327397"/>
            <ac:picMk id="25" creationId="{007C0E06-A025-6444-A897-359A6F2930CE}"/>
          </ac:picMkLst>
        </pc:picChg>
      </pc:sldChg>
      <pc:sldChg chg="del">
        <pc:chgData name="Marianne Vita" userId="35b1102d-d340-4a85-a709-12ee727aa48b" providerId="ADAL" clId="{A97C4221-A27C-485B-A179-977E50F1815A}" dt="2021-02-03T17:44:19.038" v="1" actId="47"/>
        <pc:sldMkLst>
          <pc:docMk/>
          <pc:sldMk cId="561694320" sldId="2144327401"/>
        </pc:sldMkLst>
      </pc:sldChg>
      <pc:sldChg chg="del">
        <pc:chgData name="Marianne Vita" userId="35b1102d-d340-4a85-a709-12ee727aa48b" providerId="ADAL" clId="{A97C4221-A27C-485B-A179-977E50F1815A}" dt="2021-02-03T17:44:19.038" v="1" actId="47"/>
        <pc:sldMkLst>
          <pc:docMk/>
          <pc:sldMk cId="1843639498" sldId="2144327402"/>
        </pc:sldMkLst>
      </pc:sldChg>
      <pc:sldChg chg="del">
        <pc:chgData name="Marianne Vita" userId="35b1102d-d340-4a85-a709-12ee727aa48b" providerId="ADAL" clId="{A97C4221-A27C-485B-A179-977E50F1815A}" dt="2021-02-03T17:44:19.038" v="1" actId="47"/>
        <pc:sldMkLst>
          <pc:docMk/>
          <pc:sldMk cId="893439580" sldId="2144327403"/>
        </pc:sldMkLst>
      </pc:sldChg>
      <pc:sldChg chg="del">
        <pc:chgData name="Marianne Vita" userId="35b1102d-d340-4a85-a709-12ee727aa48b" providerId="ADAL" clId="{A97C4221-A27C-485B-A179-977E50F1815A}" dt="2021-02-03T17:44:19.038" v="1" actId="47"/>
        <pc:sldMkLst>
          <pc:docMk/>
          <pc:sldMk cId="211227712" sldId="2144327405"/>
        </pc:sldMkLst>
      </pc:sldChg>
      <pc:sldChg chg="del">
        <pc:chgData name="Marianne Vita" userId="35b1102d-d340-4a85-a709-12ee727aa48b" providerId="ADAL" clId="{A97C4221-A27C-485B-A179-977E50F1815A}" dt="2021-02-03T17:44:10.413" v="0" actId="47"/>
        <pc:sldMkLst>
          <pc:docMk/>
          <pc:sldMk cId="1885916816" sldId="2144327406"/>
        </pc:sldMkLst>
      </pc:sldChg>
      <pc:sldChg chg="del">
        <pc:chgData name="Marianne Vita" userId="35b1102d-d340-4a85-a709-12ee727aa48b" providerId="ADAL" clId="{A97C4221-A27C-485B-A179-977E50F1815A}" dt="2021-02-03T17:44:19.038" v="1" actId="47"/>
        <pc:sldMkLst>
          <pc:docMk/>
          <pc:sldMk cId="3710808967" sldId="2144327410"/>
        </pc:sldMkLst>
      </pc:sldChg>
      <pc:sldChg chg="del">
        <pc:chgData name="Marianne Vita" userId="35b1102d-d340-4a85-a709-12ee727aa48b" providerId="ADAL" clId="{A97C4221-A27C-485B-A179-977E50F1815A}" dt="2021-02-03T17:44:10.413" v="0" actId="47"/>
        <pc:sldMkLst>
          <pc:docMk/>
          <pc:sldMk cId="1796656845" sldId="2144327411"/>
        </pc:sldMkLst>
      </pc:sldChg>
      <pc:sldChg chg="del">
        <pc:chgData name="Marianne Vita" userId="35b1102d-d340-4a85-a709-12ee727aa48b" providerId="ADAL" clId="{A97C4221-A27C-485B-A179-977E50F1815A}" dt="2021-02-03T17:44:19.038" v="1" actId="47"/>
        <pc:sldMkLst>
          <pc:docMk/>
          <pc:sldMk cId="263688862" sldId="2144327413"/>
        </pc:sldMkLst>
      </pc:sldChg>
    </pc:docChg>
  </pc:docChgLst>
  <pc:docChgLst>
    <pc:chgData name="Marjory Duran" userId="eba5b1b0-e75f-410a-96d7-03aab38008db" providerId="ADAL" clId="{B6486C2A-8BCA-FA4A-9375-0B005B942F08}"/>
    <pc:docChg chg="custSel modSld">
      <pc:chgData name="Marjory Duran" userId="eba5b1b0-e75f-410a-96d7-03aab38008db" providerId="ADAL" clId="{B6486C2A-8BCA-FA4A-9375-0B005B942F08}" dt="2021-02-23T17:26:14.984" v="19"/>
      <pc:docMkLst>
        <pc:docMk/>
      </pc:docMkLst>
      <pc:sldChg chg="addSp delSp modSp mod">
        <pc:chgData name="Marjory Duran" userId="eba5b1b0-e75f-410a-96d7-03aab38008db" providerId="ADAL" clId="{B6486C2A-8BCA-FA4A-9375-0B005B942F08}" dt="2021-02-23T17:26:14.984" v="19"/>
        <pc:sldMkLst>
          <pc:docMk/>
          <pc:sldMk cId="446575312" sldId="2144327396"/>
        </pc:sldMkLst>
        <pc:spChg chg="mod">
          <ac:chgData name="Marjory Duran" userId="eba5b1b0-e75f-410a-96d7-03aab38008db" providerId="ADAL" clId="{B6486C2A-8BCA-FA4A-9375-0B005B942F08}" dt="2021-02-23T17:23:56.078" v="17" actId="1076"/>
          <ac:spMkLst>
            <pc:docMk/>
            <pc:sldMk cId="446575312" sldId="2144327396"/>
            <ac:spMk id="12" creationId="{D3ED8F18-80E6-D449-A031-541661F2A42F}"/>
          </ac:spMkLst>
        </pc:spChg>
        <pc:picChg chg="add mod">
          <ac:chgData name="Marjory Duran" userId="eba5b1b0-e75f-410a-96d7-03aab38008db" providerId="ADAL" clId="{B6486C2A-8BCA-FA4A-9375-0B005B942F08}" dt="2021-02-04T15:15:04.691" v="12" actId="167"/>
          <ac:picMkLst>
            <pc:docMk/>
            <pc:sldMk cId="446575312" sldId="2144327396"/>
            <ac:picMk id="3" creationId="{B21F604E-8D40-434D-830C-E863D6DEFB66}"/>
          </ac:picMkLst>
        </pc:picChg>
        <pc:picChg chg="add mod">
          <ac:chgData name="Marjory Duran" userId="eba5b1b0-e75f-410a-96d7-03aab38008db" providerId="ADAL" clId="{B6486C2A-8BCA-FA4A-9375-0B005B942F08}" dt="2021-02-23T17:23:32.415" v="13"/>
          <ac:picMkLst>
            <pc:docMk/>
            <pc:sldMk cId="446575312" sldId="2144327396"/>
            <ac:picMk id="6" creationId="{7286E8E7-2A34-AD49-97FB-167B44CAD5C7}"/>
          </ac:picMkLst>
        </pc:picChg>
        <pc:picChg chg="add del mod">
          <ac:chgData name="Marjory Duran" userId="eba5b1b0-e75f-410a-96d7-03aab38008db" providerId="ADAL" clId="{B6486C2A-8BCA-FA4A-9375-0B005B942F08}" dt="2021-02-23T17:26:13.894" v="18" actId="478"/>
          <ac:picMkLst>
            <pc:docMk/>
            <pc:sldMk cId="446575312" sldId="2144327396"/>
            <ac:picMk id="7" creationId="{A6005F3B-FAC3-BC4E-B0D9-B8F0F1F79FE2}"/>
          </ac:picMkLst>
        </pc:picChg>
        <pc:picChg chg="add del mod">
          <ac:chgData name="Marjory Duran" userId="eba5b1b0-e75f-410a-96d7-03aab38008db" providerId="ADAL" clId="{B6486C2A-8BCA-FA4A-9375-0B005B942F08}" dt="2021-02-04T15:13:43.508" v="3"/>
          <ac:picMkLst>
            <pc:docMk/>
            <pc:sldMk cId="446575312" sldId="2144327396"/>
            <ac:picMk id="7" creationId="{FD3E4FBB-036F-8441-B825-3956741F2576}"/>
          </ac:picMkLst>
        </pc:picChg>
        <pc:picChg chg="add mod">
          <ac:chgData name="Marjory Duran" userId="eba5b1b0-e75f-410a-96d7-03aab38008db" providerId="ADAL" clId="{B6486C2A-8BCA-FA4A-9375-0B005B942F08}" dt="2021-02-23T17:26:14.984" v="19"/>
          <ac:picMkLst>
            <pc:docMk/>
            <pc:sldMk cId="446575312" sldId="2144327396"/>
            <ac:picMk id="9" creationId="{4337830B-A8CC-7E45-9F0A-4F53D1B07F9A}"/>
          </ac:picMkLst>
        </pc:picChg>
        <pc:picChg chg="del">
          <ac:chgData name="Marjory Duran" userId="eba5b1b0-e75f-410a-96d7-03aab38008db" providerId="ADAL" clId="{B6486C2A-8BCA-FA4A-9375-0B005B942F08}" dt="2021-02-04T15:13:36.517" v="1" actId="478"/>
          <ac:picMkLst>
            <pc:docMk/>
            <pc:sldMk cId="446575312" sldId="2144327396"/>
            <ac:picMk id="9" creationId="{DAEBDA5A-53C0-C84A-93B6-920CFEA3E067}"/>
          </ac:picMkLst>
        </pc:picChg>
        <pc:picChg chg="add mod">
          <ac:chgData name="Marjory Duran" userId="eba5b1b0-e75f-410a-96d7-03aab38008db" providerId="ADAL" clId="{B6486C2A-8BCA-FA4A-9375-0B005B942F08}" dt="2021-02-04T15:13:55.503" v="7" actId="167"/>
          <ac:picMkLst>
            <pc:docMk/>
            <pc:sldMk cId="446575312" sldId="2144327396"/>
            <ac:picMk id="10" creationId="{56EBA222-75D3-2F4C-8822-9E6A08555231}"/>
          </ac:picMkLst>
        </pc:picChg>
        <pc:picChg chg="del">
          <ac:chgData name="Marjory Duran" userId="eba5b1b0-e75f-410a-96d7-03aab38008db" providerId="ADAL" clId="{B6486C2A-8BCA-FA4A-9375-0B005B942F08}" dt="2021-02-04T15:13:34.883" v="0" actId="478"/>
          <ac:picMkLst>
            <pc:docMk/>
            <pc:sldMk cId="446575312" sldId="2144327396"/>
            <ac:picMk id="13" creationId="{E6DBE5E1-5AF8-8940-96AE-2F228C884993}"/>
          </ac:picMkLst>
        </pc:picChg>
      </pc:sldChg>
    </pc:docChg>
  </pc:docChgLst>
  <pc:docChgLst>
    <pc:chgData name="Leah Montner Dixon" userId="d5b2ae9e-9213-4442-b7df-4db8cbe51e5d" providerId="ADAL" clId="{951B8EC5-F02E-4276-9C9E-3C96661961AD}"/>
    <pc:docChg chg="undo custSel modSld">
      <pc:chgData name="Leah Montner Dixon" userId="d5b2ae9e-9213-4442-b7df-4db8cbe51e5d" providerId="ADAL" clId="{951B8EC5-F02E-4276-9C9E-3C96661961AD}" dt="2021-02-23T20:01:23.411" v="45" actId="2085"/>
      <pc:docMkLst>
        <pc:docMk/>
      </pc:docMkLst>
      <pc:sldChg chg="addSp delSp modSp mod setBg">
        <pc:chgData name="Leah Montner Dixon" userId="d5b2ae9e-9213-4442-b7df-4db8cbe51e5d" providerId="ADAL" clId="{951B8EC5-F02E-4276-9C9E-3C96661961AD}" dt="2021-02-23T19:55:48.732" v="32" actId="1035"/>
        <pc:sldMkLst>
          <pc:docMk/>
          <pc:sldMk cId="446575312" sldId="2144327396"/>
        </pc:sldMkLst>
        <pc:spChg chg="mod">
          <ac:chgData name="Leah Montner Dixon" userId="d5b2ae9e-9213-4442-b7df-4db8cbe51e5d" providerId="ADAL" clId="{951B8EC5-F02E-4276-9C9E-3C96661961AD}" dt="2021-02-23T19:55:48.732" v="32" actId="1035"/>
          <ac:spMkLst>
            <pc:docMk/>
            <pc:sldMk cId="446575312" sldId="2144327396"/>
            <ac:spMk id="12" creationId="{D3ED8F18-80E6-D449-A031-541661F2A42F}"/>
          </ac:spMkLst>
        </pc:spChg>
        <pc:spChg chg="mod">
          <ac:chgData name="Leah Montner Dixon" userId="d5b2ae9e-9213-4442-b7df-4db8cbe51e5d" providerId="ADAL" clId="{951B8EC5-F02E-4276-9C9E-3C96661961AD}" dt="2021-02-23T19:55:32.294" v="8"/>
          <ac:spMkLst>
            <pc:docMk/>
            <pc:sldMk cId="446575312" sldId="2144327396"/>
            <ac:spMk id="13" creationId="{FAA39230-7171-4E61-B71E-0EEBA18CCB39}"/>
          </ac:spMkLst>
        </pc:spChg>
        <pc:spChg chg="mod">
          <ac:chgData name="Leah Montner Dixon" userId="d5b2ae9e-9213-4442-b7df-4db8cbe51e5d" providerId="ADAL" clId="{951B8EC5-F02E-4276-9C9E-3C96661961AD}" dt="2021-02-23T19:55:32.294" v="8"/>
          <ac:spMkLst>
            <pc:docMk/>
            <pc:sldMk cId="446575312" sldId="2144327396"/>
            <ac:spMk id="16" creationId="{B6D9CA47-0245-4B09-A319-BCFDEE68B11C}"/>
          </ac:spMkLst>
        </pc:spChg>
        <pc:spChg chg="mod">
          <ac:chgData name="Leah Montner Dixon" userId="d5b2ae9e-9213-4442-b7df-4db8cbe51e5d" providerId="ADAL" clId="{951B8EC5-F02E-4276-9C9E-3C96661961AD}" dt="2021-02-23T19:55:36.213" v="11"/>
          <ac:spMkLst>
            <pc:docMk/>
            <pc:sldMk cId="446575312" sldId="2144327396"/>
            <ac:spMk id="19" creationId="{4FA869BF-B060-4A28-8BA8-F4C9821F1F5D}"/>
          </ac:spMkLst>
        </pc:spChg>
        <pc:spChg chg="mod">
          <ac:chgData name="Leah Montner Dixon" userId="d5b2ae9e-9213-4442-b7df-4db8cbe51e5d" providerId="ADAL" clId="{951B8EC5-F02E-4276-9C9E-3C96661961AD}" dt="2021-02-23T19:55:36.213" v="11"/>
          <ac:spMkLst>
            <pc:docMk/>
            <pc:sldMk cId="446575312" sldId="2144327396"/>
            <ac:spMk id="22" creationId="{7EA5B7F4-98F7-4ADD-81E6-DE457371A5EF}"/>
          </ac:spMkLst>
        </pc:spChg>
        <pc:spChg chg="mod">
          <ac:chgData name="Leah Montner Dixon" userId="d5b2ae9e-9213-4442-b7df-4db8cbe51e5d" providerId="ADAL" clId="{951B8EC5-F02E-4276-9C9E-3C96661961AD}" dt="2021-02-23T19:55:42.208" v="14"/>
          <ac:spMkLst>
            <pc:docMk/>
            <pc:sldMk cId="446575312" sldId="2144327396"/>
            <ac:spMk id="25" creationId="{0437E409-5778-492F-98BF-D87CBABDA8BE}"/>
          </ac:spMkLst>
        </pc:spChg>
        <pc:spChg chg="mod">
          <ac:chgData name="Leah Montner Dixon" userId="d5b2ae9e-9213-4442-b7df-4db8cbe51e5d" providerId="ADAL" clId="{951B8EC5-F02E-4276-9C9E-3C96661961AD}" dt="2021-02-23T19:55:42.208" v="14"/>
          <ac:spMkLst>
            <pc:docMk/>
            <pc:sldMk cId="446575312" sldId="2144327396"/>
            <ac:spMk id="28" creationId="{2BFF2FC2-DAB3-4EF3-9CF2-33A33A0C384F}"/>
          </ac:spMkLst>
        </pc:spChg>
        <pc:grpChg chg="add del mod">
          <ac:chgData name="Leah Montner Dixon" userId="d5b2ae9e-9213-4442-b7df-4db8cbe51e5d" providerId="ADAL" clId="{951B8EC5-F02E-4276-9C9E-3C96661961AD}" dt="2021-02-23T19:55:34.795" v="9"/>
          <ac:grpSpMkLst>
            <pc:docMk/>
            <pc:sldMk cId="446575312" sldId="2144327396"/>
            <ac:grpSpMk id="11" creationId="{ABDAF5DA-2551-4051-841F-FD5E743CAFAD}"/>
          </ac:grpSpMkLst>
        </pc:grpChg>
        <pc:grpChg chg="mod">
          <ac:chgData name="Leah Montner Dixon" userId="d5b2ae9e-9213-4442-b7df-4db8cbe51e5d" providerId="ADAL" clId="{951B8EC5-F02E-4276-9C9E-3C96661961AD}" dt="2021-02-23T19:55:32.294" v="8"/>
          <ac:grpSpMkLst>
            <pc:docMk/>
            <pc:sldMk cId="446575312" sldId="2144327396"/>
            <ac:grpSpMk id="14" creationId="{CD14D599-842A-4830-9185-39C0DE0C877C}"/>
          </ac:grpSpMkLst>
        </pc:grpChg>
        <pc:grpChg chg="add del mod">
          <ac:chgData name="Leah Montner Dixon" userId="d5b2ae9e-9213-4442-b7df-4db8cbe51e5d" providerId="ADAL" clId="{951B8EC5-F02E-4276-9C9E-3C96661961AD}" dt="2021-02-23T19:55:40.839" v="12"/>
          <ac:grpSpMkLst>
            <pc:docMk/>
            <pc:sldMk cId="446575312" sldId="2144327396"/>
            <ac:grpSpMk id="18" creationId="{157241C2-66BB-432C-A00A-172CE600D93E}"/>
          </ac:grpSpMkLst>
        </pc:grpChg>
        <pc:grpChg chg="mod">
          <ac:chgData name="Leah Montner Dixon" userId="d5b2ae9e-9213-4442-b7df-4db8cbe51e5d" providerId="ADAL" clId="{951B8EC5-F02E-4276-9C9E-3C96661961AD}" dt="2021-02-23T19:55:36.213" v="11"/>
          <ac:grpSpMkLst>
            <pc:docMk/>
            <pc:sldMk cId="446575312" sldId="2144327396"/>
            <ac:grpSpMk id="20" creationId="{77792318-6438-4E7D-908E-3F39430D7308}"/>
          </ac:grpSpMkLst>
        </pc:grpChg>
        <pc:grpChg chg="add mod">
          <ac:chgData name="Leah Montner Dixon" userId="d5b2ae9e-9213-4442-b7df-4db8cbe51e5d" providerId="ADAL" clId="{951B8EC5-F02E-4276-9C9E-3C96661961AD}" dt="2021-02-23T19:55:45.867" v="23" actId="1036"/>
          <ac:grpSpMkLst>
            <pc:docMk/>
            <pc:sldMk cId="446575312" sldId="2144327396"/>
            <ac:grpSpMk id="24" creationId="{2892D0B1-E6D9-4C25-8035-65885AE06C2B}"/>
          </ac:grpSpMkLst>
        </pc:grpChg>
        <pc:grpChg chg="mod">
          <ac:chgData name="Leah Montner Dixon" userId="d5b2ae9e-9213-4442-b7df-4db8cbe51e5d" providerId="ADAL" clId="{951B8EC5-F02E-4276-9C9E-3C96661961AD}" dt="2021-02-23T19:55:42.208" v="14"/>
          <ac:grpSpMkLst>
            <pc:docMk/>
            <pc:sldMk cId="446575312" sldId="2144327396"/>
            <ac:grpSpMk id="26" creationId="{3195503E-CBF3-452D-9234-A425D76485F2}"/>
          </ac:grpSpMkLst>
        </pc:grpChg>
        <pc:picChg chg="del">
          <ac:chgData name="Leah Montner Dixon" userId="d5b2ae9e-9213-4442-b7df-4db8cbe51e5d" providerId="ADAL" clId="{951B8EC5-F02E-4276-9C9E-3C96661961AD}" dt="2021-02-23T19:44:39.690" v="1" actId="478"/>
          <ac:picMkLst>
            <pc:docMk/>
            <pc:sldMk cId="446575312" sldId="2144327396"/>
            <ac:picMk id="3" creationId="{B21F604E-8D40-434D-830C-E863D6DEFB66}"/>
          </ac:picMkLst>
        </pc:picChg>
        <pc:picChg chg="add del">
          <ac:chgData name="Leah Montner Dixon" userId="d5b2ae9e-9213-4442-b7df-4db8cbe51e5d" providerId="ADAL" clId="{951B8EC5-F02E-4276-9C9E-3C96661961AD}" dt="2021-02-23T19:55:41.758" v="13" actId="478"/>
          <ac:picMkLst>
            <pc:docMk/>
            <pc:sldMk cId="446575312" sldId="2144327396"/>
            <ac:picMk id="9" creationId="{4337830B-A8CC-7E45-9F0A-4F53D1B07F9A}"/>
          </ac:picMkLst>
        </pc:picChg>
        <pc:picChg chg="mod">
          <ac:chgData name="Leah Montner Dixon" userId="d5b2ae9e-9213-4442-b7df-4db8cbe51e5d" providerId="ADAL" clId="{951B8EC5-F02E-4276-9C9E-3C96661961AD}" dt="2021-02-23T19:44:55.784" v="6" actId="12789"/>
          <ac:picMkLst>
            <pc:docMk/>
            <pc:sldMk cId="446575312" sldId="2144327396"/>
            <ac:picMk id="10" creationId="{56EBA222-75D3-2F4C-8822-9E6A08555231}"/>
          </ac:picMkLst>
        </pc:picChg>
        <pc:picChg chg="mod">
          <ac:chgData name="Leah Montner Dixon" userId="d5b2ae9e-9213-4442-b7df-4db8cbe51e5d" providerId="ADAL" clId="{951B8EC5-F02E-4276-9C9E-3C96661961AD}" dt="2021-02-23T19:55:32.294" v="8"/>
          <ac:picMkLst>
            <pc:docMk/>
            <pc:sldMk cId="446575312" sldId="2144327396"/>
            <ac:picMk id="17" creationId="{3E5752FD-1CC1-4B3B-8162-532EDE4D0585}"/>
          </ac:picMkLst>
        </pc:picChg>
        <pc:picChg chg="mod">
          <ac:chgData name="Leah Montner Dixon" userId="d5b2ae9e-9213-4442-b7df-4db8cbe51e5d" providerId="ADAL" clId="{951B8EC5-F02E-4276-9C9E-3C96661961AD}" dt="2021-02-23T19:55:36.213" v="11"/>
          <ac:picMkLst>
            <pc:docMk/>
            <pc:sldMk cId="446575312" sldId="2144327396"/>
            <ac:picMk id="23" creationId="{C0E35434-EF8E-4FD5-A976-DB442A18268D}"/>
          </ac:picMkLst>
        </pc:picChg>
        <pc:picChg chg="mod">
          <ac:chgData name="Leah Montner Dixon" userId="d5b2ae9e-9213-4442-b7df-4db8cbe51e5d" providerId="ADAL" clId="{951B8EC5-F02E-4276-9C9E-3C96661961AD}" dt="2021-02-23T19:55:42.208" v="14"/>
          <ac:picMkLst>
            <pc:docMk/>
            <pc:sldMk cId="446575312" sldId="2144327396"/>
            <ac:picMk id="29" creationId="{13D656D5-5ECD-4B98-BB9E-8CF23E4C15E5}"/>
          </ac:picMkLst>
        </pc:picChg>
        <pc:cxnChg chg="mod">
          <ac:chgData name="Leah Montner Dixon" userId="d5b2ae9e-9213-4442-b7df-4db8cbe51e5d" providerId="ADAL" clId="{951B8EC5-F02E-4276-9C9E-3C96661961AD}" dt="2021-02-23T19:55:32.294" v="8"/>
          <ac:cxnSpMkLst>
            <pc:docMk/>
            <pc:sldMk cId="446575312" sldId="2144327396"/>
            <ac:cxnSpMk id="15" creationId="{4D58E19D-849F-4CA0-8349-171651DBCC54}"/>
          </ac:cxnSpMkLst>
        </pc:cxnChg>
        <pc:cxnChg chg="mod">
          <ac:chgData name="Leah Montner Dixon" userId="d5b2ae9e-9213-4442-b7df-4db8cbe51e5d" providerId="ADAL" clId="{951B8EC5-F02E-4276-9C9E-3C96661961AD}" dt="2021-02-23T19:55:36.213" v="11"/>
          <ac:cxnSpMkLst>
            <pc:docMk/>
            <pc:sldMk cId="446575312" sldId="2144327396"/>
            <ac:cxnSpMk id="21" creationId="{757CF699-CF37-46E2-9709-4BEC668A7C8A}"/>
          </ac:cxnSpMkLst>
        </pc:cxnChg>
        <pc:cxnChg chg="mod">
          <ac:chgData name="Leah Montner Dixon" userId="d5b2ae9e-9213-4442-b7df-4db8cbe51e5d" providerId="ADAL" clId="{951B8EC5-F02E-4276-9C9E-3C96661961AD}" dt="2021-02-23T19:55:42.208" v="14"/>
          <ac:cxnSpMkLst>
            <pc:docMk/>
            <pc:sldMk cId="446575312" sldId="2144327396"/>
            <ac:cxnSpMk id="27" creationId="{789FD5FA-66CC-4E6A-9D0E-B2C6D01AA6E9}"/>
          </ac:cxnSpMkLst>
        </pc:cxnChg>
      </pc:sldChg>
      <pc:sldChg chg="addSp delSp modSp mod">
        <pc:chgData name="Leah Montner Dixon" userId="d5b2ae9e-9213-4442-b7df-4db8cbe51e5d" providerId="ADAL" clId="{951B8EC5-F02E-4276-9C9E-3C96661961AD}" dt="2021-02-23T20:01:23.411" v="45" actId="2085"/>
        <pc:sldMkLst>
          <pc:docMk/>
          <pc:sldMk cId="3956564191" sldId="2144327397"/>
        </pc:sldMkLst>
        <pc:spChg chg="mod">
          <ac:chgData name="Leah Montner Dixon" userId="d5b2ae9e-9213-4442-b7df-4db8cbe51e5d" providerId="ADAL" clId="{951B8EC5-F02E-4276-9C9E-3C96661961AD}" dt="2021-02-23T20:01:23.411" v="45" actId="2085"/>
          <ac:spMkLst>
            <pc:docMk/>
            <pc:sldMk cId="3956564191" sldId="2144327397"/>
            <ac:spMk id="2" creationId="{77A6D99E-7211-4A61-8E41-8586BC7724A2}"/>
          </ac:spMkLst>
        </pc:spChg>
        <pc:spChg chg="del">
          <ac:chgData name="Leah Montner Dixon" userId="d5b2ae9e-9213-4442-b7df-4db8cbe51e5d" providerId="ADAL" clId="{951B8EC5-F02E-4276-9C9E-3C96661961AD}" dt="2021-02-23T20:00:13.302" v="33" actId="478"/>
          <ac:spMkLst>
            <pc:docMk/>
            <pc:sldMk cId="3956564191" sldId="2144327397"/>
            <ac:spMk id="3" creationId="{05971E40-7C53-4FD7-8626-04828CED86E2}"/>
          </ac:spMkLst>
        </pc:spChg>
        <pc:picChg chg="add mod ord modCrop">
          <ac:chgData name="Leah Montner Dixon" userId="d5b2ae9e-9213-4442-b7df-4db8cbe51e5d" providerId="ADAL" clId="{951B8EC5-F02E-4276-9C9E-3C96661961AD}" dt="2021-02-23T20:01:17.517" v="44" actId="167"/>
          <ac:picMkLst>
            <pc:docMk/>
            <pc:sldMk cId="3956564191" sldId="2144327397"/>
            <ac:picMk id="5" creationId="{054DE37A-A742-4308-A447-985712A33AFF}"/>
          </ac:picMkLst>
        </pc:picChg>
      </pc:sldChg>
    </pc:docChg>
  </pc:docChgLst>
  <pc:docChgLst>
    <pc:chgData name="Marianne Vita" userId="35b1102d-d340-4a85-a709-12ee727aa48b" providerId="ADAL" clId="{409F3624-15CD-48EF-8541-0364AF598DFF}"/>
    <pc:docChg chg="undo custSel modSld">
      <pc:chgData name="Marianne Vita" userId="35b1102d-d340-4a85-a709-12ee727aa48b" providerId="ADAL" clId="{409F3624-15CD-48EF-8541-0364AF598DFF}" dt="2021-02-22T20:28:06.575" v="15" actId="20577"/>
      <pc:docMkLst>
        <pc:docMk/>
      </pc:docMkLst>
      <pc:sldChg chg="modSp mod">
        <pc:chgData name="Marianne Vita" userId="35b1102d-d340-4a85-a709-12ee727aa48b" providerId="ADAL" clId="{409F3624-15CD-48EF-8541-0364AF598DFF}" dt="2021-02-22T20:28:06.575" v="15" actId="20577"/>
        <pc:sldMkLst>
          <pc:docMk/>
          <pc:sldMk cId="2865560098" sldId="2144327383"/>
        </pc:sldMkLst>
        <pc:spChg chg="mod">
          <ac:chgData name="Marianne Vita" userId="35b1102d-d340-4a85-a709-12ee727aa48b" providerId="ADAL" clId="{409F3624-15CD-48EF-8541-0364AF598DFF}" dt="2021-02-22T20:28:06.575" v="15" actId="20577"/>
          <ac:spMkLst>
            <pc:docMk/>
            <pc:sldMk cId="2865560098" sldId="2144327383"/>
            <ac:spMk id="9" creationId="{B03E04A7-B551-462A-BC4E-3156488723A9}"/>
          </ac:spMkLst>
        </pc:spChg>
      </pc:sldChg>
      <pc:sldChg chg="addSp delSp modSp mod">
        <pc:chgData name="Marianne Vita" userId="35b1102d-d340-4a85-a709-12ee727aa48b" providerId="ADAL" clId="{409F3624-15CD-48EF-8541-0364AF598DFF}" dt="2021-02-22T20:27:20.329" v="7" actId="478"/>
        <pc:sldMkLst>
          <pc:docMk/>
          <pc:sldMk cId="446575312" sldId="2144327396"/>
        </pc:sldMkLst>
        <pc:spChg chg="del">
          <ac:chgData name="Marianne Vita" userId="35b1102d-d340-4a85-a709-12ee727aa48b" providerId="ADAL" clId="{409F3624-15CD-48EF-8541-0364AF598DFF}" dt="2021-02-22T20:27:20.329" v="7" actId="478"/>
          <ac:spMkLst>
            <pc:docMk/>
            <pc:sldMk cId="446575312" sldId="2144327396"/>
            <ac:spMk id="6" creationId="{65121FEB-E7DA-6544-BD8E-06D2CB674FBA}"/>
          </ac:spMkLst>
        </pc:spChg>
        <pc:spChg chg="mod">
          <ac:chgData name="Marianne Vita" userId="35b1102d-d340-4a85-a709-12ee727aa48b" providerId="ADAL" clId="{409F3624-15CD-48EF-8541-0364AF598DFF}" dt="2021-02-22T20:27:13.357" v="4" actId="313"/>
          <ac:spMkLst>
            <pc:docMk/>
            <pc:sldMk cId="446575312" sldId="2144327396"/>
            <ac:spMk id="12" creationId="{D3ED8F18-80E6-D449-A031-541661F2A42F}"/>
          </ac:spMkLst>
        </pc:spChg>
        <pc:picChg chg="add del">
          <ac:chgData name="Marianne Vita" userId="35b1102d-d340-4a85-a709-12ee727aa48b" providerId="ADAL" clId="{409F3624-15CD-48EF-8541-0364AF598DFF}" dt="2021-02-22T20:27:17.736" v="6" actId="478"/>
          <ac:picMkLst>
            <pc:docMk/>
            <pc:sldMk cId="446575312" sldId="2144327396"/>
            <ac:picMk id="10" creationId="{56EBA222-75D3-2F4C-8822-9E6A0855523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1B1464"/>
                </a:solidFill>
                <a:latin typeface="+mn-lt"/>
                <a:ea typeface="+mn-ea"/>
                <a:cs typeface="+mn-cs"/>
              </a:defRPr>
            </a:pPr>
            <a:r>
              <a:rPr lang="en-US" sz="1600" b="1">
                <a:solidFill>
                  <a:srgbClr val="1B1464"/>
                </a:solidFill>
                <a:latin typeface="Helvetica" panose="020B0604020202020204" pitchFamily="34" charset="0"/>
                <a:cs typeface="Helvetica" panose="020B0604020202020204" pitchFamily="34" charset="0"/>
              </a:rPr>
              <a:t>% Share of Annual Aggregate Expenditures </a:t>
            </a:r>
          </a:p>
          <a:p>
            <a:pPr>
              <a:defRPr sz="1600" b="1">
                <a:solidFill>
                  <a:srgbClr val="1B1464"/>
                </a:solidFill>
              </a:defRPr>
            </a:pPr>
            <a:r>
              <a:rPr lang="en-US" sz="1600" b="1">
                <a:solidFill>
                  <a:srgbClr val="1B1464"/>
                </a:solidFill>
                <a:latin typeface="Helvetica" panose="020B0604020202020204" pitchFamily="34" charset="0"/>
                <a:cs typeface="Helvetica" panose="020B0604020202020204" pitchFamily="34" charset="0"/>
              </a:rPr>
              <a:t>By Demo</a:t>
            </a:r>
          </a:p>
        </c:rich>
      </c:tx>
      <c:layout>
        <c:manualLayout>
          <c:xMode val="edge"/>
          <c:yMode val="edge"/>
          <c:x val="0.15673795331186216"/>
          <c:y val="1.379356049791747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1B1464"/>
              </a:solidFill>
              <a:latin typeface="+mn-lt"/>
              <a:ea typeface="+mn-ea"/>
              <a:cs typeface="+mn-cs"/>
            </a:defRPr>
          </a:pPr>
          <a:endParaRPr lang="en-US"/>
        </a:p>
      </c:txPr>
    </c:title>
    <c:autoTitleDeleted val="0"/>
    <c:plotArea>
      <c:layout>
        <c:manualLayout>
          <c:layoutTarget val="inner"/>
          <c:xMode val="edge"/>
          <c:yMode val="edge"/>
          <c:x val="0.23331934329409285"/>
          <c:y val="0.13825636184466583"/>
          <c:w val="0.49296551245927239"/>
          <c:h val="0.64170620823292679"/>
        </c:manualLayout>
      </c:layout>
      <c:pieChart>
        <c:varyColors val="1"/>
        <c:ser>
          <c:idx val="0"/>
          <c:order val="0"/>
          <c:tx>
            <c:strRef>
              <c:f>Sheet1!$B$1</c:f>
              <c:strCache>
                <c:ptCount val="1"/>
                <c:pt idx="0">
                  <c:v>% Share of Aggregate Annual Expenditures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038C-4C4C-A352-B282F141DF47}"/>
              </c:ext>
            </c:extLst>
          </c:dPt>
          <c:dPt>
            <c:idx val="1"/>
            <c:bubble3D val="0"/>
            <c:spPr>
              <a:solidFill>
                <a:srgbClr val="1B1464"/>
              </a:solidFill>
              <a:ln w="19050">
                <a:solidFill>
                  <a:schemeClr val="lt1"/>
                </a:solidFill>
              </a:ln>
              <a:effectLst/>
            </c:spPr>
            <c:extLst>
              <c:ext xmlns:c16="http://schemas.microsoft.com/office/drawing/2014/chart" uri="{C3380CC4-5D6E-409C-BE32-E72D297353CC}">
                <c16:uniqueId val="{00000002-038C-4C4C-A352-B282F141DF47}"/>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38C-4C4C-A352-B282F141DF47}"/>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038C-4C4C-A352-B282F141DF47}"/>
              </c:ext>
            </c:extLst>
          </c:dPt>
          <c:dPt>
            <c:idx val="4"/>
            <c:bubble3D val="0"/>
            <c:spPr>
              <a:solidFill>
                <a:srgbClr val="ED3C8D"/>
              </a:solidFill>
              <a:ln w="28575">
                <a:solidFill>
                  <a:schemeClr val="bg1"/>
                </a:solidFill>
              </a:ln>
              <a:effectLst/>
            </c:spPr>
            <c:extLst>
              <c:ext xmlns:c16="http://schemas.microsoft.com/office/drawing/2014/chart" uri="{C3380CC4-5D6E-409C-BE32-E72D297353CC}">
                <c16:uniqueId val="{00000004-038C-4C4C-A352-B282F141DF47}"/>
              </c:ext>
            </c:extLst>
          </c:dPt>
          <c:dLbls>
            <c:dLbl>
              <c:idx val="0"/>
              <c:layout>
                <c:manualLayout>
                  <c:x val="-1.5003084541239895E-2"/>
                  <c:y val="7.3332938910563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5206665853452551E-2"/>
                      <c:h val="4.9800461061873233E-2"/>
                    </c:manualLayout>
                  </c15:layout>
                </c:ext>
                <c:ext xmlns:c16="http://schemas.microsoft.com/office/drawing/2014/chart" uri="{C3380CC4-5D6E-409C-BE32-E72D297353CC}">
                  <c16:uniqueId val="{00000001-038C-4C4C-A352-B282F141DF47}"/>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38C-4C4C-A352-B282F141DF47}"/>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38C-4C4C-A352-B282F141DF47}"/>
                </c:ext>
              </c:extLst>
            </c:dLbl>
            <c:dLbl>
              <c:idx val="4"/>
              <c:layout>
                <c:manualLayout>
                  <c:x val="9.4550612001926909E-2"/>
                  <c:y val="5.552096712463278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8C-4C4C-A352-B282F141DF4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Under 25 Years</c:v>
                </c:pt>
                <c:pt idx="1">
                  <c:v>25-34 Years</c:v>
                </c:pt>
                <c:pt idx="2">
                  <c:v>35-44 Years</c:v>
                </c:pt>
                <c:pt idx="3">
                  <c:v>45-54 Years</c:v>
                </c:pt>
                <c:pt idx="4">
                  <c:v>55+ Years</c:v>
                </c:pt>
              </c:strCache>
            </c:strRef>
          </c:cat>
          <c:val>
            <c:numRef>
              <c:f>Sheet1!$B$2:$B$6</c:f>
              <c:numCache>
                <c:formatCode>0%</c:formatCode>
                <c:ptCount val="5"/>
                <c:pt idx="0">
                  <c:v>3.5000000000000003E-2</c:v>
                </c:pt>
                <c:pt idx="1">
                  <c:v>0.14699999999999999</c:v>
                </c:pt>
                <c:pt idx="2">
                  <c:v>0.2</c:v>
                </c:pt>
                <c:pt idx="3">
                  <c:v>0.20699999999999999</c:v>
                </c:pt>
                <c:pt idx="4">
                  <c:v>0.41099999999999998</c:v>
                </c:pt>
              </c:numCache>
            </c:numRef>
          </c:val>
          <c:extLst>
            <c:ext xmlns:c16="http://schemas.microsoft.com/office/drawing/2014/chart" uri="{C3380CC4-5D6E-409C-BE32-E72D297353CC}">
              <c16:uniqueId val="{00000000-038C-4C4C-A352-B282F141DF4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511701180826915"/>
          <c:w val="1"/>
          <c:h val="8.337340622816484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r>
              <a:rPr lang="en-US" sz="1800" b="1" i="0" baseline="0">
                <a:solidFill>
                  <a:srgbClr val="1B1464"/>
                </a:solidFill>
                <a:effectLst/>
                <a:latin typeface="Helvetica" panose="020B0403020202020204" pitchFamily="34" charset="0"/>
              </a:rPr>
              <a:t>Adult 55+ % Share of Annual Aggregate U.S. Expenditures </a:t>
            </a:r>
            <a:endParaRPr lang="en-US">
              <a:solidFill>
                <a:srgbClr val="1B1464"/>
              </a:solidFill>
              <a:effectLst/>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2.0182468586067103E-2"/>
          <c:y val="0.1899851885474311"/>
          <c:w val="0.95963506282786581"/>
          <c:h val="0.72512442406859834"/>
        </c:manualLayout>
      </c:layout>
      <c:barChart>
        <c:barDir val="col"/>
        <c:grouping val="clustered"/>
        <c:varyColors val="0"/>
        <c:ser>
          <c:idx val="0"/>
          <c:order val="0"/>
          <c:tx>
            <c:strRef>
              <c:f>Sheet1!$B$1</c:f>
              <c:strCache>
                <c:ptCount val="1"/>
                <c:pt idx="0">
                  <c:v>A55+ % Share of Annual Aggregate Expenditures</c:v>
                </c:pt>
              </c:strCache>
            </c:strRef>
          </c:tx>
          <c:spPr>
            <a:solidFill>
              <a:schemeClr val="accent1"/>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C67C-42AB-BB5E-F14C3421AA56}"/>
              </c:ext>
            </c:extLst>
          </c:dPt>
          <c:dPt>
            <c:idx val="1"/>
            <c:invertIfNegative val="0"/>
            <c:bubble3D val="0"/>
            <c:spPr>
              <a:solidFill>
                <a:srgbClr val="1B1464"/>
              </a:solidFill>
              <a:ln>
                <a:noFill/>
              </a:ln>
              <a:effectLst/>
            </c:spPr>
            <c:extLst>
              <c:ext xmlns:c16="http://schemas.microsoft.com/office/drawing/2014/chart" uri="{C3380CC4-5D6E-409C-BE32-E72D297353CC}">
                <c16:uniqueId val="{00000003-C67C-42AB-BB5E-F14C3421AA56}"/>
              </c:ext>
            </c:extLst>
          </c:dPt>
          <c:dPt>
            <c:idx val="2"/>
            <c:invertIfNegative val="0"/>
            <c:bubble3D val="0"/>
            <c:spPr>
              <a:solidFill>
                <a:srgbClr val="00BFF2"/>
              </a:solidFill>
              <a:ln>
                <a:noFill/>
              </a:ln>
              <a:effectLst/>
            </c:spPr>
            <c:extLst>
              <c:ext xmlns:c16="http://schemas.microsoft.com/office/drawing/2014/chart" uri="{C3380CC4-5D6E-409C-BE32-E72D297353CC}">
                <c16:uniqueId val="{00000005-C67C-42AB-BB5E-F14C3421AA56}"/>
              </c:ext>
            </c:extLst>
          </c:dPt>
          <c:dLbls>
            <c:dLbl>
              <c:idx val="0"/>
              <c:tx>
                <c:rich>
                  <a:bodyPr/>
                  <a:lstStyle/>
                  <a:p>
                    <a:fld id="{C306F74D-8526-4AB9-92B6-907B2ABC3868}"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7C-42AB-BB5E-F14C3421AA56}"/>
                </c:ext>
              </c:extLst>
            </c:dLbl>
            <c:dLbl>
              <c:idx val="1"/>
              <c:tx>
                <c:rich>
                  <a:bodyPr/>
                  <a:lstStyle/>
                  <a:p>
                    <a:fld id="{95214161-CCD5-491F-85AC-F564CF5931C4}"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7C-42AB-BB5E-F14C3421AA56}"/>
                </c:ext>
              </c:extLst>
            </c:dLbl>
            <c:dLbl>
              <c:idx val="2"/>
              <c:tx>
                <c:rich>
                  <a:bodyPr/>
                  <a:lstStyle/>
                  <a:p>
                    <a:fld id="{7D14EB48-6FB5-43E7-8BDA-4DE077D1C1F8}"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7C-42AB-BB5E-F14C3421AA5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1999</c:v>
                </c:pt>
                <c:pt idx="1">
                  <c:v>2009</c:v>
                </c:pt>
                <c:pt idx="2">
                  <c:v>2019</c:v>
                </c:pt>
              </c:numCache>
            </c:numRef>
          </c:cat>
          <c:val>
            <c:numRef>
              <c:f>Sheet1!$B$2:$B$4</c:f>
              <c:numCache>
                <c:formatCode>0%</c:formatCode>
                <c:ptCount val="3"/>
                <c:pt idx="0">
                  <c:v>0.28100000000000003</c:v>
                </c:pt>
                <c:pt idx="1">
                  <c:v>0.33700000000000002</c:v>
                </c:pt>
                <c:pt idx="2">
                  <c:v>0.41</c:v>
                </c:pt>
              </c:numCache>
            </c:numRef>
          </c:val>
          <c:extLst>
            <c:ext xmlns:c16="http://schemas.microsoft.com/office/drawing/2014/chart" uri="{C3380CC4-5D6E-409C-BE32-E72D297353CC}">
              <c16:uniqueId val="{00000012-C67C-42AB-BB5E-F14C3421AA56}"/>
            </c:ext>
          </c:extLst>
        </c:ser>
        <c:dLbls>
          <c:showLegendKey val="0"/>
          <c:showVal val="0"/>
          <c:showCatName val="0"/>
          <c:showSerName val="0"/>
          <c:showPercent val="0"/>
          <c:showBubbleSize val="0"/>
        </c:dLbls>
        <c:gapWidth val="150"/>
        <c:axId val="567908088"/>
        <c:axId val="567910648"/>
      </c:barChart>
      <c:catAx>
        <c:axId val="567908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567910648"/>
        <c:crosses val="autoZero"/>
        <c:auto val="1"/>
        <c:lblAlgn val="ctr"/>
        <c:lblOffset val="100"/>
        <c:noMultiLvlLbl val="0"/>
      </c:catAx>
      <c:valAx>
        <c:axId val="567910648"/>
        <c:scaling>
          <c:orientation val="minMax"/>
        </c:scaling>
        <c:delete val="1"/>
        <c:axPos val="l"/>
        <c:numFmt formatCode="0%" sourceLinked="1"/>
        <c:majorTickMark val="none"/>
        <c:minorTickMark val="none"/>
        <c:tickLblPos val="nextTo"/>
        <c:crossAx val="567908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a:solidFill>
                  <a:srgbClr val="1B1464"/>
                </a:solidFill>
                <a:latin typeface="Helvetica" panose="020B0604020202020204" pitchFamily="34" charset="0"/>
                <a:cs typeface="Helvetica" panose="020B0604020202020204" pitchFamily="34" charset="0"/>
              </a:rPr>
              <a:t>Annual Household Income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083079080465166"/>
          <c:y val="9.9678264373865816E-2"/>
          <c:w val="0.77700825539505047"/>
          <c:h val="0.80118412891602009"/>
        </c:manualLayout>
      </c:layout>
      <c:barChart>
        <c:barDir val="bar"/>
        <c:grouping val="clustered"/>
        <c:varyColors val="0"/>
        <c:ser>
          <c:idx val="0"/>
          <c:order val="0"/>
          <c:tx>
            <c:strRef>
              <c:f>Sheet1!$B$1</c:f>
              <c:strCache>
                <c:ptCount val="1"/>
                <c:pt idx="0">
                  <c:v>2019</c:v>
                </c:pt>
              </c:strCache>
            </c:strRef>
          </c:tx>
          <c:spPr>
            <a:solidFill>
              <a:schemeClr val="bg1">
                <a:lumMod val="95000"/>
              </a:schemeClr>
            </a:solidFill>
            <a:ln w="12700">
              <a:solidFill>
                <a:srgbClr val="1B146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A65+ Years</c:v>
                </c:pt>
                <c:pt idx="1">
                  <c:v>A55-64 Years</c:v>
                </c:pt>
                <c:pt idx="2">
                  <c:v>A45-54 Years</c:v>
                </c:pt>
              </c:strCache>
            </c:strRef>
          </c:cat>
          <c:val>
            <c:numRef>
              <c:f>Sheet1!$B$2:$B$4</c:f>
              <c:numCache>
                <c:formatCode>"$"#,##0</c:formatCode>
                <c:ptCount val="3"/>
                <c:pt idx="0">
                  <c:v>49445</c:v>
                </c:pt>
                <c:pt idx="1">
                  <c:v>81865</c:v>
                </c:pt>
                <c:pt idx="2">
                  <c:v>91384</c:v>
                </c:pt>
              </c:numCache>
            </c:numRef>
          </c:val>
          <c:extLst>
            <c:ext xmlns:c16="http://schemas.microsoft.com/office/drawing/2014/chart" uri="{C3380CC4-5D6E-409C-BE32-E72D297353CC}">
              <c16:uniqueId val="{00000000-3BE3-4A58-8D74-1126BEE08868}"/>
            </c:ext>
          </c:extLst>
        </c:ser>
        <c:ser>
          <c:idx val="1"/>
          <c:order val="1"/>
          <c:tx>
            <c:strRef>
              <c:f>Sheet1!$C$1</c:f>
              <c:strCache>
                <c:ptCount val="1"/>
                <c:pt idx="0">
                  <c:v>2009</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A65+ Years</c:v>
                </c:pt>
                <c:pt idx="1">
                  <c:v>A55-64 Years</c:v>
                </c:pt>
                <c:pt idx="2">
                  <c:v>A45-54 Years</c:v>
                </c:pt>
              </c:strCache>
            </c:strRef>
          </c:cat>
          <c:val>
            <c:numRef>
              <c:f>Sheet1!$C$2:$C$4</c:f>
              <c:numCache>
                <c:formatCode>"$"#,##0_);[Red]\("$"#,##0\)</c:formatCode>
                <c:ptCount val="3"/>
                <c:pt idx="0">
                  <c:v>39054</c:v>
                </c:pt>
                <c:pt idx="1">
                  <c:v>67586</c:v>
                </c:pt>
                <c:pt idx="2">
                  <c:v>77460</c:v>
                </c:pt>
              </c:numCache>
            </c:numRef>
          </c:val>
          <c:extLst>
            <c:ext xmlns:c16="http://schemas.microsoft.com/office/drawing/2014/chart" uri="{C3380CC4-5D6E-409C-BE32-E72D297353CC}">
              <c16:uniqueId val="{00000001-3BE3-4A58-8D74-1126BEE08868}"/>
            </c:ext>
          </c:extLst>
        </c:ser>
        <c:ser>
          <c:idx val="2"/>
          <c:order val="2"/>
          <c:tx>
            <c:strRef>
              <c:f>Sheet1!$D$1</c:f>
              <c:strCache>
                <c:ptCount val="1"/>
                <c:pt idx="0">
                  <c:v>1999</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A65+ Years</c:v>
                </c:pt>
                <c:pt idx="1">
                  <c:v>A55-64 Years</c:v>
                </c:pt>
                <c:pt idx="2">
                  <c:v>A45-54 Years</c:v>
                </c:pt>
              </c:strCache>
            </c:strRef>
          </c:cat>
          <c:val>
            <c:numRef>
              <c:f>Sheet1!$D$2:$D$4</c:f>
              <c:numCache>
                <c:formatCode>"$"#,##0_);[Red]\("$"#,##0\)</c:formatCode>
                <c:ptCount val="3"/>
                <c:pt idx="0">
                  <c:v>25325</c:v>
                </c:pt>
                <c:pt idx="1">
                  <c:v>45193</c:v>
                </c:pt>
                <c:pt idx="2">
                  <c:v>54459</c:v>
                </c:pt>
              </c:numCache>
            </c:numRef>
          </c:val>
          <c:extLst>
            <c:ext xmlns:c16="http://schemas.microsoft.com/office/drawing/2014/chart" uri="{C3380CC4-5D6E-409C-BE32-E72D297353CC}">
              <c16:uniqueId val="{00000002-3BE3-4A58-8D74-1126BEE08868}"/>
            </c:ext>
          </c:extLst>
        </c:ser>
        <c:dLbls>
          <c:showLegendKey val="0"/>
          <c:showVal val="0"/>
          <c:showCatName val="0"/>
          <c:showSerName val="0"/>
          <c:showPercent val="0"/>
          <c:showBubbleSize val="0"/>
        </c:dLbls>
        <c:gapWidth val="182"/>
        <c:axId val="713590728"/>
        <c:axId val="713588168"/>
      </c:barChart>
      <c:catAx>
        <c:axId val="713590728"/>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713588168"/>
        <c:crosses val="autoZero"/>
        <c:auto val="1"/>
        <c:lblAlgn val="ctr"/>
        <c:lblOffset val="100"/>
        <c:noMultiLvlLbl val="0"/>
      </c:catAx>
      <c:valAx>
        <c:axId val="713588168"/>
        <c:scaling>
          <c:orientation val="minMax"/>
        </c:scaling>
        <c:delete val="1"/>
        <c:axPos val="b"/>
        <c:numFmt formatCode="&quot;$&quot;#,##0" sourceLinked="1"/>
        <c:majorTickMark val="none"/>
        <c:minorTickMark val="none"/>
        <c:tickLblPos val="nextTo"/>
        <c:crossAx val="713590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1B1464"/>
                </a:solidFill>
                <a:latin typeface="+mn-lt"/>
                <a:ea typeface="+mn-ea"/>
                <a:cs typeface="+mn-cs"/>
              </a:defRPr>
            </a:pPr>
            <a:r>
              <a:rPr lang="en-US">
                <a:latin typeface="Helvetica" panose="020B0604020202020204" pitchFamily="34" charset="0"/>
                <a:cs typeface="Helvetica" panose="020B0604020202020204" pitchFamily="34" charset="0"/>
              </a:rPr>
              <a:t>Average Annual Expenditures by Category</a:t>
            </a:r>
          </a:p>
        </c:rich>
      </c:tx>
      <c:layout>
        <c:manualLayout>
          <c:xMode val="edge"/>
          <c:yMode val="edge"/>
          <c:x val="0.26716938447765265"/>
          <c:y val="1.2112306541543279E-3"/>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rgbClr val="1B1464"/>
              </a:solidFill>
              <a:latin typeface="+mn-lt"/>
              <a:ea typeface="+mn-ea"/>
              <a:cs typeface="+mn-cs"/>
            </a:defRPr>
          </a:pPr>
          <a:endParaRPr lang="en-US"/>
        </a:p>
      </c:txPr>
    </c:title>
    <c:autoTitleDeleted val="0"/>
    <c:plotArea>
      <c:layout>
        <c:manualLayout>
          <c:layoutTarget val="inner"/>
          <c:xMode val="edge"/>
          <c:yMode val="edge"/>
          <c:x val="6.5609358674211651E-2"/>
          <c:y val="0.19935678732649831"/>
          <c:w val="0.86716039871268702"/>
          <c:h val="0.56027712871184021"/>
        </c:manualLayout>
      </c:layout>
      <c:barChart>
        <c:barDir val="col"/>
        <c:grouping val="percentStacked"/>
        <c:varyColors val="0"/>
        <c:ser>
          <c:idx val="0"/>
          <c:order val="0"/>
          <c:tx>
            <c:strRef>
              <c:f>Sheet1!$B$1</c:f>
              <c:strCache>
                <c:ptCount val="1"/>
                <c:pt idx="0">
                  <c:v>Housing</c:v>
                </c:pt>
              </c:strCache>
            </c:strRef>
          </c:tx>
          <c:spPr>
            <a:solidFill>
              <a:srgbClr val="1B1464"/>
            </a:solidFill>
            <a:ln w="19050">
              <a:solidFill>
                <a:schemeClr val="lt1"/>
              </a:solidFill>
            </a:ln>
            <a:effectLst/>
          </c:spPr>
          <c:invertIfNegative val="0"/>
          <c:dPt>
            <c:idx val="0"/>
            <c:invertIfNegative val="0"/>
            <c:bubble3D val="0"/>
            <c:spPr>
              <a:solidFill>
                <a:srgbClr val="1B1464"/>
              </a:solidFill>
              <a:ln w="19050">
                <a:solidFill>
                  <a:schemeClr val="lt1"/>
                </a:solidFill>
              </a:ln>
              <a:effectLst/>
            </c:spPr>
            <c:extLst>
              <c:ext xmlns:c16="http://schemas.microsoft.com/office/drawing/2014/chart" uri="{C3380CC4-5D6E-409C-BE32-E72D297353CC}">
                <c16:uniqueId val="{00000004-79B9-4DE6-9A06-6414AEE9CA3D}"/>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Sheet1!$B$2:$B$3</c:f>
              <c:numCache>
                <c:formatCode>0%</c:formatCode>
                <c:ptCount val="2"/>
                <c:pt idx="0">
                  <c:v>0.43864078916397409</c:v>
                </c:pt>
                <c:pt idx="1">
                  <c:v>0.39664106217719153</c:v>
                </c:pt>
              </c:numCache>
            </c:numRef>
          </c:val>
          <c:extLst>
            <c:ext xmlns:c16="http://schemas.microsoft.com/office/drawing/2014/chart" uri="{C3380CC4-5D6E-409C-BE32-E72D297353CC}">
              <c16:uniqueId val="{00000000-79B9-4DE6-9A06-6414AEE9CA3D}"/>
            </c:ext>
          </c:extLst>
        </c:ser>
        <c:ser>
          <c:idx val="1"/>
          <c:order val="1"/>
          <c:tx>
            <c:strRef>
              <c:f>Sheet1!$C$1</c:f>
              <c:strCache>
                <c:ptCount val="1"/>
                <c:pt idx="0">
                  <c:v>Transportation</c:v>
                </c:pt>
              </c:strCache>
            </c:strRef>
          </c:tx>
          <c:spPr>
            <a:solidFill>
              <a:srgbClr val="00BFF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Sheet1!$C$2:$C$3</c:f>
              <c:numCache>
                <c:formatCode>0%</c:formatCode>
                <c:ptCount val="2"/>
                <c:pt idx="0">
                  <c:v>0.22031540881176043</c:v>
                </c:pt>
                <c:pt idx="1">
                  <c:v>0.19014698791264162</c:v>
                </c:pt>
              </c:numCache>
            </c:numRef>
          </c:val>
          <c:extLst>
            <c:ext xmlns:c16="http://schemas.microsoft.com/office/drawing/2014/chart" uri="{C3380CC4-5D6E-409C-BE32-E72D297353CC}">
              <c16:uniqueId val="{00000010-1114-4AF0-8CBF-FFB3FBE1A8B0}"/>
            </c:ext>
          </c:extLst>
        </c:ser>
        <c:ser>
          <c:idx val="2"/>
          <c:order val="2"/>
          <c:tx>
            <c:strRef>
              <c:f>Sheet1!$D$1</c:f>
              <c:strCache>
                <c:ptCount val="1"/>
                <c:pt idx="0">
                  <c:v>Food</c:v>
                </c:pt>
              </c:strCache>
            </c:strRef>
          </c:tx>
          <c:spPr>
            <a:solidFill>
              <a:srgbClr val="ED3C8D"/>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Sheet1!$D$2:$D$3</c:f>
              <c:numCache>
                <c:formatCode>0%</c:formatCode>
                <c:ptCount val="2"/>
                <c:pt idx="0">
                  <c:v>0.15770440588021312</c:v>
                </c:pt>
                <c:pt idx="1">
                  <c:v>0.15483971528463411</c:v>
                </c:pt>
              </c:numCache>
            </c:numRef>
          </c:val>
          <c:extLst>
            <c:ext xmlns:c16="http://schemas.microsoft.com/office/drawing/2014/chart" uri="{C3380CC4-5D6E-409C-BE32-E72D297353CC}">
              <c16:uniqueId val="{00000011-1114-4AF0-8CBF-FFB3FBE1A8B0}"/>
            </c:ext>
          </c:extLst>
        </c:ser>
        <c:ser>
          <c:idx val="3"/>
          <c:order val="3"/>
          <c:tx>
            <c:strRef>
              <c:f>Sheet1!$E$1</c:f>
              <c:strCache>
                <c:ptCount val="1"/>
                <c:pt idx="0">
                  <c:v>Healthcare</c:v>
                </c:pt>
              </c:strCache>
            </c:strRef>
          </c:tx>
          <c:spPr>
            <a:solidFill>
              <a:srgbClr val="4EBEA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Sheet1!$E$2:$E$3</c:f>
              <c:numCache>
                <c:formatCode>0%</c:formatCode>
                <c:ptCount val="2"/>
                <c:pt idx="0">
                  <c:v>6.7660967624590757E-2</c:v>
                </c:pt>
                <c:pt idx="1">
                  <c:v>0.1347288481647245</c:v>
                </c:pt>
              </c:numCache>
            </c:numRef>
          </c:val>
          <c:extLst>
            <c:ext xmlns:c16="http://schemas.microsoft.com/office/drawing/2014/chart" uri="{C3380CC4-5D6E-409C-BE32-E72D297353CC}">
              <c16:uniqueId val="{00000012-1114-4AF0-8CBF-FFB3FBE1A8B0}"/>
            </c:ext>
          </c:extLst>
        </c:ser>
        <c:ser>
          <c:idx val="4"/>
          <c:order val="4"/>
          <c:tx>
            <c:strRef>
              <c:f>Sheet1!$F$1</c:f>
              <c:strCache>
                <c:ptCount val="1"/>
                <c:pt idx="0">
                  <c:v>Entertainment</c:v>
                </c:pt>
              </c:strCache>
            </c:strRef>
          </c:tx>
          <c:spPr>
            <a:solidFill>
              <a:srgbClr val="FFE600"/>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Sheet1!$F$2:$F$3</c:f>
              <c:numCache>
                <c:formatCode>0%</c:formatCode>
                <c:ptCount val="2"/>
                <c:pt idx="0">
                  <c:v>5.1248582372199515E-2</c:v>
                </c:pt>
                <c:pt idx="1">
                  <c:v>6.3618772476514401E-2</c:v>
                </c:pt>
              </c:numCache>
            </c:numRef>
          </c:val>
          <c:extLst>
            <c:ext xmlns:c16="http://schemas.microsoft.com/office/drawing/2014/chart" uri="{C3380CC4-5D6E-409C-BE32-E72D297353CC}">
              <c16:uniqueId val="{00000013-1114-4AF0-8CBF-FFB3FBE1A8B0}"/>
            </c:ext>
          </c:extLst>
        </c:ser>
        <c:ser>
          <c:idx val="5"/>
          <c:order val="5"/>
          <c:tx>
            <c:strRef>
              <c:f>Sheet1!$G$1</c:f>
              <c:strCache>
                <c:ptCount val="1"/>
                <c:pt idx="0">
                  <c:v>Apparel and Services</c:v>
                </c:pt>
              </c:strCache>
            </c:strRef>
          </c:tx>
          <c:spPr>
            <a:solidFill>
              <a:schemeClr val="accent5"/>
            </a:solidFill>
            <a:ln w="19050">
              <a:solidFill>
                <a:schemeClr val="lt1"/>
              </a:solidFill>
            </a:ln>
            <a:effectLst/>
          </c:spPr>
          <c:invertIfNegative val="0"/>
          <c:dLbls>
            <c:dLbl>
              <c:idx val="0"/>
              <c:layout>
                <c:manualLayout>
                  <c:x val="-0.1507540767164789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114-4AF0-8CBF-FFB3FBE1A8B0}"/>
                </c:ext>
              </c:extLst>
            </c:dLbl>
            <c:dLbl>
              <c:idx val="1"/>
              <c:layout>
                <c:manualLayout>
                  <c:x val="-0.1394069956733031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114-4AF0-8CBF-FFB3FBE1A8B0}"/>
                </c:ext>
              </c:extLst>
            </c:dLbl>
            <c:spPr>
              <a:noFill/>
              <a:ln>
                <a:noFill/>
              </a:ln>
              <a:effectLst/>
            </c:spPr>
            <c:txPr>
              <a:bodyPr rot="0" spcFirstLastPara="1" vertOverflow="ellipsis" vert="horz" wrap="square" anchor="ctr" anchorCtr="1"/>
              <a:lstStyle/>
              <a:p>
                <a:pPr algn="ctr">
                  <a:defRPr sz="12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Sheet1!$G$2:$G$3</c:f>
              <c:numCache>
                <c:formatCode>0%</c:formatCode>
                <c:ptCount val="2"/>
                <c:pt idx="0">
                  <c:v>4.01857359895577E-2</c:v>
                </c:pt>
                <c:pt idx="1">
                  <c:v>3.1771044102208462E-2</c:v>
                </c:pt>
              </c:numCache>
            </c:numRef>
          </c:val>
          <c:extLst>
            <c:ext xmlns:c16="http://schemas.microsoft.com/office/drawing/2014/chart" uri="{C3380CC4-5D6E-409C-BE32-E72D297353CC}">
              <c16:uniqueId val="{00000014-1114-4AF0-8CBF-FFB3FBE1A8B0}"/>
            </c:ext>
          </c:extLst>
        </c:ser>
        <c:ser>
          <c:idx val="6"/>
          <c:order val="6"/>
          <c:tx>
            <c:strRef>
              <c:f>Sheet1!$H$1</c:f>
              <c:strCache>
                <c:ptCount val="1"/>
                <c:pt idx="0">
                  <c:v>Personal Care Products &amp; Services</c:v>
                </c:pt>
              </c:strCache>
            </c:strRef>
          </c:tx>
          <c:spPr>
            <a:solidFill>
              <a:schemeClr val="accent3"/>
            </a:solidFill>
            <a:ln w="19050">
              <a:solidFill>
                <a:schemeClr val="lt1"/>
              </a:solidFill>
            </a:ln>
            <a:effectLst/>
          </c:spPr>
          <c:invertIfNegative val="0"/>
          <c:dLbls>
            <c:dLbl>
              <c:idx val="0"/>
              <c:layout>
                <c:manualLayout>
                  <c:x val="0.15399609987167204"/>
                  <c:y val="-1.3681555862223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114-4AF0-8CBF-FFB3FBE1A8B0}"/>
                </c:ext>
              </c:extLst>
            </c:dLbl>
            <c:dLbl>
              <c:idx val="1"/>
              <c:layout>
                <c:manualLayout>
                  <c:x val="0.12643890305253072"/>
                  <c:y val="-2.5082852414076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114-4AF0-8CBF-FFB3FBE1A8B0}"/>
                </c:ext>
              </c:extLst>
            </c:dLbl>
            <c:spPr>
              <a:noFill/>
              <a:ln>
                <a:noFill/>
              </a:ln>
              <a:effectLst/>
            </c:spPr>
            <c:txPr>
              <a:bodyPr rot="0" spcFirstLastPara="1" vertOverflow="ellipsis" vert="horz" wrap="square" anchor="ctr" anchorCtr="1"/>
              <a:lstStyle/>
              <a:p>
                <a:pPr algn="ctr">
                  <a:defRPr sz="12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Sheet1!$H$2:$H$3</c:f>
              <c:numCache>
                <c:formatCode>0%</c:formatCode>
                <c:ptCount val="2"/>
                <c:pt idx="0">
                  <c:v>1.3010078531230608E-2</c:v>
                </c:pt>
                <c:pt idx="1">
                  <c:v>1.594949507157685E-2</c:v>
                </c:pt>
              </c:numCache>
            </c:numRef>
          </c:val>
          <c:extLst>
            <c:ext xmlns:c16="http://schemas.microsoft.com/office/drawing/2014/chart" uri="{C3380CC4-5D6E-409C-BE32-E72D297353CC}">
              <c16:uniqueId val="{00000015-1114-4AF0-8CBF-FFB3FBE1A8B0}"/>
            </c:ext>
          </c:extLst>
        </c:ser>
        <c:ser>
          <c:idx val="7"/>
          <c:order val="7"/>
          <c:tx>
            <c:strRef>
              <c:f>Sheet1!$I$1</c:f>
              <c:strCache>
                <c:ptCount val="1"/>
                <c:pt idx="0">
                  <c:v>Alcoholic Beverages</c:v>
                </c:pt>
              </c:strCache>
            </c:strRef>
          </c:tx>
          <c:spPr>
            <a:solidFill>
              <a:srgbClr val="C00000"/>
            </a:solidFill>
            <a:ln w="19050">
              <a:solidFill>
                <a:schemeClr val="lt1"/>
              </a:solidFill>
            </a:ln>
            <a:effectLst/>
          </c:spPr>
          <c:invertIfNegative val="0"/>
          <c:dLbls>
            <c:dLbl>
              <c:idx val="0"/>
              <c:layout>
                <c:manualLayout>
                  <c:x val="-8.2671590457423935E-2"/>
                  <c:y val="-4.3324926897041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114-4AF0-8CBF-FFB3FBE1A8B0}"/>
                </c:ext>
              </c:extLst>
            </c:dLbl>
            <c:dLbl>
              <c:idx val="1"/>
              <c:layout>
                <c:manualLayout>
                  <c:x val="4.5388324172703338E-2"/>
                  <c:y val="-4.33249268970410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114-4AF0-8CBF-FFB3FBE1A8B0}"/>
                </c:ext>
              </c:extLst>
            </c:dLbl>
            <c:spPr>
              <a:noFill/>
              <a:ln>
                <a:noFill/>
              </a:ln>
              <a:effectLst/>
            </c:spPr>
            <c:txPr>
              <a:bodyPr rot="0" spcFirstLastPara="1" vertOverflow="ellipsis" vert="horz" wrap="square" anchor="ctr" anchorCtr="1"/>
              <a:lstStyle/>
              <a:p>
                <a:pPr algn="ctr">
                  <a:defRPr sz="12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Sheet1!$I$2:$I$3</c:f>
              <c:numCache>
                <c:formatCode>0%</c:formatCode>
                <c:ptCount val="2"/>
                <c:pt idx="0">
                  <c:v>1.1234031626473798E-2</c:v>
                </c:pt>
                <c:pt idx="1">
                  <c:v>1.230407481050858E-2</c:v>
                </c:pt>
              </c:numCache>
            </c:numRef>
          </c:val>
          <c:extLst>
            <c:ext xmlns:c16="http://schemas.microsoft.com/office/drawing/2014/chart" uri="{C3380CC4-5D6E-409C-BE32-E72D297353CC}">
              <c16:uniqueId val="{00000016-1114-4AF0-8CBF-FFB3FBE1A8B0}"/>
            </c:ext>
          </c:extLst>
        </c:ser>
        <c:dLbls>
          <c:showLegendKey val="0"/>
          <c:showVal val="0"/>
          <c:showCatName val="0"/>
          <c:showSerName val="0"/>
          <c:showPercent val="0"/>
          <c:showBubbleSize val="0"/>
        </c:dLbls>
        <c:gapWidth val="100"/>
        <c:overlap val="100"/>
        <c:axId val="382895344"/>
        <c:axId val="1922643712"/>
      </c:barChart>
      <c:catAx>
        <c:axId val="382895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crossAx val="1922643712"/>
        <c:crosses val="autoZero"/>
        <c:auto val="1"/>
        <c:lblAlgn val="ctr"/>
        <c:lblOffset val="100"/>
        <c:noMultiLvlLbl val="0"/>
      </c:catAx>
      <c:valAx>
        <c:axId val="1922643712"/>
        <c:scaling>
          <c:orientation val="minMax"/>
        </c:scaling>
        <c:delete val="1"/>
        <c:axPos val="l"/>
        <c:numFmt formatCode="0%" sourceLinked="1"/>
        <c:majorTickMark val="out"/>
        <c:minorTickMark val="none"/>
        <c:tickLblPos val="nextTo"/>
        <c:crossAx val="382895344"/>
        <c:crosses val="autoZero"/>
        <c:crossBetween val="between"/>
      </c:valAx>
      <c:spPr>
        <a:noFill/>
        <a:ln>
          <a:noFill/>
        </a:ln>
        <a:effectLst/>
      </c:spPr>
    </c:plotArea>
    <c:legend>
      <c:legendPos val="b"/>
      <c:layout>
        <c:manualLayout>
          <c:xMode val="edge"/>
          <c:yMode val="edge"/>
          <c:x val="7.4515860002802928E-2"/>
          <c:y val="0.78897618511540091"/>
          <c:w val="0.88338851154632503"/>
          <c:h val="0.1426160355734816"/>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rgbClr val="1B1464"/>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0.11521</cdr:x>
      <cdr:y>0.37698</cdr:y>
    </cdr:from>
    <cdr:to>
      <cdr:x>0.24265</cdr:x>
      <cdr:y>0.45395</cdr:y>
    </cdr:to>
    <cdr:sp macro="" textlink="">
      <cdr:nvSpPr>
        <cdr:cNvPr id="2" name="TextBox 1">
          <a:extLst xmlns:a="http://schemas.openxmlformats.org/drawingml/2006/main">
            <a:ext uri="{FF2B5EF4-FFF2-40B4-BE49-F238E27FC236}">
              <a16:creationId xmlns:a16="http://schemas.microsoft.com/office/drawing/2014/main" id="{DEF8FCC8-C084-4F31-BAA4-6A4B408EE656}"/>
            </a:ext>
          </a:extLst>
        </cdr:cNvPr>
        <cdr:cNvSpPr txBox="1"/>
      </cdr:nvSpPr>
      <cdr:spPr>
        <a:xfrm xmlns:a="http://schemas.openxmlformats.org/drawingml/2006/main">
          <a:off x="1167584" y="1581347"/>
          <a:ext cx="1291473" cy="322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1B1464"/>
              </a:solidFill>
              <a:latin typeface="Helvetica" panose="020B0403020202020204" pitchFamily="34" charset="0"/>
            </a:rPr>
            <a:t>$1.1T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83" tIns="47092" rIns="94183" bIns="47092" rtlCol="0"/>
          <a:lstStyle>
            <a:lvl1pPr algn="l">
              <a:defRPr sz="1200"/>
            </a:lvl1pPr>
          </a:lstStyle>
          <a:p>
            <a:endParaRPr lang="en-US"/>
          </a:p>
        </p:txBody>
      </p:sp>
      <p:sp>
        <p:nvSpPr>
          <p:cNvPr id="3" name="Date Placeholder 2"/>
          <p:cNvSpPr>
            <a:spLocks noGrp="1"/>
          </p:cNvSpPr>
          <p:nvPr>
            <p:ph type="dt" idx="1"/>
          </p:nvPr>
        </p:nvSpPr>
        <p:spPr>
          <a:xfrm>
            <a:off x="4021295" y="0"/>
            <a:ext cx="3076363" cy="470895"/>
          </a:xfrm>
          <a:prstGeom prst="rect">
            <a:avLst/>
          </a:prstGeom>
        </p:spPr>
        <p:txBody>
          <a:bodyPr vert="horz" lIns="94183" tIns="47092" rIns="94183" bIns="47092" rtlCol="0"/>
          <a:lstStyle>
            <a:lvl1pPr algn="r">
              <a:defRPr sz="1200"/>
            </a:lvl1pPr>
          </a:lstStyle>
          <a:p>
            <a:fld id="{BC769033-CC82-0C4F-9180-62F036320BDF}" type="datetimeFigureOut">
              <a:rPr lang="en-US" smtClean="0"/>
              <a:t>2/23/2021</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3" tIns="47092" rIns="94183" bIns="47092" rtlCol="0" anchor="ctr"/>
          <a:lstStyle/>
          <a:p>
            <a:endParaRPr lang="en-US"/>
          </a:p>
        </p:txBody>
      </p:sp>
      <p:sp>
        <p:nvSpPr>
          <p:cNvPr id="5" name="Notes Placeholder 4"/>
          <p:cNvSpPr>
            <a:spLocks noGrp="1"/>
          </p:cNvSpPr>
          <p:nvPr>
            <p:ph type="body" sz="quarter" idx="3"/>
          </p:nvPr>
        </p:nvSpPr>
        <p:spPr>
          <a:xfrm>
            <a:off x="709930" y="4516675"/>
            <a:ext cx="5679440" cy="3695463"/>
          </a:xfrm>
          <a:prstGeom prst="rect">
            <a:avLst/>
          </a:prstGeom>
        </p:spPr>
        <p:txBody>
          <a:bodyPr vert="horz" lIns="94183" tIns="47092" rIns="94183" bIns="470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8"/>
            <a:ext cx="3076363" cy="470894"/>
          </a:xfrm>
          <a:prstGeom prst="rect">
            <a:avLst/>
          </a:prstGeom>
        </p:spPr>
        <p:txBody>
          <a:bodyPr vert="horz" lIns="94183" tIns="47092" rIns="94183" bIns="47092"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8914408"/>
            <a:ext cx="3076363" cy="470894"/>
          </a:xfrm>
          <a:prstGeom prst="rect">
            <a:avLst/>
          </a:prstGeom>
        </p:spPr>
        <p:txBody>
          <a:bodyPr vert="horz" lIns="94183" tIns="47092" rIns="94183" bIns="47092"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4034"/>
            <a:fld id="{B4DC5A39-9615-4EA5-AD81-2B3B06F13EEC}" type="slidenum">
              <a:rPr lang="en-US">
                <a:solidFill>
                  <a:prstClr val="black"/>
                </a:solidFill>
                <a:latin typeface="Calibri" panose="020F0502020204030204"/>
              </a:rPr>
              <a:pPr defTabSz="91403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29174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03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03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71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4034"/>
            <a:fld id="{B4DC5A39-9615-4EA5-AD81-2B3B06F13EEC}" type="slidenum">
              <a:rPr lang="en-US">
                <a:solidFill>
                  <a:prstClr val="black"/>
                </a:solidFill>
                <a:latin typeface="Calibri" panose="020F0502020204030204"/>
              </a:rPr>
              <a:pPr defTabSz="91403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51582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63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73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Tree>
    <p:extLst>
      <p:ext uri="{BB962C8B-B14F-4D97-AF65-F5344CB8AC3E}">
        <p14:creationId xmlns:p14="http://schemas.microsoft.com/office/powerpoint/2010/main" val="398319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6"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533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3952" y="5002207"/>
            <a:ext cx="7247473" cy="1517126"/>
          </a:xfrm>
          <a:prstGeom prst="rect">
            <a:avLst/>
          </a:prstGeom>
        </p:spPr>
        <p:txBody>
          <a:bodyPr anchor="t" anchorCtr="0">
            <a:noAutofit/>
          </a:bodyPr>
          <a:lstStyle>
            <a:lvl1pPr algn="l">
              <a:lnSpc>
                <a:spcPts val="3799"/>
              </a:lnSpc>
              <a:defRPr sz="3599"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8724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21115" y="2788257"/>
            <a:ext cx="6874356" cy="1286933"/>
          </a:xfrm>
          <a:prstGeom prst="rect">
            <a:avLst/>
          </a:prstGeom>
        </p:spPr>
        <p:txBody>
          <a:bodyPr vert="horz" lIns="0" tIns="0" rIns="0" bIns="0"/>
          <a:lstStyle>
            <a:lvl1pPr marL="0" indent="0">
              <a:lnSpc>
                <a:spcPts val="4499"/>
              </a:lnSpc>
              <a:spcBef>
                <a:spcPts val="0"/>
              </a:spcBef>
              <a:buFontTx/>
              <a:buNone/>
              <a:defRPr sz="5499" b="1" cap="none"/>
            </a:lvl1pPr>
            <a:lvl2pPr marL="457109" indent="0">
              <a:lnSpc>
                <a:spcPts val="4499"/>
              </a:lnSpc>
              <a:spcBef>
                <a:spcPts val="0"/>
              </a:spcBef>
              <a:buFontTx/>
              <a:buNone/>
              <a:defRPr sz="5499" cap="all"/>
            </a:lvl2pPr>
            <a:lvl3pPr marL="914217" indent="0">
              <a:lnSpc>
                <a:spcPts val="4499"/>
              </a:lnSpc>
              <a:spcBef>
                <a:spcPts val="0"/>
              </a:spcBef>
              <a:buFontTx/>
              <a:buNone/>
              <a:defRPr sz="5499" cap="all"/>
            </a:lvl3pPr>
            <a:lvl4pPr marL="1371326" indent="0">
              <a:lnSpc>
                <a:spcPts val="4499"/>
              </a:lnSpc>
              <a:spcBef>
                <a:spcPts val="0"/>
              </a:spcBef>
              <a:buFontTx/>
              <a:buNone/>
              <a:defRPr sz="5499" cap="all"/>
            </a:lvl4pPr>
            <a:lvl5pPr marL="1828434" indent="0">
              <a:lnSpc>
                <a:spcPts val="4499"/>
              </a:lnSpc>
              <a:spcBef>
                <a:spcPts val="0"/>
              </a:spcBef>
              <a:buFontTx/>
              <a:buNone/>
              <a:defRPr sz="5499" cap="all"/>
            </a:lvl5pPr>
          </a:lstStyle>
          <a:p>
            <a:pPr lvl="0"/>
            <a:r>
              <a:rPr lang="en-US"/>
              <a:t>Insert Report Title Here</a:t>
            </a:r>
          </a:p>
        </p:txBody>
      </p:sp>
      <p:sp>
        <p:nvSpPr>
          <p:cNvPr id="7" name="Text Placeholder 6"/>
          <p:cNvSpPr>
            <a:spLocks noGrp="1"/>
          </p:cNvSpPr>
          <p:nvPr>
            <p:ph type="body" sz="quarter" idx="11" hasCustomPrompt="1"/>
          </p:nvPr>
        </p:nvSpPr>
        <p:spPr>
          <a:xfrm>
            <a:off x="3480770" y="3960348"/>
            <a:ext cx="8282253" cy="1585314"/>
          </a:xfrm>
          <a:prstGeom prst="rect">
            <a:avLst/>
          </a:prstGeom>
        </p:spPr>
        <p:txBody>
          <a:bodyPr vert="horz" lIns="0" tIns="0" rIns="0" bIns="0"/>
          <a:lstStyle>
            <a:lvl1pPr marL="0" indent="0">
              <a:spcBef>
                <a:spcPts val="0"/>
              </a:spcBef>
              <a:buFontTx/>
              <a:buNone/>
              <a:defRPr sz="3199" b="1" cap="none" baseline="0">
                <a:solidFill>
                  <a:srgbClr val="508ABA"/>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r>
              <a:rPr lang="en-US" sz="2599">
                <a:latin typeface="+mn-lt"/>
                <a:cs typeface="Trebuchet MS"/>
              </a:rPr>
              <a:t>Insert Subhead Text Here</a:t>
            </a:r>
          </a:p>
        </p:txBody>
      </p:sp>
    </p:spTree>
    <p:extLst>
      <p:ext uri="{BB962C8B-B14F-4D97-AF65-F5344CB8AC3E}">
        <p14:creationId xmlns:p14="http://schemas.microsoft.com/office/powerpoint/2010/main" val="327080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8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8" name="Slide Number Placeholder 5">
            <a:extLst>
              <a:ext uri="{FF2B5EF4-FFF2-40B4-BE49-F238E27FC236}">
                <a16:creationId xmlns:a16="http://schemas.microsoft.com/office/drawing/2014/main" id="{93682BC4-D643-438E-88A2-BD4E5D904743}"/>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54289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7" name="Slide Number Placeholder 5">
            <a:extLst>
              <a:ext uri="{FF2B5EF4-FFF2-40B4-BE49-F238E27FC236}">
                <a16:creationId xmlns:a16="http://schemas.microsoft.com/office/drawing/2014/main" id="{E668B83D-6865-49CC-B709-7F50201F2FFF}"/>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12127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CF45CF4-26E2-4644-BA6D-8BEECDC27621}"/>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67974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96678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8533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30"/>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29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457109" rtl="0" eaLnBrk="1" latinLnBrk="0" hangingPunct="1">
        <a:spcBef>
          <a:spcPct val="0"/>
        </a:spcBef>
        <a:buNone/>
        <a:defRPr sz="4399" kern="1200">
          <a:solidFill>
            <a:schemeClr val="tx1"/>
          </a:solidFill>
          <a:latin typeface="+mj-lt"/>
          <a:ea typeface="+mj-ea"/>
          <a:cs typeface="+mj-cs"/>
        </a:defRPr>
      </a:lvl1pPr>
    </p:titleStyle>
    <p:bodyStyle>
      <a:lvl1pPr marL="342831" indent="-342831" algn="l" defTabSz="457109" rtl="0" eaLnBrk="1" latinLnBrk="0" hangingPunct="1">
        <a:spcBef>
          <a:spcPct val="20000"/>
        </a:spcBef>
        <a:buFont typeface="Arial"/>
        <a:buChar char="•"/>
        <a:defRPr sz="3199" kern="1200">
          <a:solidFill>
            <a:schemeClr val="tx1"/>
          </a:solidFill>
          <a:latin typeface="+mn-lt"/>
          <a:ea typeface="+mn-ea"/>
          <a:cs typeface="+mn-cs"/>
        </a:defRPr>
      </a:lvl1pPr>
      <a:lvl2pPr marL="742801" indent="-285693" algn="l" defTabSz="457109" rtl="0" eaLnBrk="1" latinLnBrk="0" hangingPunct="1">
        <a:spcBef>
          <a:spcPct val="20000"/>
        </a:spcBef>
        <a:buFont typeface="Arial"/>
        <a:buChar char="–"/>
        <a:defRPr sz="2799" kern="1200">
          <a:solidFill>
            <a:schemeClr val="tx1"/>
          </a:solidFill>
          <a:latin typeface="+mn-lt"/>
          <a:ea typeface="+mn-ea"/>
          <a:cs typeface="+mn-cs"/>
        </a:defRPr>
      </a:lvl2pPr>
      <a:lvl3pPr marL="1142771" indent="-228554" algn="l" defTabSz="457109"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9" rtl="0" eaLnBrk="1" latinLnBrk="0" hangingPunct="1">
        <a:spcBef>
          <a:spcPct val="20000"/>
        </a:spcBef>
        <a:buFont typeface="Arial"/>
        <a:buChar char="–"/>
        <a:defRPr sz="2000" kern="1200">
          <a:solidFill>
            <a:schemeClr val="tx1"/>
          </a:solidFill>
          <a:latin typeface="+mn-lt"/>
          <a:ea typeface="+mn-ea"/>
          <a:cs typeface="+mn-cs"/>
        </a:defRPr>
      </a:lvl4pPr>
      <a:lvl5pPr marL="2056989" indent="-228554" algn="l" defTabSz="457109" rtl="0" eaLnBrk="1" latinLnBrk="0" hangingPunct="1">
        <a:spcBef>
          <a:spcPct val="20000"/>
        </a:spcBef>
        <a:buFont typeface="Arial"/>
        <a:buChar char="»"/>
        <a:defRPr sz="20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97865DE-6A0A-4148-A6DF-D56C69C978FE}"/>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4129546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52963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thevab.com/insight/audience-migration-context"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descr="A picture containing computer&#10;&#10;Description automatically generated">
            <a:extLst>
              <a:ext uri="{FF2B5EF4-FFF2-40B4-BE49-F238E27FC236}">
                <a16:creationId xmlns:a16="http://schemas.microsoft.com/office/drawing/2014/main" id="{56EBA222-75D3-2F4C-8822-9E6A0855523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 y="0"/>
            <a:ext cx="12190539" cy="6858000"/>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43252" y="4552152"/>
            <a:ext cx="6408065" cy="830997"/>
          </a:xfrm>
          <a:prstGeom prst="rect">
            <a:avLst/>
          </a:prstGeom>
          <a:noFill/>
        </p:spPr>
        <p:txBody>
          <a:bodyPr wrap="square" rtlCol="0">
            <a:spAutoFit/>
          </a:bodyPr>
          <a:lstStyle/>
          <a:p>
            <a:pPr>
              <a:defRPr/>
            </a:pPr>
            <a:r>
              <a:rPr lang="en-US" sz="2400" b="1" i="1">
                <a:solidFill>
                  <a:schemeClr val="bg1"/>
                </a:solidFill>
                <a:latin typeface="Helvetica"/>
                <a:ea typeface="Times New Roman" panose="02020603050405020304" pitchFamily="18" charset="0"/>
                <a:cs typeface="Helvetica"/>
              </a:rPr>
              <a:t>“How lucrative are adults over 50 as a consumer group?”</a:t>
            </a:r>
            <a:endParaRPr lang="en-US" sz="2400" b="1" i="1">
              <a:solidFill>
                <a:schemeClr val="bg1"/>
              </a:solidFill>
              <a:latin typeface="Helvetica"/>
              <a:cs typeface="Helvetica"/>
            </a:endParaRPr>
          </a:p>
        </p:txBody>
      </p:sp>
      <p:pic>
        <p:nvPicPr>
          <p:cNvPr id="8" name="Picture 7" descr="A picture containing drawing&#10;&#10;Description automatically generated">
            <a:extLst>
              <a:ext uri="{FF2B5EF4-FFF2-40B4-BE49-F238E27FC236}">
                <a16:creationId xmlns:a16="http://schemas.microsoft.com/office/drawing/2014/main" id="{E15EF35E-746D-44F8-B01A-F167D2AB2E0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3469" y="6044310"/>
            <a:ext cx="2085727" cy="660480"/>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7286E8E7-2A34-AD49-97FB-167B44CAD5C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18786" y="6063082"/>
            <a:ext cx="2487843" cy="794918"/>
          </a:xfrm>
          <a:prstGeom prst="rect">
            <a:avLst/>
          </a:prstGeom>
        </p:spPr>
      </p:pic>
      <p:grpSp>
        <p:nvGrpSpPr>
          <p:cNvPr id="24" name="Group 23">
            <a:extLst>
              <a:ext uri="{FF2B5EF4-FFF2-40B4-BE49-F238E27FC236}">
                <a16:creationId xmlns:a16="http://schemas.microsoft.com/office/drawing/2014/main" id="{2892D0B1-E6D9-4C25-8035-65885AE06C2B}"/>
              </a:ext>
            </a:extLst>
          </p:cNvPr>
          <p:cNvGrpSpPr/>
          <p:nvPr/>
        </p:nvGrpSpPr>
        <p:grpSpPr>
          <a:xfrm>
            <a:off x="237410" y="3574950"/>
            <a:ext cx="6105110" cy="855923"/>
            <a:chOff x="237410" y="3815092"/>
            <a:chExt cx="6105110" cy="855923"/>
          </a:xfrm>
        </p:grpSpPr>
        <p:sp>
          <p:nvSpPr>
            <p:cNvPr id="25" name="TextBox 24">
              <a:extLst>
                <a:ext uri="{FF2B5EF4-FFF2-40B4-BE49-F238E27FC236}">
                  <a16:creationId xmlns:a16="http://schemas.microsoft.com/office/drawing/2014/main" id="{0437E409-5778-492F-98BF-D87CBABDA8BE}"/>
                </a:ext>
              </a:extLst>
            </p:cNvPr>
            <p:cNvSpPr txBox="1"/>
            <p:nvPr/>
          </p:nvSpPr>
          <p:spPr>
            <a:xfrm>
              <a:off x="1145680" y="3815092"/>
              <a:ext cx="5196840" cy="646331"/>
            </a:xfrm>
            <a:prstGeom prst="rect">
              <a:avLst/>
            </a:prstGeom>
            <a:noFill/>
          </p:spPr>
          <p:txBody>
            <a:bodyPr wrap="square" rtlCol="0">
              <a:spAutoFit/>
            </a:bodyPr>
            <a:lstStyle/>
            <a:p>
              <a:r>
                <a:rPr lang="en-US" sz="3600" dirty="0">
                  <a:solidFill>
                    <a:srgbClr val="ED3C8D"/>
                  </a:solidFill>
                  <a:latin typeface="Helvetica" panose="020B0604020202020204" pitchFamily="34" charset="0"/>
                  <a:cs typeface="Helvetica" panose="020B0604020202020204" pitchFamily="34" charset="0"/>
                </a:rPr>
                <a:t>Marketer FAQs</a:t>
              </a:r>
            </a:p>
          </p:txBody>
        </p:sp>
        <p:grpSp>
          <p:nvGrpSpPr>
            <p:cNvPr id="26" name="Group 25">
              <a:extLst>
                <a:ext uri="{FF2B5EF4-FFF2-40B4-BE49-F238E27FC236}">
                  <a16:creationId xmlns:a16="http://schemas.microsoft.com/office/drawing/2014/main" id="{3195503E-CBF3-452D-9234-A425D76485F2}"/>
                </a:ext>
              </a:extLst>
            </p:cNvPr>
            <p:cNvGrpSpPr/>
            <p:nvPr/>
          </p:nvGrpSpPr>
          <p:grpSpPr>
            <a:xfrm>
              <a:off x="237410" y="3863531"/>
              <a:ext cx="2153915" cy="807484"/>
              <a:chOff x="237410" y="3863531"/>
              <a:chExt cx="2153915" cy="807484"/>
            </a:xfrm>
          </p:grpSpPr>
          <p:cxnSp>
            <p:nvCxnSpPr>
              <p:cNvPr id="27" name="Straight Connector 26">
                <a:extLst>
                  <a:ext uri="{FF2B5EF4-FFF2-40B4-BE49-F238E27FC236}">
                    <a16:creationId xmlns:a16="http://schemas.microsoft.com/office/drawing/2014/main" id="{789FD5FA-66CC-4E6A-9D0E-B2C6D01AA6E9}"/>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BFF2FC2-DAB3-4EF3-9CF2-33A33A0C384F}"/>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Icon&#10;&#10;Description automatically generated">
                <a:extLst>
                  <a:ext uri="{FF2B5EF4-FFF2-40B4-BE49-F238E27FC236}">
                    <a16:creationId xmlns:a16="http://schemas.microsoft.com/office/drawing/2014/main" id="{13D656D5-5ECD-4B98-BB9E-8CF23E4C15E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spTree>
    <p:extLst>
      <p:ext uri="{BB962C8B-B14F-4D97-AF65-F5344CB8AC3E}">
        <p14:creationId xmlns:p14="http://schemas.microsoft.com/office/powerpoint/2010/main" val="44657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73029"/>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3" y="670405"/>
            <a:ext cx="118469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1F1A62"/>
                </a:solidFill>
                <a:latin typeface="Helvetica" pitchFamily="2" charset="0"/>
              </a:rPr>
              <a:t>Other Marketer FAQs Addressed by </a:t>
            </a:r>
            <a:r>
              <a:rPr lang="en-US" sz="2800" b="1" i="1">
                <a:solidFill>
                  <a:srgbClr val="1F1A62"/>
                </a:solidFill>
                <a:latin typeface="Helvetica" pitchFamily="2" charset="0"/>
              </a:rPr>
              <a:t>Audience Migration in Context</a:t>
            </a:r>
            <a:endParaRPr kumimoji="0" lang="en-US" sz="2800" b="1" i="1"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B03E04A7-B551-462A-BC4E-3156488723A9}"/>
              </a:ext>
            </a:extLst>
          </p:cNvPr>
          <p:cNvSpPr/>
          <p:nvPr/>
        </p:nvSpPr>
        <p:spPr>
          <a:xfrm>
            <a:off x="403060" y="2042980"/>
            <a:ext cx="10787546" cy="196977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lang="en-US" sz="2200">
                <a:solidFill>
                  <a:srgbClr val="1B1464"/>
                </a:solidFill>
                <a:latin typeface="Helvetica"/>
                <a:cs typeface="Helvetica"/>
              </a:rPr>
              <a:t>I know the population is aging, but to what extent is it skewing to adults over 50?</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200" i="0" u="none" strike="noStrike" kern="1200" cap="none" spc="0" normalizeH="0" baseline="0" noProof="0">
                <a:ln>
                  <a:noFill/>
                </a:ln>
                <a:solidFill>
                  <a:srgbClr val="1B1464"/>
                </a:solidFill>
                <a:effectLst/>
                <a:uLnTx/>
                <a:uFillTx/>
                <a:latin typeface="Helvetica"/>
                <a:ea typeface="+mn-ea"/>
                <a:cs typeface="Helvetica"/>
              </a:rPr>
              <a:t>How will the aging of the linear TV audience impact my buying strategy?</a:t>
            </a:r>
          </a:p>
          <a:p>
            <a:pPr>
              <a:defRPr/>
            </a:pPr>
            <a:endParaRPr lang="en-US" sz="2800">
              <a:solidFill>
                <a:srgbClr val="1B1464"/>
              </a:solidFill>
              <a:latin typeface="Helvetica"/>
              <a:ea typeface="Times New Roman" panose="02020603050405020304" pitchFamily="18" charset="0"/>
              <a:cs typeface="Helvetica"/>
            </a:endParaRPr>
          </a:p>
          <a:p>
            <a:pPr marL="285750" indent="-285750">
              <a:buBlip>
                <a:blip r:embed="rId3"/>
              </a:buBlip>
              <a:defRPr/>
            </a:pPr>
            <a:r>
              <a:rPr lang="en-US" sz="2200">
                <a:solidFill>
                  <a:srgbClr val="1B1464"/>
                </a:solidFill>
                <a:latin typeface="Helvetica"/>
                <a:ea typeface="Times New Roman" panose="02020603050405020304" pitchFamily="18" charset="0"/>
                <a:cs typeface="Helvetica"/>
              </a:rPr>
              <a:t>Is marketing to adults over 50 relevant for only certain product categories?</a:t>
            </a:r>
          </a:p>
        </p:txBody>
      </p:sp>
      <p:pic>
        <p:nvPicPr>
          <p:cNvPr id="14" name="Picture 13">
            <a:extLst>
              <a:ext uri="{FF2B5EF4-FFF2-40B4-BE49-F238E27FC236}">
                <a16:creationId xmlns:a16="http://schemas.microsoft.com/office/drawing/2014/main" id="{BE1A5D4F-3178-4FCC-8702-CA84F8A338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8912" y="4456116"/>
            <a:ext cx="3081455" cy="1823225"/>
          </a:xfrm>
          <a:prstGeom prst="rect">
            <a:avLst/>
          </a:prstGeom>
        </p:spPr>
      </p:pic>
      <p:sp>
        <p:nvSpPr>
          <p:cNvPr id="16" name="TextBox 15">
            <a:extLst>
              <a:ext uri="{FF2B5EF4-FFF2-40B4-BE49-F238E27FC236}">
                <a16:creationId xmlns:a16="http://schemas.microsoft.com/office/drawing/2014/main" id="{4E85ABB3-0E31-4D5B-917F-28E095F593EF}"/>
              </a:ext>
            </a:extLst>
          </p:cNvPr>
          <p:cNvSpPr txBox="1"/>
          <p:nvPr/>
        </p:nvSpPr>
        <p:spPr>
          <a:xfrm>
            <a:off x="3675410" y="4359142"/>
            <a:ext cx="8435758" cy="2062103"/>
          </a:xfrm>
          <a:prstGeom prst="rect">
            <a:avLst/>
          </a:prstGeom>
          <a:noFill/>
        </p:spPr>
        <p:txBody>
          <a:bodyPr wrap="square">
            <a:spAutoFit/>
          </a:bodyPr>
          <a:lstStyle/>
          <a:p>
            <a:r>
              <a:rPr lang="en-US" sz="1600" b="1">
                <a:solidFill>
                  <a:srgbClr val="1B1464"/>
                </a:solidFill>
                <a:effectLst/>
                <a:latin typeface="Helvetica" panose="020B0604020202020204" pitchFamily="2" charset="0"/>
                <a:ea typeface="Calibri" panose="020F0502020204030204" pitchFamily="34" charset="0"/>
                <a:cs typeface="Times New Roman" panose="02020603050405020304" pitchFamily="18" charset="0"/>
              </a:rPr>
              <a:t>About the Marketer’s Guide:</a:t>
            </a:r>
          </a:p>
          <a:p>
            <a:r>
              <a:rPr lang="en-US" sz="1600" i="1">
                <a:solidFill>
                  <a:srgbClr val="1B1464"/>
                </a:solidFill>
                <a:effectLst/>
                <a:latin typeface="Helvetica" panose="020B0604020202020204" pitchFamily="2" charset="0"/>
                <a:ea typeface="Calibri" panose="020F0502020204030204" pitchFamily="34" charset="0"/>
                <a:cs typeface="Times New Roman" panose="02020603050405020304" pitchFamily="18" charset="0"/>
                <a:hlinkClick r:id="rId5"/>
              </a:rPr>
              <a:t>Audience Migration in Context</a:t>
            </a:r>
            <a:r>
              <a:rPr lang="en-US" sz="1600">
                <a:solidFill>
                  <a:srgbClr val="1B1464"/>
                </a:solidFill>
                <a:effectLst/>
                <a:latin typeface="Helvetica" panose="020B0604020202020204" pitchFamily="2" charset="0"/>
                <a:ea typeface="Calibri" panose="020F0502020204030204" pitchFamily="34" charset="0"/>
                <a:cs typeface="Times New Roman" panose="02020603050405020304" pitchFamily="18" charset="0"/>
                <a:hlinkClick r:id="rId5"/>
              </a:rPr>
              <a:t> </a:t>
            </a:r>
            <a:r>
              <a:rPr lang="en-US" sz="1600">
                <a:solidFill>
                  <a:srgbClr val="1B1464"/>
                </a:solidFill>
                <a:effectLst/>
                <a:latin typeface="Helvetica" panose="020B0604020202020204" pitchFamily="2" charset="0"/>
                <a:ea typeface="Calibri" panose="020F0502020204030204" pitchFamily="34" charset="0"/>
                <a:cs typeface="Times New Roman" panose="02020603050405020304" pitchFamily="18" charset="0"/>
              </a:rPr>
              <a:t>is an eye-opening look at the changes in population dynamics. It exposes the disconnect between these population shifts and how many marketers buy TV.  It also clearly demonstrates the significant revenue opportunity not realized by brands who are limiting themselves by purchasing on traditional age and sex demographics. These findings underscore how important it is for brands to adopt an audience-first buying approach so that they can reach all potential customers and maximize outcomes</a:t>
            </a:r>
            <a:endParaRPr lang="en-US" sz="1600">
              <a:solidFill>
                <a:srgbClr val="1B1464"/>
              </a:solidFill>
            </a:endParaRPr>
          </a:p>
        </p:txBody>
      </p:sp>
    </p:spTree>
    <p:extLst>
      <p:ext uri="{BB962C8B-B14F-4D97-AF65-F5344CB8AC3E}">
        <p14:creationId xmlns:p14="http://schemas.microsoft.com/office/powerpoint/2010/main" val="286556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6FF6F6A-0012-413C-B3D5-DDAC566A96CF}"/>
              </a:ext>
            </a:extLst>
          </p:cNvPr>
          <p:cNvPicPr>
            <a:picLocks noChangeAspect="1"/>
          </p:cNvPicPr>
          <p:nvPr/>
        </p:nvPicPr>
        <p:blipFill>
          <a:blip r:embed="rId2" cstate="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Drawing on our marketing expertise, we </a:t>
            </a:r>
            <a:r>
              <a:rPr lang="en-US" b="1">
                <a:solidFill>
                  <a:srgbClr val="66C5AD"/>
                </a:solidFill>
                <a:latin typeface="Helvetica" panose="020B0604020202020204" pitchFamily="2" charset="0"/>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 the complexities in our industry and </a:t>
            </a:r>
            <a:r>
              <a:rPr lang="en-US" sz="2000" b="1">
                <a:solidFill>
                  <a:srgbClr val="00BFF2"/>
                </a:solidFill>
                <a:latin typeface="Helvetica" panose="020B0604020202020204" pitchFamily="2" charset="0"/>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 the way marketers look at their media strategy.  </a:t>
            </a:r>
          </a:p>
        </p:txBody>
      </p:sp>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614824"/>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rPr>
              <a:t>We are committed to your business growth and proud to offer VAB members, brand marketers and </a:t>
            </a:r>
            <a:r>
              <a:rPr lang="en-US">
                <a:solidFill>
                  <a:srgbClr val="1F1A62"/>
                </a:solidFill>
                <a:latin typeface="Helvetica" panose="020B0604020202020204" pitchFamily="2" charset="0"/>
              </a:rPr>
              <a:t>agencies </a:t>
            </a:r>
            <a:r>
              <a:rPr lang="en-US" b="1" i="1">
                <a:solidFill>
                  <a:srgbClr val="1F1A62"/>
                </a:solidFill>
                <a:latin typeface="Helvetica" panose="020B0604020202020204" pitchFamily="2" charset="0"/>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689" y="4506341"/>
            <a:ext cx="934320" cy="934320"/>
          </a:xfrm>
          <a:prstGeom prst="rect">
            <a:avLst/>
          </a:prstGeom>
        </p:spPr>
      </p:pic>
    </p:spTree>
    <p:extLst>
      <p:ext uri="{BB962C8B-B14F-4D97-AF65-F5344CB8AC3E}">
        <p14:creationId xmlns:p14="http://schemas.microsoft.com/office/powerpoint/2010/main" val="171218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looking at a computer&#10;&#10;Description automatically generated with medium confidence">
            <a:extLst>
              <a:ext uri="{FF2B5EF4-FFF2-40B4-BE49-F238E27FC236}">
                <a16:creationId xmlns:a16="http://schemas.microsoft.com/office/drawing/2014/main" id="{054DE37A-A742-4308-A447-985712A33AF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87439" y="-16611"/>
            <a:ext cx="6604561" cy="6858000"/>
          </a:xfrm>
          <a:prstGeom prst="rect">
            <a:avLst/>
          </a:prstGeom>
        </p:spPr>
      </p:pic>
      <p:sp>
        <p:nvSpPr>
          <p:cNvPr id="2" name="Rectangle 1">
            <a:extLst>
              <a:ext uri="{FF2B5EF4-FFF2-40B4-BE49-F238E27FC236}">
                <a16:creationId xmlns:a16="http://schemas.microsoft.com/office/drawing/2014/main" id="{77A6D99E-7211-4A61-8E41-8586BC7724A2}"/>
              </a:ext>
            </a:extLst>
          </p:cNvPr>
          <p:cNvSpPr/>
          <p:nvPr/>
        </p:nvSpPr>
        <p:spPr>
          <a:xfrm>
            <a:off x="0" y="-16419"/>
            <a:ext cx="5587439" cy="689083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40731"/>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D88B66-E87E-424D-8CCE-314107D81A14}"/>
              </a:ext>
            </a:extLst>
          </p:cNvPr>
          <p:cNvSpPr txBox="1"/>
          <p:nvPr/>
        </p:nvSpPr>
        <p:spPr>
          <a:xfrm>
            <a:off x="272172" y="989155"/>
            <a:ext cx="514413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1"/>
                </a:solidFill>
                <a:latin typeface="Helvetica" pitchFamily="2" charset="0"/>
              </a:rPr>
              <a:t>Adults over 55 are responsible for 41% of all consumer expenditures.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solidFill>
                <a:schemeClr val="bg1"/>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1"/>
                </a:solidFill>
                <a:latin typeface="Helvetica" pitchFamily="2" charset="0"/>
              </a:rPr>
              <a:t>By ignoring adults 55+, brands are overlooking a group that controls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1"/>
                </a:solidFill>
                <a:latin typeface="Helvetica" pitchFamily="2" charset="0"/>
              </a:rPr>
              <a:t>4 out of 10 dollars spent in the U.S. each year.</a:t>
            </a:r>
          </a:p>
        </p:txBody>
      </p:sp>
    </p:spTree>
    <p:extLst>
      <p:ext uri="{BB962C8B-B14F-4D97-AF65-F5344CB8AC3E}">
        <p14:creationId xmlns:p14="http://schemas.microsoft.com/office/powerpoint/2010/main" val="395656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C27EC-2A0E-44BB-9952-2A37AC3BFF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26358" y="4638"/>
            <a:ext cx="5465642" cy="6853362"/>
          </a:xfrm>
          <a:prstGeom prst="rect">
            <a:avLst/>
          </a:prstGeom>
        </p:spPr>
      </p:pic>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526244" y="6190420"/>
            <a:ext cx="5849275" cy="328678"/>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Source: VAB analysis of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rPr>
              <a:t>Consumer Expenditure Survey 2019</a:t>
            </a: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 data, U.S. Bureau of Labor Statistics, reported as of September 2020, Data represents adults 55+ due to data age group breakouts.</a:t>
            </a:r>
          </a:p>
        </p:txBody>
      </p:sp>
      <p:graphicFrame>
        <p:nvGraphicFramePr>
          <p:cNvPr id="9" name="Chart 8">
            <a:extLst>
              <a:ext uri="{FF2B5EF4-FFF2-40B4-BE49-F238E27FC236}">
                <a16:creationId xmlns:a16="http://schemas.microsoft.com/office/drawing/2014/main" id="{CA71EDD5-79CC-4170-921C-E20AFFE6D5E8}"/>
              </a:ext>
            </a:extLst>
          </p:cNvPr>
          <p:cNvGraphicFramePr/>
          <p:nvPr/>
        </p:nvGraphicFramePr>
        <p:xfrm>
          <a:off x="220836" y="1955799"/>
          <a:ext cx="6287807" cy="436080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A70652F-38E7-4B75-B494-BB0702BA4B32}"/>
              </a:ext>
            </a:extLst>
          </p:cNvPr>
          <p:cNvSpPr txBox="1"/>
          <p:nvPr/>
        </p:nvSpPr>
        <p:spPr>
          <a:xfrm>
            <a:off x="220836" y="228708"/>
            <a:ext cx="659721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Adults 55+ account for </a:t>
            </a:r>
            <a:r>
              <a:rPr kumimoji="0" lang="en-US" sz="2600" b="1" i="0" u="sng"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41%</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 of annual total U.S. expenditures</a:t>
            </a:r>
          </a:p>
        </p:txBody>
      </p:sp>
      <p:sp>
        <p:nvSpPr>
          <p:cNvPr id="4" name="Rectangle 3">
            <a:extLst>
              <a:ext uri="{FF2B5EF4-FFF2-40B4-BE49-F238E27FC236}">
                <a16:creationId xmlns:a16="http://schemas.microsoft.com/office/drawing/2014/main" id="{DF3B7366-1ED3-4CF7-B44D-207AECC6DDAA}"/>
              </a:ext>
            </a:extLst>
          </p:cNvPr>
          <p:cNvSpPr/>
          <p:nvPr/>
        </p:nvSpPr>
        <p:spPr>
          <a:xfrm>
            <a:off x="595391" y="1318410"/>
            <a:ext cx="53527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anose="020B0403020202020204" pitchFamily="34" charset="0"/>
                <a:cs typeface="Helvetica" panose="020B0604020202020204" pitchFamily="34" charset="0"/>
              </a:rPr>
              <a:t>This translates to </a:t>
            </a:r>
            <a:r>
              <a:rPr kumimoji="0" lang="en-US" sz="1800" b="1" i="0" u="sng" strike="noStrike" kern="1200" cap="none" spc="0" normalizeH="0" baseline="0" noProof="0">
                <a:ln>
                  <a:noFill/>
                </a:ln>
                <a:solidFill>
                  <a:srgbClr val="ED3C8D"/>
                </a:solidFill>
                <a:effectLst/>
                <a:uLnTx/>
                <a:uFillTx/>
                <a:latin typeface="Helvetica" panose="020B0403020202020204" pitchFamily="34" charset="0"/>
                <a:cs typeface="Helvetica" panose="020B0604020202020204" pitchFamily="34" charset="0"/>
              </a:rPr>
              <a:t>$3.4 trillion</a:t>
            </a:r>
            <a:r>
              <a:rPr kumimoji="0" lang="en-US" sz="1800" b="1" i="0" u="none" strike="noStrike" kern="1200" cap="none" spc="0" normalizeH="0" baseline="0" noProof="0">
                <a:ln>
                  <a:noFill/>
                </a:ln>
                <a:solidFill>
                  <a:srgbClr val="ED3C8D"/>
                </a:solidFill>
                <a:effectLst/>
                <a:uLnTx/>
                <a:uFillTx/>
                <a:latin typeface="Helvetica" panose="020B0403020202020204" pitchFamily="34" charset="0"/>
                <a:cs typeface="Helvetica" panose="020B0604020202020204" pitchFamily="34" charset="0"/>
              </a:rPr>
              <a:t> </a:t>
            </a:r>
            <a:r>
              <a:rPr kumimoji="0" lang="en-US" sz="1800" i="0" u="none" strike="noStrike" kern="1200" cap="none" spc="0" normalizeH="0" baseline="0" noProof="0">
                <a:ln>
                  <a:noFill/>
                </a:ln>
                <a:solidFill>
                  <a:srgbClr val="1B1464"/>
                </a:solidFill>
                <a:effectLst/>
                <a:uLnTx/>
                <a:uFillTx/>
                <a:latin typeface="Helvetica" panose="020B0403020202020204" pitchFamily="34" charset="0"/>
                <a:cs typeface="Helvetica" panose="020B0604020202020204" pitchFamily="34" charset="0"/>
              </a:rPr>
              <a:t>in total yearly spend</a:t>
            </a:r>
          </a:p>
        </p:txBody>
      </p:sp>
      <p:pic>
        <p:nvPicPr>
          <p:cNvPr id="2" name="Picture 1">
            <a:extLst>
              <a:ext uri="{FF2B5EF4-FFF2-40B4-BE49-F238E27FC236}">
                <a16:creationId xmlns:a16="http://schemas.microsoft.com/office/drawing/2014/main" id="{758A97DC-05C1-4BC7-855C-A0B7B2FF0D3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2BBB8F39-2BCD-4BEF-B01D-6D69EDBEED9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6" name="Rectangle 5">
            <a:extLst>
              <a:ext uri="{FF2B5EF4-FFF2-40B4-BE49-F238E27FC236}">
                <a16:creationId xmlns:a16="http://schemas.microsoft.com/office/drawing/2014/main" id="{BF61D79C-BE8B-444C-8690-9990C622FF3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72046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179095-2C04-4674-95CC-057F8BB879FA}"/>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526244" y="6327356"/>
            <a:ext cx="11012164" cy="224492"/>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 Expenditure Survey</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data, U.S. Bureau of Labor Statistics, 1999, 2009 &amp; 2019, Data represents adults 55+ due to data age group breakouts.</a:t>
            </a:r>
          </a:p>
        </p:txBody>
      </p:sp>
      <p:sp>
        <p:nvSpPr>
          <p:cNvPr id="11" name="TextBox 10">
            <a:extLst>
              <a:ext uri="{FF2B5EF4-FFF2-40B4-BE49-F238E27FC236}">
                <a16:creationId xmlns:a16="http://schemas.microsoft.com/office/drawing/2014/main" id="{5A70652F-38E7-4B75-B494-BB0702BA4B32}"/>
              </a:ext>
            </a:extLst>
          </p:cNvPr>
          <p:cNvSpPr txBox="1"/>
          <p:nvPr/>
        </p:nvSpPr>
        <p:spPr>
          <a:xfrm>
            <a:off x="160256" y="283876"/>
            <a:ext cx="1195318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Adults 55+ have become a powerful buying segment as their annual spending has </a:t>
            </a:r>
            <a:r>
              <a:rPr lang="en-US" sz="2600" b="1" u="sng">
                <a:solidFill>
                  <a:srgbClr val="1B1464"/>
                </a:solidFill>
                <a:latin typeface="Helvetica" panose="020B0604020202020204" pitchFamily="34" charset="0"/>
                <a:cs typeface="Helvetica" panose="020B0604020202020204" pitchFamily="34" charset="0"/>
              </a:rPr>
              <a:t>increased</a:t>
            </a:r>
            <a:r>
              <a:rPr kumimoji="0" lang="en-US" sz="2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by over $2 trillion</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in the last two decades</a:t>
            </a:r>
          </a:p>
        </p:txBody>
      </p:sp>
      <p:pic>
        <p:nvPicPr>
          <p:cNvPr id="2" name="Picture 1">
            <a:extLst>
              <a:ext uri="{FF2B5EF4-FFF2-40B4-BE49-F238E27FC236}">
                <a16:creationId xmlns:a16="http://schemas.microsoft.com/office/drawing/2014/main" id="{758A97DC-05C1-4BC7-855C-A0B7B2FF0D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5" name="Slide Number Placeholder 5">
            <a:extLst>
              <a:ext uri="{FF2B5EF4-FFF2-40B4-BE49-F238E27FC236}">
                <a16:creationId xmlns:a16="http://schemas.microsoft.com/office/drawing/2014/main" id="{2BBB8F39-2BCD-4BEF-B01D-6D69EDBEED9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ea typeface="+mn-ea"/>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 name="Rectangle 5">
            <a:extLst>
              <a:ext uri="{FF2B5EF4-FFF2-40B4-BE49-F238E27FC236}">
                <a16:creationId xmlns:a16="http://schemas.microsoft.com/office/drawing/2014/main" id="{BF61D79C-BE8B-444C-8690-9990C622FF3F}"/>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graphicFrame>
        <p:nvGraphicFramePr>
          <p:cNvPr id="7" name="Chart 6">
            <a:extLst>
              <a:ext uri="{FF2B5EF4-FFF2-40B4-BE49-F238E27FC236}">
                <a16:creationId xmlns:a16="http://schemas.microsoft.com/office/drawing/2014/main" id="{492E85B4-DC6E-4125-B1BE-26B4266B8457}"/>
              </a:ext>
            </a:extLst>
          </p:cNvPr>
          <p:cNvGraphicFramePr/>
          <p:nvPr/>
        </p:nvGraphicFramePr>
        <p:xfrm>
          <a:off x="1028861" y="1847653"/>
          <a:ext cx="10134279" cy="419472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a:extLst>
              <a:ext uri="{FF2B5EF4-FFF2-40B4-BE49-F238E27FC236}">
                <a16:creationId xmlns:a16="http://schemas.microsoft.com/office/drawing/2014/main" id="{9EB19016-AA7C-4A35-BE73-5D117CAF47B5}"/>
              </a:ext>
            </a:extLst>
          </p:cNvPr>
          <p:cNvSpPr txBox="1"/>
          <p:nvPr/>
        </p:nvSpPr>
        <p:spPr>
          <a:xfrm>
            <a:off x="5450263" y="3069604"/>
            <a:ext cx="1291473" cy="3228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1B1464"/>
                </a:solidFill>
                <a:latin typeface="Helvetica" panose="020B0403020202020204" pitchFamily="34" charset="0"/>
              </a:rPr>
              <a:t>$2.0T</a:t>
            </a:r>
          </a:p>
        </p:txBody>
      </p:sp>
      <p:sp>
        <p:nvSpPr>
          <p:cNvPr id="10" name="TextBox 1">
            <a:extLst>
              <a:ext uri="{FF2B5EF4-FFF2-40B4-BE49-F238E27FC236}">
                <a16:creationId xmlns:a16="http://schemas.microsoft.com/office/drawing/2014/main" id="{9EB19016-AA7C-4A35-BE73-5D117CAF47B5}"/>
              </a:ext>
            </a:extLst>
          </p:cNvPr>
          <p:cNvSpPr txBox="1"/>
          <p:nvPr/>
        </p:nvSpPr>
        <p:spPr>
          <a:xfrm>
            <a:off x="8693083" y="2579410"/>
            <a:ext cx="1291473" cy="3228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a:solidFill>
                  <a:srgbClr val="1B1464"/>
                </a:solidFill>
                <a:latin typeface="Helvetica" panose="020B0403020202020204" pitchFamily="34" charset="0"/>
              </a:rPr>
              <a:t>$3.4T</a:t>
            </a:r>
          </a:p>
        </p:txBody>
      </p:sp>
      <p:sp>
        <p:nvSpPr>
          <p:cNvPr id="3" name="Rectangle 2">
            <a:extLst>
              <a:ext uri="{FF2B5EF4-FFF2-40B4-BE49-F238E27FC236}">
                <a16:creationId xmlns:a16="http://schemas.microsoft.com/office/drawing/2014/main" id="{BBF76F59-57EF-48B6-A7C6-B72BE70D7767}"/>
              </a:ext>
            </a:extLst>
          </p:cNvPr>
          <p:cNvSpPr/>
          <p:nvPr/>
        </p:nvSpPr>
        <p:spPr>
          <a:xfrm>
            <a:off x="315228" y="1228292"/>
            <a:ext cx="11322071" cy="338554"/>
          </a:xfrm>
          <a:prstGeom prst="rect">
            <a:avLst/>
          </a:prstGeom>
          <a:noFill/>
        </p:spPr>
        <p:txBody>
          <a:bodyPr wrap="square" rtlCol="0" anchor="t">
            <a:spAutoFit/>
          </a:bodyPr>
          <a:lstStyle/>
          <a:p>
            <a:pPr marL="285750" indent="-285750">
              <a:buBlip>
                <a:blip r:embed="rId5"/>
              </a:buBlip>
              <a:defRPr/>
            </a:pPr>
            <a:r>
              <a:rPr kumimoji="0" lang="en-US" sz="1600" b="0" i="0" u="none" strike="noStrike" kern="1200" cap="none" spc="0" normalizeH="0" baseline="0" noProof="0">
                <a:ln>
                  <a:noFill/>
                </a:ln>
                <a:solidFill>
                  <a:srgbClr val="1F1A62"/>
                </a:solidFill>
                <a:effectLst/>
                <a:uLnTx/>
                <a:uFillTx/>
                <a:latin typeface="Helvetica"/>
                <a:cs typeface="Helvetica"/>
              </a:rPr>
              <a:t>Adult 55+ share of annual expenditures has increased </a:t>
            </a:r>
            <a:r>
              <a:rPr kumimoji="0" lang="en-US" sz="1600" b="0" i="0" u="sng" strike="noStrike" kern="1200" cap="none" spc="0" normalizeH="0" baseline="0" noProof="0">
                <a:ln>
                  <a:noFill/>
                </a:ln>
                <a:solidFill>
                  <a:srgbClr val="1F1A62"/>
                </a:solidFill>
                <a:effectLst/>
                <a:uLnTx/>
                <a:uFillTx/>
                <a:latin typeface="Helvetica"/>
                <a:cs typeface="Helvetica"/>
              </a:rPr>
              <a:t>46%</a:t>
            </a:r>
            <a:r>
              <a:rPr kumimoji="0" lang="en-US" sz="1600" b="0" i="0" u="none" strike="noStrike" kern="1200" cap="none" spc="0" normalizeH="0" baseline="0" noProof="0">
                <a:ln>
                  <a:noFill/>
                </a:ln>
                <a:solidFill>
                  <a:srgbClr val="1F1A62"/>
                </a:solidFill>
                <a:effectLst/>
                <a:uLnTx/>
                <a:uFillTx/>
                <a:latin typeface="Helvetica"/>
                <a:cs typeface="Helvetica"/>
              </a:rPr>
              <a:t> since 1999</a:t>
            </a:r>
            <a:endParaRPr lang="en-US"/>
          </a:p>
        </p:txBody>
      </p:sp>
    </p:spTree>
    <p:extLst>
      <p:ext uri="{BB962C8B-B14F-4D97-AF65-F5344CB8AC3E}">
        <p14:creationId xmlns:p14="http://schemas.microsoft.com/office/powerpoint/2010/main" val="61499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
        <p:nvSpPr>
          <p:cNvPr id="16" name="Text Placeholder 3">
            <a:extLst>
              <a:ext uri="{FF2B5EF4-FFF2-40B4-BE49-F238E27FC236}">
                <a16:creationId xmlns:a16="http://schemas.microsoft.com/office/drawing/2014/main" id="{ABEDE853-422E-479E-90AA-8AE73D8B6C26}"/>
              </a:ext>
            </a:extLst>
          </p:cNvPr>
          <p:cNvSpPr txBox="1">
            <a:spLocks/>
          </p:cNvSpPr>
          <p:nvPr/>
        </p:nvSpPr>
        <p:spPr>
          <a:xfrm>
            <a:off x="546750" y="6303429"/>
            <a:ext cx="7880809" cy="261864"/>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Source: VAB analysis of Consumer Expenditure Survey, U.S. Bureau of Labor Statistics, 1999, 2009 &amp; 2019; Reflects income after taxes.</a:t>
            </a:r>
          </a:p>
        </p:txBody>
      </p:sp>
      <p:graphicFrame>
        <p:nvGraphicFramePr>
          <p:cNvPr id="17" name="Chart 16">
            <a:extLst>
              <a:ext uri="{FF2B5EF4-FFF2-40B4-BE49-F238E27FC236}">
                <a16:creationId xmlns:a16="http://schemas.microsoft.com/office/drawing/2014/main" id="{3D10060B-B2F9-4B6A-8269-8F5C6E942B0A}"/>
              </a:ext>
            </a:extLst>
          </p:cNvPr>
          <p:cNvGraphicFramePr/>
          <p:nvPr/>
        </p:nvGraphicFramePr>
        <p:xfrm>
          <a:off x="680696" y="1792300"/>
          <a:ext cx="6477294" cy="4538558"/>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a:extLst>
              <a:ext uri="{FF2B5EF4-FFF2-40B4-BE49-F238E27FC236}">
                <a16:creationId xmlns:a16="http://schemas.microsoft.com/office/drawing/2014/main" id="{E200F2BF-9B10-42AC-86E0-F00321DE0760}"/>
              </a:ext>
            </a:extLst>
          </p:cNvPr>
          <p:cNvGrpSpPr/>
          <p:nvPr/>
        </p:nvGrpSpPr>
        <p:grpSpPr>
          <a:xfrm>
            <a:off x="7417853" y="2055149"/>
            <a:ext cx="2040159" cy="3863952"/>
            <a:chOff x="8203115" y="1374715"/>
            <a:chExt cx="2147270" cy="4234067"/>
          </a:xfrm>
        </p:grpSpPr>
        <p:grpSp>
          <p:nvGrpSpPr>
            <p:cNvPr id="19" name="Group 18">
              <a:extLst>
                <a:ext uri="{FF2B5EF4-FFF2-40B4-BE49-F238E27FC236}">
                  <a16:creationId xmlns:a16="http://schemas.microsoft.com/office/drawing/2014/main" id="{DC3F783C-A0E7-4964-9A35-AD962FA68AF3}"/>
                </a:ext>
              </a:extLst>
            </p:cNvPr>
            <p:cNvGrpSpPr/>
            <p:nvPr/>
          </p:nvGrpSpPr>
          <p:grpSpPr>
            <a:xfrm>
              <a:off x="8203115" y="1374715"/>
              <a:ext cx="2143023" cy="4234067"/>
              <a:chOff x="8328154" y="1298630"/>
              <a:chExt cx="2143023" cy="4234067"/>
            </a:xfrm>
          </p:grpSpPr>
          <p:sp>
            <p:nvSpPr>
              <p:cNvPr id="23" name="TextBox 22">
                <a:extLst>
                  <a:ext uri="{FF2B5EF4-FFF2-40B4-BE49-F238E27FC236}">
                    <a16:creationId xmlns:a16="http://schemas.microsoft.com/office/drawing/2014/main" id="{0A651D8A-00B9-408F-A4F3-8A8D1C6A8EE3}"/>
                  </a:ext>
                </a:extLst>
              </p:cNvPr>
              <p:cNvSpPr txBox="1"/>
              <p:nvPr/>
            </p:nvSpPr>
            <p:spPr>
              <a:xfrm>
                <a:off x="8328154" y="1298630"/>
                <a:ext cx="2143023" cy="708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1999 vs.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 Change</a:t>
                </a:r>
              </a:p>
            </p:txBody>
          </p:sp>
          <p:sp>
            <p:nvSpPr>
              <p:cNvPr id="26" name="Rectangle 25">
                <a:extLst>
                  <a:ext uri="{FF2B5EF4-FFF2-40B4-BE49-F238E27FC236}">
                    <a16:creationId xmlns:a16="http://schemas.microsoft.com/office/drawing/2014/main" id="{31F1F817-BF25-4032-B756-0DA63FF3E40F}"/>
                  </a:ext>
                </a:extLst>
              </p:cNvPr>
              <p:cNvSpPr/>
              <p:nvPr/>
            </p:nvSpPr>
            <p:spPr>
              <a:xfrm>
                <a:off x="8741332" y="2083449"/>
                <a:ext cx="1318601" cy="3449248"/>
              </a:xfrm>
              <a:prstGeom prst="rect">
                <a:avLst/>
              </a:prstGeom>
              <a:solidFill>
                <a:schemeClr val="bg1">
                  <a:lumMod val="95000"/>
                </a:schemeClr>
              </a:solidFill>
              <a:ln w="19050">
                <a:solidFill>
                  <a:srgbClr val="1B14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cxnSp>
            <p:nvCxnSpPr>
              <p:cNvPr id="27" name="Straight Connector 26">
                <a:extLst>
                  <a:ext uri="{FF2B5EF4-FFF2-40B4-BE49-F238E27FC236}">
                    <a16:creationId xmlns:a16="http://schemas.microsoft.com/office/drawing/2014/main" id="{F76EF609-88D2-4D09-B55E-6A2FC18EC640}"/>
                  </a:ext>
                </a:extLst>
              </p:cNvPr>
              <p:cNvCxnSpPr/>
              <p:nvPr/>
            </p:nvCxnSpPr>
            <p:spPr>
              <a:xfrm>
                <a:off x="8741332" y="3196701"/>
                <a:ext cx="1318601" cy="0"/>
              </a:xfrm>
              <a:prstGeom prst="line">
                <a:avLst/>
              </a:prstGeom>
              <a:ln>
                <a:solidFill>
                  <a:srgbClr val="00A9AC"/>
                </a:solidFill>
              </a:ln>
              <a:effectLst/>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F4B866A6-12FB-440D-9B80-18EEAFFEE46F}"/>
                  </a:ext>
                </a:extLst>
              </p:cNvPr>
              <p:cNvCxnSpPr/>
              <p:nvPr/>
            </p:nvCxnSpPr>
            <p:spPr>
              <a:xfrm>
                <a:off x="8766735" y="4377666"/>
                <a:ext cx="1318601" cy="0"/>
              </a:xfrm>
              <a:prstGeom prst="line">
                <a:avLst/>
              </a:prstGeom>
              <a:ln>
                <a:solidFill>
                  <a:srgbClr val="00A9AC"/>
                </a:solidFill>
              </a:ln>
              <a:effectLst/>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9FD8F313-4F94-4152-83B0-6EAD3046D18F}"/>
                  </a:ext>
                </a:extLst>
              </p:cNvPr>
              <p:cNvSpPr txBox="1"/>
              <p:nvPr/>
            </p:nvSpPr>
            <p:spPr>
              <a:xfrm>
                <a:off x="8689558" y="2330957"/>
                <a:ext cx="1422149" cy="6407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+68%</a:t>
                </a:r>
              </a:p>
            </p:txBody>
          </p:sp>
          <p:sp>
            <p:nvSpPr>
              <p:cNvPr id="30" name="TextBox 29">
                <a:extLst>
                  <a:ext uri="{FF2B5EF4-FFF2-40B4-BE49-F238E27FC236}">
                    <a16:creationId xmlns:a16="http://schemas.microsoft.com/office/drawing/2014/main" id="{2F01F427-9DC9-450B-A1A7-C5E167EA3EEF}"/>
                  </a:ext>
                </a:extLst>
              </p:cNvPr>
              <p:cNvSpPr txBox="1"/>
              <p:nvPr/>
            </p:nvSpPr>
            <p:spPr>
              <a:xfrm>
                <a:off x="8689558" y="3479986"/>
                <a:ext cx="1422149" cy="6407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+81%</a:t>
                </a:r>
              </a:p>
            </p:txBody>
          </p:sp>
          <p:sp>
            <p:nvSpPr>
              <p:cNvPr id="31" name="TextBox 30">
                <a:extLst>
                  <a:ext uri="{FF2B5EF4-FFF2-40B4-BE49-F238E27FC236}">
                    <a16:creationId xmlns:a16="http://schemas.microsoft.com/office/drawing/2014/main" id="{9B1AFFC3-4793-40AC-884A-02217A27FE38}"/>
                  </a:ext>
                </a:extLst>
              </p:cNvPr>
              <p:cNvSpPr txBox="1"/>
              <p:nvPr/>
            </p:nvSpPr>
            <p:spPr>
              <a:xfrm>
                <a:off x="8689558" y="4629015"/>
                <a:ext cx="1422149" cy="6407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+95%</a:t>
                </a:r>
              </a:p>
            </p:txBody>
          </p:sp>
        </p:grpSp>
        <p:sp>
          <p:nvSpPr>
            <p:cNvPr id="20" name="TextBox 19">
              <a:extLst>
                <a:ext uri="{FF2B5EF4-FFF2-40B4-BE49-F238E27FC236}">
                  <a16:creationId xmlns:a16="http://schemas.microsoft.com/office/drawing/2014/main" id="{3F474EFD-5A50-4880-976D-53021194D68A}"/>
                </a:ext>
              </a:extLst>
            </p:cNvPr>
            <p:cNvSpPr txBox="1"/>
            <p:nvPr/>
          </p:nvSpPr>
          <p:spPr>
            <a:xfrm rot="5400000">
              <a:off x="9668703" y="2616329"/>
              <a:ext cx="1088020" cy="2753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A45-54</a:t>
              </a:r>
            </a:p>
          </p:txBody>
        </p:sp>
        <p:sp>
          <p:nvSpPr>
            <p:cNvPr id="21" name="TextBox 20">
              <a:extLst>
                <a:ext uri="{FF2B5EF4-FFF2-40B4-BE49-F238E27FC236}">
                  <a16:creationId xmlns:a16="http://schemas.microsoft.com/office/drawing/2014/main" id="{7E84F124-6B10-4384-BCD7-3FE2CE638B7B}"/>
                </a:ext>
              </a:extLst>
            </p:cNvPr>
            <p:cNvSpPr txBox="1"/>
            <p:nvPr/>
          </p:nvSpPr>
          <p:spPr>
            <a:xfrm rot="5400000">
              <a:off x="9664456" y="3741564"/>
              <a:ext cx="1088020" cy="2753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A55-64</a:t>
              </a:r>
            </a:p>
          </p:txBody>
        </p:sp>
        <p:sp>
          <p:nvSpPr>
            <p:cNvPr id="22" name="TextBox 21">
              <a:extLst>
                <a:ext uri="{FF2B5EF4-FFF2-40B4-BE49-F238E27FC236}">
                  <a16:creationId xmlns:a16="http://schemas.microsoft.com/office/drawing/2014/main" id="{A1959133-4559-4935-A9FA-827044104C5E}"/>
                </a:ext>
              </a:extLst>
            </p:cNvPr>
            <p:cNvSpPr txBox="1"/>
            <p:nvPr/>
          </p:nvSpPr>
          <p:spPr>
            <a:xfrm rot="5400000">
              <a:off x="9664456" y="4890592"/>
              <a:ext cx="1088020" cy="2753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A65</a:t>
              </a:r>
              <a:r>
                <a:rPr kumimoji="0" lang="en-US" sz="1100" b="1" i="0" u="sng" strike="noStrike" kern="1200" cap="none" spc="0" normalizeH="0" baseline="0" noProof="0">
                  <a:ln>
                    <a:noFill/>
                  </a:ln>
                  <a:solidFill>
                    <a:prstClr val="black"/>
                  </a:solidFill>
                  <a:effectLst/>
                  <a:uLnTx/>
                  <a:uFillTx/>
                  <a:latin typeface="Helvetica" panose="020B0604020202020204" pitchFamily="34" charset="0"/>
                  <a:cs typeface="Helvetica" panose="020B0604020202020204" pitchFamily="34" charset="0"/>
                </a:rPr>
                <a:t>+</a:t>
              </a:r>
            </a:p>
          </p:txBody>
        </p:sp>
      </p:grpSp>
      <p:sp>
        <p:nvSpPr>
          <p:cNvPr id="32" name="Speech Bubble: Rectangle 31">
            <a:extLst>
              <a:ext uri="{FF2B5EF4-FFF2-40B4-BE49-F238E27FC236}">
                <a16:creationId xmlns:a16="http://schemas.microsoft.com/office/drawing/2014/main" id="{A438072D-A236-45BE-BC9B-64DD43064EE0}"/>
              </a:ext>
            </a:extLst>
          </p:cNvPr>
          <p:cNvSpPr/>
          <p:nvPr/>
        </p:nvSpPr>
        <p:spPr>
          <a:xfrm>
            <a:off x="9814060" y="3146421"/>
            <a:ext cx="1725509" cy="1162981"/>
          </a:xfrm>
          <a:prstGeom prst="wedgeRectCallout">
            <a:avLst>
              <a:gd name="adj1" fmla="val -51336"/>
              <a:gd name="adj2" fmla="val 78031"/>
            </a:avLst>
          </a:prstGeom>
          <a:solidFill>
            <a:srgbClr val="ED3C8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+76%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National Average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 Change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Helvetica" panose="020B0604020202020204" pitchFamily="34" charset="0"/>
                <a:cs typeface="Helvetica" panose="020B0604020202020204" pitchFamily="34" charset="0"/>
              </a:rPr>
              <a:t>(all adults)</a:t>
            </a:r>
            <a:endParaRPr kumimoji="0" lang="en-US" sz="1200" b="1" i="0" u="none" strike="noStrike" kern="1200" cap="none" spc="0" normalizeH="0" baseline="0" noProof="0">
              <a:ln>
                <a:noFill/>
              </a:ln>
              <a:solidFill>
                <a:schemeClr val="bg1"/>
              </a:solidFill>
              <a:effectLst/>
              <a:uLnTx/>
              <a:uFillTx/>
              <a:latin typeface="Helvetica" panose="020B0604020202020204" pitchFamily="34" charset="0"/>
              <a:cs typeface="Helvetica" panose="020B0604020202020204" pitchFamily="34" charset="0"/>
            </a:endParaRPr>
          </a:p>
        </p:txBody>
      </p:sp>
      <p:cxnSp>
        <p:nvCxnSpPr>
          <p:cNvPr id="33" name="Straight Connector 32">
            <a:extLst>
              <a:ext uri="{FF2B5EF4-FFF2-40B4-BE49-F238E27FC236}">
                <a16:creationId xmlns:a16="http://schemas.microsoft.com/office/drawing/2014/main" id="{C0A47AB6-6E11-4744-9399-886AB20E2283}"/>
              </a:ext>
            </a:extLst>
          </p:cNvPr>
          <p:cNvCxnSpPr/>
          <p:nvPr/>
        </p:nvCxnSpPr>
        <p:spPr>
          <a:xfrm>
            <a:off x="7237603" y="1872175"/>
            <a:ext cx="0" cy="4347300"/>
          </a:xfrm>
          <a:prstGeom prst="line">
            <a:avLst/>
          </a:prstGeom>
          <a:ln w="28575">
            <a:solidFill>
              <a:srgbClr val="1B1464"/>
            </a:solidFill>
          </a:ln>
          <a:effectLst/>
        </p:spPr>
        <p:style>
          <a:lnRef idx="2">
            <a:schemeClr val="dk1"/>
          </a:lnRef>
          <a:fillRef idx="0">
            <a:schemeClr val="dk1"/>
          </a:fillRef>
          <a:effectRef idx="1">
            <a:schemeClr val="dk1"/>
          </a:effectRef>
          <a:fontRef idx="minor">
            <a:schemeClr val="tx1"/>
          </a:fontRef>
        </p:style>
      </p:cxnSp>
      <p:sp>
        <p:nvSpPr>
          <p:cNvPr id="3" name="Title 1">
            <a:extLst>
              <a:ext uri="{FF2B5EF4-FFF2-40B4-BE49-F238E27FC236}">
                <a16:creationId xmlns:a16="http://schemas.microsoft.com/office/drawing/2014/main" id="{795D0AB4-5EDF-4DB9-B04B-3C31BAEE798E}"/>
              </a:ext>
            </a:extLst>
          </p:cNvPr>
          <p:cNvSpPr txBox="1">
            <a:spLocks/>
          </p:cNvSpPr>
          <p:nvPr/>
        </p:nvSpPr>
        <p:spPr>
          <a:xfrm>
            <a:off x="119696" y="281712"/>
            <a:ext cx="10862531" cy="1005817"/>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Working later into life, this group is filled with active buyers and not “retirees” with limited spending power</a:t>
            </a:r>
          </a:p>
        </p:txBody>
      </p:sp>
      <p:sp>
        <p:nvSpPr>
          <p:cNvPr id="4" name="Rectangle 3">
            <a:extLst>
              <a:ext uri="{FF2B5EF4-FFF2-40B4-BE49-F238E27FC236}">
                <a16:creationId xmlns:a16="http://schemas.microsoft.com/office/drawing/2014/main" id="{798A8963-8380-481C-957B-D1A6AF3AD25D}"/>
              </a:ext>
            </a:extLst>
          </p:cNvPr>
          <p:cNvSpPr/>
          <p:nvPr/>
        </p:nvSpPr>
        <p:spPr>
          <a:xfrm>
            <a:off x="217498" y="1296078"/>
            <a:ext cx="11322071" cy="338554"/>
          </a:xfrm>
          <a:prstGeom prst="rect">
            <a:avLst/>
          </a:prstGeom>
          <a:noFill/>
        </p:spPr>
        <p:txBody>
          <a:bodyPr wrap="square" rtlCol="0" anchor="t">
            <a:spAutoFit/>
          </a:bodyPr>
          <a:lstStyle/>
          <a:p>
            <a:pPr marL="285750" indent="-285750">
              <a:buBlip>
                <a:blip r:embed="rId4"/>
              </a:buBlip>
              <a:defRPr/>
            </a:pPr>
            <a:r>
              <a:rPr kumimoji="0" lang="en-US" sz="1600" b="0" i="0" u="none" strike="noStrike" kern="1200" cap="none" spc="0" normalizeH="0" baseline="0" noProof="0">
                <a:ln>
                  <a:noFill/>
                </a:ln>
                <a:solidFill>
                  <a:srgbClr val="1F1A62"/>
                </a:solidFill>
                <a:effectLst/>
                <a:uLnTx/>
                <a:uFillTx/>
                <a:latin typeface="Helvetica"/>
                <a:cs typeface="Helvetica"/>
              </a:rPr>
              <a:t>Their household income has outpaced the national average increase over the past 20 years</a:t>
            </a:r>
            <a:endParaRPr lang="en-US"/>
          </a:p>
        </p:txBody>
      </p:sp>
    </p:spTree>
    <p:extLst>
      <p:ext uri="{BB962C8B-B14F-4D97-AF65-F5344CB8AC3E}">
        <p14:creationId xmlns:p14="http://schemas.microsoft.com/office/powerpoint/2010/main" val="3629677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FB1CD8-BC9D-4022-85B6-46EDE1C2014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83403" y="0"/>
            <a:ext cx="4508598" cy="6858000"/>
          </a:xfrm>
          <a:prstGeom prst="rect">
            <a:avLst/>
          </a:prstGeom>
        </p:spPr>
      </p:pic>
      <p:graphicFrame>
        <p:nvGraphicFramePr>
          <p:cNvPr id="9" name="Chart 8">
            <a:extLst>
              <a:ext uri="{FF2B5EF4-FFF2-40B4-BE49-F238E27FC236}">
                <a16:creationId xmlns:a16="http://schemas.microsoft.com/office/drawing/2014/main" id="{1EB22562-DB2E-44DA-8378-27A5778D01C9}"/>
              </a:ext>
            </a:extLst>
          </p:cNvPr>
          <p:cNvGraphicFramePr/>
          <p:nvPr/>
        </p:nvGraphicFramePr>
        <p:xfrm>
          <a:off x="285367" y="1178569"/>
          <a:ext cx="7122376" cy="523815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045A85A5-DA5A-4BC3-8BAB-072A8BAB2AB2}"/>
              </a:ext>
            </a:extLst>
          </p:cNvPr>
          <p:cNvSpPr txBox="1">
            <a:spLocks/>
          </p:cNvSpPr>
          <p:nvPr/>
        </p:nvSpPr>
        <p:spPr>
          <a:xfrm>
            <a:off x="546751" y="6179236"/>
            <a:ext cx="7093616" cy="30383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Source: VAB analysis of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rPr>
              <a:t>Consumer Expenditure Survey 2019</a:t>
            </a:r>
            <a:r>
              <a:rPr kumimoji="0" lang="en-US" sz="800" b="0" i="0" u="none" strike="noStrike" kern="1200" cap="none" spc="0" normalizeH="0" baseline="0" noProof="0">
                <a:ln>
                  <a:noFill/>
                </a:ln>
                <a:solidFill>
                  <a:srgbClr val="1B1464"/>
                </a:solidFill>
                <a:effectLst/>
                <a:uLnTx/>
                <a:uFillTx/>
                <a:latin typeface="Helvetica" panose="020B0403020202020204" pitchFamily="34" charset="0"/>
              </a:rPr>
              <a:t> data, U.S. Bureau of Labor Statistics, reported as of September 2020, Adults 55+ calculated based on a weighted average for Adults 55-64 and Adults 65 and older; Data represents adults 55+ due to data age group breakouts.</a:t>
            </a:r>
          </a:p>
        </p:txBody>
      </p:sp>
      <p:sp>
        <p:nvSpPr>
          <p:cNvPr id="10" name="Title 1">
            <a:extLst>
              <a:ext uri="{FF2B5EF4-FFF2-40B4-BE49-F238E27FC236}">
                <a16:creationId xmlns:a16="http://schemas.microsoft.com/office/drawing/2014/main" id="{0724D878-F01A-4EAA-8A84-983D28CEACBE}"/>
              </a:ext>
            </a:extLst>
          </p:cNvPr>
          <p:cNvSpPr>
            <a:spLocks noGrp="1"/>
          </p:cNvSpPr>
          <p:nvPr>
            <p:ph type="title"/>
          </p:nvPr>
        </p:nvSpPr>
        <p:spPr>
          <a:xfrm>
            <a:off x="119694" y="132824"/>
            <a:ext cx="7563709" cy="944628"/>
          </a:xfrm>
        </p:spPr>
        <p:txBody>
          <a:bodyPr>
            <a:noAutofit/>
          </a:bodyPr>
          <a:lstStyle/>
          <a:p>
            <a:pPr algn="l"/>
            <a:r>
              <a:rPr lang="en-US" sz="2600" b="1">
                <a:solidFill>
                  <a:srgbClr val="1B1464"/>
                </a:solidFill>
                <a:latin typeface="Helvetica" panose="020B0604020202020204" pitchFamily="34" charset="0"/>
                <a:cs typeface="Helvetica" panose="020B0604020202020204" pitchFamily="34" charset="0"/>
              </a:rPr>
              <a:t>With disposable income they buy across the same categories of goods and services as millennials</a:t>
            </a:r>
          </a:p>
        </p:txBody>
      </p:sp>
      <p:sp>
        <p:nvSpPr>
          <p:cNvPr id="2" name="TextBox 1">
            <a:extLst>
              <a:ext uri="{FF2B5EF4-FFF2-40B4-BE49-F238E27FC236}">
                <a16:creationId xmlns:a16="http://schemas.microsoft.com/office/drawing/2014/main" id="{2B6604EA-B70C-4B10-BD94-8634C802F3B8}"/>
              </a:ext>
            </a:extLst>
          </p:cNvPr>
          <p:cNvSpPr txBox="1"/>
          <p:nvPr/>
        </p:nvSpPr>
        <p:spPr>
          <a:xfrm>
            <a:off x="1584930" y="1535261"/>
            <a:ext cx="140455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Adults 25-34</a:t>
            </a:r>
          </a:p>
        </p:txBody>
      </p:sp>
      <p:sp>
        <p:nvSpPr>
          <p:cNvPr id="11" name="TextBox 10">
            <a:extLst>
              <a:ext uri="{FF2B5EF4-FFF2-40B4-BE49-F238E27FC236}">
                <a16:creationId xmlns:a16="http://schemas.microsoft.com/office/drawing/2014/main" id="{72141266-5939-4312-81B5-D03EC6E11457}"/>
              </a:ext>
            </a:extLst>
          </p:cNvPr>
          <p:cNvSpPr txBox="1"/>
          <p:nvPr/>
        </p:nvSpPr>
        <p:spPr>
          <a:xfrm>
            <a:off x="4562573" y="1535261"/>
            <a:ext cx="161198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Adults 55+</a:t>
            </a:r>
          </a:p>
        </p:txBody>
      </p:sp>
      <p:pic>
        <p:nvPicPr>
          <p:cNvPr id="3" name="Picture 2">
            <a:extLst>
              <a:ext uri="{FF2B5EF4-FFF2-40B4-BE49-F238E27FC236}">
                <a16:creationId xmlns:a16="http://schemas.microsoft.com/office/drawing/2014/main" id="{1EC72D6A-A91A-4C8D-9202-CD003F2EA4F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B1573ACE-0485-46D4-9208-4600D3B64B8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id="{DFC0FEF5-7F94-479E-A6FE-32668B88D9C2}"/>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17002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19DBDD-0981-4E74-A69A-26435F983760}"/>
              </a:ext>
            </a:extLst>
          </p:cNvPr>
          <p:cNvSpPr/>
          <p:nvPr/>
        </p:nvSpPr>
        <p:spPr>
          <a:xfrm>
            <a:off x="-1" y="1568342"/>
            <a:ext cx="12235037" cy="530080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Rectangle 13">
            <a:extLst>
              <a:ext uri="{FF2B5EF4-FFF2-40B4-BE49-F238E27FC236}">
                <a16:creationId xmlns:a16="http://schemas.microsoft.com/office/drawing/2014/main" id="{A707BD55-2F0C-45D7-A432-6228207AC940}"/>
              </a:ext>
            </a:extLst>
          </p:cNvPr>
          <p:cNvSpPr/>
          <p:nvPr/>
        </p:nvSpPr>
        <p:spPr>
          <a:xfrm>
            <a:off x="296438" y="181023"/>
            <a:ext cx="1125139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Most importantly, marketers can win over adults 50+ since, for many of them, their wallet is still up for grabs across goods &amp; services</a:t>
            </a:r>
          </a:p>
        </p:txBody>
      </p:sp>
      <p:sp>
        <p:nvSpPr>
          <p:cNvPr id="16" name="TextBox 15">
            <a:extLst>
              <a:ext uri="{FF2B5EF4-FFF2-40B4-BE49-F238E27FC236}">
                <a16:creationId xmlns:a16="http://schemas.microsoft.com/office/drawing/2014/main" id="{9E0824F3-4E0E-484C-993F-0D2C0EDDEA69}"/>
              </a:ext>
            </a:extLst>
          </p:cNvPr>
          <p:cNvSpPr txBox="1"/>
          <p:nvPr/>
        </p:nvSpPr>
        <p:spPr>
          <a:xfrm>
            <a:off x="3151145" y="4376956"/>
            <a:ext cx="5876673" cy="307777"/>
          </a:xfrm>
          <a:prstGeom prst="rect">
            <a:avLst/>
          </a:prstGeom>
          <a:noFill/>
        </p:spPr>
        <p:txBody>
          <a:bodyPr wrap="none" rtlCol="0">
            <a:spAutoFit/>
          </a:bodyPr>
          <a:lstStyle>
            <a:defPPr>
              <a:defRPr lang="en-US"/>
            </a:defPPr>
            <a:lvl1pPr algn="ctr">
              <a:defRPr sz="1400"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Consumers Who Enjoy Variety In The Products They Purchase</a:t>
            </a:r>
          </a:p>
        </p:txBody>
      </p:sp>
      <p:sp>
        <p:nvSpPr>
          <p:cNvPr id="17" name="TextBox 16">
            <a:extLst>
              <a:ext uri="{FF2B5EF4-FFF2-40B4-BE49-F238E27FC236}">
                <a16:creationId xmlns:a16="http://schemas.microsoft.com/office/drawing/2014/main" id="{98C201B5-2D61-433C-A87C-9FF46F36E878}"/>
              </a:ext>
            </a:extLst>
          </p:cNvPr>
          <p:cNvSpPr txBox="1"/>
          <p:nvPr/>
        </p:nvSpPr>
        <p:spPr>
          <a:xfrm>
            <a:off x="2260238" y="2571348"/>
            <a:ext cx="767152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a:t>
            </a:r>
            <a:r>
              <a:rPr kumimoji="0" lang="en-US" sz="1400" b="1" i="1"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Consumers Who Are On The Lookout For New Products That Are Relevant To Them</a:t>
            </a:r>
          </a:p>
        </p:txBody>
      </p:sp>
      <p:sp>
        <p:nvSpPr>
          <p:cNvPr id="18" name="Rectangle 17">
            <a:extLst>
              <a:ext uri="{FF2B5EF4-FFF2-40B4-BE49-F238E27FC236}">
                <a16:creationId xmlns:a16="http://schemas.microsoft.com/office/drawing/2014/main" id="{EE84D50F-A9B0-43D5-B13C-5ACF39BF7CE7}"/>
              </a:ext>
            </a:extLst>
          </p:cNvPr>
          <p:cNvSpPr/>
          <p:nvPr/>
        </p:nvSpPr>
        <p:spPr>
          <a:xfrm>
            <a:off x="6852083" y="1904596"/>
            <a:ext cx="631498" cy="318253"/>
          </a:xfrm>
          <a:prstGeom prst="rect">
            <a:avLst/>
          </a:prstGeom>
          <a:solidFill>
            <a:srgbClr val="ED3C8D"/>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9" name="Rectangle 18">
            <a:extLst>
              <a:ext uri="{FF2B5EF4-FFF2-40B4-BE49-F238E27FC236}">
                <a16:creationId xmlns:a16="http://schemas.microsoft.com/office/drawing/2014/main" id="{E7B1A1D3-F6A7-470F-87A5-34FC1204D053}"/>
              </a:ext>
            </a:extLst>
          </p:cNvPr>
          <p:cNvSpPr/>
          <p:nvPr/>
        </p:nvSpPr>
        <p:spPr>
          <a:xfrm>
            <a:off x="4556287" y="1904596"/>
            <a:ext cx="631498" cy="318253"/>
          </a:xfrm>
          <a:prstGeom prst="rect">
            <a:avLst/>
          </a:prstGeom>
          <a:solidFill>
            <a:srgbClr val="1B1464"/>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CB2F0D4B-6074-43A3-91A6-16673B623606}"/>
              </a:ext>
            </a:extLst>
          </p:cNvPr>
          <p:cNvSpPr txBox="1"/>
          <p:nvPr/>
        </p:nvSpPr>
        <p:spPr>
          <a:xfrm>
            <a:off x="7460582" y="1894445"/>
            <a:ext cx="13142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A50+</a:t>
            </a:r>
          </a:p>
        </p:txBody>
      </p:sp>
      <p:sp>
        <p:nvSpPr>
          <p:cNvPr id="21" name="TextBox 20">
            <a:extLst>
              <a:ext uri="{FF2B5EF4-FFF2-40B4-BE49-F238E27FC236}">
                <a16:creationId xmlns:a16="http://schemas.microsoft.com/office/drawing/2014/main" id="{AEACE74D-61B5-4002-A08E-B5B1CEB212D5}"/>
              </a:ext>
            </a:extLst>
          </p:cNvPr>
          <p:cNvSpPr txBox="1"/>
          <p:nvPr/>
        </p:nvSpPr>
        <p:spPr>
          <a:xfrm>
            <a:off x="5182562" y="1894445"/>
            <a:ext cx="16032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A18-34</a:t>
            </a:r>
          </a:p>
        </p:txBody>
      </p:sp>
      <p:sp>
        <p:nvSpPr>
          <p:cNvPr id="22" name="Oval 21">
            <a:extLst>
              <a:ext uri="{FF2B5EF4-FFF2-40B4-BE49-F238E27FC236}">
                <a16:creationId xmlns:a16="http://schemas.microsoft.com/office/drawing/2014/main" id="{8ADA9237-6DD8-4A5B-8390-6657E03863C9}"/>
              </a:ext>
            </a:extLst>
          </p:cNvPr>
          <p:cNvSpPr/>
          <p:nvPr/>
        </p:nvSpPr>
        <p:spPr>
          <a:xfrm>
            <a:off x="4367463" y="2949456"/>
            <a:ext cx="1132707" cy="1091253"/>
          </a:xfrm>
          <a:prstGeom prst="ellipse">
            <a:avLst/>
          </a:prstGeom>
          <a:solidFill>
            <a:srgbClr val="1B1464"/>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43.4</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Million</a:t>
            </a:r>
            <a:endPar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3" name="Oval 22">
            <a:extLst>
              <a:ext uri="{FF2B5EF4-FFF2-40B4-BE49-F238E27FC236}">
                <a16:creationId xmlns:a16="http://schemas.microsoft.com/office/drawing/2014/main" id="{4AF070B5-3AA3-4352-976A-AC5358313625}"/>
              </a:ext>
            </a:extLst>
          </p:cNvPr>
          <p:cNvSpPr/>
          <p:nvPr/>
        </p:nvSpPr>
        <p:spPr>
          <a:xfrm>
            <a:off x="4367463" y="4866488"/>
            <a:ext cx="1132707" cy="1091253"/>
          </a:xfrm>
          <a:prstGeom prst="ellipse">
            <a:avLst/>
          </a:prstGeom>
          <a:solidFill>
            <a:srgbClr val="1B1464"/>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27.7</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Million</a:t>
            </a:r>
            <a:endPar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6" name="Oval 25">
            <a:extLst>
              <a:ext uri="{FF2B5EF4-FFF2-40B4-BE49-F238E27FC236}">
                <a16:creationId xmlns:a16="http://schemas.microsoft.com/office/drawing/2014/main" id="{4B17CB7D-58F3-469B-99C6-AA41487B112B}"/>
              </a:ext>
            </a:extLst>
          </p:cNvPr>
          <p:cNvSpPr/>
          <p:nvPr/>
        </p:nvSpPr>
        <p:spPr>
          <a:xfrm>
            <a:off x="6663259" y="2949456"/>
            <a:ext cx="1132707" cy="1091253"/>
          </a:xfrm>
          <a:prstGeom prst="ellipse">
            <a:avLst/>
          </a:prstGeom>
          <a:solidFill>
            <a:srgbClr val="ED3C8D"/>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56.0</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Million</a:t>
            </a:r>
            <a:endPar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7" name="Oval 26">
            <a:extLst>
              <a:ext uri="{FF2B5EF4-FFF2-40B4-BE49-F238E27FC236}">
                <a16:creationId xmlns:a16="http://schemas.microsoft.com/office/drawing/2014/main" id="{0A7D6800-9DE7-4787-935C-0888C8D3D4B9}"/>
              </a:ext>
            </a:extLst>
          </p:cNvPr>
          <p:cNvSpPr/>
          <p:nvPr/>
        </p:nvSpPr>
        <p:spPr>
          <a:xfrm>
            <a:off x="6663259" y="4866488"/>
            <a:ext cx="1132707" cy="1091253"/>
          </a:xfrm>
          <a:prstGeom prst="ellipse">
            <a:avLst/>
          </a:prstGeom>
          <a:solidFill>
            <a:srgbClr val="ED3C8D"/>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28.8</a:t>
            </a:r>
            <a:r>
              <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Million</a:t>
            </a:r>
            <a:endPar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 name="Rectangle 1">
            <a:extLst>
              <a:ext uri="{FF2B5EF4-FFF2-40B4-BE49-F238E27FC236}">
                <a16:creationId xmlns:a16="http://schemas.microsoft.com/office/drawing/2014/main" id="{465C6C23-6635-4F79-8FB4-C00C364926CC}"/>
              </a:ext>
            </a:extLst>
          </p:cNvPr>
          <p:cNvSpPr/>
          <p:nvPr/>
        </p:nvSpPr>
        <p:spPr>
          <a:xfrm>
            <a:off x="313263" y="1109833"/>
            <a:ext cx="11055464" cy="338554"/>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B1464"/>
                </a:solidFill>
                <a:effectLst/>
                <a:uLnTx/>
                <a:uFillTx/>
                <a:latin typeface="Helvetica"/>
                <a:ea typeface="+mn-ea"/>
                <a:cs typeface="Helvetica"/>
              </a:rPr>
              <a:t>There are more adults 50+ than adults 18-34 actively in the market looking for new, relevant products to purchase </a:t>
            </a: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2E275FF-F263-4133-9C35-453C080131A9}"/>
              </a:ext>
            </a:extLst>
          </p:cNvPr>
          <p:cNvSpPr/>
          <p:nvPr/>
        </p:nvSpPr>
        <p:spPr>
          <a:xfrm>
            <a:off x="546750" y="6204726"/>
            <a:ext cx="1148112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GfK MRI, 2019 Doublebase;</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Consumers Who Are Always On The Lookout For New Products That Are Relevant To Them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Any Agree [I enjoy wandering the store looking for new, interesting products],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Consumers Who Enjoy Variety In The Products They Purchase =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Any Agree [I like to change brands often for the sake of variety and novelty]. </a:t>
            </a:r>
          </a:p>
        </p:txBody>
      </p:sp>
    </p:spTree>
    <p:extLst>
      <p:ext uri="{BB962C8B-B14F-4D97-AF65-F5344CB8AC3E}">
        <p14:creationId xmlns:p14="http://schemas.microsoft.com/office/powerpoint/2010/main" val="410809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A5DA57-4E66-4389-A673-BDBB6C6E80DE}"/>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08AA1A-C90B-4DE9-A3EA-C22B09FF3E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647254" y="1683478"/>
            <a:ext cx="4557486" cy="4939981"/>
          </a:xfrm>
          <a:prstGeom prst="rect">
            <a:avLst/>
          </a:prstGeom>
        </p:spPr>
      </p:pic>
      <p:sp>
        <p:nvSpPr>
          <p:cNvPr id="10" name="Title 1">
            <a:extLst>
              <a:ext uri="{FF2B5EF4-FFF2-40B4-BE49-F238E27FC236}">
                <a16:creationId xmlns:a16="http://schemas.microsoft.com/office/drawing/2014/main" id="{C972D5CD-D361-4F80-8AAC-283D3E685346}"/>
              </a:ext>
            </a:extLst>
          </p:cNvPr>
          <p:cNvSpPr>
            <a:spLocks noGrp="1"/>
          </p:cNvSpPr>
          <p:nvPr>
            <p:ph type="title"/>
          </p:nvPr>
        </p:nvSpPr>
        <p:spPr>
          <a:xfrm>
            <a:off x="87654" y="216567"/>
            <a:ext cx="11527174" cy="1150383"/>
          </a:xfrm>
        </p:spPr>
        <p:txBody>
          <a:bodyPr>
            <a:noAutofit/>
          </a:bodyPr>
          <a:lstStyle/>
          <a:p>
            <a:r>
              <a:rPr lang="en-US" sz="2600" b="1">
                <a:solidFill>
                  <a:srgbClr val="1B1464"/>
                </a:solidFill>
                <a:latin typeface="Helvetica" panose="020B0604020202020204" pitchFamily="34" charset="0"/>
                <a:ea typeface="+mn-ea"/>
              </a:rPr>
              <a:t>Despite their deep pockets, adults 50+ often feel they are underrepresented, misrepresented or ignored by advertisers, presenting an opportunity to brands to engage them</a:t>
            </a:r>
          </a:p>
        </p:txBody>
      </p:sp>
      <p:sp>
        <p:nvSpPr>
          <p:cNvPr id="12" name="Rectangle 11">
            <a:extLst>
              <a:ext uri="{FF2B5EF4-FFF2-40B4-BE49-F238E27FC236}">
                <a16:creationId xmlns:a16="http://schemas.microsoft.com/office/drawing/2014/main" id="{54C77E61-7678-423D-9881-1152C1BF2451}"/>
              </a:ext>
            </a:extLst>
          </p:cNvPr>
          <p:cNvSpPr/>
          <p:nvPr/>
        </p:nvSpPr>
        <p:spPr>
          <a:xfrm>
            <a:off x="3249372" y="1706257"/>
            <a:ext cx="110799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78%</a:t>
            </a:r>
          </a:p>
        </p:txBody>
      </p:sp>
      <p:sp>
        <p:nvSpPr>
          <p:cNvPr id="5" name="Rectangle 4">
            <a:extLst>
              <a:ext uri="{FF2B5EF4-FFF2-40B4-BE49-F238E27FC236}">
                <a16:creationId xmlns:a16="http://schemas.microsoft.com/office/drawing/2014/main" id="{CDA0F8FB-6D81-462F-A392-33ABF2FDF786}"/>
              </a:ext>
            </a:extLst>
          </p:cNvPr>
          <p:cNvSpPr/>
          <p:nvPr/>
        </p:nvSpPr>
        <p:spPr>
          <a:xfrm>
            <a:off x="846811" y="2232644"/>
            <a:ext cx="591311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say that they felt their age group was underrepresented and misrepresented in advertising</a:t>
            </a:r>
          </a:p>
        </p:txBody>
      </p:sp>
      <p:sp>
        <p:nvSpPr>
          <p:cNvPr id="6" name="Rectangle 5">
            <a:extLst>
              <a:ext uri="{FF2B5EF4-FFF2-40B4-BE49-F238E27FC236}">
                <a16:creationId xmlns:a16="http://schemas.microsoft.com/office/drawing/2014/main" id="{06B56E08-D1B5-4EA3-9318-1038DDAD3C2E}"/>
              </a:ext>
            </a:extLst>
          </p:cNvPr>
          <p:cNvSpPr/>
          <p:nvPr/>
        </p:nvSpPr>
        <p:spPr>
          <a:xfrm>
            <a:off x="846811" y="3357332"/>
            <a:ext cx="591311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50-59-year-olds feel that their age group is most ignored by advertisers</a:t>
            </a:r>
          </a:p>
        </p:txBody>
      </p:sp>
      <p:sp>
        <p:nvSpPr>
          <p:cNvPr id="14" name="Rectangle 13">
            <a:extLst>
              <a:ext uri="{FF2B5EF4-FFF2-40B4-BE49-F238E27FC236}">
                <a16:creationId xmlns:a16="http://schemas.microsoft.com/office/drawing/2014/main" id="{012F8B65-B618-44BF-856E-E1F16796356B}"/>
              </a:ext>
            </a:extLst>
          </p:cNvPr>
          <p:cNvSpPr/>
          <p:nvPr/>
        </p:nvSpPr>
        <p:spPr>
          <a:xfrm>
            <a:off x="3249372" y="2830945"/>
            <a:ext cx="110799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77%</a:t>
            </a:r>
          </a:p>
        </p:txBody>
      </p:sp>
      <p:sp>
        <p:nvSpPr>
          <p:cNvPr id="15" name="Rectangle 14">
            <a:extLst>
              <a:ext uri="{FF2B5EF4-FFF2-40B4-BE49-F238E27FC236}">
                <a16:creationId xmlns:a16="http://schemas.microsoft.com/office/drawing/2014/main" id="{D8347295-46DD-4843-9F06-8BC8FA3655F2}"/>
              </a:ext>
            </a:extLst>
          </p:cNvPr>
          <p:cNvSpPr/>
          <p:nvPr/>
        </p:nvSpPr>
        <p:spPr>
          <a:xfrm>
            <a:off x="3249372" y="4013100"/>
            <a:ext cx="110799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62%</a:t>
            </a:r>
          </a:p>
        </p:txBody>
      </p:sp>
      <p:sp>
        <p:nvSpPr>
          <p:cNvPr id="7" name="Rectangle 6">
            <a:extLst>
              <a:ext uri="{FF2B5EF4-FFF2-40B4-BE49-F238E27FC236}">
                <a16:creationId xmlns:a16="http://schemas.microsoft.com/office/drawing/2014/main" id="{CD84F0EB-FFC7-4004-AD27-7D061783C1C5}"/>
              </a:ext>
            </a:extLst>
          </p:cNvPr>
          <p:cNvSpPr/>
          <p:nvPr/>
        </p:nvSpPr>
        <p:spPr>
          <a:xfrm>
            <a:off x="789382" y="4519165"/>
            <a:ext cx="602797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believe that they are ignored because advertisers are too young to understand their market</a:t>
            </a:r>
          </a:p>
        </p:txBody>
      </p:sp>
      <p:sp>
        <p:nvSpPr>
          <p:cNvPr id="19" name="Rectangle 18">
            <a:extLst>
              <a:ext uri="{FF2B5EF4-FFF2-40B4-BE49-F238E27FC236}">
                <a16:creationId xmlns:a16="http://schemas.microsoft.com/office/drawing/2014/main" id="{04CB164F-FA2A-4ABF-AB1F-90D21061C630}"/>
              </a:ext>
            </a:extLst>
          </p:cNvPr>
          <p:cNvSpPr/>
          <p:nvPr/>
        </p:nvSpPr>
        <p:spPr>
          <a:xfrm>
            <a:off x="451691" y="6303599"/>
            <a:ext cx="422423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Gransnet,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Ageism in Advertising: Fighting Marketing’s Unconscious Bias,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2018.</a:t>
            </a:r>
          </a:p>
        </p:txBody>
      </p:sp>
      <p:pic>
        <p:nvPicPr>
          <p:cNvPr id="2" name="Picture 1">
            <a:extLst>
              <a:ext uri="{FF2B5EF4-FFF2-40B4-BE49-F238E27FC236}">
                <a16:creationId xmlns:a16="http://schemas.microsoft.com/office/drawing/2014/main" id="{A8A1D98F-D17E-493B-8907-64818AB6C8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 name="Slide Number Placeholder 5">
            <a:extLst>
              <a:ext uri="{FF2B5EF4-FFF2-40B4-BE49-F238E27FC236}">
                <a16:creationId xmlns:a16="http://schemas.microsoft.com/office/drawing/2014/main" id="{B4F018E1-7B2A-4F9C-BDF6-46EE65CC28C6}"/>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F3D7E9C0-552D-40FD-A0EA-896DC229935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F1E99558-71FD-4733-AAE6-54E9535A0C2A}"/>
              </a:ext>
            </a:extLst>
          </p:cNvPr>
          <p:cNvSpPr/>
          <p:nvPr/>
        </p:nvSpPr>
        <p:spPr>
          <a:xfrm>
            <a:off x="3259531" y="5180033"/>
            <a:ext cx="110799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49%</a:t>
            </a:r>
          </a:p>
        </p:txBody>
      </p:sp>
      <p:sp>
        <p:nvSpPr>
          <p:cNvPr id="13" name="Rectangle 12">
            <a:extLst>
              <a:ext uri="{FF2B5EF4-FFF2-40B4-BE49-F238E27FC236}">
                <a16:creationId xmlns:a16="http://schemas.microsoft.com/office/drawing/2014/main" id="{27F23DCE-5FC2-4CC5-90B8-45D7BF9DA954}"/>
              </a:ext>
            </a:extLst>
          </p:cNvPr>
          <p:cNvSpPr/>
          <p:nvPr/>
        </p:nvSpPr>
        <p:spPr>
          <a:xfrm>
            <a:off x="799542" y="5706418"/>
            <a:ext cx="602797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Avoid brands who actively ignore their age group</a:t>
            </a:r>
          </a:p>
        </p:txBody>
      </p:sp>
    </p:spTree>
    <p:extLst>
      <p:ext uri="{BB962C8B-B14F-4D97-AF65-F5344CB8AC3E}">
        <p14:creationId xmlns:p14="http://schemas.microsoft.com/office/powerpoint/2010/main" val="37637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0" y="0"/>
            <a:ext cx="5587439" cy="6890838"/>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5144132"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3200" b="1">
                <a:solidFill>
                  <a:schemeClr val="bg1"/>
                </a:solidFill>
                <a:latin typeface="Helvetica" panose="020B0604020202020204" pitchFamily="34" charset="0"/>
                <a:ea typeface="+mj-ea"/>
                <a:cs typeface="+mj-cs"/>
              </a:rPr>
              <a:t>Implications for Marketers</a:t>
            </a:r>
            <a:endParaRPr kumimoji="0" lang="en-US" sz="3200" b="1" i="0" u="none" strike="noStrike" kern="1200" cap="none" spc="0" normalizeH="0" baseline="0" noProof="0">
              <a:ln>
                <a:noFill/>
              </a:ln>
              <a:solidFill>
                <a:schemeClr val="bg1"/>
              </a:solidFill>
              <a:effectLst/>
              <a:uLnTx/>
              <a:uFillTx/>
              <a:latin typeface="Helvetica" panose="020B0604020202020204" pitchFamily="34" charset="0"/>
              <a:ea typeface="+mj-ea"/>
              <a:cs typeface="+mj-cs"/>
            </a:endParaRPr>
          </a:p>
        </p:txBody>
      </p:sp>
      <p:sp>
        <p:nvSpPr>
          <p:cNvPr id="7" name="Rectangle 6">
            <a:extLst>
              <a:ext uri="{FF2B5EF4-FFF2-40B4-BE49-F238E27FC236}">
                <a16:creationId xmlns:a16="http://schemas.microsoft.com/office/drawing/2014/main" id="{F25B641F-1744-45AC-B343-CA9AA9737A1D}"/>
              </a:ext>
            </a:extLst>
          </p:cNvPr>
          <p:cNvSpPr/>
          <p:nvPr/>
        </p:nvSpPr>
        <p:spPr>
          <a:xfrm>
            <a:off x="6046071" y="1557702"/>
            <a:ext cx="6088674" cy="4093428"/>
          </a:xfrm>
          <a:prstGeom prst="rect">
            <a:avLst/>
          </a:prstGeom>
          <a:noFill/>
        </p:spPr>
        <p:txBody>
          <a:bodyPr wrap="square" rtlCol="0" anchor="t">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B1464"/>
                </a:solidFill>
                <a:effectLst/>
                <a:uLnTx/>
                <a:uFillTx/>
                <a:latin typeface="Helvetica" panose="020B0604020202020204" pitchFamily="2" charset="0"/>
                <a:cs typeface="Helvetica" panose="020B0604020202020204" pitchFamily="34" charset="0"/>
              </a:rPr>
              <a:t>With plenty of disposable income and time on their hands, adults 55+ are more active and spend more than millennials,</a:t>
            </a:r>
            <a:r>
              <a:rPr lang="en-US" sz="2000">
                <a:solidFill>
                  <a:srgbClr val="1B1464"/>
                </a:solidFill>
                <a:latin typeface="Helvetica" panose="020B0604020202020204" pitchFamily="2" charset="0"/>
                <a:cs typeface="Helvetica" panose="020B0604020202020204" pitchFamily="34" charset="0"/>
              </a:rPr>
              <a:t> making them an important consumer group warranting marketer attention.</a:t>
            </a:r>
            <a:endParaRPr kumimoji="0" lang="en-US" sz="2000" b="0" i="0" u="none" strike="noStrike" kern="1200" cap="none" spc="0" normalizeH="0" baseline="0" noProof="0">
              <a:ln>
                <a:noFill/>
              </a:ln>
              <a:solidFill>
                <a:srgbClr val="1B1464"/>
              </a:solidFill>
              <a:effectLst/>
              <a:uLnTx/>
              <a:uFillTx/>
              <a:latin typeface="Helvetica" panose="020B0604020202020204" pitchFamily="2" charset="0"/>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400" b="0" i="0" u="none" strike="noStrike" kern="1200" cap="none" spc="0" normalizeH="0" baseline="0" noProof="0">
              <a:ln>
                <a:noFill/>
              </a:ln>
              <a:solidFill>
                <a:srgbClr val="1B1464"/>
              </a:solidFill>
              <a:effectLst/>
              <a:uLnTx/>
              <a:uFillTx/>
              <a:latin typeface="Helvetica" panose="020B0604020202020204" pitchFamily="2" charset="0"/>
              <a:cs typeface="Helvetica"/>
            </a:endParaRPr>
          </a:p>
          <a:p>
            <a:pPr marL="285750" indent="-285750">
              <a:buBlip>
                <a:blip r:embed="rId3"/>
              </a:buBlip>
              <a:defRPr/>
            </a:pPr>
            <a:r>
              <a:rPr lang="en-US" sz="2000">
                <a:solidFill>
                  <a:srgbClr val="1B1464"/>
                </a:solidFill>
                <a:latin typeface="Helvetica" panose="020B0604020202020204" pitchFamily="2" charset="0"/>
                <a:ea typeface="Times New Roman" panose="02020603050405020304" pitchFamily="18" charset="0"/>
                <a:cs typeface="Helvetica"/>
              </a:rPr>
              <a:t>Marketers also have an opportunity to convert them as they are very open to trying new products and services (and in larger numbers than Millennials).</a:t>
            </a:r>
            <a:endParaRPr lang="en-US" sz="2200">
              <a:solidFill>
                <a:srgbClr val="FF0000"/>
              </a:solidFill>
              <a:latin typeface="Helvetica"/>
              <a:cs typeface="Helvetica"/>
            </a:endParaRPr>
          </a:p>
          <a:p>
            <a:pPr marL="285750" indent="-285750">
              <a:buBlip>
                <a:blip r:embed="rId3"/>
              </a:buBlip>
              <a:defRPr/>
            </a:pPr>
            <a:endParaRPr lang="en-US" sz="2800">
              <a:solidFill>
                <a:srgbClr val="FF0000"/>
              </a:solidFill>
              <a:latin typeface="Helvetica"/>
              <a:ea typeface="Times New Roman" panose="02020603050405020304" pitchFamily="18" charset="0"/>
              <a:cs typeface="Helvetica"/>
            </a:endParaRPr>
          </a:p>
        </p:txBody>
      </p:sp>
    </p:spTree>
    <p:extLst>
      <p:ext uri="{BB962C8B-B14F-4D97-AF65-F5344CB8AC3E}">
        <p14:creationId xmlns:p14="http://schemas.microsoft.com/office/powerpoint/2010/main" val="3418902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F1C2F5-9E6C-462B-B084-15A715C2E2C4}">
  <ds:schemaRefs>
    <ds:schemaRef ds:uri="http://schemas.microsoft.com/sharepoint/v3/contenttype/forms"/>
  </ds:schemaRefs>
</ds:datastoreItem>
</file>

<file path=customXml/itemProps2.xml><?xml version="1.0" encoding="utf-8"?>
<ds:datastoreItem xmlns:ds="http://schemas.openxmlformats.org/officeDocument/2006/customXml" ds:itemID="{148EE576-996E-456A-A77E-28AE53B71462}">
  <ds:schemaRefs>
    <ds:schemaRef ds:uri="578b25d2-4ce3-48f9-bbcf-9417e460be7c"/>
    <ds:schemaRef ds:uri="8d26fe36-1c2f-44bd-9be9-b26bb59973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6DF6311-CDC2-4E93-A47B-B56B3D958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1175</Words>
  <Application>Microsoft Office PowerPoint</Application>
  <PresentationFormat>Widescreen</PresentationFormat>
  <Paragraphs>117</Paragraphs>
  <Slides>11</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vt:i4>
      </vt:variant>
    </vt:vector>
  </HeadingPairs>
  <TitlesOfParts>
    <vt:vector size="22" baseType="lpstr">
      <vt:lpstr>Arial</vt:lpstr>
      <vt:lpstr>Calibri</vt:lpstr>
      <vt:lpstr>Calibri Light</vt:lpstr>
      <vt:lpstr>Helvetica</vt:lpstr>
      <vt:lpstr>Helvetica Light</vt:lpstr>
      <vt:lpstr>Open Sans</vt:lpstr>
      <vt:lpstr>Trebuchet MS</vt:lpstr>
      <vt:lpstr>Office Theme</vt:lpstr>
      <vt:lpstr>9_Custom Design</vt:lpstr>
      <vt:lpstr>6_Custom Design</vt:lpstr>
      <vt:lpstr>1_Custom Design</vt:lpstr>
      <vt:lpstr>PowerPoint Presentation</vt:lpstr>
      <vt:lpstr>PowerPoint Presentation</vt:lpstr>
      <vt:lpstr>PowerPoint Presentation</vt:lpstr>
      <vt:lpstr>PowerPoint Presentation</vt:lpstr>
      <vt:lpstr>PowerPoint Presentation</vt:lpstr>
      <vt:lpstr>With disposable income they buy across the same categories of goods and services as millennials</vt:lpstr>
      <vt:lpstr>PowerPoint Presentation</vt:lpstr>
      <vt:lpstr>Despite their deep pockets, adults 50+ often feel they are underrepresented, misrepresented or ignored by advertisers, presenting an opportunity to brands to engage them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Leah Montner Dixon</cp:lastModifiedBy>
  <cp:revision>1</cp:revision>
  <cp:lastPrinted>2020-09-28T20:48:35Z</cp:lastPrinted>
  <dcterms:created xsi:type="dcterms:W3CDTF">2019-11-08T17:29:39Z</dcterms:created>
  <dcterms:modified xsi:type="dcterms:W3CDTF">2021-02-23T20:01:32Z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