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9" r:id="rId6"/>
    <p:sldMasterId id="2147483684" r:id="rId7"/>
  </p:sldMasterIdLst>
  <p:notesMasterIdLst>
    <p:notesMasterId r:id="rId16"/>
  </p:notesMasterIdLst>
  <p:sldIdLst>
    <p:sldId id="259" r:id="rId8"/>
    <p:sldId id="2144327391" r:id="rId9"/>
    <p:sldId id="2144327349" r:id="rId10"/>
    <p:sldId id="2144327301" r:id="rId11"/>
    <p:sldId id="2144327350" r:id="rId12"/>
    <p:sldId id="2144327392" r:id="rId13"/>
    <p:sldId id="16295" r:id="rId14"/>
    <p:sldId id="2144327406" r:id="rId1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olina Guillen" initials="KG" lastIdx="3" clrIdx="0">
    <p:extLst>
      <p:ext uri="{19B8F6BF-5375-455C-9EA6-DF929625EA0E}">
        <p15:presenceInfo xmlns:p15="http://schemas.microsoft.com/office/powerpoint/2012/main" userId="S::karolinaG@thevab.com::c1c08796-a0be-47c6-af52-5d31fd96ec50" providerId="AD"/>
      </p:ext>
    </p:extLst>
  </p:cmAuthor>
  <p:cmAuthor id="2" name="Danielle Delauro" initials="DD" lastIdx="4" clrIdx="1">
    <p:extLst>
      <p:ext uri="{19B8F6BF-5375-455C-9EA6-DF929625EA0E}">
        <p15:presenceInfo xmlns:p15="http://schemas.microsoft.com/office/powerpoint/2012/main" userId="S-1-5-21-196352387-3830531953-789369879-1177" providerId="AD"/>
      </p:ext>
    </p:extLst>
  </p:cmAuthor>
  <p:cmAuthor id="3" name="Jason Wiese" initials="JW" lastIdx="27" clrIdx="2">
    <p:extLst>
      <p:ext uri="{19B8F6BF-5375-455C-9EA6-DF929625EA0E}">
        <p15:presenceInfo xmlns:p15="http://schemas.microsoft.com/office/powerpoint/2012/main" userId="S::jasonw@thevab.com::4bff8d5b-7de6-4655-b397-69b0afc81113" providerId="AD"/>
      </p:ext>
    </p:extLst>
  </p:cmAuthor>
  <p:cmAuthor id="4" name="Leah Montner Dixon" initials="LMD" lastIdx="2" clrIdx="3">
    <p:extLst>
      <p:ext uri="{19B8F6BF-5375-455C-9EA6-DF929625EA0E}">
        <p15:presenceInfo xmlns:p15="http://schemas.microsoft.com/office/powerpoint/2012/main" userId="S::leahm@thevab.com::d5b2ae9e-9213-4442-b7df-4db8cbe51e5d" providerId="AD"/>
      </p:ext>
    </p:extLst>
  </p:cmAuthor>
  <p:cmAuthor id="5" name="Danielle Delauro" initials="DD [2]" lastIdx="14" clrIdx="4">
    <p:extLst>
      <p:ext uri="{19B8F6BF-5375-455C-9EA6-DF929625EA0E}">
        <p15:presenceInfo xmlns:p15="http://schemas.microsoft.com/office/powerpoint/2012/main" userId="S::danielled@thevab.com::79c3a64d-209a-45df-902b-7cba6cccfd68" providerId="AD"/>
      </p:ext>
    </p:extLst>
  </p:cmAuthor>
  <p:cmAuthor id="6" name="Marianne Vita" initials="MV" lastIdx="6" clrIdx="5">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8F1"/>
    <a:srgbClr val="ED3C8D"/>
    <a:srgbClr val="1B1464"/>
    <a:srgbClr val="00BFF2"/>
    <a:srgbClr val="FFE600"/>
    <a:srgbClr val="4EBEA4"/>
    <a:srgbClr val="7ED2F6"/>
    <a:srgbClr val="201A62"/>
    <a:srgbClr val="FFB3FF"/>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4B77E-30C5-3E4C-949B-7EEA229EB598}" v="14" dt="2021-02-23T17:25:49.372"/>
    <p1510:client id="{B76A24EB-5F74-4DA2-85E1-5937CF4768C8}" v="6" dt="2021-02-23T19:59:44.957"/>
    <p1510:client id="{B92FFA70-BB3C-44D6-BC91-72D335F69ECA}" v="3" dt="2021-02-23T20:03:09.791"/>
    <p1510:client id="{CE93F96B-A9A0-427B-A98A-32393C29AE83}" v="12" dt="2021-02-23T17:36:00.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B76A24EB-5F74-4DA2-85E1-5937CF4768C8}"/>
    <pc:docChg chg="undo custSel modSld">
      <pc:chgData name="Jason Wiese" userId="4bff8d5b-7de6-4655-b397-69b0afc81113" providerId="ADAL" clId="{B76A24EB-5F74-4DA2-85E1-5937CF4768C8}" dt="2021-02-23T19:59:44.957" v="5" actId="14100"/>
      <pc:docMkLst>
        <pc:docMk/>
      </pc:docMkLst>
      <pc:sldChg chg="modSp mod">
        <pc:chgData name="Jason Wiese" userId="4bff8d5b-7de6-4655-b397-69b0afc81113" providerId="ADAL" clId="{B76A24EB-5F74-4DA2-85E1-5937CF4768C8}" dt="2021-02-23T19:59:44.957" v="5" actId="14100"/>
        <pc:sldMkLst>
          <pc:docMk/>
          <pc:sldMk cId="2506243694" sldId="2144327391"/>
        </pc:sldMkLst>
        <pc:spChg chg="mod">
          <ac:chgData name="Jason Wiese" userId="4bff8d5b-7de6-4655-b397-69b0afc81113" providerId="ADAL" clId="{B76A24EB-5F74-4DA2-85E1-5937CF4768C8}" dt="2021-02-23T19:59:44.957" v="5" actId="14100"/>
          <ac:spMkLst>
            <pc:docMk/>
            <pc:sldMk cId="2506243694" sldId="2144327391"/>
            <ac:spMk id="3" creationId="{EB0EB5CD-B5E8-4841-A886-481D97B18CC3}"/>
          </ac:spMkLst>
        </pc:spChg>
      </pc:sldChg>
    </pc:docChg>
  </pc:docChgLst>
  <pc:docChgLst>
    <pc:chgData name="Marianne Vita" userId="35b1102d-d340-4a85-a709-12ee727aa48b" providerId="ADAL" clId="{282E9705-FFFE-4BC2-B4CA-65E1146405B1}"/>
    <pc:docChg chg="delSld modSld">
      <pc:chgData name="Marianne Vita" userId="35b1102d-d340-4a85-a709-12ee727aa48b" providerId="ADAL" clId="{282E9705-FFFE-4BC2-B4CA-65E1146405B1}" dt="2021-02-03T17:34:20.386" v="10" actId="14100"/>
      <pc:docMkLst>
        <pc:docMk/>
      </pc:docMkLst>
      <pc:sldChg chg="del">
        <pc:chgData name="Marianne Vita" userId="35b1102d-d340-4a85-a709-12ee727aa48b" providerId="ADAL" clId="{282E9705-FFFE-4BC2-B4CA-65E1146405B1}" dt="2021-02-03T17:31:53.154" v="0" actId="47"/>
        <pc:sldMkLst>
          <pc:docMk/>
          <pc:sldMk cId="720462330" sldId="2248"/>
        </pc:sldMkLst>
      </pc:sldChg>
      <pc:sldChg chg="del">
        <pc:chgData name="Marianne Vita" userId="35b1102d-d340-4a85-a709-12ee727aa48b" providerId="ADAL" clId="{282E9705-FFFE-4BC2-B4CA-65E1146405B1}" dt="2021-02-03T17:31:53.154" v="0" actId="47"/>
        <pc:sldMkLst>
          <pc:docMk/>
          <pc:sldMk cId="3070759860" sldId="2264"/>
        </pc:sldMkLst>
      </pc:sldChg>
      <pc:sldChg chg="del">
        <pc:chgData name="Marianne Vita" userId="35b1102d-d340-4a85-a709-12ee727aa48b" providerId="ADAL" clId="{282E9705-FFFE-4BC2-B4CA-65E1146405B1}" dt="2021-02-03T17:31:53.154" v="0" actId="47"/>
        <pc:sldMkLst>
          <pc:docMk/>
          <pc:sldMk cId="3664821378" sldId="2312"/>
        </pc:sldMkLst>
      </pc:sldChg>
      <pc:sldChg chg="del">
        <pc:chgData name="Marianne Vita" userId="35b1102d-d340-4a85-a709-12ee727aa48b" providerId="ADAL" clId="{282E9705-FFFE-4BC2-B4CA-65E1146405B1}" dt="2021-02-03T17:31:53.154" v="0" actId="47"/>
        <pc:sldMkLst>
          <pc:docMk/>
          <pc:sldMk cId="1432511006" sldId="2144327294"/>
        </pc:sldMkLst>
      </pc:sldChg>
      <pc:sldChg chg="del">
        <pc:chgData name="Marianne Vita" userId="35b1102d-d340-4a85-a709-12ee727aa48b" providerId="ADAL" clId="{282E9705-FFFE-4BC2-B4CA-65E1146405B1}" dt="2021-02-03T17:31:53.154" v="0" actId="47"/>
        <pc:sldMkLst>
          <pc:docMk/>
          <pc:sldMk cId="1216268898" sldId="2144327297"/>
        </pc:sldMkLst>
      </pc:sldChg>
      <pc:sldChg chg="del">
        <pc:chgData name="Marianne Vita" userId="35b1102d-d340-4a85-a709-12ee727aa48b" providerId="ADAL" clId="{282E9705-FFFE-4BC2-B4CA-65E1146405B1}" dt="2021-02-03T17:31:53.154" v="0" actId="47"/>
        <pc:sldMkLst>
          <pc:docMk/>
          <pc:sldMk cId="1863906361" sldId="2144327302"/>
        </pc:sldMkLst>
      </pc:sldChg>
      <pc:sldChg chg="del">
        <pc:chgData name="Marianne Vita" userId="35b1102d-d340-4a85-a709-12ee727aa48b" providerId="ADAL" clId="{282E9705-FFFE-4BC2-B4CA-65E1146405B1}" dt="2021-02-03T17:31:53.154" v="0" actId="47"/>
        <pc:sldMkLst>
          <pc:docMk/>
          <pc:sldMk cId="3629677696" sldId="2144327310"/>
        </pc:sldMkLst>
      </pc:sldChg>
      <pc:sldChg chg="del">
        <pc:chgData name="Marianne Vita" userId="35b1102d-d340-4a85-a709-12ee727aa48b" providerId="ADAL" clId="{282E9705-FFFE-4BC2-B4CA-65E1146405B1}" dt="2021-02-03T17:31:53.154" v="0" actId="47"/>
        <pc:sldMkLst>
          <pc:docMk/>
          <pc:sldMk cId="723582124" sldId="2144327311"/>
        </pc:sldMkLst>
      </pc:sldChg>
      <pc:sldChg chg="del">
        <pc:chgData name="Marianne Vita" userId="35b1102d-d340-4a85-a709-12ee727aa48b" providerId="ADAL" clId="{282E9705-FFFE-4BC2-B4CA-65E1146405B1}" dt="2021-02-03T17:31:53.154" v="0" actId="47"/>
        <pc:sldMkLst>
          <pc:docMk/>
          <pc:sldMk cId="2891249099" sldId="2144327312"/>
        </pc:sldMkLst>
      </pc:sldChg>
      <pc:sldChg chg="del">
        <pc:chgData name="Marianne Vita" userId="35b1102d-d340-4a85-a709-12ee727aa48b" providerId="ADAL" clId="{282E9705-FFFE-4BC2-B4CA-65E1146405B1}" dt="2021-02-03T17:31:53.154" v="0" actId="47"/>
        <pc:sldMkLst>
          <pc:docMk/>
          <pc:sldMk cId="1643848207" sldId="2144327331"/>
        </pc:sldMkLst>
      </pc:sldChg>
      <pc:sldChg chg="del">
        <pc:chgData name="Marianne Vita" userId="35b1102d-d340-4a85-a709-12ee727aa48b" providerId="ADAL" clId="{282E9705-FFFE-4BC2-B4CA-65E1146405B1}" dt="2021-02-03T17:31:53.154" v="0" actId="47"/>
        <pc:sldMkLst>
          <pc:docMk/>
          <pc:sldMk cId="2381666847" sldId="2144327337"/>
        </pc:sldMkLst>
      </pc:sldChg>
      <pc:sldChg chg="del">
        <pc:chgData name="Marianne Vita" userId="35b1102d-d340-4a85-a709-12ee727aa48b" providerId="ADAL" clId="{282E9705-FFFE-4BC2-B4CA-65E1146405B1}" dt="2021-02-03T17:31:53.154" v="0" actId="47"/>
        <pc:sldMkLst>
          <pc:docMk/>
          <pc:sldMk cId="614990538" sldId="2144327351"/>
        </pc:sldMkLst>
      </pc:sldChg>
      <pc:sldChg chg="del">
        <pc:chgData name="Marianne Vita" userId="35b1102d-d340-4a85-a709-12ee727aa48b" providerId="ADAL" clId="{282E9705-FFFE-4BC2-B4CA-65E1146405B1}" dt="2021-02-03T17:31:53.154" v="0" actId="47"/>
        <pc:sldMkLst>
          <pc:docMk/>
          <pc:sldMk cId="4108096081" sldId="2144327353"/>
        </pc:sldMkLst>
      </pc:sldChg>
      <pc:sldChg chg="del">
        <pc:chgData name="Marianne Vita" userId="35b1102d-d340-4a85-a709-12ee727aa48b" providerId="ADAL" clId="{282E9705-FFFE-4BC2-B4CA-65E1146405B1}" dt="2021-02-03T17:31:53.154" v="0" actId="47"/>
        <pc:sldMkLst>
          <pc:docMk/>
          <pc:sldMk cId="511170054" sldId="2144327381"/>
        </pc:sldMkLst>
      </pc:sldChg>
      <pc:sldChg chg="del">
        <pc:chgData name="Marianne Vita" userId="35b1102d-d340-4a85-a709-12ee727aa48b" providerId="ADAL" clId="{282E9705-FFFE-4BC2-B4CA-65E1146405B1}" dt="2021-02-03T17:31:53.154" v="0" actId="47"/>
        <pc:sldMkLst>
          <pc:docMk/>
          <pc:sldMk cId="2865560098" sldId="2144327383"/>
        </pc:sldMkLst>
      </pc:sldChg>
      <pc:sldChg chg="del">
        <pc:chgData name="Marianne Vita" userId="35b1102d-d340-4a85-a709-12ee727aa48b" providerId="ADAL" clId="{282E9705-FFFE-4BC2-B4CA-65E1146405B1}" dt="2021-02-03T17:31:53.154" v="0" actId="47"/>
        <pc:sldMkLst>
          <pc:docMk/>
          <pc:sldMk cId="1868529881" sldId="2144327384"/>
        </pc:sldMkLst>
      </pc:sldChg>
      <pc:sldChg chg="del">
        <pc:chgData name="Marianne Vita" userId="35b1102d-d340-4a85-a709-12ee727aa48b" providerId="ADAL" clId="{282E9705-FFFE-4BC2-B4CA-65E1146405B1}" dt="2021-02-03T17:31:53.154" v="0" actId="47"/>
        <pc:sldMkLst>
          <pc:docMk/>
          <pc:sldMk cId="2458006838" sldId="2144327385"/>
        </pc:sldMkLst>
      </pc:sldChg>
      <pc:sldChg chg="del">
        <pc:chgData name="Marianne Vita" userId="35b1102d-d340-4a85-a709-12ee727aa48b" providerId="ADAL" clId="{282E9705-FFFE-4BC2-B4CA-65E1146405B1}" dt="2021-02-03T17:31:53.154" v="0" actId="47"/>
        <pc:sldMkLst>
          <pc:docMk/>
          <pc:sldMk cId="2070484372" sldId="2144327387"/>
        </pc:sldMkLst>
      </pc:sldChg>
      <pc:sldChg chg="del">
        <pc:chgData name="Marianne Vita" userId="35b1102d-d340-4a85-a709-12ee727aa48b" providerId="ADAL" clId="{282E9705-FFFE-4BC2-B4CA-65E1146405B1}" dt="2021-02-03T17:31:53.154" v="0" actId="47"/>
        <pc:sldMkLst>
          <pc:docMk/>
          <pc:sldMk cId="2301409255" sldId="2144327389"/>
        </pc:sldMkLst>
      </pc:sldChg>
      <pc:sldChg chg="addSp modSp mod">
        <pc:chgData name="Marianne Vita" userId="35b1102d-d340-4a85-a709-12ee727aa48b" providerId="ADAL" clId="{282E9705-FFFE-4BC2-B4CA-65E1146405B1}" dt="2021-02-03T17:34:20.386" v="10" actId="14100"/>
        <pc:sldMkLst>
          <pc:docMk/>
          <pc:sldMk cId="2506243694" sldId="2144327391"/>
        </pc:sldMkLst>
        <pc:spChg chg="add mod">
          <ac:chgData name="Marianne Vita" userId="35b1102d-d340-4a85-a709-12ee727aa48b" providerId="ADAL" clId="{282E9705-FFFE-4BC2-B4CA-65E1146405B1}" dt="2021-02-03T17:34:20.386" v="10" actId="14100"/>
          <ac:spMkLst>
            <pc:docMk/>
            <pc:sldMk cId="2506243694" sldId="2144327391"/>
            <ac:spMk id="3" creationId="{EB0EB5CD-B5E8-4841-A886-481D97B18CC3}"/>
          </ac:spMkLst>
        </pc:spChg>
      </pc:sldChg>
      <pc:sldChg chg="del">
        <pc:chgData name="Marianne Vita" userId="35b1102d-d340-4a85-a709-12ee727aa48b" providerId="ADAL" clId="{282E9705-FFFE-4BC2-B4CA-65E1146405B1}" dt="2021-02-03T17:31:53.154" v="0" actId="47"/>
        <pc:sldMkLst>
          <pc:docMk/>
          <pc:sldMk cId="1854191910" sldId="2144327393"/>
        </pc:sldMkLst>
      </pc:sldChg>
      <pc:sldChg chg="del">
        <pc:chgData name="Marianne Vita" userId="35b1102d-d340-4a85-a709-12ee727aa48b" providerId="ADAL" clId="{282E9705-FFFE-4BC2-B4CA-65E1146405B1}" dt="2021-02-03T17:31:53.154" v="0" actId="47"/>
        <pc:sldMkLst>
          <pc:docMk/>
          <pc:sldMk cId="428225687" sldId="2144327394"/>
        </pc:sldMkLst>
      </pc:sldChg>
      <pc:sldChg chg="del">
        <pc:chgData name="Marianne Vita" userId="35b1102d-d340-4a85-a709-12ee727aa48b" providerId="ADAL" clId="{282E9705-FFFE-4BC2-B4CA-65E1146405B1}" dt="2021-02-03T17:31:53.154" v="0" actId="47"/>
        <pc:sldMkLst>
          <pc:docMk/>
          <pc:sldMk cId="446575312" sldId="2144327396"/>
        </pc:sldMkLst>
      </pc:sldChg>
      <pc:sldChg chg="del">
        <pc:chgData name="Marianne Vita" userId="35b1102d-d340-4a85-a709-12ee727aa48b" providerId="ADAL" clId="{282E9705-FFFE-4BC2-B4CA-65E1146405B1}" dt="2021-02-03T17:31:53.154" v="0" actId="47"/>
        <pc:sldMkLst>
          <pc:docMk/>
          <pc:sldMk cId="3956564191" sldId="2144327397"/>
        </pc:sldMkLst>
      </pc:sldChg>
      <pc:sldChg chg="del">
        <pc:chgData name="Marianne Vita" userId="35b1102d-d340-4a85-a709-12ee727aa48b" providerId="ADAL" clId="{282E9705-FFFE-4BC2-B4CA-65E1146405B1}" dt="2021-02-03T17:31:53.154" v="0" actId="47"/>
        <pc:sldMkLst>
          <pc:docMk/>
          <pc:sldMk cId="2170028063" sldId="2144327398"/>
        </pc:sldMkLst>
      </pc:sldChg>
      <pc:sldChg chg="del">
        <pc:chgData name="Marianne Vita" userId="35b1102d-d340-4a85-a709-12ee727aa48b" providerId="ADAL" clId="{282E9705-FFFE-4BC2-B4CA-65E1146405B1}" dt="2021-02-03T17:31:53.154" v="0" actId="47"/>
        <pc:sldMkLst>
          <pc:docMk/>
          <pc:sldMk cId="3418902150" sldId="2144327399"/>
        </pc:sldMkLst>
      </pc:sldChg>
      <pc:sldChg chg="del">
        <pc:chgData name="Marianne Vita" userId="35b1102d-d340-4a85-a709-12ee727aa48b" providerId="ADAL" clId="{282E9705-FFFE-4BC2-B4CA-65E1146405B1}" dt="2021-02-03T17:31:53.154" v="0" actId="47"/>
        <pc:sldMkLst>
          <pc:docMk/>
          <pc:sldMk cId="561694320" sldId="2144327401"/>
        </pc:sldMkLst>
      </pc:sldChg>
      <pc:sldChg chg="del">
        <pc:chgData name="Marianne Vita" userId="35b1102d-d340-4a85-a709-12ee727aa48b" providerId="ADAL" clId="{282E9705-FFFE-4BC2-B4CA-65E1146405B1}" dt="2021-02-03T17:31:53.154" v="0" actId="47"/>
        <pc:sldMkLst>
          <pc:docMk/>
          <pc:sldMk cId="1843639498" sldId="2144327402"/>
        </pc:sldMkLst>
      </pc:sldChg>
      <pc:sldChg chg="del">
        <pc:chgData name="Marianne Vita" userId="35b1102d-d340-4a85-a709-12ee727aa48b" providerId="ADAL" clId="{282E9705-FFFE-4BC2-B4CA-65E1146405B1}" dt="2021-02-03T17:31:53.154" v="0" actId="47"/>
        <pc:sldMkLst>
          <pc:docMk/>
          <pc:sldMk cId="893439580" sldId="2144327403"/>
        </pc:sldMkLst>
      </pc:sldChg>
      <pc:sldChg chg="del">
        <pc:chgData name="Marianne Vita" userId="35b1102d-d340-4a85-a709-12ee727aa48b" providerId="ADAL" clId="{282E9705-FFFE-4BC2-B4CA-65E1146405B1}" dt="2021-02-03T17:31:53.154" v="0" actId="47"/>
        <pc:sldMkLst>
          <pc:docMk/>
          <pc:sldMk cId="211227712" sldId="2144327405"/>
        </pc:sldMkLst>
      </pc:sldChg>
      <pc:sldChg chg="del">
        <pc:chgData name="Marianne Vita" userId="35b1102d-d340-4a85-a709-12ee727aa48b" providerId="ADAL" clId="{282E9705-FFFE-4BC2-B4CA-65E1146405B1}" dt="2021-02-03T17:31:53.154" v="0" actId="47"/>
        <pc:sldMkLst>
          <pc:docMk/>
          <pc:sldMk cId="3710808967" sldId="2144327410"/>
        </pc:sldMkLst>
      </pc:sldChg>
      <pc:sldChg chg="del">
        <pc:chgData name="Marianne Vita" userId="35b1102d-d340-4a85-a709-12ee727aa48b" providerId="ADAL" clId="{282E9705-FFFE-4BC2-B4CA-65E1146405B1}" dt="2021-02-03T17:31:53.154" v="0" actId="47"/>
        <pc:sldMkLst>
          <pc:docMk/>
          <pc:sldMk cId="1796656845" sldId="2144327411"/>
        </pc:sldMkLst>
      </pc:sldChg>
      <pc:sldChg chg="del">
        <pc:chgData name="Marianne Vita" userId="35b1102d-d340-4a85-a709-12ee727aa48b" providerId="ADAL" clId="{282E9705-FFFE-4BC2-B4CA-65E1146405B1}" dt="2021-02-03T17:31:53.154" v="0" actId="47"/>
        <pc:sldMkLst>
          <pc:docMk/>
          <pc:sldMk cId="1712180292" sldId="2144327412"/>
        </pc:sldMkLst>
      </pc:sldChg>
      <pc:sldChg chg="del">
        <pc:chgData name="Marianne Vita" userId="35b1102d-d340-4a85-a709-12ee727aa48b" providerId="ADAL" clId="{282E9705-FFFE-4BC2-B4CA-65E1146405B1}" dt="2021-02-03T17:31:53.154" v="0" actId="47"/>
        <pc:sldMkLst>
          <pc:docMk/>
          <pc:sldMk cId="263688862" sldId="2144327413"/>
        </pc:sldMkLst>
      </pc:sldChg>
      <pc:sldChg chg="del">
        <pc:chgData name="Marianne Vita" userId="35b1102d-d340-4a85-a709-12ee727aa48b" providerId="ADAL" clId="{282E9705-FFFE-4BC2-B4CA-65E1146405B1}" dt="2021-02-03T17:31:53.154" v="0" actId="47"/>
        <pc:sldMkLst>
          <pc:docMk/>
          <pc:sldMk cId="376372453" sldId="2144327414"/>
        </pc:sldMkLst>
      </pc:sldChg>
    </pc:docChg>
  </pc:docChgLst>
  <pc:docChgLst>
    <pc:chgData name="Marianne Vita" userId="35b1102d-d340-4a85-a709-12ee727aa48b" providerId="ADAL" clId="{CE93F96B-A9A0-427B-A98A-32393C29AE83}"/>
    <pc:docChg chg="undo custSel modSld">
      <pc:chgData name="Marianne Vita" userId="35b1102d-d340-4a85-a709-12ee727aa48b" providerId="ADAL" clId="{CE93F96B-A9A0-427B-A98A-32393C29AE83}" dt="2021-02-23T17:36:00.515" v="61" actId="1076"/>
      <pc:docMkLst>
        <pc:docMk/>
      </pc:docMkLst>
      <pc:sldChg chg="addSp delSp modSp mod">
        <pc:chgData name="Marianne Vita" userId="35b1102d-d340-4a85-a709-12ee727aa48b" providerId="ADAL" clId="{CE93F96B-A9A0-427B-A98A-32393C29AE83}" dt="2021-02-23T17:36:00.515" v="61" actId="1076"/>
        <pc:sldMkLst>
          <pc:docMk/>
          <pc:sldMk cId="586544117" sldId="259"/>
        </pc:sldMkLst>
        <pc:spChg chg="add del mod">
          <ac:chgData name="Marianne Vita" userId="35b1102d-d340-4a85-a709-12ee727aa48b" providerId="ADAL" clId="{CE93F96B-A9A0-427B-A98A-32393C29AE83}" dt="2021-02-23T15:44:02.796" v="39" actId="478"/>
          <ac:spMkLst>
            <pc:docMk/>
            <pc:sldMk cId="586544117" sldId="259"/>
            <ac:spMk id="3" creationId="{E6998653-E074-46A5-82B4-FD518F7AC4C1}"/>
          </ac:spMkLst>
        </pc:spChg>
        <pc:spChg chg="del">
          <ac:chgData name="Marianne Vita" userId="35b1102d-d340-4a85-a709-12ee727aa48b" providerId="ADAL" clId="{CE93F96B-A9A0-427B-A98A-32393C29AE83}" dt="2021-02-22T20:21:08.611" v="1" actId="478"/>
          <ac:spMkLst>
            <pc:docMk/>
            <pc:sldMk cId="586544117" sldId="259"/>
            <ac:spMk id="6" creationId="{65121FEB-E7DA-6544-BD8E-06D2CB674FBA}"/>
          </ac:spMkLst>
        </pc:spChg>
        <pc:spChg chg="mod">
          <ac:chgData name="Marianne Vita" userId="35b1102d-d340-4a85-a709-12ee727aa48b" providerId="ADAL" clId="{CE93F96B-A9A0-427B-A98A-32393C29AE83}" dt="2021-02-22T20:21:57.068" v="37" actId="403"/>
          <ac:spMkLst>
            <pc:docMk/>
            <pc:sldMk cId="586544117" sldId="259"/>
            <ac:spMk id="12" creationId="{D3ED8F18-80E6-D449-A031-541661F2A42F}"/>
          </ac:spMkLst>
        </pc:spChg>
        <pc:picChg chg="add del mod">
          <ac:chgData name="Marianne Vita" userId="35b1102d-d340-4a85-a709-12ee727aa48b" providerId="ADAL" clId="{CE93F96B-A9A0-427B-A98A-32393C29AE83}" dt="2021-02-22T20:21:24.132" v="4" actId="478"/>
          <ac:picMkLst>
            <pc:docMk/>
            <pc:sldMk cId="586544117" sldId="259"/>
            <ac:picMk id="2" creationId="{D97EA665-3F29-4F7E-A0EA-55834232F205}"/>
          </ac:picMkLst>
        </pc:picChg>
        <pc:picChg chg="add mod">
          <ac:chgData name="Marianne Vita" userId="35b1102d-d340-4a85-a709-12ee727aa48b" providerId="ADAL" clId="{CE93F96B-A9A0-427B-A98A-32393C29AE83}" dt="2021-02-23T17:36:00.515" v="61" actId="1076"/>
          <ac:picMkLst>
            <pc:docMk/>
            <pc:sldMk cId="586544117" sldId="259"/>
            <ac:picMk id="7" creationId="{EBCAD5AC-159A-4943-B5FE-2C02ACEA3552}"/>
          </ac:picMkLst>
        </pc:picChg>
        <pc:picChg chg="add mod">
          <ac:chgData name="Marianne Vita" userId="35b1102d-d340-4a85-a709-12ee727aa48b" providerId="ADAL" clId="{CE93F96B-A9A0-427B-A98A-32393C29AE83}" dt="2021-02-23T15:57:29.258" v="57" actId="1076"/>
          <ac:picMkLst>
            <pc:docMk/>
            <pc:sldMk cId="586544117" sldId="259"/>
            <ac:picMk id="9" creationId="{1A80DDE1-9980-4269-984B-C6AC4A293D49}"/>
          </ac:picMkLst>
        </pc:picChg>
        <pc:picChg chg="add del mod">
          <ac:chgData name="Marianne Vita" userId="35b1102d-d340-4a85-a709-12ee727aa48b" providerId="ADAL" clId="{CE93F96B-A9A0-427B-A98A-32393C29AE83}" dt="2021-02-23T15:57:27.006" v="56" actId="478"/>
          <ac:picMkLst>
            <pc:docMk/>
            <pc:sldMk cId="586544117" sldId="259"/>
            <ac:picMk id="10" creationId="{0FE3E3BA-117E-48DD-8375-BBF8A7116FEA}"/>
          </ac:picMkLst>
        </pc:picChg>
        <pc:picChg chg="mod">
          <ac:chgData name="Marianne Vita" userId="35b1102d-d340-4a85-a709-12ee727aa48b" providerId="ADAL" clId="{CE93F96B-A9A0-427B-A98A-32393C29AE83}" dt="2021-02-23T17:35:44.967" v="60" actId="1076"/>
          <ac:picMkLst>
            <pc:docMk/>
            <pc:sldMk cId="586544117" sldId="259"/>
            <ac:picMk id="11" creationId="{111393FC-9481-FB48-9526-7965943C5C59}"/>
          </ac:picMkLst>
        </pc:picChg>
      </pc:sldChg>
    </pc:docChg>
  </pc:docChgLst>
  <pc:docChgLst>
    <pc:chgData name="Marjory Duran" userId="eba5b1b0-e75f-410a-96d7-03aab38008db" providerId="ADAL" clId="{AA64B77E-30C5-3E4C-949B-7EEA229EB598}"/>
    <pc:docChg chg="undo redo custSel modSld">
      <pc:chgData name="Marjory Duran" userId="eba5b1b0-e75f-410a-96d7-03aab38008db" providerId="ADAL" clId="{AA64B77E-30C5-3E4C-949B-7EEA229EB598}" dt="2021-02-23T17:25:49.372" v="51"/>
      <pc:docMkLst>
        <pc:docMk/>
      </pc:docMkLst>
      <pc:sldChg chg="addSp delSp modSp mod">
        <pc:chgData name="Marjory Duran" userId="eba5b1b0-e75f-410a-96d7-03aab38008db" providerId="ADAL" clId="{AA64B77E-30C5-3E4C-949B-7EEA229EB598}" dt="2021-02-23T17:25:49.372" v="51"/>
        <pc:sldMkLst>
          <pc:docMk/>
          <pc:sldMk cId="586544117" sldId="259"/>
        </pc:sldMkLst>
        <pc:spChg chg="del">
          <ac:chgData name="Marjory Duran" userId="eba5b1b0-e75f-410a-96d7-03aab38008db" providerId="ADAL" clId="{AA64B77E-30C5-3E4C-949B-7EEA229EB598}" dt="2021-02-04T15:09:10.744" v="29" actId="478"/>
          <ac:spMkLst>
            <pc:docMk/>
            <pc:sldMk cId="586544117" sldId="259"/>
            <ac:spMk id="4" creationId="{FAFCEE38-28E4-4136-AD1D-DD2CF597E9D0}"/>
          </ac:spMkLst>
        </pc:spChg>
        <pc:spChg chg="mod">
          <ac:chgData name="Marjory Duran" userId="eba5b1b0-e75f-410a-96d7-03aab38008db" providerId="ADAL" clId="{AA64B77E-30C5-3E4C-949B-7EEA229EB598}" dt="2021-02-23T17:22:41.136" v="49" actId="1076"/>
          <ac:spMkLst>
            <pc:docMk/>
            <pc:sldMk cId="586544117" sldId="259"/>
            <ac:spMk id="12" creationId="{D3ED8F18-80E6-D449-A031-541661F2A42F}"/>
          </ac:spMkLst>
        </pc:spChg>
        <pc:picChg chg="del">
          <ac:chgData name="Marjory Duran" userId="eba5b1b0-e75f-410a-96d7-03aab38008db" providerId="ADAL" clId="{AA64B77E-30C5-3E4C-949B-7EEA229EB598}" dt="2021-02-04T15:06:17.670" v="0" actId="478"/>
          <ac:picMkLst>
            <pc:docMk/>
            <pc:sldMk cId="586544117" sldId="259"/>
            <ac:picMk id="3" creationId="{4964B7DA-A4C5-4FFD-BB29-D22D54488057}"/>
          </ac:picMkLst>
        </pc:picChg>
        <pc:picChg chg="add mod">
          <ac:chgData name="Marjory Duran" userId="eba5b1b0-e75f-410a-96d7-03aab38008db" providerId="ADAL" clId="{AA64B77E-30C5-3E4C-949B-7EEA229EB598}" dt="2021-02-04T15:07:37.271" v="12" actId="1076"/>
          <ac:picMkLst>
            <pc:docMk/>
            <pc:sldMk cId="586544117" sldId="259"/>
            <ac:picMk id="5" creationId="{96494315-1DC3-0141-AD26-BF63A106290B}"/>
          </ac:picMkLst>
        </pc:picChg>
        <pc:picChg chg="mod">
          <ac:chgData name="Marjory Duran" userId="eba5b1b0-e75f-410a-96d7-03aab38008db" providerId="ADAL" clId="{AA64B77E-30C5-3E4C-949B-7EEA229EB598}" dt="2021-02-23T17:22:20.575" v="46" actId="1076"/>
          <ac:picMkLst>
            <pc:docMk/>
            <pc:sldMk cId="586544117" sldId="259"/>
            <ac:picMk id="7" creationId="{EBCAD5AC-159A-4943-B5FE-2C02ACEA3552}"/>
          </ac:picMkLst>
        </pc:picChg>
        <pc:picChg chg="del mod">
          <ac:chgData name="Marjory Duran" userId="eba5b1b0-e75f-410a-96d7-03aab38008db" providerId="ADAL" clId="{AA64B77E-30C5-3E4C-949B-7EEA229EB598}" dt="2021-02-23T17:25:48.090" v="50" actId="478"/>
          <ac:picMkLst>
            <pc:docMk/>
            <pc:sldMk cId="586544117" sldId="259"/>
            <ac:picMk id="9" creationId="{1A80DDE1-9980-4269-984B-C6AC4A293D49}"/>
          </ac:picMkLst>
        </pc:picChg>
        <pc:picChg chg="add del">
          <ac:chgData name="Marjory Duran" userId="eba5b1b0-e75f-410a-96d7-03aab38008db" providerId="ADAL" clId="{AA64B77E-30C5-3E4C-949B-7EEA229EB598}" dt="2021-02-04T15:07:40.796" v="14" actId="478"/>
          <ac:picMkLst>
            <pc:docMk/>
            <pc:sldMk cId="586544117" sldId="259"/>
            <ac:picMk id="9" creationId="{DAEBDA5A-53C0-C84A-93B6-920CFEA3E067}"/>
          </ac:picMkLst>
        </pc:picChg>
        <pc:picChg chg="add mod">
          <ac:chgData name="Marjory Duran" userId="eba5b1b0-e75f-410a-96d7-03aab38008db" providerId="ADAL" clId="{AA64B77E-30C5-3E4C-949B-7EEA229EB598}" dt="2021-02-23T17:25:49.372" v="51"/>
          <ac:picMkLst>
            <pc:docMk/>
            <pc:sldMk cId="586544117" sldId="259"/>
            <ac:picMk id="10" creationId="{F91A67FE-652C-EF41-B04E-AA1722AF506C}"/>
          </ac:picMkLst>
        </pc:picChg>
        <pc:picChg chg="add mod">
          <ac:chgData name="Marjory Duran" userId="eba5b1b0-e75f-410a-96d7-03aab38008db" providerId="ADAL" clId="{AA64B77E-30C5-3E4C-949B-7EEA229EB598}" dt="2021-02-23T17:21:45.607" v="44" actId="1076"/>
          <ac:picMkLst>
            <pc:docMk/>
            <pc:sldMk cId="586544117" sldId="259"/>
            <ac:picMk id="11" creationId="{111393FC-9481-FB48-9526-7965943C5C59}"/>
          </ac:picMkLst>
        </pc:picChg>
        <pc:picChg chg="add del mod">
          <ac:chgData name="Marjory Duran" userId="eba5b1b0-e75f-410a-96d7-03aab38008db" providerId="ADAL" clId="{AA64B77E-30C5-3E4C-949B-7EEA229EB598}" dt="2021-02-04T15:08:26.175" v="20" actId="478"/>
          <ac:picMkLst>
            <pc:docMk/>
            <pc:sldMk cId="586544117" sldId="259"/>
            <ac:picMk id="13" creationId="{E6DBE5E1-5AF8-8940-96AE-2F228C884993}"/>
          </ac:picMkLst>
        </pc:picChg>
      </pc:sldChg>
      <pc:sldChg chg="modSp mod">
        <pc:chgData name="Marjory Duran" userId="eba5b1b0-e75f-410a-96d7-03aab38008db" providerId="ADAL" clId="{AA64B77E-30C5-3E4C-949B-7EEA229EB598}" dt="2021-02-04T15:10:10.655" v="37" actId="1036"/>
        <pc:sldMkLst>
          <pc:docMk/>
          <pc:sldMk cId="2506243694" sldId="2144327391"/>
        </pc:sldMkLst>
        <pc:spChg chg="mod">
          <ac:chgData name="Marjory Duran" userId="eba5b1b0-e75f-410a-96d7-03aab38008db" providerId="ADAL" clId="{AA64B77E-30C5-3E4C-949B-7EEA229EB598}" dt="2021-02-04T15:10:10.655" v="37" actId="1036"/>
          <ac:spMkLst>
            <pc:docMk/>
            <pc:sldMk cId="2506243694" sldId="2144327391"/>
            <ac:spMk id="3" creationId="{EB0EB5CD-B5E8-4841-A886-481D97B18CC3}"/>
          </ac:spMkLst>
        </pc:spChg>
      </pc:sldChg>
    </pc:docChg>
  </pc:docChgLst>
  <pc:docChgLst>
    <pc:chgData name="Leah Montner Dixon" userId="d5b2ae9e-9213-4442-b7df-4db8cbe51e5d" providerId="ADAL" clId="{B92FFA70-BB3C-44D6-BC91-72D335F69ECA}"/>
    <pc:docChg chg="undo custSel modSld">
      <pc:chgData name="Leah Montner Dixon" userId="d5b2ae9e-9213-4442-b7df-4db8cbe51e5d" providerId="ADAL" clId="{B92FFA70-BB3C-44D6-BC91-72D335F69ECA}" dt="2021-02-23T19:59:46.262" v="155" actId="14100"/>
      <pc:docMkLst>
        <pc:docMk/>
      </pc:docMkLst>
      <pc:sldChg chg="addSp delSp modSp mod setBg">
        <pc:chgData name="Leah Montner Dixon" userId="d5b2ae9e-9213-4442-b7df-4db8cbe51e5d" providerId="ADAL" clId="{B92FFA70-BB3C-44D6-BC91-72D335F69ECA}" dt="2021-02-23T19:56:33.049" v="154" actId="1036"/>
        <pc:sldMkLst>
          <pc:docMk/>
          <pc:sldMk cId="586544117" sldId="259"/>
        </pc:sldMkLst>
        <pc:spChg chg="add mod ord">
          <ac:chgData name="Leah Montner Dixon" userId="d5b2ae9e-9213-4442-b7df-4db8cbe51e5d" providerId="ADAL" clId="{B92FFA70-BB3C-44D6-BC91-72D335F69ECA}" dt="2021-02-23T19:53:53.738" v="134" actId="164"/>
          <ac:spMkLst>
            <pc:docMk/>
            <pc:sldMk cId="586544117" sldId="259"/>
            <ac:spMk id="2" creationId="{D0961F15-3FC9-44B5-8A47-5962FE2C1FF6}"/>
          </ac:spMkLst>
        </pc:spChg>
        <pc:spChg chg="mod">
          <ac:chgData name="Leah Montner Dixon" userId="d5b2ae9e-9213-4442-b7df-4db8cbe51e5d" providerId="ADAL" clId="{B92FFA70-BB3C-44D6-BC91-72D335F69ECA}" dt="2021-02-23T19:56:26.843" v="148" actId="1076"/>
          <ac:spMkLst>
            <pc:docMk/>
            <pc:sldMk cId="586544117" sldId="259"/>
            <ac:spMk id="12" creationId="{D3ED8F18-80E6-D449-A031-541661F2A42F}"/>
          </ac:spMkLst>
        </pc:spChg>
        <pc:spChg chg="add mod">
          <ac:chgData name="Leah Montner Dixon" userId="d5b2ae9e-9213-4442-b7df-4db8cbe51e5d" providerId="ADAL" clId="{B92FFA70-BB3C-44D6-BC91-72D335F69ECA}" dt="2021-02-23T19:53:50.789" v="133" actId="164"/>
          <ac:spMkLst>
            <pc:docMk/>
            <pc:sldMk cId="586544117" sldId="259"/>
            <ac:spMk id="13" creationId="{F617C853-EB13-491F-85FE-96D69EA26AA0}"/>
          </ac:spMkLst>
        </pc:spChg>
        <pc:spChg chg="mod">
          <ac:chgData name="Leah Montner Dixon" userId="d5b2ae9e-9213-4442-b7df-4db8cbe51e5d" providerId="ADAL" clId="{B92FFA70-BB3C-44D6-BC91-72D335F69ECA}" dt="2021-02-23T19:54:50.224" v="136"/>
          <ac:spMkLst>
            <pc:docMk/>
            <pc:sldMk cId="586544117" sldId="259"/>
            <ac:spMk id="17" creationId="{E8522526-9674-4B54-A643-41D593CD3CC3}"/>
          </ac:spMkLst>
        </pc:spChg>
        <pc:spChg chg="mod">
          <ac:chgData name="Leah Montner Dixon" userId="d5b2ae9e-9213-4442-b7df-4db8cbe51e5d" providerId="ADAL" clId="{B92FFA70-BB3C-44D6-BC91-72D335F69ECA}" dt="2021-02-23T19:54:50.224" v="136"/>
          <ac:spMkLst>
            <pc:docMk/>
            <pc:sldMk cId="586544117" sldId="259"/>
            <ac:spMk id="20" creationId="{4603E95E-7DA4-442B-87EB-6C65187DBE17}"/>
          </ac:spMkLst>
        </pc:spChg>
        <pc:spChg chg="add del mod">
          <ac:chgData name="Leah Montner Dixon" userId="d5b2ae9e-9213-4442-b7df-4db8cbe51e5d" providerId="ADAL" clId="{B92FFA70-BB3C-44D6-BC91-72D335F69ECA}" dt="2021-02-23T19:55:04.214" v="139"/>
          <ac:spMkLst>
            <pc:docMk/>
            <pc:sldMk cId="586544117" sldId="259"/>
            <ac:spMk id="22" creationId="{703D030C-67FB-437D-9C6B-6B4A0240A287}"/>
          </ac:spMkLst>
        </pc:spChg>
        <pc:grpChg chg="add mod">
          <ac:chgData name="Leah Montner Dixon" userId="d5b2ae9e-9213-4442-b7df-4db8cbe51e5d" providerId="ADAL" clId="{B92FFA70-BB3C-44D6-BC91-72D335F69ECA}" dt="2021-02-23T19:53:53.738" v="134" actId="164"/>
          <ac:grpSpMkLst>
            <pc:docMk/>
            <pc:sldMk cId="586544117" sldId="259"/>
            <ac:grpSpMk id="14" creationId="{778A05C1-5DEB-41F5-8F63-6C6F33A6426E}"/>
          </ac:grpSpMkLst>
        </pc:grpChg>
        <pc:grpChg chg="add del mod">
          <ac:chgData name="Leah Montner Dixon" userId="d5b2ae9e-9213-4442-b7df-4db8cbe51e5d" providerId="ADAL" clId="{B92FFA70-BB3C-44D6-BC91-72D335F69ECA}" dt="2021-02-23T19:54:49.739" v="135" actId="478"/>
          <ac:grpSpMkLst>
            <pc:docMk/>
            <pc:sldMk cId="586544117" sldId="259"/>
            <ac:grpSpMk id="15" creationId="{CED87B8B-2375-4811-85EA-39F9A4BD0907}"/>
          </ac:grpSpMkLst>
        </pc:grpChg>
        <pc:grpChg chg="add mod">
          <ac:chgData name="Leah Montner Dixon" userId="d5b2ae9e-9213-4442-b7df-4db8cbe51e5d" providerId="ADAL" clId="{B92FFA70-BB3C-44D6-BC91-72D335F69ECA}" dt="2021-02-23T19:56:33.049" v="154" actId="1036"/>
          <ac:grpSpMkLst>
            <pc:docMk/>
            <pc:sldMk cId="586544117" sldId="259"/>
            <ac:grpSpMk id="16" creationId="{E17CFBF6-B7D8-405C-9545-CF1A3379D48B}"/>
          </ac:grpSpMkLst>
        </pc:grpChg>
        <pc:grpChg chg="mod">
          <ac:chgData name="Leah Montner Dixon" userId="d5b2ae9e-9213-4442-b7df-4db8cbe51e5d" providerId="ADAL" clId="{B92FFA70-BB3C-44D6-BC91-72D335F69ECA}" dt="2021-02-23T19:54:50.224" v="136"/>
          <ac:grpSpMkLst>
            <pc:docMk/>
            <pc:sldMk cId="586544117" sldId="259"/>
            <ac:grpSpMk id="18" creationId="{BCFA57F1-C9F3-4C81-80CD-AF9362E2B6B3}"/>
          </ac:grpSpMkLst>
        </pc:grpChg>
        <pc:picChg chg="add mod ord">
          <ac:chgData name="Leah Montner Dixon" userId="d5b2ae9e-9213-4442-b7df-4db8cbe51e5d" providerId="ADAL" clId="{B92FFA70-BB3C-44D6-BC91-72D335F69ECA}" dt="2021-02-23T19:53:50.789" v="133" actId="164"/>
          <ac:picMkLst>
            <pc:docMk/>
            <pc:sldMk cId="586544117" sldId="259"/>
            <ac:picMk id="4" creationId="{DAF31D44-E0CF-4BEB-A4B2-49E7A2549CCB}"/>
          </ac:picMkLst>
        </pc:picChg>
        <pc:picChg chg="del mod">
          <ac:chgData name="Leah Montner Dixon" userId="d5b2ae9e-9213-4442-b7df-4db8cbe51e5d" providerId="ADAL" clId="{B92FFA70-BB3C-44D6-BC91-72D335F69ECA}" dt="2021-02-23T19:39:09.054" v="8" actId="478"/>
          <ac:picMkLst>
            <pc:docMk/>
            <pc:sldMk cId="586544117" sldId="259"/>
            <ac:picMk id="5" creationId="{96494315-1DC3-0141-AD26-BF63A106290B}"/>
          </ac:picMkLst>
        </pc:picChg>
        <pc:picChg chg="del mod">
          <ac:chgData name="Leah Montner Dixon" userId="d5b2ae9e-9213-4442-b7df-4db8cbe51e5d" providerId="ADAL" clId="{B92FFA70-BB3C-44D6-BC91-72D335F69ECA}" dt="2021-02-23T19:54:52.199" v="137" actId="478"/>
          <ac:picMkLst>
            <pc:docMk/>
            <pc:sldMk cId="586544117" sldId="259"/>
            <ac:picMk id="10" creationId="{F91A67FE-652C-EF41-B04E-AA1722AF506C}"/>
          </ac:picMkLst>
        </pc:picChg>
        <pc:picChg chg="mod">
          <ac:chgData name="Leah Montner Dixon" userId="d5b2ae9e-9213-4442-b7df-4db8cbe51e5d" providerId="ADAL" clId="{B92FFA70-BB3C-44D6-BC91-72D335F69ECA}" dt="2021-02-23T19:39:35.122" v="14" actId="555"/>
          <ac:picMkLst>
            <pc:docMk/>
            <pc:sldMk cId="586544117" sldId="259"/>
            <ac:picMk id="11" creationId="{111393FC-9481-FB48-9526-7965943C5C59}"/>
          </ac:picMkLst>
        </pc:picChg>
        <pc:picChg chg="mod">
          <ac:chgData name="Leah Montner Dixon" userId="d5b2ae9e-9213-4442-b7df-4db8cbe51e5d" providerId="ADAL" clId="{B92FFA70-BB3C-44D6-BC91-72D335F69ECA}" dt="2021-02-23T19:54:50.224" v="136"/>
          <ac:picMkLst>
            <pc:docMk/>
            <pc:sldMk cId="586544117" sldId="259"/>
            <ac:picMk id="21" creationId="{9D551582-99DB-4537-98BC-37319B4E484E}"/>
          </ac:picMkLst>
        </pc:picChg>
        <pc:cxnChg chg="add mod">
          <ac:chgData name="Leah Montner Dixon" userId="d5b2ae9e-9213-4442-b7df-4db8cbe51e5d" providerId="ADAL" clId="{B92FFA70-BB3C-44D6-BC91-72D335F69ECA}" dt="2021-02-23T19:53:50.789" v="133" actId="164"/>
          <ac:cxnSpMkLst>
            <pc:docMk/>
            <pc:sldMk cId="586544117" sldId="259"/>
            <ac:cxnSpMk id="9" creationId="{59866FA4-50A7-40FB-A8F5-333EDF261072}"/>
          </ac:cxnSpMkLst>
        </pc:cxnChg>
        <pc:cxnChg chg="mod">
          <ac:chgData name="Leah Montner Dixon" userId="d5b2ae9e-9213-4442-b7df-4db8cbe51e5d" providerId="ADAL" clId="{B92FFA70-BB3C-44D6-BC91-72D335F69ECA}" dt="2021-02-23T19:54:50.224" v="136"/>
          <ac:cxnSpMkLst>
            <pc:docMk/>
            <pc:sldMk cId="586544117" sldId="259"/>
            <ac:cxnSpMk id="19" creationId="{99DAB4C4-4679-402C-B1E0-584195503E0D}"/>
          </ac:cxnSpMkLst>
        </pc:cxnChg>
      </pc:sldChg>
      <pc:sldChg chg="modSp mod">
        <pc:chgData name="Leah Montner Dixon" userId="d5b2ae9e-9213-4442-b7df-4db8cbe51e5d" providerId="ADAL" clId="{B92FFA70-BB3C-44D6-BC91-72D335F69ECA}" dt="2021-02-23T19:41:39.900" v="17" actId="208"/>
        <pc:sldMkLst>
          <pc:docMk/>
          <pc:sldMk cId="2713857251" sldId="16295"/>
        </pc:sldMkLst>
        <pc:picChg chg="mod">
          <ac:chgData name="Leah Montner Dixon" userId="d5b2ae9e-9213-4442-b7df-4db8cbe51e5d" providerId="ADAL" clId="{B92FFA70-BB3C-44D6-BC91-72D335F69ECA}" dt="2021-02-23T19:41:39.900" v="17" actId="208"/>
          <ac:picMkLst>
            <pc:docMk/>
            <pc:sldMk cId="2713857251" sldId="16295"/>
            <ac:picMk id="10" creationId="{51BF20AB-A483-4061-BB7C-71C91F56C623}"/>
          </ac:picMkLst>
        </pc:picChg>
      </pc:sldChg>
      <pc:sldChg chg="addSp delSp modSp mod">
        <pc:chgData name="Leah Montner Dixon" userId="d5b2ae9e-9213-4442-b7df-4db8cbe51e5d" providerId="ADAL" clId="{B92FFA70-BB3C-44D6-BC91-72D335F69ECA}" dt="2021-02-23T19:59:46.262" v="155" actId="14100"/>
        <pc:sldMkLst>
          <pc:docMk/>
          <pc:sldMk cId="2506243694" sldId="2144327391"/>
        </pc:sldMkLst>
        <pc:spChg chg="mod">
          <ac:chgData name="Leah Montner Dixon" userId="d5b2ae9e-9213-4442-b7df-4db8cbe51e5d" providerId="ADAL" clId="{B92FFA70-BB3C-44D6-BC91-72D335F69ECA}" dt="2021-02-23T19:47:29.842" v="54" actId="555"/>
          <ac:spMkLst>
            <pc:docMk/>
            <pc:sldMk cId="2506243694" sldId="2144327391"/>
            <ac:spMk id="2" creationId="{77A6D99E-7211-4A61-8E41-8586BC7724A2}"/>
          </ac:spMkLst>
        </pc:spChg>
        <pc:spChg chg="del mod">
          <ac:chgData name="Leah Montner Dixon" userId="d5b2ae9e-9213-4442-b7df-4db8cbe51e5d" providerId="ADAL" clId="{B92FFA70-BB3C-44D6-BC91-72D335F69ECA}" dt="2021-02-23T19:46:20.686" v="26" actId="478"/>
          <ac:spMkLst>
            <pc:docMk/>
            <pc:sldMk cId="2506243694" sldId="2144327391"/>
            <ac:spMk id="3" creationId="{EB0EB5CD-B5E8-4841-A886-481D97B18CC3}"/>
          </ac:spMkLst>
        </pc:spChg>
        <pc:picChg chg="add mod ord modCrop">
          <ac:chgData name="Leah Montner Dixon" userId="d5b2ae9e-9213-4442-b7df-4db8cbe51e5d" providerId="ADAL" clId="{B92FFA70-BB3C-44D6-BC91-72D335F69ECA}" dt="2021-02-23T19:59:46.262" v="155" actId="14100"/>
          <ac:picMkLst>
            <pc:docMk/>
            <pc:sldMk cId="2506243694" sldId="2144327391"/>
            <ac:picMk id="5" creationId="{53D07E4E-AB4E-4DD3-B9C3-6291B3ABB23C}"/>
          </ac:picMkLst>
        </pc:picChg>
      </pc:sldChg>
      <pc:sldChg chg="modSp mod">
        <pc:chgData name="Leah Montner Dixon" userId="d5b2ae9e-9213-4442-b7df-4db8cbe51e5d" providerId="ADAL" clId="{B92FFA70-BB3C-44D6-BC91-72D335F69ECA}" dt="2021-02-23T19:42:25.876" v="19" actId="1076"/>
        <pc:sldMkLst>
          <pc:docMk/>
          <pc:sldMk cId="3964745832" sldId="2144327392"/>
        </pc:sldMkLst>
        <pc:spChg chg="mod">
          <ac:chgData name="Leah Montner Dixon" userId="d5b2ae9e-9213-4442-b7df-4db8cbe51e5d" providerId="ADAL" clId="{B92FFA70-BB3C-44D6-BC91-72D335F69ECA}" dt="2021-02-23T19:42:25.876" v="19" actId="1076"/>
          <ac:spMkLst>
            <pc:docMk/>
            <pc:sldMk cId="3964745832" sldId="2144327392"/>
            <ac:spMk id="2" creationId="{77A6D99E-7211-4A61-8E41-8586BC7724A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CFD6B5_636C0C23.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CFD685_C5308BA5.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_7FCFD6B6_DD3D1E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1B1464"/>
                </a:solidFill>
                <a:latin typeface="Helvetica" panose="020B0403020202020204" pitchFamily="34" charset="0"/>
                <a:ea typeface="+mn-ea"/>
                <a:cs typeface="+mn-cs"/>
              </a:defRPr>
            </a:pPr>
            <a:r>
              <a:rPr lang="en-US" b="1" baseline="0">
                <a:solidFill>
                  <a:srgbClr val="1B1464"/>
                </a:solidFill>
                <a:latin typeface="Helvetica" panose="020B0403020202020204" pitchFamily="34" charset="0"/>
              </a:rPr>
              <a:t>U.S. A50+ Population, Actual and Projected</a:t>
            </a:r>
          </a:p>
          <a:p>
            <a:pPr>
              <a:defRPr b="1">
                <a:solidFill>
                  <a:srgbClr val="1B1464"/>
                </a:solidFill>
                <a:latin typeface="Helvetica" panose="020B0403020202020204" pitchFamily="34" charset="0"/>
              </a:defRPr>
            </a:pPr>
            <a:r>
              <a:rPr lang="en-US" sz="1400" b="0" baseline="0">
                <a:solidFill>
                  <a:srgbClr val="1B1464"/>
                </a:solidFill>
                <a:latin typeface="Helvetica" panose="020B0403020202020204" pitchFamily="34" charset="0"/>
              </a:rPr>
              <a:t>(in millions)</a:t>
            </a:r>
            <a:endParaRPr lang="en-US" b="0">
              <a:solidFill>
                <a:srgbClr val="1B1464"/>
              </a:solidFill>
              <a:latin typeface="Helvetica" panose="020B0403020202020204" pitchFamily="34" charset="0"/>
            </a:endParaRPr>
          </a:p>
        </c:rich>
      </c:tx>
      <c:layout>
        <c:manualLayout>
          <c:xMode val="edge"/>
          <c:yMode val="edge"/>
          <c:x val="0.27653466063523174"/>
          <c:y val="1.2604055391083729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rgbClr val="1B1464"/>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34886572654813E-2"/>
          <c:y val="0.16494474732113742"/>
          <c:w val="0.97302268546903736"/>
          <c:h val="0.6890642588505197"/>
        </c:manualLayout>
      </c:layout>
      <c:barChart>
        <c:barDir val="col"/>
        <c:grouping val="clustered"/>
        <c:varyColors val="0"/>
        <c:ser>
          <c:idx val="0"/>
          <c:order val="0"/>
          <c:tx>
            <c:strRef>
              <c:f>Sheet1!$B$1</c:f>
              <c:strCache>
                <c:ptCount val="1"/>
                <c:pt idx="0">
                  <c:v>1980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_(* #,##0.0_);_(* \(#,##0.0\);_(* "-"??_);_(@_)</c:formatCode>
                <c:ptCount val="1"/>
                <c:pt idx="0">
                  <c:v>58.962333999999998</c:v>
                </c:pt>
              </c:numCache>
            </c:numRef>
          </c:val>
          <c:extLst>
            <c:ext xmlns:c16="http://schemas.microsoft.com/office/drawing/2014/chart" uri="{C3380CC4-5D6E-409C-BE32-E72D297353CC}">
              <c16:uniqueId val="{00000000-960C-44E6-8289-700C42DA9CE0}"/>
            </c:ext>
          </c:extLst>
        </c:ser>
        <c:ser>
          <c:idx val="1"/>
          <c:order val="1"/>
          <c:tx>
            <c:strRef>
              <c:f>Sheet1!$C$1</c:f>
              <c:strCache>
                <c:ptCount val="1"/>
                <c:pt idx="0">
                  <c:v>1990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_(* #,##0.0_);_(* \(#,##0.0\);_(* "-"??_);_(@_)</c:formatCode>
                <c:ptCount val="1"/>
                <c:pt idx="0">
                  <c:v>63.740267000000003</c:v>
                </c:pt>
              </c:numCache>
            </c:numRef>
          </c:val>
          <c:extLst>
            <c:ext xmlns:c16="http://schemas.microsoft.com/office/drawing/2014/chart" uri="{C3380CC4-5D6E-409C-BE32-E72D297353CC}">
              <c16:uniqueId val="{00000001-960C-44E6-8289-700C42DA9CE0}"/>
            </c:ext>
          </c:extLst>
        </c:ser>
        <c:ser>
          <c:idx val="2"/>
          <c:order val="2"/>
          <c:tx>
            <c:strRef>
              <c:f>Sheet1!$D$1</c:f>
              <c:strCache>
                <c:ptCount val="1"/>
                <c:pt idx="0">
                  <c:v>2000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_(* #,##0.0_);_(* \(#,##0.0\);_(* "-"??_);_(@_)</c:formatCode>
                <c:ptCount val="1"/>
                <c:pt idx="0">
                  <c:v>76.851984999999999</c:v>
                </c:pt>
              </c:numCache>
            </c:numRef>
          </c:val>
          <c:extLst>
            <c:ext xmlns:c16="http://schemas.microsoft.com/office/drawing/2014/chart" uri="{C3380CC4-5D6E-409C-BE32-E72D297353CC}">
              <c16:uniqueId val="{00000002-960C-44E6-8289-700C42DA9CE0}"/>
            </c:ext>
          </c:extLst>
        </c:ser>
        <c:ser>
          <c:idx val="3"/>
          <c:order val="3"/>
          <c:tx>
            <c:strRef>
              <c:f>Sheet1!$E$1</c:f>
              <c:strCache>
                <c:ptCount val="1"/>
                <c:pt idx="0">
                  <c:v>2010</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_(* #,##0.0_);_(* \(#,##0.0\);_(* "-"??_);_(@_)</c:formatCode>
                <c:ptCount val="1"/>
                <c:pt idx="0">
                  <c:v>95.867999999999995</c:v>
                </c:pt>
              </c:numCache>
            </c:numRef>
          </c:val>
          <c:extLst>
            <c:ext xmlns:c16="http://schemas.microsoft.com/office/drawing/2014/chart" uri="{C3380CC4-5D6E-409C-BE32-E72D297353CC}">
              <c16:uniqueId val="{00000003-960C-44E6-8289-700C42DA9CE0}"/>
            </c:ext>
          </c:extLst>
        </c:ser>
        <c:ser>
          <c:idx val="4"/>
          <c:order val="4"/>
          <c:tx>
            <c:strRef>
              <c:f>Sheet1!$F$1</c:f>
              <c:strCache>
                <c:ptCount val="1"/>
                <c:pt idx="0">
                  <c:v>2020</c:v>
                </c:pt>
              </c:strCache>
            </c:strRef>
          </c:tx>
          <c:spPr>
            <a:solidFill>
              <a:srgbClr val="ED3C8D"/>
            </a:solidFill>
            <a:ln w="28575">
              <a:solidFill>
                <a:schemeClr val="tx1"/>
              </a:solidFill>
            </a:ln>
            <a:effectLst/>
          </c:spPr>
          <c:invertIfNegative val="0"/>
          <c:dPt>
            <c:idx val="0"/>
            <c:invertIfNegative val="0"/>
            <c:bubble3D val="0"/>
            <c:spPr>
              <a:solidFill>
                <a:srgbClr val="1B1464"/>
              </a:solidFill>
              <a:ln w="28575">
                <a:solidFill>
                  <a:schemeClr val="tx1"/>
                </a:solidFill>
              </a:ln>
              <a:effectLst/>
            </c:spPr>
            <c:extLst>
              <c:ext xmlns:c16="http://schemas.microsoft.com/office/drawing/2014/chart" uri="{C3380CC4-5D6E-409C-BE32-E72D297353CC}">
                <c16:uniqueId val="{00000000-B519-4467-9DEC-0BB668119855}"/>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_(* #,##0.0_);_(* \(#,##0.0\);_(* "-"??_);_(@_)</c:formatCode>
                <c:ptCount val="1"/>
                <c:pt idx="0">
                  <c:v>119.34399999999999</c:v>
                </c:pt>
              </c:numCache>
            </c:numRef>
          </c:val>
          <c:extLst>
            <c:ext xmlns:c16="http://schemas.microsoft.com/office/drawing/2014/chart" uri="{C3380CC4-5D6E-409C-BE32-E72D297353CC}">
              <c16:uniqueId val="{00000004-960C-44E6-8289-700C42DA9CE0}"/>
            </c:ext>
          </c:extLst>
        </c:ser>
        <c:ser>
          <c:idx val="5"/>
          <c:order val="5"/>
          <c:tx>
            <c:strRef>
              <c:f>Sheet1!$G$1</c:f>
              <c:strCache>
                <c:ptCount val="1"/>
                <c:pt idx="0">
                  <c:v>2030</c:v>
                </c:pt>
              </c:strCache>
            </c:strRef>
          </c:tx>
          <c:spPr>
            <a:solidFill>
              <a:schemeClr val="bg2">
                <a:lumMod val="9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_(* #,##0.0_);_(* \(#,##0.0\);_(* "-"??_);_(@_)</c:formatCode>
                <c:ptCount val="1"/>
                <c:pt idx="0">
                  <c:v>132.405</c:v>
                </c:pt>
              </c:numCache>
            </c:numRef>
          </c:val>
          <c:extLst>
            <c:ext xmlns:c16="http://schemas.microsoft.com/office/drawing/2014/chart" uri="{C3380CC4-5D6E-409C-BE32-E72D297353CC}">
              <c16:uniqueId val="{00000005-960C-44E6-8289-700C42DA9CE0}"/>
            </c:ext>
          </c:extLst>
        </c:ser>
        <c:ser>
          <c:idx val="6"/>
          <c:order val="6"/>
          <c:tx>
            <c:strRef>
              <c:f>Sheet1!$H$1</c:f>
              <c:strCache>
                <c:ptCount val="1"/>
                <c:pt idx="0">
                  <c:v>2040</c:v>
                </c:pt>
              </c:strCache>
            </c:strRef>
          </c:tx>
          <c:spPr>
            <a:solidFill>
              <a:schemeClr val="bg2">
                <a:lumMod val="9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_(* #,##0.0_);_(* \(#,##0.0\);_(* "-"??_);_(@_)</c:formatCode>
                <c:ptCount val="1"/>
                <c:pt idx="0">
                  <c:v>145.20099999999999</c:v>
                </c:pt>
              </c:numCache>
            </c:numRef>
          </c:val>
          <c:extLst>
            <c:ext xmlns:c16="http://schemas.microsoft.com/office/drawing/2014/chart" uri="{C3380CC4-5D6E-409C-BE32-E72D297353CC}">
              <c16:uniqueId val="{00000006-960C-44E6-8289-700C42DA9CE0}"/>
            </c:ext>
          </c:extLst>
        </c:ser>
        <c:ser>
          <c:idx val="7"/>
          <c:order val="7"/>
          <c:tx>
            <c:strRef>
              <c:f>Sheet1!$I$1</c:f>
              <c:strCache>
                <c:ptCount val="1"/>
                <c:pt idx="0">
                  <c:v>2050</c:v>
                </c:pt>
              </c:strCache>
            </c:strRef>
          </c:tx>
          <c:spPr>
            <a:solidFill>
              <a:schemeClr val="bg2">
                <a:lumMod val="9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Sheet1!$I$2</c:f>
              <c:numCache>
                <c:formatCode>_(* #,##0.0_);_(* \(#,##0.0\);_(* "-"??_);_(@_)</c:formatCode>
                <c:ptCount val="1"/>
                <c:pt idx="0">
                  <c:v>156.72900000000001</c:v>
                </c:pt>
              </c:numCache>
            </c:numRef>
          </c:val>
          <c:extLst>
            <c:ext xmlns:c16="http://schemas.microsoft.com/office/drawing/2014/chart" uri="{C3380CC4-5D6E-409C-BE32-E72D297353CC}">
              <c16:uniqueId val="{00000007-960C-44E6-8289-700C42DA9CE0}"/>
            </c:ext>
          </c:extLst>
        </c:ser>
        <c:ser>
          <c:idx val="8"/>
          <c:order val="8"/>
          <c:tx>
            <c:strRef>
              <c:f>Sheet1!$J$1</c:f>
              <c:strCache>
                <c:ptCount val="1"/>
                <c:pt idx="0">
                  <c:v>2060</c:v>
                </c:pt>
              </c:strCache>
            </c:strRef>
          </c:tx>
          <c:spPr>
            <a:solidFill>
              <a:schemeClr val="bg2">
                <a:lumMod val="9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B1464"/>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Sheet1!$J$2</c:f>
              <c:numCache>
                <c:formatCode>_(* #,##0.0_);_(* \(#,##0.0\);_(* "-"??_);_(@_)</c:formatCode>
                <c:ptCount val="1"/>
                <c:pt idx="0">
                  <c:v>166.97</c:v>
                </c:pt>
              </c:numCache>
            </c:numRef>
          </c:val>
          <c:extLst>
            <c:ext xmlns:c16="http://schemas.microsoft.com/office/drawing/2014/chart" uri="{C3380CC4-5D6E-409C-BE32-E72D297353CC}">
              <c16:uniqueId val="{00000008-960C-44E6-8289-700C42DA9CE0}"/>
            </c:ext>
          </c:extLst>
        </c:ser>
        <c:dLbls>
          <c:showLegendKey val="0"/>
          <c:showVal val="0"/>
          <c:showCatName val="0"/>
          <c:showSerName val="0"/>
          <c:showPercent val="0"/>
          <c:showBubbleSize val="0"/>
        </c:dLbls>
        <c:gapWidth val="219"/>
        <c:overlap val="-27"/>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82468586067103E-2"/>
          <c:y val="7.4936012643621888E-2"/>
          <c:w val="0.95963506282786581"/>
          <c:h val="0.8401736574893179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A-6FA9-43E2-954D-6732E2DC8F21}"/>
              </c:ext>
            </c:extLst>
          </c:dPt>
          <c:dPt>
            <c:idx val="1"/>
            <c:invertIfNegative val="0"/>
            <c:bubble3D val="0"/>
            <c:spPr>
              <a:solidFill>
                <a:srgbClr val="1B1464"/>
              </a:solidFill>
              <a:ln>
                <a:noFill/>
              </a:ln>
              <a:effectLst/>
            </c:spPr>
            <c:extLst>
              <c:ext xmlns:c16="http://schemas.microsoft.com/office/drawing/2014/chart" uri="{C3380CC4-5D6E-409C-BE32-E72D297353CC}">
                <c16:uniqueId val="{0000000B-6FA9-43E2-954D-6732E2DC8F21}"/>
              </c:ext>
            </c:extLst>
          </c:dPt>
          <c:dPt>
            <c:idx val="2"/>
            <c:invertIfNegative val="0"/>
            <c:bubble3D val="0"/>
            <c:spPr>
              <a:solidFill>
                <a:srgbClr val="1B1464"/>
              </a:solidFill>
              <a:ln>
                <a:noFill/>
              </a:ln>
              <a:effectLst/>
            </c:spPr>
            <c:extLst>
              <c:ext xmlns:c16="http://schemas.microsoft.com/office/drawing/2014/chart" uri="{C3380CC4-5D6E-409C-BE32-E72D297353CC}">
                <c16:uniqueId val="{0000000C-6FA9-43E2-954D-6732E2DC8F21}"/>
              </c:ext>
            </c:extLst>
          </c:dPt>
          <c:dPt>
            <c:idx val="3"/>
            <c:invertIfNegative val="0"/>
            <c:bubble3D val="0"/>
            <c:spPr>
              <a:solidFill>
                <a:srgbClr val="1B1464"/>
              </a:solidFill>
              <a:ln>
                <a:noFill/>
              </a:ln>
              <a:effectLst/>
            </c:spPr>
            <c:extLst>
              <c:ext xmlns:c16="http://schemas.microsoft.com/office/drawing/2014/chart" uri="{C3380CC4-5D6E-409C-BE32-E72D297353CC}">
                <c16:uniqueId val="{0000000D-6FA9-43E2-954D-6732E2DC8F21}"/>
              </c:ext>
            </c:extLst>
          </c:dPt>
          <c:dPt>
            <c:idx val="4"/>
            <c:invertIfNegative val="0"/>
            <c:bubble3D val="0"/>
            <c:spPr>
              <a:solidFill>
                <a:srgbClr val="ED3C8D"/>
              </a:solidFill>
              <a:ln>
                <a:solidFill>
                  <a:srgbClr val="50C8A0"/>
                </a:solidFill>
              </a:ln>
              <a:effectLst/>
            </c:spPr>
            <c:extLst>
              <c:ext xmlns:c16="http://schemas.microsoft.com/office/drawing/2014/chart" uri="{C3380CC4-5D6E-409C-BE32-E72D297353CC}">
                <c16:uniqueId val="{00000001-EE1C-4AA9-9548-2B0B70293651}"/>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3-EE1C-4AA9-9548-2B0B70293651}"/>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5-EE1C-4AA9-9548-2B0B70293651}"/>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7-EE1C-4AA9-9548-2B0B70293651}"/>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09-EE1C-4AA9-9548-2B0B7029365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1980</c:v>
                </c:pt>
                <c:pt idx="1">
                  <c:v>1990</c:v>
                </c:pt>
                <c:pt idx="2">
                  <c:v>2000</c:v>
                </c:pt>
                <c:pt idx="3">
                  <c:v>2010</c:v>
                </c:pt>
                <c:pt idx="4">
                  <c:v>2020*</c:v>
                </c:pt>
                <c:pt idx="5">
                  <c:v>2030*</c:v>
                </c:pt>
                <c:pt idx="6">
                  <c:v>2040*</c:v>
                </c:pt>
                <c:pt idx="7">
                  <c:v>2050*</c:v>
                </c:pt>
                <c:pt idx="8">
                  <c:v>2060*</c:v>
                </c:pt>
              </c:strCache>
            </c:strRef>
          </c:cat>
          <c:val>
            <c:numRef>
              <c:f>Sheet1!$B$2:$B$10</c:f>
              <c:numCache>
                <c:formatCode>General</c:formatCode>
                <c:ptCount val="9"/>
                <c:pt idx="0" formatCode="0.0">
                  <c:v>30</c:v>
                </c:pt>
                <c:pt idx="1">
                  <c:v>32.9</c:v>
                </c:pt>
                <c:pt idx="2">
                  <c:v>35.299999999999997</c:v>
                </c:pt>
                <c:pt idx="3">
                  <c:v>36.700000000000003</c:v>
                </c:pt>
                <c:pt idx="4" formatCode="0.0">
                  <c:v>38.520000000000003</c:v>
                </c:pt>
                <c:pt idx="5" formatCode="0.0">
                  <c:v>40.08</c:v>
                </c:pt>
                <c:pt idx="6" formatCode="0.0">
                  <c:v>41.5</c:v>
                </c:pt>
                <c:pt idx="7" formatCode="0.0">
                  <c:v>42.31</c:v>
                </c:pt>
                <c:pt idx="8" formatCode="0.0">
                  <c:v>42.88</c:v>
                </c:pt>
              </c:numCache>
            </c:numRef>
          </c:val>
          <c:extLst>
            <c:ext xmlns:c16="http://schemas.microsoft.com/office/drawing/2014/chart" uri="{C3380CC4-5D6E-409C-BE32-E72D297353CC}">
              <c16:uniqueId val="{0000000A-EE1C-4AA9-9548-2B0B70293651}"/>
            </c:ext>
          </c:extLst>
        </c:ser>
        <c:dLbls>
          <c:showLegendKey val="0"/>
          <c:showVal val="0"/>
          <c:showCatName val="0"/>
          <c:showSerName val="0"/>
          <c:showPercent val="0"/>
          <c:showBubbleSize val="0"/>
        </c:dLbls>
        <c:gapWidth val="150"/>
        <c:axId val="567908088"/>
        <c:axId val="567910648"/>
      </c:barChart>
      <c:catAx>
        <c:axId val="567908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567910648"/>
        <c:crosses val="autoZero"/>
        <c:auto val="1"/>
        <c:lblAlgn val="ctr"/>
        <c:lblOffset val="100"/>
        <c:noMultiLvlLbl val="0"/>
      </c:catAx>
      <c:valAx>
        <c:axId val="567910648"/>
        <c:scaling>
          <c:orientation val="minMax"/>
        </c:scaling>
        <c:delete val="1"/>
        <c:axPos val="l"/>
        <c:numFmt formatCode="0.0" sourceLinked="1"/>
        <c:majorTickMark val="none"/>
        <c:minorTickMark val="none"/>
        <c:tickLblPos val="nextTo"/>
        <c:crossAx val="567908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spc="0" baseline="0">
                <a:solidFill>
                  <a:schemeClr val="bg1"/>
                </a:solidFill>
                <a:latin typeface="Helvetica" panose="020B0403020202020204" pitchFamily="34" charset="0"/>
                <a:ea typeface="+mn-ea"/>
                <a:cs typeface="+mn-cs"/>
              </a:defRPr>
            </a:pPr>
            <a:r>
              <a:rPr lang="en-US" sz="1600" b="1">
                <a:solidFill>
                  <a:srgbClr val="1B1464"/>
                </a:solidFill>
                <a:latin typeface="Helvetica" panose="020B0403020202020204" pitchFamily="34" charset="0"/>
              </a:rPr>
              <a:t>A50+ Projected</a:t>
            </a:r>
            <a:r>
              <a:rPr lang="en-US" sz="1600" b="1" baseline="0">
                <a:solidFill>
                  <a:srgbClr val="1B1464"/>
                </a:solidFill>
                <a:latin typeface="Helvetica" panose="020B0403020202020204" pitchFamily="34" charset="0"/>
              </a:rPr>
              <a:t> U.S. Population</a:t>
            </a:r>
          </a:p>
          <a:p>
            <a:pPr>
              <a:defRPr b="1">
                <a:solidFill>
                  <a:schemeClr val="bg1"/>
                </a:solidFill>
                <a:latin typeface="Helvetica" panose="020B0403020202020204" pitchFamily="34" charset="0"/>
              </a:defRPr>
            </a:pPr>
            <a:r>
              <a:rPr lang="en-US" sz="1400" b="0" baseline="0">
                <a:solidFill>
                  <a:srgbClr val="1B1464"/>
                </a:solidFill>
                <a:latin typeface="Helvetica" panose="020B0403020202020204" pitchFamily="34" charset="0"/>
              </a:rPr>
              <a:t>(in millions)</a:t>
            </a:r>
            <a:endParaRPr lang="en-US" sz="1800" b="0">
              <a:solidFill>
                <a:srgbClr val="1B1464"/>
              </a:solidFill>
              <a:latin typeface="Helvetica" panose="020B0403020202020204" pitchFamily="34" charset="0"/>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2658227848101266E-2"/>
          <c:y val="0.22265038614601365"/>
          <c:w val="0.97468354430379744"/>
          <c:h val="0.69870093782880349"/>
        </c:manualLayout>
      </c:layout>
      <c:barChart>
        <c:barDir val="col"/>
        <c:grouping val="stacked"/>
        <c:varyColors val="0"/>
        <c:ser>
          <c:idx val="0"/>
          <c:order val="0"/>
          <c:tx>
            <c:strRef>
              <c:f>Sheet1!$B$1</c:f>
              <c:strCache>
                <c:ptCount val="1"/>
                <c:pt idx="0">
                  <c:v>NH White</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Sheet1!$B$2:$B$6</c:f>
              <c:numCache>
                <c:formatCode>_(* #,##0.0_);_(* \(#,##0.0\);_(* "-"??_);_(@_)</c:formatCode>
                <c:ptCount val="5"/>
                <c:pt idx="0">
                  <c:v>85.751557000000005</c:v>
                </c:pt>
                <c:pt idx="1">
                  <c:v>88.5017</c:v>
                </c:pt>
                <c:pt idx="2">
                  <c:v>90.251361000000003</c:v>
                </c:pt>
                <c:pt idx="3">
                  <c:v>90.158811</c:v>
                </c:pt>
                <c:pt idx="4">
                  <c:v>89.408956000000003</c:v>
                </c:pt>
              </c:numCache>
            </c:numRef>
          </c:val>
          <c:extLst>
            <c:ext xmlns:c16="http://schemas.microsoft.com/office/drawing/2014/chart" uri="{C3380CC4-5D6E-409C-BE32-E72D297353CC}">
              <c16:uniqueId val="{00000000-8421-482A-BF98-9B7737FAD7A2}"/>
            </c:ext>
          </c:extLst>
        </c:ser>
        <c:ser>
          <c:idx val="1"/>
          <c:order val="1"/>
          <c:tx>
            <c:strRef>
              <c:f>Sheet1!$C$1</c:f>
              <c:strCache>
                <c:ptCount val="1"/>
                <c:pt idx="0">
                  <c:v>NH Black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Sheet1!$C$2:$C$6</c:f>
              <c:numCache>
                <c:formatCode>_(* #,##0.0_);_(* \(#,##0.0\);_(* "-"??_);_(@_)</c:formatCode>
                <c:ptCount val="5"/>
                <c:pt idx="0">
                  <c:v>12.768143999999999</c:v>
                </c:pt>
                <c:pt idx="1">
                  <c:v>14.890860999999999</c:v>
                </c:pt>
                <c:pt idx="2">
                  <c:v>17.282767</c:v>
                </c:pt>
                <c:pt idx="3">
                  <c:v>19.895402000000001</c:v>
                </c:pt>
                <c:pt idx="4">
                  <c:v>21.807773000000001</c:v>
                </c:pt>
              </c:numCache>
            </c:numRef>
          </c:val>
          <c:extLst>
            <c:ext xmlns:c16="http://schemas.microsoft.com/office/drawing/2014/chart" uri="{C3380CC4-5D6E-409C-BE32-E72D297353CC}">
              <c16:uniqueId val="{00000001-8421-482A-BF98-9B7737FAD7A2}"/>
            </c:ext>
          </c:extLst>
        </c:ser>
        <c:ser>
          <c:idx val="2"/>
          <c:order val="2"/>
          <c:tx>
            <c:strRef>
              <c:f>Sheet1!$D$1</c:f>
              <c:strCache>
                <c:ptCount val="1"/>
                <c:pt idx="0">
                  <c:v>Hispanic</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Sheet1!$D$2:$D$6</c:f>
              <c:numCache>
                <c:formatCode>_(* #,##0.0_);_(* \(#,##0.0\);_(* "-"??_);_(@_)</c:formatCode>
                <c:ptCount val="5"/>
                <c:pt idx="0">
                  <c:v>13.726335000000001</c:v>
                </c:pt>
                <c:pt idx="1">
                  <c:v>19.635497999999998</c:v>
                </c:pt>
                <c:pt idx="2">
                  <c:v>25.750506000000001</c:v>
                </c:pt>
                <c:pt idx="3">
                  <c:v>32.305802999999997</c:v>
                </c:pt>
                <c:pt idx="4">
                  <c:v>39.143740000000001</c:v>
                </c:pt>
              </c:numCache>
            </c:numRef>
          </c:val>
          <c:extLst>
            <c:ext xmlns:c16="http://schemas.microsoft.com/office/drawing/2014/chart" uri="{C3380CC4-5D6E-409C-BE32-E72D297353CC}">
              <c16:uniqueId val="{00000000-D5A0-4322-8B7D-6BC1A9E8B77F}"/>
            </c:ext>
          </c:extLst>
        </c:ser>
        <c:ser>
          <c:idx val="3"/>
          <c:order val="3"/>
          <c:tx>
            <c:strRef>
              <c:f>Sheet1!$E$1</c:f>
              <c:strCache>
                <c:ptCount val="1"/>
                <c:pt idx="0">
                  <c:v>NH Asian</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c:v>
                </c:pt>
                <c:pt idx="1">
                  <c:v>2030</c:v>
                </c:pt>
                <c:pt idx="2">
                  <c:v>2040</c:v>
                </c:pt>
                <c:pt idx="3">
                  <c:v>2050</c:v>
                </c:pt>
                <c:pt idx="4">
                  <c:v>2060</c:v>
                </c:pt>
              </c:strCache>
            </c:strRef>
          </c:cat>
          <c:val>
            <c:numRef>
              <c:f>Sheet1!$E$2:$E$6</c:f>
              <c:numCache>
                <c:formatCode>_(* #,##0.0_);_(* \(#,##0.0\);_(* "-"??_);_(@_)</c:formatCode>
                <c:ptCount val="5"/>
                <c:pt idx="0">
                  <c:v>5.9841100000000003</c:v>
                </c:pt>
                <c:pt idx="1">
                  <c:v>8.0604759999999995</c:v>
                </c:pt>
                <c:pt idx="2">
                  <c:v>10.359139000000001</c:v>
                </c:pt>
                <c:pt idx="3">
                  <c:v>12.578142</c:v>
                </c:pt>
                <c:pt idx="4">
                  <c:v>14.635144</c:v>
                </c:pt>
              </c:numCache>
            </c:numRef>
          </c:val>
          <c:extLst>
            <c:ext xmlns:c16="http://schemas.microsoft.com/office/drawing/2014/chart" uri="{C3380CC4-5D6E-409C-BE32-E72D297353CC}">
              <c16:uniqueId val="{00000001-EC89-463C-B662-5EEC956B97FB}"/>
            </c:ext>
          </c:extLst>
        </c:ser>
        <c:ser>
          <c:idx val="4"/>
          <c:order val="4"/>
          <c:tx>
            <c:strRef>
              <c:f>Sheet1!$F$1</c:f>
              <c:strCache>
                <c:ptCount val="1"/>
                <c:pt idx="0">
                  <c:v>Other</c:v>
                </c:pt>
              </c:strCache>
            </c:strRef>
          </c:tx>
          <c:spPr>
            <a:solidFill>
              <a:srgbClr val="FFE600"/>
            </a:solidFill>
            <a:ln>
              <a:noFill/>
            </a:ln>
            <a:effectLst/>
          </c:spPr>
          <c:invertIfNegative val="0"/>
          <c:cat>
            <c:strRef>
              <c:f>Sheet1!$A$2:$A$6</c:f>
              <c:strCache>
                <c:ptCount val="5"/>
                <c:pt idx="0">
                  <c:v>2020</c:v>
                </c:pt>
                <c:pt idx="1">
                  <c:v>2030</c:v>
                </c:pt>
                <c:pt idx="2">
                  <c:v>2040</c:v>
                </c:pt>
                <c:pt idx="3">
                  <c:v>2050</c:v>
                </c:pt>
                <c:pt idx="4">
                  <c:v>2060</c:v>
                </c:pt>
              </c:strCache>
            </c:strRef>
          </c:cat>
          <c:val>
            <c:numRef>
              <c:f>Sheet1!$F$2:$F$6</c:f>
              <c:numCache>
                <c:formatCode>_(* #,##0.0_);_(* \(#,##0.0\);_(* "-"??_);_(@_)</c:formatCode>
                <c:ptCount val="5"/>
                <c:pt idx="0">
                  <c:v>1.1000000000000001</c:v>
                </c:pt>
                <c:pt idx="1">
                  <c:v>1.3</c:v>
                </c:pt>
                <c:pt idx="2">
                  <c:v>1.5</c:v>
                </c:pt>
                <c:pt idx="3">
                  <c:v>1.8</c:v>
                </c:pt>
                <c:pt idx="4">
                  <c:v>2</c:v>
                </c:pt>
              </c:numCache>
            </c:numRef>
          </c:val>
          <c:extLst>
            <c:ext xmlns:c16="http://schemas.microsoft.com/office/drawing/2014/chart" uri="{C3380CC4-5D6E-409C-BE32-E72D297353CC}">
              <c16:uniqueId val="{00000002-EC89-463C-B662-5EEC956B97FB}"/>
            </c:ext>
          </c:extLst>
        </c:ser>
        <c:dLbls>
          <c:showLegendKey val="0"/>
          <c:showVal val="0"/>
          <c:showCatName val="0"/>
          <c:showSerName val="0"/>
          <c:showPercent val="0"/>
          <c:showBubbleSize val="0"/>
        </c:dLbls>
        <c:gapWidth val="219"/>
        <c:overlap val="100"/>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1" i="0" u="none" strike="noStrike" kern="1200" baseline="0">
                <a:solidFill>
                  <a:srgbClr val="1B1464"/>
                </a:solidFill>
                <a:latin typeface="Helvetica" panose="020B0403020202020204" pitchFamily="34" charset="0"/>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legend>
      <c:legendPos val="t"/>
      <c:layout>
        <c:manualLayout>
          <c:xMode val="edge"/>
          <c:yMode val="edge"/>
          <c:x val="0.31205666754256406"/>
          <c:y val="0.15635559927689449"/>
          <c:w val="0.36505178365937857"/>
          <c:h val="5.8301295183828858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0.19633</cdr:x>
      <cdr:y>0.86668</cdr:y>
    </cdr:from>
    <cdr:to>
      <cdr:x>0.24635</cdr:x>
      <cdr:y>0.92273</cdr:y>
    </cdr:to>
    <cdr:sp macro="" textlink="">
      <cdr:nvSpPr>
        <cdr:cNvPr id="2" name="TextBox 5">
          <a:extLst xmlns:a="http://schemas.openxmlformats.org/drawingml/2006/main">
            <a:ext uri="{FF2B5EF4-FFF2-40B4-BE49-F238E27FC236}">
              <a16:creationId xmlns:a16="http://schemas.microsoft.com/office/drawing/2014/main" id="{AA7F674A-FD9F-4313-A4F6-46550227D247}"/>
            </a:ext>
          </a:extLst>
        </cdr:cNvPr>
        <cdr:cNvSpPr txBox="1"/>
      </cdr:nvSpPr>
      <cdr:spPr>
        <a:xfrm xmlns:a="http://schemas.openxmlformats.org/drawingml/2006/main">
          <a:off x="2033339" y="4045214"/>
          <a:ext cx="518091"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a:solidFill>
                <a:srgbClr val="1B1464"/>
              </a:solidFill>
              <a:latin typeface="Helvetica" panose="020B0403020202020204" pitchFamily="34" charset="0"/>
            </a:rPr>
            <a:t>1990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83" tIns="47092" rIns="94183" bIns="47092"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83" tIns="47092" rIns="94183" bIns="47092" rtlCol="0"/>
          <a:lstStyle>
            <a:lvl1pPr algn="r">
              <a:defRPr sz="1200"/>
            </a:lvl1pPr>
          </a:lstStyle>
          <a:p>
            <a:fld id="{BC769033-CC82-0C4F-9180-62F036320BDF}" type="datetimeFigureOut">
              <a:rPr lang="en-US" smtClean="0"/>
              <a:t>2/23/2021</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3" tIns="47092" rIns="94183" bIns="47092" rtlCol="0" anchor="ctr"/>
          <a:lstStyle/>
          <a:p>
            <a:endParaRPr lang="en-US"/>
          </a:p>
        </p:txBody>
      </p:sp>
      <p:sp>
        <p:nvSpPr>
          <p:cNvPr id="5" name="Notes Placeholder 4"/>
          <p:cNvSpPr>
            <a:spLocks noGrp="1"/>
          </p:cNvSpPr>
          <p:nvPr>
            <p:ph type="body" sz="quarter" idx="3"/>
          </p:nvPr>
        </p:nvSpPr>
        <p:spPr>
          <a:xfrm>
            <a:off x="709930" y="4516675"/>
            <a:ext cx="5679440" cy="3695463"/>
          </a:xfrm>
          <a:prstGeom prst="rect">
            <a:avLst/>
          </a:prstGeom>
        </p:spPr>
        <p:txBody>
          <a:bodyPr vert="horz" lIns="94183" tIns="47092" rIns="94183"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83" tIns="47092" rIns="94183" bIns="47092"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83" tIns="47092" rIns="94183" bIns="47092"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24271">
              <a:defRPr/>
            </a:pPr>
            <a:fld id="{F3615BE2-BB6E-D846-B0CB-BE207E4BB8A8}" type="slidenum">
              <a:rPr lang="en-US">
                <a:solidFill>
                  <a:prstClr val="black"/>
                </a:solidFill>
                <a:latin typeface="Calibri" panose="020F0502020204030204"/>
              </a:rPr>
              <a:pPr defTabSz="92427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71879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NH-White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64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Tree>
    <p:extLst>
      <p:ext uri="{BB962C8B-B14F-4D97-AF65-F5344CB8AC3E}">
        <p14:creationId xmlns:p14="http://schemas.microsoft.com/office/powerpoint/2010/main" val="398319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7" y="460185"/>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41"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6"/>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9" y="6189666"/>
            <a:ext cx="229305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6"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0533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3952" y="5002207"/>
            <a:ext cx="7247473" cy="1517126"/>
          </a:xfrm>
          <a:prstGeom prst="rect">
            <a:avLst/>
          </a:prstGeom>
        </p:spPr>
        <p:txBody>
          <a:bodyPr anchor="t" anchorCtr="0">
            <a:noAutofit/>
          </a:bodyPr>
          <a:lstStyle>
            <a:lvl1pPr algn="l">
              <a:lnSpc>
                <a:spcPts val="3799"/>
              </a:lnSpc>
              <a:defRPr sz="3599" b="1" cap="none" spc="-100"/>
            </a:lvl1pPr>
          </a:lstStyle>
          <a:p>
            <a:r>
              <a:rPr lang="en-US"/>
              <a:t>Insert Copy Here </a:t>
            </a:r>
            <a:br>
              <a:rPr lang="en-US"/>
            </a:br>
            <a:r>
              <a:rPr lang="en-US"/>
              <a:t>For The Break Slide</a:t>
            </a:r>
          </a:p>
        </p:txBody>
      </p:sp>
    </p:spTree>
    <p:extLst>
      <p:ext uri="{BB962C8B-B14F-4D97-AF65-F5344CB8AC3E}">
        <p14:creationId xmlns:p14="http://schemas.microsoft.com/office/powerpoint/2010/main" val="387246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421115" y="2788257"/>
            <a:ext cx="6874356" cy="1286933"/>
          </a:xfrm>
          <a:prstGeom prst="rect">
            <a:avLst/>
          </a:prstGeom>
        </p:spPr>
        <p:txBody>
          <a:bodyPr vert="horz" lIns="0" tIns="0" rIns="0" bIns="0"/>
          <a:lstStyle>
            <a:lvl1pPr marL="0" indent="0">
              <a:lnSpc>
                <a:spcPts val="4499"/>
              </a:lnSpc>
              <a:spcBef>
                <a:spcPts val="0"/>
              </a:spcBef>
              <a:buFontTx/>
              <a:buNone/>
              <a:defRPr sz="5499" b="1" cap="none"/>
            </a:lvl1pPr>
            <a:lvl2pPr marL="457109" indent="0">
              <a:lnSpc>
                <a:spcPts val="4499"/>
              </a:lnSpc>
              <a:spcBef>
                <a:spcPts val="0"/>
              </a:spcBef>
              <a:buFontTx/>
              <a:buNone/>
              <a:defRPr sz="5499" cap="all"/>
            </a:lvl2pPr>
            <a:lvl3pPr marL="914217" indent="0">
              <a:lnSpc>
                <a:spcPts val="4499"/>
              </a:lnSpc>
              <a:spcBef>
                <a:spcPts val="0"/>
              </a:spcBef>
              <a:buFontTx/>
              <a:buNone/>
              <a:defRPr sz="5499" cap="all"/>
            </a:lvl3pPr>
            <a:lvl4pPr marL="1371326" indent="0">
              <a:lnSpc>
                <a:spcPts val="4499"/>
              </a:lnSpc>
              <a:spcBef>
                <a:spcPts val="0"/>
              </a:spcBef>
              <a:buFontTx/>
              <a:buNone/>
              <a:defRPr sz="5499" cap="all"/>
            </a:lvl4pPr>
            <a:lvl5pPr marL="1828434" indent="0">
              <a:lnSpc>
                <a:spcPts val="4499"/>
              </a:lnSpc>
              <a:spcBef>
                <a:spcPts val="0"/>
              </a:spcBef>
              <a:buFontTx/>
              <a:buNone/>
              <a:defRPr sz="5499" cap="all"/>
            </a:lvl5pPr>
          </a:lstStyle>
          <a:p>
            <a:pPr lvl="0"/>
            <a:r>
              <a:rPr lang="en-US"/>
              <a:t>Insert Report Title Here</a:t>
            </a:r>
          </a:p>
        </p:txBody>
      </p:sp>
      <p:sp>
        <p:nvSpPr>
          <p:cNvPr id="7" name="Text Placeholder 6"/>
          <p:cNvSpPr>
            <a:spLocks noGrp="1"/>
          </p:cNvSpPr>
          <p:nvPr>
            <p:ph type="body" sz="quarter" idx="11" hasCustomPrompt="1"/>
          </p:nvPr>
        </p:nvSpPr>
        <p:spPr>
          <a:xfrm>
            <a:off x="3480770" y="3960348"/>
            <a:ext cx="8282253" cy="1585314"/>
          </a:xfrm>
          <a:prstGeom prst="rect">
            <a:avLst/>
          </a:prstGeom>
        </p:spPr>
        <p:txBody>
          <a:bodyPr vert="horz" lIns="0" tIns="0" rIns="0" bIns="0"/>
          <a:lstStyle>
            <a:lvl1pPr marL="0" indent="0">
              <a:spcBef>
                <a:spcPts val="0"/>
              </a:spcBef>
              <a:buFontTx/>
              <a:buNone/>
              <a:defRPr sz="3199" b="1" cap="none" baseline="0">
                <a:solidFill>
                  <a:srgbClr val="508ABA"/>
                </a:solidFill>
              </a:defRPr>
            </a:lvl1pPr>
            <a:lvl2pPr marL="457109" indent="0">
              <a:buFontTx/>
              <a:buNone/>
              <a:defRPr/>
            </a:lvl2pPr>
            <a:lvl3pPr marL="914217" indent="0">
              <a:buFontTx/>
              <a:buNone/>
              <a:defRPr/>
            </a:lvl3pPr>
            <a:lvl4pPr marL="1371326" indent="0">
              <a:buFontTx/>
              <a:buNone/>
              <a:defRPr/>
            </a:lvl4pPr>
            <a:lvl5pPr marL="1828434" indent="0">
              <a:buFontTx/>
              <a:buNone/>
              <a:defRPr/>
            </a:lvl5pPr>
          </a:lstStyle>
          <a:p>
            <a:r>
              <a:rPr lang="en-US" sz="2599">
                <a:latin typeface="+mn-lt"/>
                <a:cs typeface="Trebuchet MS"/>
              </a:rPr>
              <a:t>Insert Subhead Text Here</a:t>
            </a:r>
          </a:p>
        </p:txBody>
      </p:sp>
    </p:spTree>
    <p:extLst>
      <p:ext uri="{BB962C8B-B14F-4D97-AF65-F5344CB8AC3E}">
        <p14:creationId xmlns:p14="http://schemas.microsoft.com/office/powerpoint/2010/main" val="327080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38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54289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12127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67974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96678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5853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2/23/2021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2/23/2021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9434052" y="6367830"/>
            <a:ext cx="2743200" cy="365125"/>
          </a:xfrm>
          <a:prstGeom prst="rect">
            <a:avLst/>
          </a:prstGeom>
        </p:spPr>
        <p:txBody>
          <a:bodyPr vert="horz" lIns="91440" tIns="45720" rIns="91440" bIns="45720" rtlCol="0" anchor="ctr"/>
          <a:lstStyle>
            <a:lvl1pPr algn="r">
              <a:defRPr sz="16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F49A766-55E6-489B-9F87-9CA196D9A6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295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457109" rtl="0" eaLnBrk="1" latinLnBrk="0" hangingPunct="1">
        <a:spcBef>
          <a:spcPct val="0"/>
        </a:spcBef>
        <a:buNone/>
        <a:defRPr sz="4399" kern="1200">
          <a:solidFill>
            <a:schemeClr val="tx1"/>
          </a:solidFill>
          <a:latin typeface="+mj-lt"/>
          <a:ea typeface="+mj-ea"/>
          <a:cs typeface="+mj-cs"/>
        </a:defRPr>
      </a:lvl1pPr>
    </p:titleStyle>
    <p:bodyStyle>
      <a:lvl1pPr marL="342831" indent="-342831" algn="l" defTabSz="457109" rtl="0" eaLnBrk="1" latinLnBrk="0" hangingPunct="1">
        <a:spcBef>
          <a:spcPct val="20000"/>
        </a:spcBef>
        <a:buFont typeface="Arial"/>
        <a:buChar char="•"/>
        <a:defRPr sz="3199" kern="1200">
          <a:solidFill>
            <a:schemeClr val="tx1"/>
          </a:solidFill>
          <a:latin typeface="+mn-lt"/>
          <a:ea typeface="+mn-ea"/>
          <a:cs typeface="+mn-cs"/>
        </a:defRPr>
      </a:lvl1pPr>
      <a:lvl2pPr marL="742801" indent="-285693" algn="l" defTabSz="457109" rtl="0" eaLnBrk="1" latinLnBrk="0" hangingPunct="1">
        <a:spcBef>
          <a:spcPct val="20000"/>
        </a:spcBef>
        <a:buFont typeface="Arial"/>
        <a:buChar char="–"/>
        <a:defRPr sz="2799" kern="1200">
          <a:solidFill>
            <a:schemeClr val="tx1"/>
          </a:solidFill>
          <a:latin typeface="+mn-lt"/>
          <a:ea typeface="+mn-ea"/>
          <a:cs typeface="+mn-cs"/>
        </a:defRPr>
      </a:lvl2pPr>
      <a:lvl3pPr marL="1142771" indent="-228554" algn="l" defTabSz="457109"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9" rtl="0" eaLnBrk="1" latinLnBrk="0" hangingPunct="1">
        <a:spcBef>
          <a:spcPct val="20000"/>
        </a:spcBef>
        <a:buFont typeface="Arial"/>
        <a:buChar char="–"/>
        <a:defRPr sz="2000" kern="1200">
          <a:solidFill>
            <a:schemeClr val="tx1"/>
          </a:solidFill>
          <a:latin typeface="+mn-lt"/>
          <a:ea typeface="+mn-ea"/>
          <a:cs typeface="+mn-cs"/>
        </a:defRPr>
      </a:lvl4pPr>
      <a:lvl5pPr marL="2056989" indent="-228554" algn="l" defTabSz="457109" rtl="0" eaLnBrk="1" latinLnBrk="0" hangingPunct="1">
        <a:spcBef>
          <a:spcPct val="20000"/>
        </a:spcBef>
        <a:buFont typeface="Arial"/>
        <a:buChar char="»"/>
        <a:defRPr sz="2000" kern="1200">
          <a:solidFill>
            <a:schemeClr val="tx1"/>
          </a:solidFill>
          <a:latin typeface="+mn-lt"/>
          <a:ea typeface="+mn-ea"/>
          <a:cs typeface="+mn-cs"/>
        </a:defRPr>
      </a:lvl5pPr>
      <a:lvl6pPr marL="2514097" indent="-228554" algn="l" defTabSz="457109"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9" rtl="0" eaLnBrk="1" latinLnBrk="0" hangingPunct="1">
        <a:spcBef>
          <a:spcPct val="20000"/>
        </a:spcBef>
        <a:buFont typeface="Arial"/>
        <a:buChar char="•"/>
        <a:defRPr sz="2000"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1"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8" algn="l" defTabSz="457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4129546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52963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s://thevab.com/insight/audience-migration-context"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computer&#10;&#10;Description automatically generated">
            <a:extLst>
              <a:ext uri="{FF2B5EF4-FFF2-40B4-BE49-F238E27FC236}">
                <a16:creationId xmlns:a16="http://schemas.microsoft.com/office/drawing/2014/main" id="{111393FC-9481-FB48-9526-7965943C5C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1" y="0"/>
            <a:ext cx="12190539" cy="6858000"/>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112701" y="4603847"/>
            <a:ext cx="6898104" cy="830997"/>
          </a:xfrm>
          <a:prstGeom prst="rect">
            <a:avLst/>
          </a:prstGeom>
          <a:noFill/>
        </p:spPr>
        <p:txBody>
          <a:bodyPr wrap="square" rtlCol="0">
            <a:spAutoFit/>
          </a:bodyPr>
          <a:lstStyle/>
          <a:p>
            <a:r>
              <a:rPr lang="en-US" sz="2400" b="1" i="1">
                <a:solidFill>
                  <a:schemeClr val="bg1"/>
                </a:solidFill>
                <a:latin typeface="Helvetica"/>
                <a:cs typeface="Helvetica"/>
              </a:rPr>
              <a:t>“I know the population is aging, but to what extent is it skewing to adults over 50?”</a:t>
            </a:r>
          </a:p>
        </p:txBody>
      </p:sp>
      <p:pic>
        <p:nvPicPr>
          <p:cNvPr id="8" name="Picture 7" descr="A picture containing drawing&#10;&#10;Description automatically generated">
            <a:extLst>
              <a:ext uri="{FF2B5EF4-FFF2-40B4-BE49-F238E27FC236}">
                <a16:creationId xmlns:a16="http://schemas.microsoft.com/office/drawing/2014/main" id="{E15EF35E-746D-44F8-B01A-F167D2AB2E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03469" y="6044310"/>
            <a:ext cx="2085727" cy="66048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EBCAD5AC-159A-4943-B5FE-2C02ACEA3552}"/>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18786" y="6063082"/>
            <a:ext cx="2487843" cy="794918"/>
          </a:xfrm>
          <a:prstGeom prst="rect">
            <a:avLst/>
          </a:prstGeom>
        </p:spPr>
      </p:pic>
      <p:grpSp>
        <p:nvGrpSpPr>
          <p:cNvPr id="16" name="Group 15">
            <a:extLst>
              <a:ext uri="{FF2B5EF4-FFF2-40B4-BE49-F238E27FC236}">
                <a16:creationId xmlns:a16="http://schemas.microsoft.com/office/drawing/2014/main" id="{E17CFBF6-B7D8-405C-9545-CF1A3379D48B}"/>
              </a:ext>
            </a:extLst>
          </p:cNvPr>
          <p:cNvGrpSpPr/>
          <p:nvPr/>
        </p:nvGrpSpPr>
        <p:grpSpPr>
          <a:xfrm>
            <a:off x="237410" y="3655974"/>
            <a:ext cx="6105110" cy="855923"/>
            <a:chOff x="237410" y="3815092"/>
            <a:chExt cx="6105110" cy="855923"/>
          </a:xfrm>
        </p:grpSpPr>
        <p:sp>
          <p:nvSpPr>
            <p:cNvPr id="17" name="TextBox 16">
              <a:extLst>
                <a:ext uri="{FF2B5EF4-FFF2-40B4-BE49-F238E27FC236}">
                  <a16:creationId xmlns:a16="http://schemas.microsoft.com/office/drawing/2014/main" id="{E8522526-9674-4B54-A643-41D593CD3CC3}"/>
                </a:ext>
              </a:extLst>
            </p:cNvPr>
            <p:cNvSpPr txBox="1"/>
            <p:nvPr/>
          </p:nvSpPr>
          <p:spPr>
            <a:xfrm>
              <a:off x="1145680" y="3815092"/>
              <a:ext cx="5196840" cy="646331"/>
            </a:xfrm>
            <a:prstGeom prst="rect">
              <a:avLst/>
            </a:prstGeom>
            <a:noFill/>
          </p:spPr>
          <p:txBody>
            <a:bodyPr wrap="square" rtlCol="0">
              <a:spAutoFit/>
            </a:bodyPr>
            <a:lstStyle/>
            <a:p>
              <a:r>
                <a:rPr lang="en-US" sz="3600">
                  <a:solidFill>
                    <a:srgbClr val="ED3C8D"/>
                  </a:solidFill>
                  <a:latin typeface="Helvetica" panose="020B0604020202020204" pitchFamily="34" charset="0"/>
                  <a:cs typeface="Helvetica" panose="020B0604020202020204" pitchFamily="34" charset="0"/>
                </a:rPr>
                <a:t>Marketer FAQs</a:t>
              </a:r>
            </a:p>
          </p:txBody>
        </p:sp>
        <p:grpSp>
          <p:nvGrpSpPr>
            <p:cNvPr id="18" name="Group 17">
              <a:extLst>
                <a:ext uri="{FF2B5EF4-FFF2-40B4-BE49-F238E27FC236}">
                  <a16:creationId xmlns:a16="http://schemas.microsoft.com/office/drawing/2014/main" id="{BCFA57F1-C9F3-4C81-80CD-AF9362E2B6B3}"/>
                </a:ext>
              </a:extLst>
            </p:cNvPr>
            <p:cNvGrpSpPr/>
            <p:nvPr/>
          </p:nvGrpSpPr>
          <p:grpSpPr>
            <a:xfrm>
              <a:off x="237410" y="3863531"/>
              <a:ext cx="2153915" cy="807484"/>
              <a:chOff x="237410" y="3863531"/>
              <a:chExt cx="2153915" cy="807484"/>
            </a:xfrm>
          </p:grpSpPr>
          <p:cxnSp>
            <p:nvCxnSpPr>
              <p:cNvPr id="19" name="Straight Connector 18">
                <a:extLst>
                  <a:ext uri="{FF2B5EF4-FFF2-40B4-BE49-F238E27FC236}">
                    <a16:creationId xmlns:a16="http://schemas.microsoft.com/office/drawing/2014/main" id="{99DAB4C4-4679-402C-B1E0-584195503E0D}"/>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603E95E-7DA4-442B-87EB-6C65187DBE17}"/>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Icon&#10;&#10;Description automatically generated">
                <a:extLst>
                  <a:ext uri="{FF2B5EF4-FFF2-40B4-BE49-F238E27FC236}">
                    <a16:creationId xmlns:a16="http://schemas.microsoft.com/office/drawing/2014/main" id="{9D551582-99DB-4537-98BC-37319B4E48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spTree>
    <p:extLst>
      <p:ext uri="{BB962C8B-B14F-4D97-AF65-F5344CB8AC3E}">
        <p14:creationId xmlns:p14="http://schemas.microsoft.com/office/powerpoint/2010/main" val="58654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miling&#10;&#10;Description automatically generated with medium confidence">
            <a:extLst>
              <a:ext uri="{FF2B5EF4-FFF2-40B4-BE49-F238E27FC236}">
                <a16:creationId xmlns:a16="http://schemas.microsoft.com/office/drawing/2014/main" id="{53D07E4E-AB4E-4DD3-B9C3-6291B3ABB23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87439" y="0"/>
            <a:ext cx="6604561" cy="6858000"/>
          </a:xfrm>
          <a:prstGeom prst="rect">
            <a:avLst/>
          </a:prstGeom>
        </p:spPr>
      </p:pic>
      <p:sp>
        <p:nvSpPr>
          <p:cNvPr id="2" name="Rectangle 1">
            <a:extLst>
              <a:ext uri="{FF2B5EF4-FFF2-40B4-BE49-F238E27FC236}">
                <a16:creationId xmlns:a16="http://schemas.microsoft.com/office/drawing/2014/main" id="{77A6D99E-7211-4A61-8E41-8586BC7724A2}"/>
              </a:ext>
            </a:extLst>
          </p:cNvPr>
          <p:cNvSpPr/>
          <p:nvPr/>
        </p:nvSpPr>
        <p:spPr>
          <a:xfrm>
            <a:off x="0" y="-11150"/>
            <a:ext cx="5587439" cy="6869150"/>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86697" y="2169963"/>
            <a:ext cx="5144132" cy="2062103"/>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rPr>
              <a:t>Adults over 50 account for 36% of the total population and nearly </a:t>
            </a:r>
            <a:r>
              <a:rPr kumimoji="0" lang="en-US" sz="3200" b="1" i="0" u="sng" strike="noStrike" kern="1200" cap="none" spc="0" normalizeH="0" baseline="0" noProof="0">
                <a:ln>
                  <a:noFill/>
                </a:ln>
                <a:solidFill>
                  <a:schemeClr val="bg1"/>
                </a:solidFill>
                <a:effectLst/>
                <a:uLnTx/>
                <a:uFillTx/>
                <a:latin typeface="Helvetica" panose="020B0604020202020204" pitchFamily="34" charset="0"/>
                <a:ea typeface="+mj-ea"/>
                <a:cs typeface="+mj-cs"/>
              </a:rPr>
              <a:t>half</a:t>
            </a:r>
            <a:r>
              <a:rPr kumimoji="0" lang="en-US" sz="3200" b="1" i="0" strike="noStrike" kern="1200" cap="none" spc="0" normalizeH="0" baseline="0" noProof="0">
                <a:ln>
                  <a:noFill/>
                </a:ln>
                <a:solidFill>
                  <a:schemeClr val="bg1"/>
                </a:solidFill>
                <a:effectLst/>
                <a:uLnTx/>
                <a:uFillTx/>
                <a:latin typeface="Helvetica" panose="020B0604020202020204" pitchFamily="34" charset="0"/>
                <a:ea typeface="+mj-ea"/>
                <a:cs typeface="+mj-cs"/>
              </a:rPr>
              <a:t> </a:t>
            </a:r>
            <a:r>
              <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rPr>
              <a:t>of all adults</a:t>
            </a:r>
          </a:p>
        </p:txBody>
      </p:sp>
    </p:spTree>
    <p:extLst>
      <p:ext uri="{BB962C8B-B14F-4D97-AF65-F5344CB8AC3E}">
        <p14:creationId xmlns:p14="http://schemas.microsoft.com/office/powerpoint/2010/main" val="250624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73029"/>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9E988F0C-0628-424C-A000-0A95510C469F}"/>
              </a:ext>
            </a:extLst>
          </p:cNvPr>
          <p:cNvGraphicFramePr/>
          <p:nvPr>
            <p:extLst>
              <p:ext uri="{D42A27DB-BD31-4B8C-83A1-F6EECF244321}">
                <p14:modId xmlns:p14="http://schemas.microsoft.com/office/powerpoint/2010/main" val="178974422"/>
              </p:ext>
            </p:extLst>
          </p:nvPr>
        </p:nvGraphicFramePr>
        <p:xfrm>
          <a:off x="1032986" y="1938236"/>
          <a:ext cx="10356850" cy="4667466"/>
        </p:xfrm>
        <a:graphic>
          <a:graphicData uri="http://schemas.openxmlformats.org/drawingml/2006/chart">
            <c:chart xmlns:c="http://schemas.openxmlformats.org/drawingml/2006/chart" xmlns:r="http://schemas.openxmlformats.org/officeDocument/2006/relationships" r:id="rId2"/>
          </a:graphicData>
        </a:graphic>
      </p:graphicFrame>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 name="Title 1">
            <a:extLst>
              <a:ext uri="{FF2B5EF4-FFF2-40B4-BE49-F238E27FC236}">
                <a16:creationId xmlns:a16="http://schemas.microsoft.com/office/drawing/2014/main" id="{CDC42DAF-8590-4DA3-B802-D85CE9E3133D}"/>
              </a:ext>
            </a:extLst>
          </p:cNvPr>
          <p:cNvSpPr txBox="1">
            <a:spLocks/>
          </p:cNvSpPr>
          <p:nvPr/>
        </p:nvSpPr>
        <p:spPr>
          <a:xfrm>
            <a:off x="156785" y="174091"/>
            <a:ext cx="11998303" cy="812241"/>
          </a:xfrm>
          <a:prstGeom prst="rect">
            <a:avLst/>
          </a:prstGeom>
        </p:spPr>
        <p:txBody>
          <a:bodyPr vert="horz" lIns="116656" tIns="58311" rIns="116656" bIns="58311" rtlCol="0" anchor="ctr">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algn="l">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The adult 50+ population has doubled in size over the last 40 years, reflecting an increase of </a:t>
            </a:r>
            <a:r>
              <a:rPr kumimoji="0" lang="en-US" sz="2600" b="1" u="none" strike="noStrike" kern="1200" cap="none" spc="0" normalizeH="0" baseline="0" noProof="0">
                <a:ln>
                  <a:noFill/>
                </a:ln>
                <a:solidFill>
                  <a:srgbClr val="1B1464"/>
                </a:solidFill>
                <a:effectLst/>
                <a:uLnTx/>
                <a:uFillTx/>
                <a:latin typeface="Helvetica" panose="020B0604020202020204" pitchFamily="34" charset="0"/>
                <a:ea typeface="+mj-ea"/>
                <a:cs typeface="+mj-cs"/>
              </a:rPr>
              <a:t>60 million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people</a:t>
            </a:r>
            <a:endParaRPr lang="en-US" sz="2600" b="1">
              <a:solidFill>
                <a:srgbClr val="1F1A62"/>
              </a:solidFill>
              <a:latin typeface="Helvetica"/>
              <a:cs typeface="Helvetica"/>
            </a:endParaRPr>
          </a:p>
        </p:txBody>
      </p:sp>
      <p:sp>
        <p:nvSpPr>
          <p:cNvPr id="4" name="TextBox 3">
            <a:extLst>
              <a:ext uri="{FF2B5EF4-FFF2-40B4-BE49-F238E27FC236}">
                <a16:creationId xmlns:a16="http://schemas.microsoft.com/office/drawing/2014/main" id="{3968C81E-C16A-4839-9897-D3DE7F565CA1}"/>
              </a:ext>
            </a:extLst>
          </p:cNvPr>
          <p:cNvSpPr txBox="1"/>
          <p:nvPr/>
        </p:nvSpPr>
        <p:spPr>
          <a:xfrm>
            <a:off x="520897" y="4936133"/>
            <a:ext cx="1140571" cy="523220"/>
          </a:xfrm>
          <a:prstGeom prst="rect">
            <a:avLst/>
          </a:prstGeom>
          <a:solidFill>
            <a:schemeClr val="bg1"/>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a:t>
            </a:r>
            <a:r>
              <a:rPr kumimoji="0" lang="en-US" sz="14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Total </a:t>
            </a: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Population</a:t>
            </a:r>
          </a:p>
        </p:txBody>
      </p:sp>
      <p:sp>
        <p:nvSpPr>
          <p:cNvPr id="5" name="TextBox 4">
            <a:extLst>
              <a:ext uri="{FF2B5EF4-FFF2-40B4-BE49-F238E27FC236}">
                <a16:creationId xmlns:a16="http://schemas.microsoft.com/office/drawing/2014/main" id="{56D1F7E5-A136-4EE1-8452-CC1C27C1FA98}"/>
              </a:ext>
            </a:extLst>
          </p:cNvPr>
          <p:cNvSpPr txBox="1"/>
          <p:nvPr/>
        </p:nvSpPr>
        <p:spPr>
          <a:xfrm>
            <a:off x="2097306"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1980</a:t>
            </a:r>
          </a:p>
        </p:txBody>
      </p:sp>
      <p:sp>
        <p:nvSpPr>
          <p:cNvPr id="6" name="TextBox 5">
            <a:extLst>
              <a:ext uri="{FF2B5EF4-FFF2-40B4-BE49-F238E27FC236}">
                <a16:creationId xmlns:a16="http://schemas.microsoft.com/office/drawing/2014/main" id="{7BA0898D-2F82-4AE3-8326-82436CE9F059}"/>
              </a:ext>
            </a:extLst>
          </p:cNvPr>
          <p:cNvSpPr txBox="1"/>
          <p:nvPr/>
        </p:nvSpPr>
        <p:spPr>
          <a:xfrm>
            <a:off x="4066610"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2000</a:t>
            </a:r>
          </a:p>
        </p:txBody>
      </p:sp>
      <p:sp>
        <p:nvSpPr>
          <p:cNvPr id="7" name="TextBox 6">
            <a:extLst>
              <a:ext uri="{FF2B5EF4-FFF2-40B4-BE49-F238E27FC236}">
                <a16:creationId xmlns:a16="http://schemas.microsoft.com/office/drawing/2014/main" id="{17DE6635-98B5-4ACA-9F47-C3D3D27AF806}"/>
              </a:ext>
            </a:extLst>
          </p:cNvPr>
          <p:cNvSpPr txBox="1"/>
          <p:nvPr/>
        </p:nvSpPr>
        <p:spPr>
          <a:xfrm>
            <a:off x="4968022"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2010</a:t>
            </a:r>
          </a:p>
        </p:txBody>
      </p:sp>
      <p:sp>
        <p:nvSpPr>
          <p:cNvPr id="19" name="TextBox 18">
            <a:extLst>
              <a:ext uri="{FF2B5EF4-FFF2-40B4-BE49-F238E27FC236}">
                <a16:creationId xmlns:a16="http://schemas.microsoft.com/office/drawing/2014/main" id="{9B214A07-4751-482F-B018-486622CDACBC}"/>
              </a:ext>
            </a:extLst>
          </p:cNvPr>
          <p:cNvSpPr txBox="1"/>
          <p:nvPr/>
        </p:nvSpPr>
        <p:spPr>
          <a:xfrm>
            <a:off x="5952365"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2020</a:t>
            </a:r>
          </a:p>
        </p:txBody>
      </p:sp>
      <p:sp>
        <p:nvSpPr>
          <p:cNvPr id="21" name="TextBox 20">
            <a:extLst>
              <a:ext uri="{FF2B5EF4-FFF2-40B4-BE49-F238E27FC236}">
                <a16:creationId xmlns:a16="http://schemas.microsoft.com/office/drawing/2014/main" id="{D4594E85-4FD0-4AA1-8290-1DF79FFFA101}"/>
              </a:ext>
            </a:extLst>
          </p:cNvPr>
          <p:cNvSpPr txBox="1"/>
          <p:nvPr/>
        </p:nvSpPr>
        <p:spPr>
          <a:xfrm>
            <a:off x="6969036"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2030</a:t>
            </a:r>
          </a:p>
        </p:txBody>
      </p:sp>
      <p:sp>
        <p:nvSpPr>
          <p:cNvPr id="23" name="TextBox 22">
            <a:extLst>
              <a:ext uri="{FF2B5EF4-FFF2-40B4-BE49-F238E27FC236}">
                <a16:creationId xmlns:a16="http://schemas.microsoft.com/office/drawing/2014/main" id="{B9DD7456-8ADE-49A5-A01C-DFBDD3903D25}"/>
              </a:ext>
            </a:extLst>
          </p:cNvPr>
          <p:cNvSpPr txBox="1"/>
          <p:nvPr/>
        </p:nvSpPr>
        <p:spPr>
          <a:xfrm>
            <a:off x="7838120"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2040</a:t>
            </a:r>
          </a:p>
        </p:txBody>
      </p:sp>
      <p:sp>
        <p:nvSpPr>
          <p:cNvPr id="27" name="TextBox 26">
            <a:extLst>
              <a:ext uri="{FF2B5EF4-FFF2-40B4-BE49-F238E27FC236}">
                <a16:creationId xmlns:a16="http://schemas.microsoft.com/office/drawing/2014/main" id="{4316104D-8B55-4142-BEC9-F4E600AB834C}"/>
              </a:ext>
            </a:extLst>
          </p:cNvPr>
          <p:cNvSpPr txBox="1"/>
          <p:nvPr/>
        </p:nvSpPr>
        <p:spPr>
          <a:xfrm>
            <a:off x="8854791"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2050</a:t>
            </a:r>
          </a:p>
        </p:txBody>
      </p:sp>
      <p:sp>
        <p:nvSpPr>
          <p:cNvPr id="29" name="TextBox 28">
            <a:extLst>
              <a:ext uri="{FF2B5EF4-FFF2-40B4-BE49-F238E27FC236}">
                <a16:creationId xmlns:a16="http://schemas.microsoft.com/office/drawing/2014/main" id="{FE4A2717-9894-4845-87FE-88879859FE1A}"/>
              </a:ext>
            </a:extLst>
          </p:cNvPr>
          <p:cNvSpPr txBox="1"/>
          <p:nvPr/>
        </p:nvSpPr>
        <p:spPr>
          <a:xfrm>
            <a:off x="9863267" y="5993600"/>
            <a:ext cx="51809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2060</a:t>
            </a:r>
          </a:p>
        </p:txBody>
      </p:sp>
      <p:sp>
        <p:nvSpPr>
          <p:cNvPr id="31" name="TextBox 30">
            <a:extLst>
              <a:ext uri="{FF2B5EF4-FFF2-40B4-BE49-F238E27FC236}">
                <a16:creationId xmlns:a16="http://schemas.microsoft.com/office/drawing/2014/main" id="{5C0E96E9-DF1C-4A28-8E09-AB3694CBC057}"/>
              </a:ext>
            </a:extLst>
          </p:cNvPr>
          <p:cNvSpPr txBox="1"/>
          <p:nvPr/>
        </p:nvSpPr>
        <p:spPr>
          <a:xfrm>
            <a:off x="2129083"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26%</a:t>
            </a:r>
          </a:p>
        </p:txBody>
      </p:sp>
      <p:sp>
        <p:nvSpPr>
          <p:cNvPr id="33" name="TextBox 32">
            <a:extLst>
              <a:ext uri="{FF2B5EF4-FFF2-40B4-BE49-F238E27FC236}">
                <a16:creationId xmlns:a16="http://schemas.microsoft.com/office/drawing/2014/main" id="{5C1866EC-FE6C-406A-BA1A-C02311551CF5}"/>
              </a:ext>
            </a:extLst>
          </p:cNvPr>
          <p:cNvSpPr txBox="1"/>
          <p:nvPr/>
        </p:nvSpPr>
        <p:spPr>
          <a:xfrm>
            <a:off x="3081583"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26%</a:t>
            </a:r>
          </a:p>
        </p:txBody>
      </p:sp>
      <p:sp>
        <p:nvSpPr>
          <p:cNvPr id="35" name="TextBox 34">
            <a:extLst>
              <a:ext uri="{FF2B5EF4-FFF2-40B4-BE49-F238E27FC236}">
                <a16:creationId xmlns:a16="http://schemas.microsoft.com/office/drawing/2014/main" id="{140BFD7B-F4E7-4808-A9C6-24FB184788D8}"/>
              </a:ext>
            </a:extLst>
          </p:cNvPr>
          <p:cNvSpPr txBox="1"/>
          <p:nvPr/>
        </p:nvSpPr>
        <p:spPr>
          <a:xfrm>
            <a:off x="4024280"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27%</a:t>
            </a:r>
          </a:p>
        </p:txBody>
      </p:sp>
      <p:sp>
        <p:nvSpPr>
          <p:cNvPr id="37" name="TextBox 36">
            <a:extLst>
              <a:ext uri="{FF2B5EF4-FFF2-40B4-BE49-F238E27FC236}">
                <a16:creationId xmlns:a16="http://schemas.microsoft.com/office/drawing/2014/main" id="{5BE0B539-1BDA-436E-9B0A-E0C23D5BC372}"/>
              </a:ext>
            </a:extLst>
          </p:cNvPr>
          <p:cNvSpPr txBox="1"/>
          <p:nvPr/>
        </p:nvSpPr>
        <p:spPr>
          <a:xfrm>
            <a:off x="4999283"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a:t>
            </a:r>
          </a:p>
        </p:txBody>
      </p:sp>
      <p:sp>
        <p:nvSpPr>
          <p:cNvPr id="39" name="TextBox 38">
            <a:extLst>
              <a:ext uri="{FF2B5EF4-FFF2-40B4-BE49-F238E27FC236}">
                <a16:creationId xmlns:a16="http://schemas.microsoft.com/office/drawing/2014/main" id="{63656880-65D8-4F75-A632-1752C847A1A4}"/>
              </a:ext>
            </a:extLst>
          </p:cNvPr>
          <p:cNvSpPr txBox="1"/>
          <p:nvPr/>
        </p:nvSpPr>
        <p:spPr>
          <a:xfrm>
            <a:off x="5958133"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36%</a:t>
            </a:r>
          </a:p>
        </p:txBody>
      </p:sp>
      <p:sp>
        <p:nvSpPr>
          <p:cNvPr id="41" name="TextBox 40">
            <a:extLst>
              <a:ext uri="{FF2B5EF4-FFF2-40B4-BE49-F238E27FC236}">
                <a16:creationId xmlns:a16="http://schemas.microsoft.com/office/drawing/2014/main" id="{C192892B-1387-4F88-BFB5-834B1EA0D068}"/>
              </a:ext>
            </a:extLst>
          </p:cNvPr>
          <p:cNvSpPr txBox="1"/>
          <p:nvPr/>
        </p:nvSpPr>
        <p:spPr>
          <a:xfrm>
            <a:off x="6908519"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37%</a:t>
            </a:r>
          </a:p>
        </p:txBody>
      </p:sp>
      <p:sp>
        <p:nvSpPr>
          <p:cNvPr id="43" name="TextBox 42">
            <a:extLst>
              <a:ext uri="{FF2B5EF4-FFF2-40B4-BE49-F238E27FC236}">
                <a16:creationId xmlns:a16="http://schemas.microsoft.com/office/drawing/2014/main" id="{3D3D52D3-3AF9-480F-8ABD-81FA5C65EEE7}"/>
              </a:ext>
            </a:extLst>
          </p:cNvPr>
          <p:cNvSpPr txBox="1"/>
          <p:nvPr/>
        </p:nvSpPr>
        <p:spPr>
          <a:xfrm>
            <a:off x="7868034"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39%</a:t>
            </a:r>
          </a:p>
        </p:txBody>
      </p:sp>
      <p:sp>
        <p:nvSpPr>
          <p:cNvPr id="45" name="TextBox 44">
            <a:extLst>
              <a:ext uri="{FF2B5EF4-FFF2-40B4-BE49-F238E27FC236}">
                <a16:creationId xmlns:a16="http://schemas.microsoft.com/office/drawing/2014/main" id="{0204999A-AF66-45EC-9C51-FD30EC85C1F4}"/>
              </a:ext>
            </a:extLst>
          </p:cNvPr>
          <p:cNvSpPr txBox="1"/>
          <p:nvPr/>
        </p:nvSpPr>
        <p:spPr>
          <a:xfrm>
            <a:off x="8827686"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40%</a:t>
            </a:r>
          </a:p>
        </p:txBody>
      </p:sp>
      <p:sp>
        <p:nvSpPr>
          <p:cNvPr id="47" name="TextBox 46">
            <a:extLst>
              <a:ext uri="{FF2B5EF4-FFF2-40B4-BE49-F238E27FC236}">
                <a16:creationId xmlns:a16="http://schemas.microsoft.com/office/drawing/2014/main" id="{2ECFB467-434F-4452-BD07-F630B94DBD5A}"/>
              </a:ext>
            </a:extLst>
          </p:cNvPr>
          <p:cNvSpPr txBox="1"/>
          <p:nvPr/>
        </p:nvSpPr>
        <p:spPr>
          <a:xfrm>
            <a:off x="9838138" y="5068639"/>
            <a:ext cx="56247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41%</a:t>
            </a:r>
          </a:p>
        </p:txBody>
      </p:sp>
      <p:sp>
        <p:nvSpPr>
          <p:cNvPr id="49" name="Text Placeholder 3">
            <a:extLst>
              <a:ext uri="{FF2B5EF4-FFF2-40B4-BE49-F238E27FC236}">
                <a16:creationId xmlns:a16="http://schemas.microsoft.com/office/drawing/2014/main" id="{488C58D0-3FE0-4BE7-AA55-8815E2EDFA26}"/>
              </a:ext>
            </a:extLst>
          </p:cNvPr>
          <p:cNvSpPr txBox="1">
            <a:spLocks/>
          </p:cNvSpPr>
          <p:nvPr/>
        </p:nvSpPr>
        <p:spPr>
          <a:xfrm>
            <a:off x="520898" y="6220313"/>
            <a:ext cx="11508346" cy="33831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U.S. Census Bureau data, Population Estimates for 1980, 1990, 2000, 2010; U.S. Census Bureau, Population Division: Washington, DC.,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Projected Age Groups and Sex Composition of the Population: Main Projections Series for the United States, 2017-2060</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sp>
        <p:nvSpPr>
          <p:cNvPr id="9" name="Rectangle 8">
            <a:extLst>
              <a:ext uri="{FF2B5EF4-FFF2-40B4-BE49-F238E27FC236}">
                <a16:creationId xmlns:a16="http://schemas.microsoft.com/office/drawing/2014/main" id="{91F62138-A56A-44C9-B058-17A099B4A137}"/>
              </a:ext>
            </a:extLst>
          </p:cNvPr>
          <p:cNvSpPr/>
          <p:nvPr/>
        </p:nvSpPr>
        <p:spPr>
          <a:xfrm>
            <a:off x="195992" y="1138362"/>
            <a:ext cx="11322071" cy="33855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1600">
                <a:solidFill>
                  <a:srgbClr val="1F1A62"/>
                </a:solidFill>
                <a:latin typeface="Helvetica"/>
                <a:cs typeface="Helvetica"/>
              </a:rPr>
              <a:t>Adults 50+ </a:t>
            </a:r>
            <a:r>
              <a:rPr kumimoji="0" lang="en-US" sz="1600" b="0" i="0" u="none" strike="noStrike" kern="1200" cap="none" spc="0" normalizeH="0" baseline="0" noProof="0">
                <a:ln>
                  <a:noFill/>
                </a:ln>
                <a:solidFill>
                  <a:srgbClr val="1F1A62"/>
                </a:solidFill>
                <a:effectLst/>
                <a:uLnTx/>
                <a:uFillTx/>
                <a:latin typeface="Helvetica"/>
                <a:ea typeface="+mn-ea"/>
                <a:cs typeface="Helvetica"/>
              </a:rPr>
              <a:t>will continue to outpace the growth of younger demographics over the next several decades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E54B6FA-412E-4A22-B5AB-042F0AA5CB2C}"/>
              </a:ext>
            </a:extLst>
          </p:cNvPr>
          <p:cNvSpPr txBox="1"/>
          <p:nvPr/>
        </p:nvSpPr>
        <p:spPr>
          <a:xfrm>
            <a:off x="2880335" y="2987655"/>
            <a:ext cx="2748399" cy="461665"/>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A50+ also account for </a:t>
            </a:r>
            <a:r>
              <a:rPr kumimoji="0" lang="en-US" sz="12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almost half</a:t>
            </a:r>
            <a:r>
              <a:rPr kumimoji="0" lang="en-US" sz="12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 </a:t>
            </a:r>
            <a:r>
              <a:rPr kumimoji="0" lang="en-US" sz="1200" b="1" i="0"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(46%)</a:t>
            </a:r>
            <a:r>
              <a:rPr kumimoji="0" lang="en-US" sz="12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1200" b="1">
                <a:solidFill>
                  <a:srgbClr val="1B1464"/>
                </a:solidFill>
                <a:latin typeface="Helvetica" panose="020B0604020202020204" pitchFamily="34" charset="0"/>
                <a:cs typeface="Helvetica" panose="020B0604020202020204" pitchFamily="34" charset="0"/>
              </a:rPr>
              <a:t>o</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 </a:t>
            </a:r>
            <a:r>
              <a:rPr lang="en-US" sz="1200" b="1">
                <a:solidFill>
                  <a:srgbClr val="1B1464"/>
                </a:solidFill>
                <a:latin typeface="Helvetica" panose="020B0604020202020204" pitchFamily="34" charset="0"/>
                <a:cs typeface="Helvetica" panose="020B0604020202020204" pitchFamily="34" charset="0"/>
              </a:rPr>
              <a:t>t</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he A18+ </a:t>
            </a:r>
            <a:r>
              <a:rPr lang="en-US" sz="1200" b="1">
                <a:solidFill>
                  <a:srgbClr val="1B1464"/>
                </a:solidFill>
                <a:latin typeface="Helvetica" panose="020B0604020202020204" pitchFamily="34" charset="0"/>
                <a:cs typeface="Helvetica" panose="020B0604020202020204" pitchFamily="34" charset="0"/>
              </a:rPr>
              <a:t>population</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cxnSp>
        <p:nvCxnSpPr>
          <p:cNvPr id="13" name="Straight Arrow Connector 12">
            <a:extLst>
              <a:ext uri="{FF2B5EF4-FFF2-40B4-BE49-F238E27FC236}">
                <a16:creationId xmlns:a16="http://schemas.microsoft.com/office/drawing/2014/main" id="{0E2C1E57-0628-445B-9262-1DC437079E23}"/>
              </a:ext>
            </a:extLst>
          </p:cNvPr>
          <p:cNvCxnSpPr/>
          <p:nvPr/>
        </p:nvCxnSpPr>
        <p:spPr>
          <a:xfrm>
            <a:off x="5618480" y="3449320"/>
            <a:ext cx="172535" cy="286839"/>
          </a:xfrm>
          <a:prstGeom prst="straightConnector1">
            <a:avLst/>
          </a:prstGeom>
          <a:ln>
            <a:solidFill>
              <a:srgbClr val="1B146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025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Rectangle 17">
            <a:extLst>
              <a:ext uri="{FF2B5EF4-FFF2-40B4-BE49-F238E27FC236}">
                <a16:creationId xmlns:a16="http://schemas.microsoft.com/office/drawing/2014/main" id="{D77FB268-B58A-4376-AF1D-9710530BA442}"/>
              </a:ext>
            </a:extLst>
          </p:cNvPr>
          <p:cNvSpPr/>
          <p:nvPr/>
        </p:nvSpPr>
        <p:spPr>
          <a:xfrm>
            <a:off x="0" y="1771609"/>
            <a:ext cx="1219199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Median Age of US Population</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6" name="Chart 5">
            <a:extLst>
              <a:ext uri="{FF2B5EF4-FFF2-40B4-BE49-F238E27FC236}">
                <a16:creationId xmlns:a16="http://schemas.microsoft.com/office/drawing/2014/main" id="{0B225FC3-5292-421C-A86F-60EA7A7AC368}"/>
              </a:ext>
            </a:extLst>
          </p:cNvPr>
          <p:cNvGraphicFramePr/>
          <p:nvPr>
            <p:extLst>
              <p:ext uri="{D42A27DB-BD31-4B8C-83A1-F6EECF244321}">
                <p14:modId xmlns:p14="http://schemas.microsoft.com/office/powerpoint/2010/main" val="262395988"/>
              </p:ext>
            </p:extLst>
          </p:nvPr>
        </p:nvGraphicFramePr>
        <p:xfrm>
          <a:off x="1278903" y="1721001"/>
          <a:ext cx="9634194" cy="457590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9F0E4031-A86A-4F3A-80FB-682A98BC183F}"/>
              </a:ext>
            </a:extLst>
          </p:cNvPr>
          <p:cNvSpPr/>
          <p:nvPr/>
        </p:nvSpPr>
        <p:spPr>
          <a:xfrm>
            <a:off x="153599" y="356865"/>
            <a:ext cx="120599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As a result, the U.S. median age has been pushed up by nearly 30% over the last 40 years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a:t>
            </a:r>
          </a:p>
        </p:txBody>
      </p:sp>
      <p:sp>
        <p:nvSpPr>
          <p:cNvPr id="19" name="Text Placeholder 3">
            <a:extLst>
              <a:ext uri="{FF2B5EF4-FFF2-40B4-BE49-F238E27FC236}">
                <a16:creationId xmlns:a16="http://schemas.microsoft.com/office/drawing/2014/main" id="{8C9FBF0E-E17B-438B-91BF-70B787B78535}"/>
              </a:ext>
            </a:extLst>
          </p:cNvPr>
          <p:cNvSpPr txBox="1">
            <a:spLocks/>
          </p:cNvSpPr>
          <p:nvPr/>
        </p:nvSpPr>
        <p:spPr>
          <a:xfrm>
            <a:off x="552392" y="6341295"/>
            <a:ext cx="11131120" cy="19504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Source: VAB analysis of U.S. Census Bureau data, Population Estimates for 1980, 1990, 2000, 2010; U.S Census Bureau,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Projected 5-Year Age Groups And Sex Composition of the Population, 2017 – 2060</a:t>
            </a:r>
            <a:r>
              <a:rPr kumimoji="0" lang="en-US" sz="800" b="0" i="0" u="none" strike="noStrike" kern="1200" cap="none" spc="0" normalizeH="0" baseline="0" noProof="0">
                <a:ln>
                  <a:noFill/>
                </a:ln>
                <a:solidFill>
                  <a:srgbClr val="1B1464"/>
                </a:solidFill>
                <a:effectLst/>
                <a:uLnTx/>
                <a:uFillTx/>
                <a:latin typeface="Helvetica" panose="020B0604020202020204" pitchFamily="34" charset="0"/>
                <a:cs typeface="Helvetica" panose="020B0604020202020204" pitchFamily="34" charset="0"/>
              </a:rPr>
              <a:t>. * = Projected Median Age.</a:t>
            </a:r>
          </a:p>
        </p:txBody>
      </p:sp>
    </p:spTree>
    <p:extLst>
      <p:ext uri="{BB962C8B-B14F-4D97-AF65-F5344CB8AC3E}">
        <p14:creationId xmlns:p14="http://schemas.microsoft.com/office/powerpoint/2010/main" val="330829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0" name="Text Placeholder 3">
            <a:extLst>
              <a:ext uri="{FF2B5EF4-FFF2-40B4-BE49-F238E27FC236}">
                <a16:creationId xmlns:a16="http://schemas.microsoft.com/office/drawing/2014/main" id="{11EECAD3-E60D-46A3-A767-CAB5E48139B4}"/>
              </a:ext>
            </a:extLst>
          </p:cNvPr>
          <p:cNvSpPr txBox="1">
            <a:spLocks/>
          </p:cNvSpPr>
          <p:nvPr/>
        </p:nvSpPr>
        <p:spPr>
          <a:xfrm>
            <a:off x="504725" y="6225671"/>
            <a:ext cx="11628815" cy="348909"/>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U.S. Census Bureau data, Population Division: Washington, DC.,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Projected Age Groups and Sex Composition of the Population: Main Projections Series for the United States, 2017-2060</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NH = Non-Hispanic. Other – includes Non-Hispanic American </a:t>
            </a:r>
            <a:r>
              <a:rPr lang="en-US" sz="800">
                <a:solidFill>
                  <a:srgbClr val="1B1464"/>
                </a:solidFill>
                <a:latin typeface="Helvetica" panose="020B0403020202020204" pitchFamily="34" charset="0"/>
              </a:rPr>
              <a:t>Indian, Alaska Native, Native Hawaiian and Other Pacific Islander.</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p:txBody>
      </p:sp>
      <p:graphicFrame>
        <p:nvGraphicFramePr>
          <p:cNvPr id="51" name="Chart 50">
            <a:extLst>
              <a:ext uri="{FF2B5EF4-FFF2-40B4-BE49-F238E27FC236}">
                <a16:creationId xmlns:a16="http://schemas.microsoft.com/office/drawing/2014/main" id="{5DB79BC1-E081-4CF3-8658-33366E68DC2D}"/>
              </a:ext>
            </a:extLst>
          </p:cNvPr>
          <p:cNvGraphicFramePr/>
          <p:nvPr>
            <p:extLst>
              <p:ext uri="{D42A27DB-BD31-4B8C-83A1-F6EECF244321}">
                <p14:modId xmlns:p14="http://schemas.microsoft.com/office/powerpoint/2010/main" val="339713197"/>
              </p:ext>
            </p:extLst>
          </p:nvPr>
        </p:nvGraphicFramePr>
        <p:xfrm>
          <a:off x="637786" y="1875934"/>
          <a:ext cx="11036300" cy="4383316"/>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1">
            <a:extLst>
              <a:ext uri="{FF2B5EF4-FFF2-40B4-BE49-F238E27FC236}">
                <a16:creationId xmlns:a16="http://schemas.microsoft.com/office/drawing/2014/main" id="{FE51337C-7111-4FDD-BD9E-AAF8EAD4F674}"/>
              </a:ext>
            </a:extLst>
          </p:cNvPr>
          <p:cNvSpPr txBox="1">
            <a:spLocks/>
          </p:cNvSpPr>
          <p:nvPr/>
        </p:nvSpPr>
        <p:spPr>
          <a:xfrm>
            <a:off x="190939" y="65520"/>
            <a:ext cx="11168359" cy="1005817"/>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2600" b="1">
                <a:solidFill>
                  <a:srgbClr val="1B1464"/>
                </a:solidFill>
                <a:latin typeface="Helvetica" panose="020B0403020202020204" pitchFamily="34" charset="0"/>
              </a:rPr>
              <a:t>Over the next decade, multicultural</a:t>
            </a:r>
            <a:r>
              <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j-ea"/>
                <a:cs typeface="+mj-cs"/>
              </a:rPr>
              <a:t> audience segments will account for 78% of the total adult 50+ growth</a:t>
            </a:r>
          </a:p>
        </p:txBody>
      </p:sp>
      <p:sp>
        <p:nvSpPr>
          <p:cNvPr id="58" name="Rectangle 57">
            <a:extLst>
              <a:ext uri="{FF2B5EF4-FFF2-40B4-BE49-F238E27FC236}">
                <a16:creationId xmlns:a16="http://schemas.microsoft.com/office/drawing/2014/main" id="{99BB93BC-9603-40AB-A070-04A1617B7551}"/>
              </a:ext>
            </a:extLst>
          </p:cNvPr>
          <p:cNvSpPr/>
          <p:nvPr/>
        </p:nvSpPr>
        <p:spPr>
          <a:xfrm>
            <a:off x="190940" y="1027866"/>
            <a:ext cx="10376507" cy="584775"/>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lang="en-US" sz="1600">
                <a:solidFill>
                  <a:srgbClr val="1F1A62"/>
                </a:solidFill>
                <a:latin typeface="Helvetica"/>
              </a:rPr>
              <a:t>By 2030, 10 million more multicultural people will have aged into the adult 50+ population and future growth will be driven primarily by these segments</a:t>
            </a:r>
          </a:p>
        </p:txBody>
      </p:sp>
      <p:sp>
        <p:nvSpPr>
          <p:cNvPr id="6" name="TextBox 5">
            <a:extLst>
              <a:ext uri="{FF2B5EF4-FFF2-40B4-BE49-F238E27FC236}">
                <a16:creationId xmlns:a16="http://schemas.microsoft.com/office/drawing/2014/main" id="{4F47F3D2-9360-4191-BB38-63D46051AAA6}"/>
              </a:ext>
            </a:extLst>
          </p:cNvPr>
          <p:cNvSpPr txBox="1"/>
          <p:nvPr/>
        </p:nvSpPr>
        <p:spPr>
          <a:xfrm>
            <a:off x="1461155" y="3560917"/>
            <a:ext cx="77299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119.3</a:t>
            </a:r>
          </a:p>
        </p:txBody>
      </p:sp>
      <p:sp>
        <p:nvSpPr>
          <p:cNvPr id="9" name="TextBox 8">
            <a:extLst>
              <a:ext uri="{FF2B5EF4-FFF2-40B4-BE49-F238E27FC236}">
                <a16:creationId xmlns:a16="http://schemas.microsoft.com/office/drawing/2014/main" id="{AD1AC51D-D76B-4D5F-AC32-EF5DD975223A}"/>
              </a:ext>
            </a:extLst>
          </p:cNvPr>
          <p:cNvSpPr txBox="1"/>
          <p:nvPr/>
        </p:nvSpPr>
        <p:spPr>
          <a:xfrm>
            <a:off x="3640317" y="3322246"/>
            <a:ext cx="77299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132.4</a:t>
            </a:r>
          </a:p>
        </p:txBody>
      </p:sp>
      <p:sp>
        <p:nvSpPr>
          <p:cNvPr id="13" name="TextBox 12">
            <a:extLst>
              <a:ext uri="{FF2B5EF4-FFF2-40B4-BE49-F238E27FC236}">
                <a16:creationId xmlns:a16="http://schemas.microsoft.com/office/drawing/2014/main" id="{FD319B7A-1F9F-47F6-8546-6BA0AD5192EF}"/>
              </a:ext>
            </a:extLst>
          </p:cNvPr>
          <p:cNvSpPr txBox="1"/>
          <p:nvPr/>
        </p:nvSpPr>
        <p:spPr>
          <a:xfrm>
            <a:off x="5747209" y="3111796"/>
            <a:ext cx="77299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145.2</a:t>
            </a:r>
          </a:p>
        </p:txBody>
      </p:sp>
      <p:sp>
        <p:nvSpPr>
          <p:cNvPr id="14" name="TextBox 13">
            <a:extLst>
              <a:ext uri="{FF2B5EF4-FFF2-40B4-BE49-F238E27FC236}">
                <a16:creationId xmlns:a16="http://schemas.microsoft.com/office/drawing/2014/main" id="{91379C67-68CB-443A-9B2B-00E81BA17093}"/>
              </a:ext>
            </a:extLst>
          </p:cNvPr>
          <p:cNvSpPr txBox="1"/>
          <p:nvPr/>
        </p:nvSpPr>
        <p:spPr>
          <a:xfrm>
            <a:off x="7892085" y="2918466"/>
            <a:ext cx="77299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156.7</a:t>
            </a:r>
          </a:p>
        </p:txBody>
      </p:sp>
      <p:sp>
        <p:nvSpPr>
          <p:cNvPr id="17" name="TextBox 16">
            <a:extLst>
              <a:ext uri="{FF2B5EF4-FFF2-40B4-BE49-F238E27FC236}">
                <a16:creationId xmlns:a16="http://schemas.microsoft.com/office/drawing/2014/main" id="{1156DE99-36BB-4A75-B236-AAFEB62E2893}"/>
              </a:ext>
            </a:extLst>
          </p:cNvPr>
          <p:cNvSpPr txBox="1"/>
          <p:nvPr/>
        </p:nvSpPr>
        <p:spPr>
          <a:xfrm>
            <a:off x="10057385" y="2749262"/>
            <a:ext cx="772998"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167.0</a:t>
            </a:r>
          </a:p>
        </p:txBody>
      </p:sp>
      <p:sp>
        <p:nvSpPr>
          <p:cNvPr id="19" name="Right Brace 18">
            <a:extLst>
              <a:ext uri="{FF2B5EF4-FFF2-40B4-BE49-F238E27FC236}">
                <a16:creationId xmlns:a16="http://schemas.microsoft.com/office/drawing/2014/main" id="{58B0E0EE-76EA-4044-9FFD-913C4B56A5DD}"/>
              </a:ext>
            </a:extLst>
          </p:cNvPr>
          <p:cNvSpPr/>
          <p:nvPr/>
        </p:nvSpPr>
        <p:spPr>
          <a:xfrm>
            <a:off x="2351204" y="3868694"/>
            <a:ext cx="165753" cy="67578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4E7727C-2B73-44EC-9154-709176924054}"/>
              </a:ext>
            </a:extLst>
          </p:cNvPr>
          <p:cNvSpPr txBox="1"/>
          <p:nvPr/>
        </p:nvSpPr>
        <p:spPr>
          <a:xfrm>
            <a:off x="2582946" y="4050201"/>
            <a:ext cx="552392" cy="307777"/>
          </a:xfrm>
          <a:prstGeom prst="rect">
            <a:avLst/>
          </a:prstGeom>
          <a:noFill/>
        </p:spPr>
        <p:txBody>
          <a:bodyPr wrap="square" rtlCol="0">
            <a:spAutoFit/>
          </a:bodyPr>
          <a:lstStyle/>
          <a:p>
            <a:pPr algn="ctr"/>
            <a:r>
              <a:rPr lang="en-US" sz="1400">
                <a:latin typeface="Helvetica" panose="020B0403020202020204" pitchFamily="34" charset="0"/>
              </a:rPr>
              <a:t>27%</a:t>
            </a:r>
          </a:p>
        </p:txBody>
      </p:sp>
      <p:sp>
        <p:nvSpPr>
          <p:cNvPr id="23" name="Right Brace 22">
            <a:extLst>
              <a:ext uri="{FF2B5EF4-FFF2-40B4-BE49-F238E27FC236}">
                <a16:creationId xmlns:a16="http://schemas.microsoft.com/office/drawing/2014/main" id="{156FB11C-DB0D-4247-B3C5-E333B841B0C7}"/>
              </a:ext>
            </a:extLst>
          </p:cNvPr>
          <p:cNvSpPr/>
          <p:nvPr/>
        </p:nvSpPr>
        <p:spPr>
          <a:xfrm>
            <a:off x="4445525" y="3700580"/>
            <a:ext cx="231742" cy="6746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A622A8AF-F7E6-46D4-9E9E-1D064D31E0EA}"/>
              </a:ext>
            </a:extLst>
          </p:cNvPr>
          <p:cNvSpPr txBox="1"/>
          <p:nvPr/>
        </p:nvSpPr>
        <p:spPr>
          <a:xfrm>
            <a:off x="4677267" y="3900941"/>
            <a:ext cx="552392" cy="307777"/>
          </a:xfrm>
          <a:prstGeom prst="rect">
            <a:avLst/>
          </a:prstGeom>
          <a:noFill/>
        </p:spPr>
        <p:txBody>
          <a:bodyPr wrap="square" rtlCol="0">
            <a:spAutoFit/>
          </a:bodyPr>
          <a:lstStyle/>
          <a:p>
            <a:pPr algn="ctr"/>
            <a:r>
              <a:rPr lang="en-US" sz="1400">
                <a:latin typeface="Helvetica" panose="020B0403020202020204" pitchFamily="34" charset="0"/>
              </a:rPr>
              <a:t>32%</a:t>
            </a:r>
          </a:p>
        </p:txBody>
      </p:sp>
      <p:sp>
        <p:nvSpPr>
          <p:cNvPr id="28" name="Right Brace 27">
            <a:extLst>
              <a:ext uri="{FF2B5EF4-FFF2-40B4-BE49-F238E27FC236}">
                <a16:creationId xmlns:a16="http://schemas.microsoft.com/office/drawing/2014/main" id="{907E928B-CC9D-40D3-BD08-2DDB0131F7FC}"/>
              </a:ext>
            </a:extLst>
          </p:cNvPr>
          <p:cNvSpPr/>
          <p:nvPr/>
        </p:nvSpPr>
        <p:spPr>
          <a:xfrm>
            <a:off x="6558699" y="3447627"/>
            <a:ext cx="231742" cy="92764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EE523158-848F-4A3C-9B6F-22E47D95A601}"/>
              </a:ext>
            </a:extLst>
          </p:cNvPr>
          <p:cNvSpPr txBox="1"/>
          <p:nvPr/>
        </p:nvSpPr>
        <p:spPr>
          <a:xfrm>
            <a:off x="6790441" y="3751685"/>
            <a:ext cx="552392" cy="307777"/>
          </a:xfrm>
          <a:prstGeom prst="rect">
            <a:avLst/>
          </a:prstGeom>
          <a:noFill/>
        </p:spPr>
        <p:txBody>
          <a:bodyPr wrap="square" rtlCol="0">
            <a:spAutoFit/>
          </a:bodyPr>
          <a:lstStyle/>
          <a:p>
            <a:pPr algn="ctr"/>
            <a:r>
              <a:rPr lang="en-US" sz="1400">
                <a:latin typeface="Helvetica" panose="020B0403020202020204" pitchFamily="34" charset="0"/>
              </a:rPr>
              <a:t>37%</a:t>
            </a:r>
          </a:p>
        </p:txBody>
      </p:sp>
      <p:sp>
        <p:nvSpPr>
          <p:cNvPr id="32" name="Right Brace 31">
            <a:extLst>
              <a:ext uri="{FF2B5EF4-FFF2-40B4-BE49-F238E27FC236}">
                <a16:creationId xmlns:a16="http://schemas.microsoft.com/office/drawing/2014/main" id="{6AD621EC-2997-43A5-895E-76D793293B3E}"/>
              </a:ext>
            </a:extLst>
          </p:cNvPr>
          <p:cNvSpPr/>
          <p:nvPr/>
        </p:nvSpPr>
        <p:spPr>
          <a:xfrm>
            <a:off x="8728435" y="3237546"/>
            <a:ext cx="273377" cy="116758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69AF1CC6-BF9F-4268-AA41-D4278E1C89A5}"/>
              </a:ext>
            </a:extLst>
          </p:cNvPr>
          <p:cNvSpPr txBox="1"/>
          <p:nvPr/>
        </p:nvSpPr>
        <p:spPr>
          <a:xfrm>
            <a:off x="9044373" y="3662884"/>
            <a:ext cx="552392" cy="307777"/>
          </a:xfrm>
          <a:prstGeom prst="rect">
            <a:avLst/>
          </a:prstGeom>
          <a:noFill/>
        </p:spPr>
        <p:txBody>
          <a:bodyPr wrap="square" rtlCol="0">
            <a:spAutoFit/>
          </a:bodyPr>
          <a:lstStyle/>
          <a:p>
            <a:pPr algn="ctr"/>
            <a:r>
              <a:rPr lang="en-US" sz="1400">
                <a:latin typeface="Helvetica" panose="020B0403020202020204" pitchFamily="34" charset="0"/>
              </a:rPr>
              <a:t>41%</a:t>
            </a:r>
          </a:p>
        </p:txBody>
      </p:sp>
      <p:sp>
        <p:nvSpPr>
          <p:cNvPr id="36" name="Right Brace 35">
            <a:extLst>
              <a:ext uri="{FF2B5EF4-FFF2-40B4-BE49-F238E27FC236}">
                <a16:creationId xmlns:a16="http://schemas.microsoft.com/office/drawing/2014/main" id="{BB3DB9C0-3B6C-4779-99C3-B586337B939C}"/>
              </a:ext>
            </a:extLst>
          </p:cNvPr>
          <p:cNvSpPr/>
          <p:nvPr/>
        </p:nvSpPr>
        <p:spPr>
          <a:xfrm>
            <a:off x="10888743" y="3111796"/>
            <a:ext cx="272901" cy="13043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2D1E3298-C829-4F8F-AA2E-E51D90CF7312}"/>
              </a:ext>
            </a:extLst>
          </p:cNvPr>
          <p:cNvSpPr txBox="1"/>
          <p:nvPr/>
        </p:nvSpPr>
        <p:spPr>
          <a:xfrm>
            <a:off x="11204681" y="3673880"/>
            <a:ext cx="552392" cy="307777"/>
          </a:xfrm>
          <a:prstGeom prst="rect">
            <a:avLst/>
          </a:prstGeom>
          <a:noFill/>
        </p:spPr>
        <p:txBody>
          <a:bodyPr wrap="square" rtlCol="0">
            <a:spAutoFit/>
          </a:bodyPr>
          <a:lstStyle/>
          <a:p>
            <a:pPr algn="ctr"/>
            <a:r>
              <a:rPr lang="en-US" sz="1400">
                <a:latin typeface="Helvetica" panose="020B0403020202020204" pitchFamily="34" charset="0"/>
              </a:rPr>
              <a:t>45%</a:t>
            </a:r>
          </a:p>
        </p:txBody>
      </p:sp>
    </p:spTree>
    <p:extLst>
      <p:ext uri="{BB962C8B-B14F-4D97-AF65-F5344CB8AC3E}">
        <p14:creationId xmlns:p14="http://schemas.microsoft.com/office/powerpoint/2010/main" val="371177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0" y="0"/>
            <a:ext cx="5587439" cy="6890838"/>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j-ea"/>
                <a:cs typeface="+mj-cs"/>
              </a:rPr>
              <a:t>half</a:t>
            </a:r>
            <a:r>
              <a:rPr kumimoji="0" lang="en-US" sz="1800" b="1" i="0" strike="noStrike" kern="1200" cap="none" spc="0" normalizeH="0" baseline="0" noProof="0">
                <a:ln>
                  <a:noFill/>
                </a:ln>
                <a:solidFill>
                  <a:srgbClr val="1B1464"/>
                </a:solidFill>
                <a:effectLst/>
                <a:uLnTx/>
                <a:uFillTx/>
                <a:latin typeface="Helvetica" panose="020B0604020202020204" pitchFamily="34" charset="0"/>
                <a:ea typeface="+mj-ea"/>
                <a:cs typeface="+mj-cs"/>
              </a:rPr>
              <a:t> </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j-ea"/>
                <a:cs typeface="+mj-cs"/>
              </a:rPr>
              <a:t>of all adults</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5144132"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3200" b="1">
                <a:solidFill>
                  <a:schemeClr val="bg1"/>
                </a:solidFill>
                <a:latin typeface="Helvetica" panose="020B0604020202020204" pitchFamily="34" charset="0"/>
                <a:ea typeface="+mj-ea"/>
                <a:cs typeface="+mj-cs"/>
              </a:rPr>
              <a:t>Implications for Marketers</a:t>
            </a:r>
            <a:endPar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j-ea"/>
              <a:cs typeface="+mj-cs"/>
            </a:endParaRPr>
          </a:p>
        </p:txBody>
      </p:sp>
      <p:sp>
        <p:nvSpPr>
          <p:cNvPr id="7" name="Rectangle 6">
            <a:extLst>
              <a:ext uri="{FF2B5EF4-FFF2-40B4-BE49-F238E27FC236}">
                <a16:creationId xmlns:a16="http://schemas.microsoft.com/office/drawing/2014/main" id="{F25B641F-1744-45AC-B343-CA9AA9737A1D}"/>
              </a:ext>
            </a:extLst>
          </p:cNvPr>
          <p:cNvSpPr/>
          <p:nvPr/>
        </p:nvSpPr>
        <p:spPr>
          <a:xfrm>
            <a:off x="6046071" y="1557702"/>
            <a:ext cx="6088674" cy="4031873"/>
          </a:xfrm>
          <a:prstGeom prst="rect">
            <a:avLst/>
          </a:prstGeom>
          <a:noFill/>
        </p:spPr>
        <p:txBody>
          <a:bodyPr wrap="square" rtlCol="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indent="-285750">
              <a:buBlip>
                <a:blip r:embed="rId3"/>
              </a:buBlip>
              <a:defRPr/>
            </a:pPr>
            <a:r>
              <a:rPr lang="en-US" sz="2000">
                <a:solidFill>
                  <a:srgbClr val="1B1464"/>
                </a:solidFill>
                <a:latin typeface="Helvetica" panose="020B0604020202020204" pitchFamily="2" charset="0"/>
                <a:cs typeface="Helvetica" panose="020B0604020202020204" pitchFamily="34" charset="0"/>
              </a:rPr>
              <a:t>Given that adults 50+ account for almost half (46%) of the adult 18+ population, it’s important to ensure marketing plans, campaigns and targeting strategies are addressing older adults.</a:t>
            </a:r>
            <a:endParaRPr kumimoji="0" lang="en-US" sz="2000" b="0" i="0" u="none" strike="noStrike" kern="1200" cap="none" spc="0" normalizeH="0" baseline="0" noProof="0">
              <a:ln>
                <a:noFill/>
              </a:ln>
              <a:solidFill>
                <a:srgbClr val="1B1464"/>
              </a:solidFill>
              <a:effectLst/>
              <a:uLnTx/>
              <a:uFillTx/>
              <a:latin typeface="Helvetica" panose="020B0604020202020204" pitchFamily="2" charset="0"/>
              <a:cs typeface="Helvetica"/>
            </a:endParaRPr>
          </a:p>
          <a:p>
            <a:pPr marL="285750" indent="-285750">
              <a:buBlip>
                <a:blip r:embed="rId3"/>
              </a:buBlip>
              <a:defRPr/>
            </a:pPr>
            <a:endParaRPr lang="en-US" sz="2000">
              <a:solidFill>
                <a:srgbClr val="1B1464"/>
              </a:solidFill>
              <a:latin typeface="Helvetica"/>
              <a:ea typeface="Times New Roman" panose="02020603050405020304" pitchFamily="18" charset="0"/>
              <a:cs typeface="Helvetica"/>
            </a:endParaRPr>
          </a:p>
          <a:p>
            <a:pPr marL="285750" indent="-285750">
              <a:buBlip>
                <a:blip r:embed="rId3"/>
              </a:buBlip>
              <a:defRPr/>
            </a:pPr>
            <a:r>
              <a:rPr lang="en-US" sz="2000">
                <a:solidFill>
                  <a:srgbClr val="1B1464"/>
                </a:solidFill>
                <a:latin typeface="Helvetica"/>
                <a:ea typeface="Times New Roman" panose="02020603050405020304" pitchFamily="18" charset="0"/>
                <a:cs typeface="Helvetica"/>
              </a:rPr>
              <a:t>With much of the growth in the older segment coming from multicultural consumers, it’ll be increasingly important to also ensure campaigns embody diversity and are inclusive across ethnicities.</a:t>
            </a:r>
            <a:endParaRPr lang="en-US" sz="2000">
              <a:solidFill>
                <a:srgbClr val="1B1464"/>
              </a:solidFill>
              <a:latin typeface="Helvetica"/>
              <a:cs typeface="Helvetica"/>
            </a:endParaRPr>
          </a:p>
          <a:p>
            <a:pPr marL="285750" indent="-285750">
              <a:buBlip>
                <a:blip r:embed="rId3"/>
              </a:buBlip>
              <a:defRPr/>
            </a:pPr>
            <a:endParaRPr lang="en-US" sz="2800">
              <a:solidFill>
                <a:srgbClr val="1B1464"/>
              </a:solidFill>
              <a:latin typeface="Helvetica"/>
              <a:ea typeface="Times New Roman" panose="02020603050405020304" pitchFamily="18" charset="0"/>
              <a:cs typeface="Helvetica"/>
            </a:endParaRPr>
          </a:p>
        </p:txBody>
      </p:sp>
    </p:spTree>
    <p:extLst>
      <p:ext uri="{BB962C8B-B14F-4D97-AF65-F5344CB8AC3E}">
        <p14:creationId xmlns:p14="http://schemas.microsoft.com/office/powerpoint/2010/main" val="396474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198883" y="670405"/>
            <a:ext cx="1184693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solidFill>
                  <a:srgbClr val="1F1A62"/>
                </a:solidFill>
                <a:latin typeface="Helvetica" pitchFamily="2" charset="0"/>
              </a:rPr>
              <a:t>Other Marketer FAQs Addressed by </a:t>
            </a:r>
            <a:r>
              <a:rPr lang="en-US" sz="2800" b="1" i="1">
                <a:solidFill>
                  <a:srgbClr val="1F1A62"/>
                </a:solidFill>
                <a:latin typeface="Helvetica" pitchFamily="2" charset="0"/>
              </a:rPr>
              <a:t>Audience Migration in Context</a:t>
            </a:r>
            <a:endParaRPr kumimoji="0" lang="en-US" sz="2800" b="1" i="1"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Rectangle 8">
            <a:extLst>
              <a:ext uri="{FF2B5EF4-FFF2-40B4-BE49-F238E27FC236}">
                <a16:creationId xmlns:a16="http://schemas.microsoft.com/office/drawing/2014/main" id="{B03E04A7-B551-462A-BC4E-3156488723A9}"/>
              </a:ext>
            </a:extLst>
          </p:cNvPr>
          <p:cNvSpPr/>
          <p:nvPr/>
        </p:nvSpPr>
        <p:spPr>
          <a:xfrm>
            <a:off x="453580" y="1576055"/>
            <a:ext cx="10787546" cy="2400657"/>
          </a:xfrm>
          <a:prstGeom prst="rect">
            <a:avLst/>
          </a:prstGeom>
          <a:noFill/>
        </p:spPr>
        <p:txBody>
          <a:bodyPr wrap="square" rtlCol="0" anchor="t">
            <a:spAutoFit/>
          </a:bodyPr>
          <a:lstStyle/>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2200" b="0" i="0" u="none" strike="noStrike" kern="1200" cap="none" spc="0" normalizeH="0" baseline="0" noProof="0">
                <a:ln>
                  <a:noFill/>
                </a:ln>
                <a:solidFill>
                  <a:srgbClr val="1B1464"/>
                </a:solidFill>
                <a:effectLst/>
                <a:uLnTx/>
                <a:uFillTx/>
                <a:latin typeface="Helvetica"/>
                <a:ea typeface="+mn-ea"/>
                <a:cs typeface="Helvetica"/>
              </a:rPr>
              <a:t>How will the aging of the linear TV audience impact my buying strategy?</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800" b="0" i="0" u="none" strike="noStrike" kern="1200" cap="none" spc="0" normalizeH="0" baseline="0" noProof="0">
              <a:ln>
                <a:noFill/>
              </a:ln>
              <a:solidFill>
                <a:srgbClr val="1B1464"/>
              </a:solidFill>
              <a:effectLst/>
              <a:uLnTx/>
              <a:uFillTx/>
              <a:latin typeface="Helvetica"/>
              <a:ea typeface="+mn-ea"/>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How lucrative are adults over 50 as a consumer group?</a:t>
            </a:r>
            <a:endParaRPr lang="en-US" sz="2200">
              <a:solidFill>
                <a:srgbClr val="1B1464"/>
              </a:solidFill>
              <a:latin typeface="Helvetica"/>
              <a:cs typeface="Helvetica"/>
            </a:endParaRPr>
          </a:p>
          <a:p>
            <a:pPr marL="285750" indent="-285750">
              <a:buBlip>
                <a:blip r:embed="rId3"/>
              </a:buBlip>
              <a:defRPr/>
            </a:pPr>
            <a:endParaRPr lang="en-US" sz="2800">
              <a:solidFill>
                <a:srgbClr val="1B1464"/>
              </a:solidFill>
              <a:latin typeface="Helvetica"/>
              <a:ea typeface="Times New Roman" panose="02020603050405020304" pitchFamily="18" charset="0"/>
              <a:cs typeface="Helvetica"/>
            </a:endParaRPr>
          </a:p>
          <a:p>
            <a:pPr marL="285750" indent="-285750">
              <a:buBlip>
                <a:blip r:embed="rId3"/>
              </a:buBlip>
              <a:defRPr/>
            </a:pPr>
            <a:r>
              <a:rPr lang="en-US" sz="2200">
                <a:solidFill>
                  <a:srgbClr val="1B1464"/>
                </a:solidFill>
                <a:latin typeface="Helvetica"/>
                <a:ea typeface="Times New Roman" panose="02020603050405020304" pitchFamily="18" charset="0"/>
                <a:cs typeface="Helvetica"/>
              </a:rPr>
              <a:t>Is marketing to adults over 50 relevant for only certain product categories?</a:t>
            </a:r>
          </a:p>
        </p:txBody>
      </p:sp>
      <p:pic>
        <p:nvPicPr>
          <p:cNvPr id="10" name="Picture 9">
            <a:extLst>
              <a:ext uri="{FF2B5EF4-FFF2-40B4-BE49-F238E27FC236}">
                <a16:creationId xmlns:a16="http://schemas.microsoft.com/office/drawing/2014/main" id="{51BF20AB-A483-4061-BB7C-71C91F56C62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8912" y="4456116"/>
            <a:ext cx="3081455" cy="1823225"/>
          </a:xfrm>
          <a:prstGeom prst="rect">
            <a:avLst/>
          </a:prstGeom>
          <a:ln>
            <a:solidFill>
              <a:srgbClr val="1B1464"/>
            </a:solidFill>
          </a:ln>
        </p:spPr>
      </p:pic>
      <p:sp>
        <p:nvSpPr>
          <p:cNvPr id="13" name="TextBox 12">
            <a:extLst>
              <a:ext uri="{FF2B5EF4-FFF2-40B4-BE49-F238E27FC236}">
                <a16:creationId xmlns:a16="http://schemas.microsoft.com/office/drawing/2014/main" id="{E9ADDA64-58A2-4975-94A2-C590CF54015C}"/>
              </a:ext>
            </a:extLst>
          </p:cNvPr>
          <p:cNvSpPr txBox="1"/>
          <p:nvPr/>
        </p:nvSpPr>
        <p:spPr>
          <a:xfrm>
            <a:off x="3675410" y="4359142"/>
            <a:ext cx="8435758" cy="2062103"/>
          </a:xfrm>
          <a:prstGeom prst="rect">
            <a:avLst/>
          </a:prstGeom>
          <a:noFill/>
        </p:spPr>
        <p:txBody>
          <a:bodyPr wrap="square">
            <a:spAutoFit/>
          </a:bodyPr>
          <a:lstStyle/>
          <a:p>
            <a:r>
              <a:rPr lang="en-US" sz="1600" b="1">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About the Marketer’s Guide:</a:t>
            </a:r>
          </a:p>
          <a:p>
            <a:r>
              <a:rPr lang="en-US" sz="1600" i="1">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Audience Migration in Context</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hlinkClick r:id="rId5"/>
              </a:rPr>
              <a:t> </a:t>
            </a:r>
            <a:r>
              <a:rPr lang="en-US" sz="1600">
                <a:solidFill>
                  <a:srgbClr val="1B1464"/>
                </a:solidFill>
                <a:effectLst/>
                <a:latin typeface="Helvetica" panose="020B0604020202020204" pitchFamily="2" charset="0"/>
                <a:ea typeface="Calibri" panose="020F0502020204030204" pitchFamily="34" charset="0"/>
                <a:cs typeface="Times New Roman" panose="02020603050405020304" pitchFamily="18" charset="0"/>
              </a:rPr>
              <a:t>is an eye-opening look at the changes in population dynamics. It exposes the disconnect between these population shifts and how many marketers buy TV.  It also clearly demonstrates the significant revenue opportunity not realized by brands who are limiting themselves by purchasing on traditional age and sex demographics. These findings underscore how important it is for brands to adopt an audience-first buying approach so that they can reach all potential customers and maximize outcomes</a:t>
            </a:r>
            <a:endParaRPr lang="en-US" sz="1600">
              <a:solidFill>
                <a:srgbClr val="1B1464"/>
              </a:solidFill>
            </a:endParaRPr>
          </a:p>
        </p:txBody>
      </p:sp>
    </p:spTree>
    <p:extLst>
      <p:ext uri="{BB962C8B-B14F-4D97-AF65-F5344CB8AC3E}">
        <p14:creationId xmlns:p14="http://schemas.microsoft.com/office/powerpoint/2010/main" val="271385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FF6F6A-0012-413C-B3D5-DDAC566A96CF}"/>
              </a:ext>
            </a:extLst>
          </p:cNvPr>
          <p:cNvPicPr>
            <a:picLocks noChangeAspect="1"/>
          </p:cNvPicPr>
          <p:nvPr/>
        </p:nvPicPr>
        <p:blipFill>
          <a:blip r:embed="rId2" cstate="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6093078" y="0"/>
            <a:ext cx="6092572" cy="3547158"/>
          </a:xfrm>
          <a:prstGeom prst="rect">
            <a:avLst/>
          </a:prstGeom>
        </p:spPr>
      </p:pic>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Drawing on our marketing expertise, we </a:t>
            </a:r>
            <a:r>
              <a:rPr lang="en-US" b="1">
                <a:solidFill>
                  <a:srgbClr val="66C5AD"/>
                </a:solidFill>
                <a:latin typeface="Helvetica" panose="020B0604020202020204" pitchFamily="2" charset="0"/>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complexities in our industry and </a:t>
            </a:r>
            <a:r>
              <a:rPr lang="en-US" sz="2000" b="1">
                <a:solidFill>
                  <a:srgbClr val="00BFF2"/>
                </a:solidFill>
                <a:latin typeface="Helvetica" panose="020B0604020202020204" pitchFamily="2" charset="0"/>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rPr>
              <a:t> the way marketers look at their media strategy.  </a:t>
            </a:r>
          </a:p>
        </p:txBody>
      </p:sp>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614824"/>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We are committed to your business growth and proud to offer VAB members, brand marketers and </a:t>
            </a:r>
            <a:r>
              <a:rPr lang="en-US">
                <a:solidFill>
                  <a:srgbClr val="1F1A62"/>
                </a:solidFill>
                <a:latin typeface="Helvetica" panose="020B0604020202020204" pitchFamily="2" charset="0"/>
              </a:rPr>
              <a:t>agencies </a:t>
            </a:r>
            <a:r>
              <a:rPr lang="en-US" b="1" i="1">
                <a:solidFill>
                  <a:srgbClr val="1F1A62"/>
                </a:solidFill>
                <a:latin typeface="Helvetica" panose="020B0604020202020204" pitchFamily="2" charset="0"/>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689" y="4506341"/>
            <a:ext cx="934320" cy="934320"/>
          </a:xfrm>
          <a:prstGeom prst="rect">
            <a:avLst/>
          </a:prstGeom>
        </p:spPr>
      </p:pic>
    </p:spTree>
    <p:extLst>
      <p:ext uri="{BB962C8B-B14F-4D97-AF65-F5344CB8AC3E}">
        <p14:creationId xmlns:p14="http://schemas.microsoft.com/office/powerpoint/2010/main" val="1885916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976"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F919480-B5B0-4C42-BE5C-8B02F18050DB}">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1" ma:contentTypeDescription="Create a new document." ma:contentTypeScope="" ma:versionID="3d5248cd5e3c63b3dd17a94d76e7bc11">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1f48c52da0b6e488d028a7b9e2accb24"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F1C2F5-9E6C-462B-B084-15A715C2E2C4}">
  <ds:schemaRefs>
    <ds:schemaRef ds:uri="http://schemas.microsoft.com/sharepoint/v3/contenttype/forms"/>
  </ds:schemaRefs>
</ds:datastoreItem>
</file>

<file path=customXml/itemProps2.xml><?xml version="1.0" encoding="utf-8"?>
<ds:datastoreItem xmlns:ds="http://schemas.openxmlformats.org/officeDocument/2006/customXml" ds:itemID="{8B556AAA-3C6F-4C0C-8FFB-E93F12523471}">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48EE576-996E-456A-A77E-28AE53B71462}">
  <ds:schemaRefs>
    <ds:schemaRef ds:uri="8ffbcc2d-a520-42b9-8ca7-e090664160a6"/>
    <ds:schemaRef ds:uri="97cdb7a3-d8d8-4d5a-8559-ae518cf29f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2</Notes>
  <HiddenSlides>0</HiddenSlide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9_Custom Design</vt:lpstr>
      <vt:lpstr>6_Custom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cp:lastPrinted>2020-09-28T20:48:35Z</cp:lastPrinted>
  <dcterms:created xsi:type="dcterms:W3CDTF">2019-11-08T17:29:39Z</dcterms:created>
  <dcterms:modified xsi:type="dcterms:W3CDTF">2021-02-23T20:03:13Z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