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9" r:id="rId6"/>
    <p:sldMasterId id="2147483684" r:id="rId7"/>
  </p:sldMasterIdLst>
  <p:notesMasterIdLst>
    <p:notesMasterId r:id="rId20"/>
  </p:notesMasterIdLst>
  <p:sldIdLst>
    <p:sldId id="259" r:id="rId8"/>
    <p:sldId id="2144327391" r:id="rId9"/>
    <p:sldId id="2144328261" r:id="rId10"/>
    <p:sldId id="2144328278" r:id="rId11"/>
    <p:sldId id="2144328275" r:id="rId12"/>
    <p:sldId id="2144328273" r:id="rId13"/>
    <p:sldId id="2144328274" r:id="rId14"/>
    <p:sldId id="2144328276" r:id="rId15"/>
    <p:sldId id="2144328272" r:id="rId16"/>
    <p:sldId id="2144328106" r:id="rId17"/>
    <p:sldId id="2144328105" r:id="rId18"/>
    <p:sldId id="2144327406" r:id="rId19"/>
  </p:sldIdLst>
  <p:sldSz cx="12192000" cy="6858000"/>
  <p:notesSz cx="9385300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ACD09CA3-38A1-5F5B-8715-499BA24A48C7}" name="Karolina Guillen" initials="KG" userId="Karolina Guillen" providerId="None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MD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3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Danielle Delauro" initials="DD" lastIdx="4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27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Danielle Delauro" initials="DD [2]" lastIdx="14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6" name="Marianne Vita" initials="MV" lastIdx="6" clrIdx="5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2"/>
    <a:srgbClr val="1B1464"/>
    <a:srgbClr val="ED3C8D"/>
    <a:srgbClr val="FF6E30"/>
    <a:srgbClr val="2C82FF"/>
    <a:srgbClr val="4EBEA4"/>
    <a:srgbClr val="FFE600"/>
    <a:srgbClr val="FFFF00"/>
    <a:srgbClr val="E2E8F1"/>
    <a:srgbClr val="7ED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4DF23-54BD-436F-9172-7850ED135BE6}" v="70" dt="2022-05-19T13:48:34.537"/>
    <p1510:client id="{77BE6AED-4734-401E-8100-0EBAC29DBDAE}" v="5" dt="2022-05-19T17:04:03.713"/>
    <p1510:client id="{E3048DCC-BEA0-47B9-84D6-B8018C9D8253}" v="1555" dt="2022-05-19T16:56:46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1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Guillen" userId="c1c08796-a0be-47c6-af52-5d31fd96ec50" providerId="ADAL" clId="{2684DF23-54BD-436F-9172-7850ED135BE6}"/>
    <pc:docChg chg="modSld">
      <pc:chgData name="Karolina Guillen" userId="c1c08796-a0be-47c6-af52-5d31fd96ec50" providerId="ADAL" clId="{2684DF23-54BD-436F-9172-7850ED135BE6}" dt="2022-05-19T13:48:34.537" v="69" actId="20577"/>
      <pc:docMkLst>
        <pc:docMk/>
      </pc:docMkLst>
      <pc:sldChg chg="modSp mod modCm">
        <pc:chgData name="Karolina Guillen" userId="c1c08796-a0be-47c6-af52-5d31fd96ec50" providerId="ADAL" clId="{2684DF23-54BD-436F-9172-7850ED135BE6}" dt="2022-05-19T13:48:03.108" v="32" actId="1035"/>
        <pc:sldMkLst>
          <pc:docMk/>
          <pc:sldMk cId="2398200502" sldId="2144328273"/>
        </pc:sldMkLst>
        <pc:spChg chg="mod">
          <ac:chgData name="Karolina Guillen" userId="c1c08796-a0be-47c6-af52-5d31fd96ec50" providerId="ADAL" clId="{2684DF23-54BD-436F-9172-7850ED135BE6}" dt="2022-05-19T13:47:07.471" v="24" actId="20577"/>
          <ac:spMkLst>
            <pc:docMk/>
            <pc:sldMk cId="2398200502" sldId="2144328273"/>
            <ac:spMk id="12" creationId="{90114B43-5ED0-40D3-8270-C66AD9B7205B}"/>
          </ac:spMkLst>
        </pc:spChg>
        <pc:spChg chg="mod">
          <ac:chgData name="Karolina Guillen" userId="c1c08796-a0be-47c6-af52-5d31fd96ec50" providerId="ADAL" clId="{2684DF23-54BD-436F-9172-7850ED135BE6}" dt="2022-05-19T13:48:03.108" v="32" actId="1035"/>
          <ac:spMkLst>
            <pc:docMk/>
            <pc:sldMk cId="2398200502" sldId="2144328273"/>
            <ac:spMk id="26" creationId="{BF231776-5D41-AA86-67B8-82ABA69511E0}"/>
          </ac:spMkLst>
        </pc:spChg>
      </pc:sldChg>
      <pc:sldChg chg="modSp mod">
        <pc:chgData name="Karolina Guillen" userId="c1c08796-a0be-47c6-af52-5d31fd96ec50" providerId="ADAL" clId="{2684DF23-54BD-436F-9172-7850ED135BE6}" dt="2022-05-19T13:48:34.537" v="69" actId="20577"/>
        <pc:sldMkLst>
          <pc:docMk/>
          <pc:sldMk cId="2437589747" sldId="2144328276"/>
        </pc:sldMkLst>
        <pc:spChg chg="mod">
          <ac:chgData name="Karolina Guillen" userId="c1c08796-a0be-47c6-af52-5d31fd96ec50" providerId="ADAL" clId="{2684DF23-54BD-436F-9172-7850ED135BE6}" dt="2022-05-19T13:48:34.537" v="69" actId="20577"/>
          <ac:spMkLst>
            <pc:docMk/>
            <pc:sldMk cId="2437589747" sldId="2144328276"/>
            <ac:spMk id="12" creationId="{90114B43-5ED0-40D3-8270-C66AD9B7205B}"/>
          </ac:spMkLst>
        </pc:spChg>
      </pc:sldChg>
    </pc:docChg>
  </pc:docChgLst>
  <pc:docChgLst>
    <pc:chgData name="Reed Kiely" userId="768be38e-2fb5-40ce-925d-bd8e9d9e3c31" providerId="ADAL" clId="{CFCA82B4-7448-4AB4-B4A5-1FFC72036EAB}"/>
    <pc:docChg chg="modSld">
      <pc:chgData name="Reed Kiely" userId="768be38e-2fb5-40ce-925d-bd8e9d9e3c31" providerId="ADAL" clId="{CFCA82B4-7448-4AB4-B4A5-1FFC72036EAB}" dt="2022-05-18T21:03:21.174" v="4" actId="20577"/>
      <pc:docMkLst>
        <pc:docMk/>
      </pc:docMkLst>
      <pc:sldChg chg="modSp mod">
        <pc:chgData name="Reed Kiely" userId="768be38e-2fb5-40ce-925d-bd8e9d9e3c31" providerId="ADAL" clId="{CFCA82B4-7448-4AB4-B4A5-1FFC72036EAB}" dt="2022-05-18T21:03:21.174" v="4" actId="20577"/>
        <pc:sldMkLst>
          <pc:docMk/>
          <pc:sldMk cId="2506243694" sldId="2144327391"/>
        </pc:sldMkLst>
        <pc:spChg chg="mod">
          <ac:chgData name="Reed Kiely" userId="768be38e-2fb5-40ce-925d-bd8e9d9e3c31" providerId="ADAL" clId="{CFCA82B4-7448-4AB4-B4A5-1FFC72036EAB}" dt="2022-05-18T21:03:21.174" v="4" actId="20577"/>
          <ac:spMkLst>
            <pc:docMk/>
            <pc:sldMk cId="2506243694" sldId="2144327391"/>
            <ac:spMk id="10" creationId="{E3D88B66-E87E-424D-8CCE-314107D81A14}"/>
          </ac:spMkLst>
        </pc:spChg>
      </pc:sldChg>
    </pc:docChg>
  </pc:docChgLst>
  <pc:docChgLst>
    <pc:chgData name="Reed Kiely" userId="768be38e-2fb5-40ce-925d-bd8e9d9e3c31" providerId="ADAL" clId="{77BE6AED-4734-401E-8100-0EBAC29DBDAE}"/>
    <pc:docChg chg="undo custSel modSld">
      <pc:chgData name="Reed Kiely" userId="768be38e-2fb5-40ce-925d-bd8e9d9e3c31" providerId="ADAL" clId="{77BE6AED-4734-401E-8100-0EBAC29DBDAE}" dt="2022-05-20T13:45:23.865" v="416"/>
      <pc:docMkLst>
        <pc:docMk/>
      </pc:docMkLst>
      <pc:sldChg chg="delCm">
        <pc:chgData name="Reed Kiely" userId="768be38e-2fb5-40ce-925d-bd8e9d9e3c31" providerId="ADAL" clId="{77BE6AED-4734-401E-8100-0EBAC29DBDAE}" dt="2022-05-20T13:44:35.769" v="407"/>
        <pc:sldMkLst>
          <pc:docMk/>
          <pc:sldMk cId="586544117" sldId="259"/>
        </pc:sldMkLst>
      </pc:sldChg>
      <pc:sldChg chg="delCm">
        <pc:chgData name="Reed Kiely" userId="768be38e-2fb5-40ce-925d-bd8e9d9e3c31" providerId="ADAL" clId="{77BE6AED-4734-401E-8100-0EBAC29DBDAE}" dt="2022-05-20T13:44:38.551" v="408"/>
        <pc:sldMkLst>
          <pc:docMk/>
          <pc:sldMk cId="2506243694" sldId="2144327391"/>
        </pc:sldMkLst>
      </pc:sldChg>
      <pc:sldChg chg="modSp mod delCm">
        <pc:chgData name="Reed Kiely" userId="768be38e-2fb5-40ce-925d-bd8e9d9e3c31" providerId="ADAL" clId="{77BE6AED-4734-401E-8100-0EBAC29DBDAE}" dt="2022-05-20T13:45:23.865" v="416"/>
        <pc:sldMkLst>
          <pc:docMk/>
          <pc:sldMk cId="732019880" sldId="2144328106"/>
        </pc:sldMkLst>
        <pc:spChg chg="mod">
          <ac:chgData name="Reed Kiely" userId="768be38e-2fb5-40ce-925d-bd8e9d9e3c31" providerId="ADAL" clId="{77BE6AED-4734-401E-8100-0EBAC29DBDAE}" dt="2022-05-19T17:04:03.713" v="406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modSp mod delCm">
        <pc:chgData name="Reed Kiely" userId="768be38e-2fb5-40ce-925d-bd8e9d9e3c31" providerId="ADAL" clId="{77BE6AED-4734-401E-8100-0EBAC29DBDAE}" dt="2022-05-20T13:44:40.377" v="409"/>
        <pc:sldMkLst>
          <pc:docMk/>
          <pc:sldMk cId="2223038282" sldId="2144328261"/>
        </pc:sldMkLst>
        <pc:spChg chg="mod">
          <ac:chgData name="Reed Kiely" userId="768be38e-2fb5-40ce-925d-bd8e9d9e3c31" providerId="ADAL" clId="{77BE6AED-4734-401E-8100-0EBAC29DBDAE}" dt="2022-05-19T13:22:51.816" v="0" actId="20577"/>
          <ac:spMkLst>
            <pc:docMk/>
            <pc:sldMk cId="2223038282" sldId="2144328261"/>
            <ac:spMk id="12" creationId="{90114B43-5ED0-40D3-8270-C66AD9B7205B}"/>
          </ac:spMkLst>
        </pc:spChg>
        <pc:spChg chg="mod">
          <ac:chgData name="Reed Kiely" userId="768be38e-2fb5-40ce-925d-bd8e9d9e3c31" providerId="ADAL" clId="{77BE6AED-4734-401E-8100-0EBAC29DBDAE}" dt="2022-05-19T13:23:31.052" v="4" actId="403"/>
          <ac:spMkLst>
            <pc:docMk/>
            <pc:sldMk cId="2223038282" sldId="2144328261"/>
            <ac:spMk id="44" creationId="{199C6F36-F3E1-C1F4-FDF4-2CF4025C7132}"/>
          </ac:spMkLst>
        </pc:spChg>
      </pc:sldChg>
      <pc:sldChg chg="modSp mod">
        <pc:chgData name="Reed Kiely" userId="768be38e-2fb5-40ce-925d-bd8e9d9e3c31" providerId="ADAL" clId="{77BE6AED-4734-401E-8100-0EBAC29DBDAE}" dt="2022-05-19T13:32:53.189" v="200" actId="1076"/>
        <pc:sldMkLst>
          <pc:docMk/>
          <pc:sldMk cId="1055643420" sldId="2144328272"/>
        </pc:sldMkLst>
        <pc:spChg chg="mod">
          <ac:chgData name="Reed Kiely" userId="768be38e-2fb5-40ce-925d-bd8e9d9e3c31" providerId="ADAL" clId="{77BE6AED-4734-401E-8100-0EBAC29DBDAE}" dt="2022-05-19T13:32:53.189" v="200" actId="1076"/>
          <ac:spMkLst>
            <pc:docMk/>
            <pc:sldMk cId="1055643420" sldId="2144328272"/>
            <ac:spMk id="26" creationId="{C03E23B5-35E3-288B-6921-3822D04D6F6A}"/>
          </ac:spMkLst>
        </pc:spChg>
      </pc:sldChg>
      <pc:sldChg chg="addSp delSp modSp mod addCm delCm modCm">
        <pc:chgData name="Reed Kiely" userId="768be38e-2fb5-40ce-925d-bd8e9d9e3c31" providerId="ADAL" clId="{77BE6AED-4734-401E-8100-0EBAC29DBDAE}" dt="2022-05-20T13:44:47.200" v="413"/>
        <pc:sldMkLst>
          <pc:docMk/>
          <pc:sldMk cId="2398200502" sldId="2144328273"/>
        </pc:sldMkLst>
        <pc:spChg chg="mod">
          <ac:chgData name="Reed Kiely" userId="768be38e-2fb5-40ce-925d-bd8e9d9e3c31" providerId="ADAL" clId="{77BE6AED-4734-401E-8100-0EBAC29DBDAE}" dt="2022-05-19T13:42:20.312" v="402" actId="1076"/>
          <ac:spMkLst>
            <pc:docMk/>
            <pc:sldMk cId="2398200502" sldId="2144328273"/>
            <ac:spMk id="12" creationId="{90114B43-5ED0-40D3-8270-C66AD9B7205B}"/>
          </ac:spMkLst>
        </pc:spChg>
        <pc:spChg chg="mod">
          <ac:chgData name="Reed Kiely" userId="768be38e-2fb5-40ce-925d-bd8e9d9e3c31" providerId="ADAL" clId="{77BE6AED-4734-401E-8100-0EBAC29DBDAE}" dt="2022-05-19T13:42:08.094" v="399" actId="1076"/>
          <ac:spMkLst>
            <pc:docMk/>
            <pc:sldMk cId="2398200502" sldId="2144328273"/>
            <ac:spMk id="26" creationId="{BF231776-5D41-AA86-67B8-82ABA69511E0}"/>
          </ac:spMkLst>
        </pc:spChg>
        <pc:spChg chg="add del mod">
          <ac:chgData name="Reed Kiely" userId="768be38e-2fb5-40ce-925d-bd8e9d9e3c31" providerId="ADAL" clId="{77BE6AED-4734-401E-8100-0EBAC29DBDAE}" dt="2022-05-19T13:42:18.328" v="401"/>
          <ac:spMkLst>
            <pc:docMk/>
            <pc:sldMk cId="2398200502" sldId="2144328273"/>
            <ac:spMk id="27" creationId="{95FB80ED-AE47-8D92-FAC8-9002249D3FE6}"/>
          </ac:spMkLst>
        </pc:spChg>
      </pc:sldChg>
      <pc:sldChg chg="delCm">
        <pc:chgData name="Reed Kiely" userId="768be38e-2fb5-40ce-925d-bd8e9d9e3c31" providerId="ADAL" clId="{77BE6AED-4734-401E-8100-0EBAC29DBDAE}" dt="2022-05-20T13:45:18.670" v="414"/>
        <pc:sldMkLst>
          <pc:docMk/>
          <pc:sldMk cId="3134230912" sldId="2144328274"/>
        </pc:sldMkLst>
      </pc:sldChg>
      <pc:sldChg chg="modSp mod delCm">
        <pc:chgData name="Reed Kiely" userId="768be38e-2fb5-40ce-925d-bd8e9d9e3c31" providerId="ADAL" clId="{77BE6AED-4734-401E-8100-0EBAC29DBDAE}" dt="2022-05-20T13:44:45.623" v="412"/>
        <pc:sldMkLst>
          <pc:docMk/>
          <pc:sldMk cId="347588222" sldId="2144328275"/>
        </pc:sldMkLst>
        <pc:spChg chg="mod">
          <ac:chgData name="Reed Kiely" userId="768be38e-2fb5-40ce-925d-bd8e9d9e3c31" providerId="ADAL" clId="{77BE6AED-4734-401E-8100-0EBAC29DBDAE}" dt="2022-05-19T13:42:32.336" v="403" actId="14100"/>
          <ac:spMkLst>
            <pc:docMk/>
            <pc:sldMk cId="347588222" sldId="2144328275"/>
            <ac:spMk id="12" creationId="{90114B43-5ED0-40D3-8270-C66AD9B7205B}"/>
          </ac:spMkLst>
        </pc:spChg>
      </pc:sldChg>
      <pc:sldChg chg="modSp mod delCm">
        <pc:chgData name="Reed Kiely" userId="768be38e-2fb5-40ce-925d-bd8e9d9e3c31" providerId="ADAL" clId="{77BE6AED-4734-401E-8100-0EBAC29DBDAE}" dt="2022-05-20T13:45:20.644" v="415"/>
        <pc:sldMkLst>
          <pc:docMk/>
          <pc:sldMk cId="2437589747" sldId="2144328276"/>
        </pc:sldMkLst>
        <pc:spChg chg="mod">
          <ac:chgData name="Reed Kiely" userId="768be38e-2fb5-40ce-925d-bd8e9d9e3c31" providerId="ADAL" clId="{77BE6AED-4734-401E-8100-0EBAC29DBDAE}" dt="2022-05-19T13:28:38.176" v="95" actId="20577"/>
          <ac:spMkLst>
            <pc:docMk/>
            <pc:sldMk cId="2437589747" sldId="2144328276"/>
            <ac:spMk id="12" creationId="{90114B43-5ED0-40D3-8270-C66AD9B7205B}"/>
          </ac:spMkLst>
        </pc:spChg>
      </pc:sldChg>
      <pc:sldChg chg="modSp mod">
        <pc:chgData name="Reed Kiely" userId="768be38e-2fb5-40ce-925d-bd8e9d9e3c31" providerId="ADAL" clId="{77BE6AED-4734-401E-8100-0EBAC29DBDAE}" dt="2022-05-19T13:23:46.513" v="5" actId="20577"/>
        <pc:sldMkLst>
          <pc:docMk/>
          <pc:sldMk cId="3776908927" sldId="2144328277"/>
        </pc:sldMkLst>
        <pc:spChg chg="mod">
          <ac:chgData name="Reed Kiely" userId="768be38e-2fb5-40ce-925d-bd8e9d9e3c31" providerId="ADAL" clId="{77BE6AED-4734-401E-8100-0EBAC29DBDAE}" dt="2022-05-19T13:23:46.513" v="5" actId="20577"/>
          <ac:spMkLst>
            <pc:docMk/>
            <pc:sldMk cId="3776908927" sldId="2144328277"/>
            <ac:spMk id="12" creationId="{90114B43-5ED0-40D3-8270-C66AD9B7205B}"/>
          </ac:spMkLst>
        </pc:spChg>
      </pc:sldChg>
      <pc:sldChg chg="delCm">
        <pc:chgData name="Reed Kiely" userId="768be38e-2fb5-40ce-925d-bd8e9d9e3c31" providerId="ADAL" clId="{77BE6AED-4734-401E-8100-0EBAC29DBDAE}" dt="2022-05-20T13:44:42.096" v="410"/>
        <pc:sldMkLst>
          <pc:docMk/>
          <pc:sldMk cId="4022284073" sldId="2144328278"/>
        </pc:sldMkLst>
      </pc:sldChg>
    </pc:docChg>
  </pc:docChgLst>
  <pc:docChgLst>
    <pc:chgData name="Karolina Guillen" userId="c1c08796-a0be-47c6-af52-5d31fd96ec50" providerId="ADAL" clId="{D111D8EC-A06D-4037-B367-22D5EC07EE01}"/>
    <pc:docChg chg="undo redo custSel modSld">
      <pc:chgData name="Karolina Guillen" userId="c1c08796-a0be-47c6-af52-5d31fd96ec50" providerId="ADAL" clId="{D111D8EC-A06D-4037-B367-22D5EC07EE01}" dt="2022-05-18T21:02:19.571" v="2201" actId="207"/>
      <pc:docMkLst>
        <pc:docMk/>
      </pc:docMkLst>
      <pc:sldChg chg="modSp mod modCm">
        <pc:chgData name="Karolina Guillen" userId="c1c08796-a0be-47c6-af52-5d31fd96ec50" providerId="ADAL" clId="{D111D8EC-A06D-4037-B367-22D5EC07EE01}" dt="2022-05-18T21:02:19.571" v="2201" actId="207"/>
        <pc:sldMkLst>
          <pc:docMk/>
          <pc:sldMk cId="2506243694" sldId="2144327391"/>
        </pc:sldMkLst>
        <pc:spChg chg="mod">
          <ac:chgData name="Karolina Guillen" userId="c1c08796-a0be-47c6-af52-5d31fd96ec50" providerId="ADAL" clId="{D111D8EC-A06D-4037-B367-22D5EC07EE01}" dt="2022-05-18T21:02:19.571" v="2201" actId="207"/>
          <ac:spMkLst>
            <pc:docMk/>
            <pc:sldMk cId="2506243694" sldId="2144327391"/>
            <ac:spMk id="10" creationId="{E3D88B66-E87E-424D-8CCE-314107D81A14}"/>
          </ac:spMkLst>
        </pc:spChg>
      </pc:sldChg>
      <pc:sldChg chg="modSp mod modCm">
        <pc:chgData name="Karolina Guillen" userId="c1c08796-a0be-47c6-af52-5d31fd96ec50" providerId="ADAL" clId="{D111D8EC-A06D-4037-B367-22D5EC07EE01}" dt="2022-05-18T20:26:56.985" v="2184"/>
        <pc:sldMkLst>
          <pc:docMk/>
          <pc:sldMk cId="732019880" sldId="2144328106"/>
        </pc:sldMkLst>
        <pc:spChg chg="mod">
          <ac:chgData name="Karolina Guillen" userId="c1c08796-a0be-47c6-af52-5d31fd96ec50" providerId="ADAL" clId="{D111D8EC-A06D-4037-B367-22D5EC07EE01}" dt="2022-05-18T20:26:21.037" v="2183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modSp mod modCm">
        <pc:chgData name="Karolina Guillen" userId="c1c08796-a0be-47c6-af52-5d31fd96ec50" providerId="ADAL" clId="{D111D8EC-A06D-4037-B367-22D5EC07EE01}" dt="2022-05-18T19:49:56.182" v="1809" actId="20577"/>
        <pc:sldMkLst>
          <pc:docMk/>
          <pc:sldMk cId="2223038282" sldId="2144328261"/>
        </pc:sldMkLst>
        <pc:spChg chg="mod">
          <ac:chgData name="Karolina Guillen" userId="c1c08796-a0be-47c6-af52-5d31fd96ec50" providerId="ADAL" clId="{D111D8EC-A06D-4037-B367-22D5EC07EE01}" dt="2022-05-18T19:49:56.182" v="1809" actId="20577"/>
          <ac:spMkLst>
            <pc:docMk/>
            <pc:sldMk cId="2223038282" sldId="2144328261"/>
            <ac:spMk id="12" creationId="{90114B43-5ED0-40D3-8270-C66AD9B7205B}"/>
          </ac:spMkLst>
        </pc:spChg>
      </pc:sldChg>
      <pc:sldChg chg="addSp modSp mod modCm">
        <pc:chgData name="Karolina Guillen" userId="c1c08796-a0be-47c6-af52-5d31fd96ec50" providerId="ADAL" clId="{D111D8EC-A06D-4037-B367-22D5EC07EE01}" dt="2022-05-18T14:52:44.057" v="693"/>
        <pc:sldMkLst>
          <pc:docMk/>
          <pc:sldMk cId="2398200502" sldId="2144328273"/>
        </pc:sldMkLst>
        <pc:spChg chg="mod">
          <ac:chgData name="Karolina Guillen" userId="c1c08796-a0be-47c6-af52-5d31fd96ec50" providerId="ADAL" clId="{D111D8EC-A06D-4037-B367-22D5EC07EE01}" dt="2022-05-18T14:41:24.925" v="396" actId="1036"/>
          <ac:spMkLst>
            <pc:docMk/>
            <pc:sldMk cId="2398200502" sldId="2144328273"/>
            <ac:spMk id="12" creationId="{90114B43-5ED0-40D3-8270-C66AD9B7205B}"/>
          </ac:spMkLst>
        </pc:spChg>
        <pc:spChg chg="add mod">
          <ac:chgData name="Karolina Guillen" userId="c1c08796-a0be-47c6-af52-5d31fd96ec50" providerId="ADAL" clId="{D111D8EC-A06D-4037-B367-22D5EC07EE01}" dt="2022-05-18T14:52:33.166" v="692" actId="20577"/>
          <ac:spMkLst>
            <pc:docMk/>
            <pc:sldMk cId="2398200502" sldId="2144328273"/>
            <ac:spMk id="26" creationId="{BF231776-5D41-AA86-67B8-82ABA69511E0}"/>
          </ac:spMkLst>
        </pc:spChg>
        <pc:spChg chg="mod">
          <ac:chgData name="Karolina Guillen" userId="c1c08796-a0be-47c6-af52-5d31fd96ec50" providerId="ADAL" clId="{D111D8EC-A06D-4037-B367-22D5EC07EE01}" dt="2022-05-18T14:41:31.738" v="397" actId="14100"/>
          <ac:spMkLst>
            <pc:docMk/>
            <pc:sldMk cId="2398200502" sldId="2144328273"/>
            <ac:spMk id="38" creationId="{6D54040A-0210-412A-8C97-63F0FC0240C8}"/>
          </ac:spMkLst>
        </pc:spChg>
      </pc:sldChg>
      <pc:sldChg chg="addSp modSp mod">
        <pc:chgData name="Karolina Guillen" userId="c1c08796-a0be-47c6-af52-5d31fd96ec50" providerId="ADAL" clId="{D111D8EC-A06D-4037-B367-22D5EC07EE01}" dt="2022-05-18T14:54:00.193" v="748" actId="1035"/>
        <pc:sldMkLst>
          <pc:docMk/>
          <pc:sldMk cId="3134230912" sldId="2144328274"/>
        </pc:sldMkLst>
        <pc:spChg chg="mod">
          <ac:chgData name="Karolina Guillen" userId="c1c08796-a0be-47c6-af52-5d31fd96ec50" providerId="ADAL" clId="{D111D8EC-A06D-4037-B367-22D5EC07EE01}" dt="2022-05-18T14:54:00.193" v="748" actId="1035"/>
          <ac:spMkLst>
            <pc:docMk/>
            <pc:sldMk cId="3134230912" sldId="2144328274"/>
            <ac:spMk id="12" creationId="{90114B43-5ED0-40D3-8270-C66AD9B7205B}"/>
          </ac:spMkLst>
        </pc:spChg>
        <pc:spChg chg="add mod">
          <ac:chgData name="Karolina Guillen" userId="c1c08796-a0be-47c6-af52-5d31fd96ec50" providerId="ADAL" clId="{D111D8EC-A06D-4037-B367-22D5EC07EE01}" dt="2022-05-18T14:54:00.193" v="748" actId="1035"/>
          <ac:spMkLst>
            <pc:docMk/>
            <pc:sldMk cId="3134230912" sldId="2144328274"/>
            <ac:spMk id="25" creationId="{FC07244B-890D-3DC5-BD88-F5951497B74F}"/>
          </ac:spMkLst>
        </pc:spChg>
      </pc:sldChg>
      <pc:sldChg chg="modSp mod modCm">
        <pc:chgData name="Karolina Guillen" userId="c1c08796-a0be-47c6-af52-5d31fd96ec50" providerId="ADAL" clId="{D111D8EC-A06D-4037-B367-22D5EC07EE01}" dt="2022-05-18T14:30:36.958" v="348"/>
        <pc:sldMkLst>
          <pc:docMk/>
          <pc:sldMk cId="347588222" sldId="2144328275"/>
        </pc:sldMkLst>
        <pc:spChg chg="mod">
          <ac:chgData name="Karolina Guillen" userId="c1c08796-a0be-47c6-af52-5d31fd96ec50" providerId="ADAL" clId="{D111D8EC-A06D-4037-B367-22D5EC07EE01}" dt="2022-05-18T14:30:16.602" v="347" actId="1036"/>
          <ac:spMkLst>
            <pc:docMk/>
            <pc:sldMk cId="347588222" sldId="2144328275"/>
            <ac:spMk id="12" creationId="{90114B43-5ED0-40D3-8270-C66AD9B7205B}"/>
          </ac:spMkLst>
        </pc:spChg>
      </pc:sldChg>
      <pc:sldChg chg="modSp mod modCm">
        <pc:chgData name="Karolina Guillen" userId="c1c08796-a0be-47c6-af52-5d31fd96ec50" providerId="ADAL" clId="{D111D8EC-A06D-4037-B367-22D5EC07EE01}" dt="2022-05-18T20:29:44.872" v="2185"/>
        <pc:sldMkLst>
          <pc:docMk/>
          <pc:sldMk cId="2437589747" sldId="2144328276"/>
        </pc:sldMkLst>
        <pc:spChg chg="mod">
          <ac:chgData name="Karolina Guillen" userId="c1c08796-a0be-47c6-af52-5d31fd96ec50" providerId="ADAL" clId="{D111D8EC-A06D-4037-B367-22D5EC07EE01}" dt="2022-05-18T14:55:18.687" v="814" actId="1035"/>
          <ac:spMkLst>
            <pc:docMk/>
            <pc:sldMk cId="2437589747" sldId="2144328276"/>
            <ac:spMk id="12" creationId="{90114B43-5ED0-40D3-8270-C66AD9B7205B}"/>
          </ac:spMkLst>
        </pc:spChg>
      </pc:sldChg>
      <pc:sldChg chg="modSp mod modCm">
        <pc:chgData name="Karolina Guillen" userId="c1c08796-a0be-47c6-af52-5d31fd96ec50" providerId="ADAL" clId="{D111D8EC-A06D-4037-B367-22D5EC07EE01}" dt="2022-05-18T14:25:41.387" v="79"/>
        <pc:sldMkLst>
          <pc:docMk/>
          <pc:sldMk cId="3776908927" sldId="2144328277"/>
        </pc:sldMkLst>
        <pc:spChg chg="mod">
          <ac:chgData name="Karolina Guillen" userId="c1c08796-a0be-47c6-af52-5d31fd96ec50" providerId="ADAL" clId="{D111D8EC-A06D-4037-B367-22D5EC07EE01}" dt="2022-05-18T14:25:08.619" v="78" actId="20577"/>
          <ac:spMkLst>
            <pc:docMk/>
            <pc:sldMk cId="3776908927" sldId="2144328277"/>
            <ac:spMk id="12" creationId="{90114B43-5ED0-40D3-8270-C66AD9B7205B}"/>
          </ac:spMkLst>
        </pc:spChg>
      </pc:sldChg>
    </pc:docChg>
  </pc:docChgLst>
  <pc:docChgLst>
    <pc:chgData name="Jason Wiese" userId="4bff8d5b-7de6-4655-b397-69b0afc81113" providerId="ADAL" clId="{E3048DCC-BEA0-47B9-84D6-B8018C9D8253}"/>
    <pc:docChg chg="undo custSel delSld modSld">
      <pc:chgData name="Jason Wiese" userId="4bff8d5b-7de6-4655-b397-69b0afc81113" providerId="ADAL" clId="{E3048DCC-BEA0-47B9-84D6-B8018C9D8253}" dt="2022-05-19T16:56:03.435" v="2780" actId="404"/>
      <pc:docMkLst>
        <pc:docMk/>
      </pc:docMkLst>
      <pc:sldChg chg="modSp mod">
        <pc:chgData name="Jason Wiese" userId="4bff8d5b-7de6-4655-b397-69b0afc81113" providerId="ADAL" clId="{E3048DCC-BEA0-47B9-84D6-B8018C9D8253}" dt="2022-05-19T16:16:19.519" v="1706" actId="20577"/>
        <pc:sldMkLst>
          <pc:docMk/>
          <pc:sldMk cId="2506243694" sldId="2144327391"/>
        </pc:sldMkLst>
        <pc:spChg chg="mod">
          <ac:chgData name="Jason Wiese" userId="4bff8d5b-7de6-4655-b397-69b0afc81113" providerId="ADAL" clId="{E3048DCC-BEA0-47B9-84D6-B8018C9D8253}" dt="2022-05-19T16:16:19.519" v="1706" actId="20577"/>
          <ac:spMkLst>
            <pc:docMk/>
            <pc:sldMk cId="2506243694" sldId="2144327391"/>
            <ac:spMk id="10" creationId="{E3D88B66-E87E-424D-8CCE-314107D81A14}"/>
          </ac:spMkLst>
        </pc:spChg>
      </pc:sldChg>
      <pc:sldChg chg="modSp mod">
        <pc:chgData name="Jason Wiese" userId="4bff8d5b-7de6-4655-b397-69b0afc81113" providerId="ADAL" clId="{E3048DCC-BEA0-47B9-84D6-B8018C9D8253}" dt="2022-05-19T16:49:49.830" v="2742" actId="403"/>
        <pc:sldMkLst>
          <pc:docMk/>
          <pc:sldMk cId="732019880" sldId="2144328106"/>
        </pc:sldMkLst>
        <pc:spChg chg="mod">
          <ac:chgData name="Jason Wiese" userId="4bff8d5b-7de6-4655-b397-69b0afc81113" providerId="ADAL" clId="{E3048DCC-BEA0-47B9-84D6-B8018C9D8253}" dt="2022-05-19T16:49:49.830" v="2742" actId="403"/>
          <ac:spMkLst>
            <pc:docMk/>
            <pc:sldMk cId="732019880" sldId="2144328106"/>
            <ac:spMk id="7" creationId="{F25B641F-1744-45AC-B343-CA9AA9737A1D}"/>
          </ac:spMkLst>
        </pc:spChg>
      </pc:sldChg>
      <pc:sldChg chg="modSp mod">
        <pc:chgData name="Jason Wiese" userId="4bff8d5b-7de6-4655-b397-69b0afc81113" providerId="ADAL" clId="{E3048DCC-BEA0-47B9-84D6-B8018C9D8253}" dt="2022-05-19T16:52:36.806" v="2760" actId="20577"/>
        <pc:sldMkLst>
          <pc:docMk/>
          <pc:sldMk cId="2223038282" sldId="2144328261"/>
        </pc:sldMkLst>
        <pc:spChg chg="mod">
          <ac:chgData name="Jason Wiese" userId="4bff8d5b-7de6-4655-b397-69b0afc81113" providerId="ADAL" clId="{E3048DCC-BEA0-47B9-84D6-B8018C9D8253}" dt="2022-05-19T16:52:36.806" v="2760" actId="20577"/>
          <ac:spMkLst>
            <pc:docMk/>
            <pc:sldMk cId="2223038282" sldId="2144328261"/>
            <ac:spMk id="12" creationId="{90114B43-5ED0-40D3-8270-C66AD9B7205B}"/>
          </ac:spMkLst>
        </pc:spChg>
      </pc:sldChg>
      <pc:sldChg chg="modSp mod">
        <pc:chgData name="Jason Wiese" userId="4bff8d5b-7de6-4655-b397-69b0afc81113" providerId="ADAL" clId="{E3048DCC-BEA0-47B9-84D6-B8018C9D8253}" dt="2022-05-19T16:43:01.438" v="2278" actId="20577"/>
        <pc:sldMkLst>
          <pc:docMk/>
          <pc:sldMk cId="1055643420" sldId="2144328272"/>
        </pc:sldMkLst>
        <pc:spChg chg="mod">
          <ac:chgData name="Jason Wiese" userId="4bff8d5b-7de6-4655-b397-69b0afc81113" providerId="ADAL" clId="{E3048DCC-BEA0-47B9-84D6-B8018C9D8253}" dt="2022-05-19T16:43:01.438" v="2278" actId="20577"/>
          <ac:spMkLst>
            <pc:docMk/>
            <pc:sldMk cId="1055643420" sldId="2144328272"/>
            <ac:spMk id="26" creationId="{C03E23B5-35E3-288B-6921-3822D04D6F6A}"/>
          </ac:spMkLst>
        </pc:spChg>
        <pc:spChg chg="mod">
          <ac:chgData name="Jason Wiese" userId="4bff8d5b-7de6-4655-b397-69b0afc81113" providerId="ADAL" clId="{E3048DCC-BEA0-47B9-84D6-B8018C9D8253}" dt="2022-05-19T15:41:12.431" v="534" actId="20577"/>
          <ac:spMkLst>
            <pc:docMk/>
            <pc:sldMk cId="1055643420" sldId="2144328272"/>
            <ac:spMk id="35" creationId="{D83664CD-42D8-94CC-E9DE-AC6CE322DBA8}"/>
          </ac:spMkLst>
        </pc:spChg>
      </pc:sldChg>
      <pc:sldChg chg="addSp delSp modSp mod delCm modCm">
        <pc:chgData name="Jason Wiese" userId="4bff8d5b-7de6-4655-b397-69b0afc81113" providerId="ADAL" clId="{E3048DCC-BEA0-47B9-84D6-B8018C9D8253}" dt="2022-05-19T16:56:03.435" v="2780" actId="404"/>
        <pc:sldMkLst>
          <pc:docMk/>
          <pc:sldMk cId="2398200502" sldId="2144328273"/>
        </pc:sldMkLst>
        <pc:spChg chg="mod">
          <ac:chgData name="Jason Wiese" userId="4bff8d5b-7de6-4655-b397-69b0afc81113" providerId="ADAL" clId="{E3048DCC-BEA0-47B9-84D6-B8018C9D8253}" dt="2022-05-19T16:41:55.311" v="2265" actId="20577"/>
          <ac:spMkLst>
            <pc:docMk/>
            <pc:sldMk cId="2398200502" sldId="2144328273"/>
            <ac:spMk id="12" creationId="{90114B43-5ED0-40D3-8270-C66AD9B7205B}"/>
          </ac:spMkLst>
        </pc:spChg>
        <pc:spChg chg="mod">
          <ac:chgData name="Jason Wiese" userId="4bff8d5b-7de6-4655-b397-69b0afc81113" providerId="ADAL" clId="{E3048DCC-BEA0-47B9-84D6-B8018C9D8253}" dt="2022-05-19T16:55:55.660" v="2778" actId="14100"/>
          <ac:spMkLst>
            <pc:docMk/>
            <pc:sldMk cId="2398200502" sldId="2144328273"/>
            <ac:spMk id="15" creationId="{BBF98AFD-0FE4-6100-6D83-C604BEA1C2E2}"/>
          </ac:spMkLst>
        </pc:spChg>
        <pc:spChg chg="mod">
          <ac:chgData name="Jason Wiese" userId="4bff8d5b-7de6-4655-b397-69b0afc81113" providerId="ADAL" clId="{E3048DCC-BEA0-47B9-84D6-B8018C9D8253}" dt="2022-05-19T16:14:22.160" v="1690" actId="1036"/>
          <ac:spMkLst>
            <pc:docMk/>
            <pc:sldMk cId="2398200502" sldId="2144328273"/>
            <ac:spMk id="16" creationId="{12D042CC-A86E-FD2E-D6E3-60FAD1259D98}"/>
          </ac:spMkLst>
        </pc:spChg>
        <pc:spChg chg="mod topLvl">
          <ac:chgData name="Jason Wiese" userId="4bff8d5b-7de6-4655-b397-69b0afc81113" providerId="ADAL" clId="{E3048DCC-BEA0-47B9-84D6-B8018C9D8253}" dt="2022-05-19T16:14:37.287" v="1696" actId="1035"/>
          <ac:spMkLst>
            <pc:docMk/>
            <pc:sldMk cId="2398200502" sldId="2144328273"/>
            <ac:spMk id="17" creationId="{D5F7DBDA-B321-0E7E-3DDB-9A2D77587CB5}"/>
          </ac:spMkLst>
        </pc:spChg>
        <pc:spChg chg="del mod topLvl">
          <ac:chgData name="Jason Wiese" userId="4bff8d5b-7de6-4655-b397-69b0afc81113" providerId="ADAL" clId="{E3048DCC-BEA0-47B9-84D6-B8018C9D8253}" dt="2022-05-19T16:03:27.163" v="1374" actId="478"/>
          <ac:spMkLst>
            <pc:docMk/>
            <pc:sldMk cId="2398200502" sldId="2144328273"/>
            <ac:spMk id="18" creationId="{5B94B28D-F043-AAAA-3B87-16A5B4C7BB3D}"/>
          </ac:spMkLst>
        </pc:spChg>
        <pc:spChg chg="mod">
          <ac:chgData name="Jason Wiese" userId="4bff8d5b-7de6-4655-b397-69b0afc81113" providerId="ADAL" clId="{E3048DCC-BEA0-47B9-84D6-B8018C9D8253}" dt="2022-05-19T16:02:05.090" v="1363" actId="20577"/>
          <ac:spMkLst>
            <pc:docMk/>
            <pc:sldMk cId="2398200502" sldId="2144328273"/>
            <ac:spMk id="21" creationId="{19175025-7062-5347-5773-D409E9BD76B4}"/>
          </ac:spMkLst>
        </pc:spChg>
        <pc:spChg chg="mod">
          <ac:chgData name="Jason Wiese" userId="4bff8d5b-7de6-4655-b397-69b0afc81113" providerId="ADAL" clId="{E3048DCC-BEA0-47B9-84D6-B8018C9D8253}" dt="2022-05-19T16:55:46.928" v="2776" actId="14100"/>
          <ac:spMkLst>
            <pc:docMk/>
            <pc:sldMk cId="2398200502" sldId="2144328273"/>
            <ac:spMk id="25" creationId="{736A6202-FAC1-A086-B30F-51A1565611F8}"/>
          </ac:spMkLst>
        </pc:spChg>
        <pc:spChg chg="mod">
          <ac:chgData name="Jason Wiese" userId="4bff8d5b-7de6-4655-b397-69b0afc81113" providerId="ADAL" clId="{E3048DCC-BEA0-47B9-84D6-B8018C9D8253}" dt="2022-05-19T15:48:29.325" v="1311" actId="20577"/>
          <ac:spMkLst>
            <pc:docMk/>
            <pc:sldMk cId="2398200502" sldId="2144328273"/>
            <ac:spMk id="26" creationId="{BF231776-5D41-AA86-67B8-82ABA69511E0}"/>
          </ac:spMkLst>
        </pc:spChg>
        <pc:spChg chg="add mod">
          <ac:chgData name="Jason Wiese" userId="4bff8d5b-7de6-4655-b397-69b0afc81113" providerId="ADAL" clId="{E3048DCC-BEA0-47B9-84D6-B8018C9D8253}" dt="2022-05-19T16:14:40.641" v="1699" actId="1036"/>
          <ac:spMkLst>
            <pc:docMk/>
            <pc:sldMk cId="2398200502" sldId="2144328273"/>
            <ac:spMk id="27" creationId="{14A4F1B6-82FA-EA53-A300-42B5541A2AF0}"/>
          </ac:spMkLst>
        </pc:spChg>
        <pc:grpChg chg="del mod">
          <ac:chgData name="Jason Wiese" userId="4bff8d5b-7de6-4655-b397-69b0afc81113" providerId="ADAL" clId="{E3048DCC-BEA0-47B9-84D6-B8018C9D8253}" dt="2022-05-19T16:03:23.796" v="1373" actId="165"/>
          <ac:grpSpMkLst>
            <pc:docMk/>
            <pc:sldMk cId="2398200502" sldId="2144328273"/>
            <ac:grpSpMk id="14" creationId="{45BB4DB0-053F-4020-4C98-902A75627950}"/>
          </ac:grpSpMkLst>
        </pc:grpChg>
        <pc:grpChg chg="del mod">
          <ac:chgData name="Jason Wiese" userId="4bff8d5b-7de6-4655-b397-69b0afc81113" providerId="ADAL" clId="{E3048DCC-BEA0-47B9-84D6-B8018C9D8253}" dt="2022-05-19T16:03:49.822" v="1383" actId="478"/>
          <ac:grpSpMkLst>
            <pc:docMk/>
            <pc:sldMk cId="2398200502" sldId="2144328273"/>
            <ac:grpSpMk id="19" creationId="{8C5AAC42-30B3-7028-B89A-18EAF644689A}"/>
          </ac:grpSpMkLst>
        </pc:grpChg>
        <pc:graphicFrameChg chg="mod">
          <ac:chgData name="Jason Wiese" userId="4bff8d5b-7de6-4655-b397-69b0afc81113" providerId="ADAL" clId="{E3048DCC-BEA0-47B9-84D6-B8018C9D8253}" dt="2022-05-19T16:56:00.384" v="2779" actId="404"/>
          <ac:graphicFrameMkLst>
            <pc:docMk/>
            <pc:sldMk cId="2398200502" sldId="2144328273"/>
            <ac:graphicFrameMk id="4" creationId="{9291B07F-D7EC-E392-F2B3-50E18BE773BA}"/>
          </ac:graphicFrameMkLst>
        </pc:graphicFrameChg>
        <pc:graphicFrameChg chg="mod">
          <ac:chgData name="Jason Wiese" userId="4bff8d5b-7de6-4655-b397-69b0afc81113" providerId="ADAL" clId="{E3048DCC-BEA0-47B9-84D6-B8018C9D8253}" dt="2022-05-19T16:56:03.435" v="2780" actId="404"/>
          <ac:graphicFrameMkLst>
            <pc:docMk/>
            <pc:sldMk cId="2398200502" sldId="2144328273"/>
            <ac:graphicFrameMk id="13" creationId="{E0766F9B-D504-CF9A-9ACB-11234278D8C4}"/>
          </ac:graphicFrameMkLst>
        </pc:graphicFrameChg>
        <pc:cxnChg chg="mod">
          <ac:chgData name="Jason Wiese" userId="4bff8d5b-7de6-4655-b397-69b0afc81113" providerId="ADAL" clId="{E3048DCC-BEA0-47B9-84D6-B8018C9D8253}" dt="2022-05-19T16:55:33.047" v="2775" actId="1035"/>
          <ac:cxnSpMkLst>
            <pc:docMk/>
            <pc:sldMk cId="2398200502" sldId="2144328273"/>
            <ac:cxnSpMk id="5" creationId="{F2D47936-6BD2-07BD-96B4-87497CF9F3EB}"/>
          </ac:cxnSpMkLst>
        </pc:cxnChg>
      </pc:sldChg>
      <pc:sldChg chg="modSp mod">
        <pc:chgData name="Jason Wiese" userId="4bff8d5b-7de6-4655-b397-69b0afc81113" providerId="ADAL" clId="{E3048DCC-BEA0-47B9-84D6-B8018C9D8253}" dt="2022-05-19T15:40:51.767" v="512" actId="20577"/>
        <pc:sldMkLst>
          <pc:docMk/>
          <pc:sldMk cId="3134230912" sldId="2144328274"/>
        </pc:sldMkLst>
        <pc:spChg chg="mod">
          <ac:chgData name="Jason Wiese" userId="4bff8d5b-7de6-4655-b397-69b0afc81113" providerId="ADAL" clId="{E3048DCC-BEA0-47B9-84D6-B8018C9D8253}" dt="2022-05-19T15:40:51.767" v="512" actId="20577"/>
          <ac:spMkLst>
            <pc:docMk/>
            <pc:sldMk cId="3134230912" sldId="2144328274"/>
            <ac:spMk id="21" creationId="{C9CAFB8A-4872-0501-470B-1CC9DA3026DF}"/>
          </ac:spMkLst>
        </pc:spChg>
      </pc:sldChg>
      <pc:sldChg chg="modSp mod">
        <pc:chgData name="Jason Wiese" userId="4bff8d5b-7de6-4655-b397-69b0afc81113" providerId="ADAL" clId="{E3048DCC-BEA0-47B9-84D6-B8018C9D8253}" dt="2022-05-19T16:15:30.503" v="1701" actId="27107"/>
        <pc:sldMkLst>
          <pc:docMk/>
          <pc:sldMk cId="347588222" sldId="2144328275"/>
        </pc:sldMkLst>
        <pc:spChg chg="mod">
          <ac:chgData name="Jason Wiese" userId="4bff8d5b-7de6-4655-b397-69b0afc81113" providerId="ADAL" clId="{E3048DCC-BEA0-47B9-84D6-B8018C9D8253}" dt="2022-05-19T16:15:30.503" v="1701" actId="27107"/>
          <ac:spMkLst>
            <pc:docMk/>
            <pc:sldMk cId="347588222" sldId="2144328275"/>
            <ac:spMk id="12" creationId="{90114B43-5ED0-40D3-8270-C66AD9B7205B}"/>
          </ac:spMkLst>
        </pc:spChg>
        <pc:graphicFrameChg chg="mod">
          <ac:chgData name="Jason Wiese" userId="4bff8d5b-7de6-4655-b397-69b0afc81113" providerId="ADAL" clId="{E3048DCC-BEA0-47B9-84D6-B8018C9D8253}" dt="2022-05-19T15:31:20.568" v="437" actId="207"/>
          <ac:graphicFrameMkLst>
            <pc:docMk/>
            <pc:sldMk cId="347588222" sldId="2144328275"/>
            <ac:graphicFrameMk id="16" creationId="{594B1C56-944F-6D8E-8C9F-3E80C609A150}"/>
          </ac:graphicFrameMkLst>
        </pc:graphicFrameChg>
      </pc:sldChg>
      <pc:sldChg chg="modSp mod">
        <pc:chgData name="Jason Wiese" userId="4bff8d5b-7de6-4655-b397-69b0afc81113" providerId="ADAL" clId="{E3048DCC-BEA0-47B9-84D6-B8018C9D8253}" dt="2022-05-19T15:52:00.169" v="1314" actId="1036"/>
        <pc:sldMkLst>
          <pc:docMk/>
          <pc:sldMk cId="2437589747" sldId="2144328276"/>
        </pc:sldMkLst>
        <pc:spChg chg="mod">
          <ac:chgData name="Jason Wiese" userId="4bff8d5b-7de6-4655-b397-69b0afc81113" providerId="ADAL" clId="{E3048DCC-BEA0-47B9-84D6-B8018C9D8253}" dt="2022-05-19T15:52:00.169" v="1314" actId="1036"/>
          <ac:spMkLst>
            <pc:docMk/>
            <pc:sldMk cId="2437589747" sldId="2144328276"/>
            <ac:spMk id="12" creationId="{90114B43-5ED0-40D3-8270-C66AD9B7205B}"/>
          </ac:spMkLst>
        </pc:spChg>
        <pc:spChg chg="mod">
          <ac:chgData name="Jason Wiese" userId="4bff8d5b-7de6-4655-b397-69b0afc81113" providerId="ADAL" clId="{E3048DCC-BEA0-47B9-84D6-B8018C9D8253}" dt="2022-05-19T15:40:44.644" v="496" actId="6549"/>
          <ac:spMkLst>
            <pc:docMk/>
            <pc:sldMk cId="2437589747" sldId="2144328276"/>
            <ac:spMk id="27" creationId="{67A16ACD-33BE-F6BE-59C7-3851841515AF}"/>
          </ac:spMkLst>
        </pc:spChg>
      </pc:sldChg>
      <pc:sldChg chg="del mod">
        <pc:chgData name="Jason Wiese" userId="4bff8d5b-7de6-4655-b397-69b0afc81113" providerId="ADAL" clId="{E3048DCC-BEA0-47B9-84D6-B8018C9D8253}" dt="2022-05-19T15:26:53.513" v="435" actId="47"/>
        <pc:sldMkLst>
          <pc:docMk/>
          <pc:sldMk cId="3776908927" sldId="2144328277"/>
        </pc:sldMkLst>
      </pc:sldChg>
      <pc:sldChg chg="addSp delSp modSp mod">
        <pc:chgData name="Jason Wiese" userId="4bff8d5b-7de6-4655-b397-69b0afc81113" providerId="ADAL" clId="{E3048DCC-BEA0-47B9-84D6-B8018C9D8253}" dt="2022-05-19T16:55:16.689" v="2765" actId="14100"/>
        <pc:sldMkLst>
          <pc:docMk/>
          <pc:sldMk cId="4022284073" sldId="2144328278"/>
        </pc:sldMkLst>
        <pc:spChg chg="mod">
          <ac:chgData name="Jason Wiese" userId="4bff8d5b-7de6-4655-b397-69b0afc81113" providerId="ADAL" clId="{E3048DCC-BEA0-47B9-84D6-B8018C9D8253}" dt="2022-05-19T16:40:05.125" v="2260" actId="20577"/>
          <ac:spMkLst>
            <pc:docMk/>
            <pc:sldMk cId="4022284073" sldId="2144328278"/>
            <ac:spMk id="12" creationId="{90114B43-5ED0-40D3-8270-C66AD9B7205B}"/>
          </ac:spMkLst>
        </pc:spChg>
        <pc:spChg chg="add mod">
          <ac:chgData name="Jason Wiese" userId="4bff8d5b-7de6-4655-b397-69b0afc81113" providerId="ADAL" clId="{E3048DCC-BEA0-47B9-84D6-B8018C9D8253}" dt="2022-05-19T16:55:16.689" v="2765" actId="14100"/>
          <ac:spMkLst>
            <pc:docMk/>
            <pc:sldMk cId="4022284073" sldId="2144328278"/>
            <ac:spMk id="18" creationId="{990B774B-084B-66AD-85BB-C11FF78A53D6}"/>
          </ac:spMkLst>
        </pc:spChg>
        <pc:spChg chg="add del mod">
          <ac:chgData name="Jason Wiese" userId="4bff8d5b-7de6-4655-b397-69b0afc81113" providerId="ADAL" clId="{E3048DCC-BEA0-47B9-84D6-B8018C9D8253}" dt="2022-05-19T15:26:03.776" v="330"/>
          <ac:spMkLst>
            <pc:docMk/>
            <pc:sldMk cId="4022284073" sldId="2144328278"/>
            <ac:spMk id="21" creationId="{7FC815CF-AE1C-00A7-72F5-51C10BAF55F6}"/>
          </ac:spMkLst>
        </pc:spChg>
        <pc:spChg chg="del">
          <ac:chgData name="Jason Wiese" userId="4bff8d5b-7de6-4655-b397-69b0afc81113" providerId="ADAL" clId="{E3048DCC-BEA0-47B9-84D6-B8018C9D8253}" dt="2022-05-19T15:25:24.139" v="206" actId="478"/>
          <ac:spMkLst>
            <pc:docMk/>
            <pc:sldMk cId="4022284073" sldId="2144328278"/>
            <ac:spMk id="25" creationId="{736A6202-FAC1-A086-B30F-51A1565611F8}"/>
          </ac:spMkLst>
        </pc:spChg>
        <pc:spChg chg="del">
          <ac:chgData name="Jason Wiese" userId="4bff8d5b-7de6-4655-b397-69b0afc81113" providerId="ADAL" clId="{E3048DCC-BEA0-47B9-84D6-B8018C9D8253}" dt="2022-05-19T15:25:20.756" v="205" actId="478"/>
          <ac:spMkLst>
            <pc:docMk/>
            <pc:sldMk cId="4022284073" sldId="2144328278"/>
            <ac:spMk id="27" creationId="{CF1D3919-AE70-912B-B1BE-B379C1E0AB01}"/>
          </ac:spMkLst>
        </pc:spChg>
        <pc:spChg chg="mod">
          <ac:chgData name="Jason Wiese" userId="4bff8d5b-7de6-4655-b397-69b0afc81113" providerId="ADAL" clId="{E3048DCC-BEA0-47B9-84D6-B8018C9D8253}" dt="2022-05-19T15:23:47.507" v="176" actId="14100"/>
          <ac:spMkLst>
            <pc:docMk/>
            <pc:sldMk cId="4022284073" sldId="2144328278"/>
            <ac:spMk id="31" creationId="{C6BA31DD-D947-FC25-B0CD-60D93FD5A62C}"/>
          </ac:spMkLst>
        </pc:spChg>
        <pc:spChg chg="add mod">
          <ac:chgData name="Jason Wiese" userId="4bff8d5b-7de6-4655-b397-69b0afc81113" providerId="ADAL" clId="{E3048DCC-BEA0-47B9-84D6-B8018C9D8253}" dt="2022-05-19T16:54:49.560" v="2762" actId="14100"/>
          <ac:spMkLst>
            <pc:docMk/>
            <pc:sldMk cId="4022284073" sldId="2144328278"/>
            <ac:spMk id="34" creationId="{48EBB011-525D-D531-2595-1D4204E18FE6}"/>
          </ac:spMkLst>
        </pc:spChg>
        <pc:spChg chg="mod">
          <ac:chgData name="Jason Wiese" userId="4bff8d5b-7de6-4655-b397-69b0afc81113" providerId="ADAL" clId="{E3048DCC-BEA0-47B9-84D6-B8018C9D8253}" dt="2022-05-19T15:26:13.239" v="331"/>
          <ac:spMkLst>
            <pc:docMk/>
            <pc:sldMk cId="4022284073" sldId="2144328278"/>
            <ac:spMk id="36" creationId="{E96CDDF4-041B-1752-1136-8C7AC8C933D7}"/>
          </ac:spMkLst>
        </pc:spChg>
        <pc:spChg chg="mod">
          <ac:chgData name="Jason Wiese" userId="4bff8d5b-7de6-4655-b397-69b0afc81113" providerId="ADAL" clId="{E3048DCC-BEA0-47B9-84D6-B8018C9D8253}" dt="2022-05-19T15:26:13.239" v="331"/>
          <ac:spMkLst>
            <pc:docMk/>
            <pc:sldMk cId="4022284073" sldId="2144328278"/>
            <ac:spMk id="37" creationId="{70E65442-273C-A19C-44DD-90E38C22C8B3}"/>
          </ac:spMkLst>
        </pc:spChg>
        <pc:grpChg chg="del">
          <ac:chgData name="Jason Wiese" userId="4bff8d5b-7de6-4655-b397-69b0afc81113" providerId="ADAL" clId="{E3048DCC-BEA0-47B9-84D6-B8018C9D8253}" dt="2022-05-19T15:25:20.756" v="205" actId="478"/>
          <ac:grpSpMkLst>
            <pc:docMk/>
            <pc:sldMk cId="4022284073" sldId="2144328278"/>
            <ac:grpSpMk id="28" creationId="{F749094F-D662-A91B-1080-AEA7536194FA}"/>
          </ac:grpSpMkLst>
        </pc:grpChg>
        <pc:grpChg chg="add mod">
          <ac:chgData name="Jason Wiese" userId="4bff8d5b-7de6-4655-b397-69b0afc81113" providerId="ADAL" clId="{E3048DCC-BEA0-47B9-84D6-B8018C9D8253}" dt="2022-05-19T15:26:21.592" v="432" actId="1037"/>
          <ac:grpSpMkLst>
            <pc:docMk/>
            <pc:sldMk cId="4022284073" sldId="2144328278"/>
            <ac:grpSpMk id="35" creationId="{3BC93ACB-CE57-E8BD-3E94-3DB40D9974B5}"/>
          </ac:grpSpMkLst>
        </pc:grpChg>
        <pc:graphicFrameChg chg="del">
          <ac:chgData name="Jason Wiese" userId="4bff8d5b-7de6-4655-b397-69b0afc81113" providerId="ADAL" clId="{E3048DCC-BEA0-47B9-84D6-B8018C9D8253}" dt="2022-05-19T15:25:24.139" v="206" actId="478"/>
          <ac:graphicFrameMkLst>
            <pc:docMk/>
            <pc:sldMk cId="4022284073" sldId="2144328278"/>
            <ac:graphicFrameMk id="16" creationId="{B6AA0813-F295-F050-5E1F-4FF94E8B8676}"/>
          </ac:graphicFrameMkLst>
        </pc:graphicFrameChg>
        <pc:graphicFrameChg chg="add mod">
          <ac:chgData name="Jason Wiese" userId="4bff8d5b-7de6-4655-b397-69b0afc81113" providerId="ADAL" clId="{E3048DCC-BEA0-47B9-84D6-B8018C9D8253}" dt="2022-05-19T16:38:37.120" v="2107"/>
          <ac:graphicFrameMkLst>
            <pc:docMk/>
            <pc:sldMk cId="4022284073" sldId="2144328278"/>
            <ac:graphicFrameMk id="19" creationId="{DF76B750-CD09-A66D-0BD7-E69CDC17DF4E}"/>
          </ac:graphicFrameMkLst>
        </pc:graphicFrameChg>
        <pc:graphicFrameChg chg="del">
          <ac:chgData name="Jason Wiese" userId="4bff8d5b-7de6-4655-b397-69b0afc81113" providerId="ADAL" clId="{E3048DCC-BEA0-47B9-84D6-B8018C9D8253}" dt="2022-05-19T15:25:20.756" v="205" actId="478"/>
          <ac:graphicFrameMkLst>
            <pc:docMk/>
            <pc:sldMk cId="4022284073" sldId="2144328278"/>
            <ac:graphicFrameMk id="26" creationId="{5AD881AF-2196-AE50-620E-487BD1AB4BCC}"/>
          </ac:graphicFrameMkLst>
        </pc:graphicFrameChg>
        <pc:graphicFrameChg chg="add del mod">
          <ac:chgData name="Jason Wiese" userId="4bff8d5b-7de6-4655-b397-69b0afc81113" providerId="ADAL" clId="{E3048DCC-BEA0-47B9-84D6-B8018C9D8253}" dt="2022-05-19T15:26:03.776" v="330"/>
          <ac:graphicFrameMkLst>
            <pc:docMk/>
            <pc:sldMk cId="4022284073" sldId="2144328278"/>
            <ac:graphicFrameMk id="32" creationId="{3C63A187-61C3-3BE9-9A50-A11A94A0CCA5}"/>
          </ac:graphicFrameMkLst>
        </pc:graphicFrameChg>
        <pc:graphicFrameChg chg="add mod">
          <ac:chgData name="Jason Wiese" userId="4bff8d5b-7de6-4655-b397-69b0afc81113" providerId="ADAL" clId="{E3048DCC-BEA0-47B9-84D6-B8018C9D8253}" dt="2022-05-19T15:26:21.592" v="432" actId="1037"/>
          <ac:graphicFrameMkLst>
            <pc:docMk/>
            <pc:sldMk cId="4022284073" sldId="2144328278"/>
            <ac:graphicFrameMk id="33" creationId="{B902972C-BE9E-75C3-E854-8720A69F7E6A}"/>
          </ac:graphicFrameMkLst>
        </pc:graphicFrameChg>
        <pc:cxnChg chg="del">
          <ac:chgData name="Jason Wiese" userId="4bff8d5b-7de6-4655-b397-69b0afc81113" providerId="ADAL" clId="{E3048DCC-BEA0-47B9-84D6-B8018C9D8253}" dt="2022-05-19T15:25:26.507" v="207" actId="478"/>
          <ac:cxnSpMkLst>
            <pc:docMk/>
            <pc:sldMk cId="4022284073" sldId="2144328278"/>
            <ac:cxnSpMk id="3" creationId="{330B10E7-B25A-6926-DBBE-BC29A41E1451}"/>
          </ac:cxnSpMkLst>
        </pc:cxnChg>
        <pc:cxnChg chg="add del mod">
          <ac:chgData name="Jason Wiese" userId="4bff8d5b-7de6-4655-b397-69b0afc81113" providerId="ADAL" clId="{E3048DCC-BEA0-47B9-84D6-B8018C9D8253}" dt="2022-05-19T15:25:51.287" v="328" actId="478"/>
          <ac:cxnSpMkLst>
            <pc:docMk/>
            <pc:sldMk cId="4022284073" sldId="2144328278"/>
            <ac:cxnSpMk id="17" creationId="{F83A631F-6411-710B-CB36-BFD200457FAC}"/>
          </ac:cxnSpMkLst>
        </pc:cxnChg>
        <pc:cxnChg chg="add mod">
          <ac:chgData name="Jason Wiese" userId="4bff8d5b-7de6-4655-b397-69b0afc81113" providerId="ADAL" clId="{E3048DCC-BEA0-47B9-84D6-B8018C9D8253}" dt="2022-05-19T15:25:46.658" v="327" actId="1037"/>
          <ac:cxnSpMkLst>
            <pc:docMk/>
            <pc:sldMk cId="4022284073" sldId="2144328278"/>
            <ac:cxnSpMk id="20" creationId="{4CC043CD-ADDC-A5FA-5BA7-29B36C53E5E4}"/>
          </ac:cxnSpMkLst>
        </pc:cxnChg>
      </pc:sldChg>
    </pc:docChg>
  </pc:docChgLst>
  <pc:docChgLst>
    <pc:chgData name="Danielle Delauro" userId="79c3a64d-209a-45df-902b-7cba6cccfd68" providerId="ADAL" clId="{98947814-AC00-476C-9B5C-C6CEAC5F154A}"/>
    <pc:docChg chg="">
      <pc:chgData name="Danielle Delauro" userId="79c3a64d-209a-45df-902b-7cba6cccfd68" providerId="ADAL" clId="{98947814-AC00-476C-9B5C-C6CEAC5F154A}" dt="2022-05-16T23:13:00.567" v="6"/>
      <pc:docMkLst>
        <pc:docMk/>
      </pc:docMkLst>
      <pc:sldChg chg="modCm">
        <pc:chgData name="Danielle Delauro" userId="79c3a64d-209a-45df-902b-7cba6cccfd68" providerId="ADAL" clId="{98947814-AC00-476C-9B5C-C6CEAC5F154A}" dt="2022-05-16T23:13:00.567" v="6"/>
        <pc:sldMkLst>
          <pc:docMk/>
          <pc:sldMk cId="732019880" sldId="2144328106"/>
        </pc:sldMkLst>
      </pc:sldChg>
      <pc:sldChg chg="addCm">
        <pc:chgData name="Danielle Delauro" userId="79c3a64d-209a-45df-902b-7cba6cccfd68" providerId="ADAL" clId="{98947814-AC00-476C-9B5C-C6CEAC5F154A}" dt="2022-05-16T22:36:00.119" v="0"/>
        <pc:sldMkLst>
          <pc:docMk/>
          <pc:sldMk cId="2223038282" sldId="2144328261"/>
        </pc:sldMkLst>
      </pc:sldChg>
      <pc:sldChg chg="modCm">
        <pc:chgData name="Danielle Delauro" userId="79c3a64d-209a-45df-902b-7cba6cccfd68" providerId="ADAL" clId="{98947814-AC00-476C-9B5C-C6CEAC5F154A}" dt="2022-05-16T22:41:41.577" v="4"/>
        <pc:sldMkLst>
          <pc:docMk/>
          <pc:sldMk cId="2398200502" sldId="2144328273"/>
        </pc:sldMkLst>
      </pc:sldChg>
      <pc:sldChg chg="modCm">
        <pc:chgData name="Danielle Delauro" userId="79c3a64d-209a-45df-902b-7cba6cccfd68" providerId="ADAL" clId="{98947814-AC00-476C-9B5C-C6CEAC5F154A}" dt="2022-05-16T23:10:01.049" v="5"/>
        <pc:sldMkLst>
          <pc:docMk/>
          <pc:sldMk cId="3134230912" sldId="2144328274"/>
        </pc:sldMkLst>
      </pc:sldChg>
      <pc:sldChg chg="addCm">
        <pc:chgData name="Danielle Delauro" userId="79c3a64d-209a-45df-902b-7cba6cccfd68" providerId="ADAL" clId="{98947814-AC00-476C-9B5C-C6CEAC5F154A}" dt="2022-05-16T22:39:22.957" v="3"/>
        <pc:sldMkLst>
          <pc:docMk/>
          <pc:sldMk cId="347588222" sldId="2144328275"/>
        </pc:sldMkLst>
      </pc:sldChg>
      <pc:sldChg chg="modCm">
        <pc:chgData name="Danielle Delauro" userId="79c3a64d-209a-45df-902b-7cba6cccfd68" providerId="ADAL" clId="{98947814-AC00-476C-9B5C-C6CEAC5F154A}" dt="2022-05-16T22:38:02.485" v="1"/>
        <pc:sldMkLst>
          <pc:docMk/>
          <pc:sldMk cId="3776908927" sldId="21443282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33865491228415"/>
          <c:y val="0.10969937435571669"/>
          <c:w val="0.67432070038637204"/>
          <c:h val="0.824481001030853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D9-4A97-B2D5-07AC9AA8EA0B}"/>
              </c:ext>
            </c:extLst>
          </c:dPt>
          <c:dPt>
            <c:idx val="1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D9-4A97-B2D5-07AC9AA8EA0B}"/>
              </c:ext>
            </c:extLst>
          </c:dPt>
          <c:dPt>
            <c:idx val="2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D9-4A97-B2D5-07AC9AA8EA0B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D9-4A97-B2D5-07AC9AA8EA0B}"/>
              </c:ext>
            </c:extLst>
          </c:dPt>
          <c:dPt>
            <c:idx val="4"/>
            <c:bubble3D val="0"/>
            <c:spPr>
              <a:solidFill>
                <a:srgbClr val="2C82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D9-4A97-B2D5-07AC9AA8EA0B}"/>
              </c:ext>
            </c:extLst>
          </c:dPt>
          <c:dPt>
            <c:idx val="5"/>
            <c:bubble3D val="0"/>
            <c:spPr>
              <a:solidFill>
                <a:srgbClr val="FF6E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FD9-4A97-B2D5-07AC9AA8EA0B}"/>
              </c:ext>
            </c:extLst>
          </c:dPt>
          <c:dLbls>
            <c:dLbl>
              <c:idx val="0"/>
              <c:layout>
                <c:manualLayout>
                  <c:x val="-0.14238417466686148"/>
                  <c:y val="-2.63399434050233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E57027A6-AA20-43F2-ACED-2C46D8756BA2}" type="CATEGORYNAME">
                      <a:rPr lang="en-US" sz="1200" b="0" u="sng" smtClean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400" b="1" baseline="0">
                        <a:solidFill>
                          <a:schemeClr val="bg1"/>
                        </a:solidFill>
                      </a:rPr>
                      <a:t> 58%</a:t>
                    </a:r>
                    <a:endParaRPr lang="en-US" sz="1600" b="1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100" b="0" baseline="0">
                        <a:solidFill>
                          <a:schemeClr val="bg1"/>
                        </a:solidFill>
                      </a:rPr>
                      <a:t>(91 index)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02157804926395"/>
                      <c:h val="0.24710419564938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D9-4A97-B2D5-07AC9AA8EA0B}"/>
                </c:ext>
              </c:extLst>
            </c:dLbl>
            <c:dLbl>
              <c:idx val="1"/>
              <c:layout>
                <c:manualLayout>
                  <c:x val="0.21967186444728548"/>
                  <c:y val="-0.191754629770164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7B6B0A48-7C5F-4F48-B80C-48A5D76BBC64}" type="CATEGORYNAME">
                      <a:rPr lang="en-US" sz="1200" b="0" u="sng" dirty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600" b="1" baseline="0">
                        <a:solidFill>
                          <a:schemeClr val="bg1"/>
                        </a:solidFill>
                      </a:rPr>
                      <a:t> </a:t>
                    </a:r>
                    <a:fld id="{EBC18467-197A-4C1D-9FE0-586C166AEF9C}" type="PERCENTAGE">
                      <a:rPr lang="en-US" sz="1400" b="1" baseline="0" smtClean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600" b="1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100" b="0" baseline="0">
                        <a:solidFill>
                          <a:schemeClr val="bg1"/>
                        </a:solidFill>
                      </a:rPr>
                      <a:t>(131 index)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90598054939815"/>
                      <c:h val="0.24316094119842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D9-4A97-B2D5-07AC9AA8EA0B}"/>
                </c:ext>
              </c:extLst>
            </c:dLbl>
            <c:dLbl>
              <c:idx val="2"/>
              <c:layout>
                <c:manualLayout>
                  <c:x val="0.20981203376303462"/>
                  <c:y val="5.48496871778583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649277EF-4457-4A3E-99D7-FC3FA4D1BC09}" type="CATEGORYNAME">
                      <a:rPr lang="en-US" sz="1200" b="0" u="sng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</a:rPr>
                      <a:t> </a:t>
                    </a:r>
                    <a:fld id="{BB2C21A9-1CAD-4521-88EE-DE8A8F6F5734}" type="PERCENTAGE">
                      <a:rPr lang="en-US" sz="1400" b="1" baseline="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400" b="1" baseline="0">
                      <a:solidFill>
                        <a:schemeClr val="bg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1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</a:rPr>
                      <a:t>(94 index)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82434066286735"/>
                      <c:h val="0.18058861550011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D9-4A97-B2D5-07AC9AA8EA0B}"/>
                </c:ext>
              </c:extLst>
            </c:dLbl>
            <c:dLbl>
              <c:idx val="3"/>
              <c:layout>
                <c:manualLayout>
                  <c:x val="-0.1613471061668928"/>
                  <c:y val="0.226940858340225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1B1464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159ED059-BB24-4768-8413-9FBC3FD93DBF}" type="CATEGORYNAME">
                      <a:rPr lang="en-US" sz="1200" b="0" u="sng" smtClean="0">
                        <a:solidFill>
                          <a:srgbClr val="1B1464"/>
                        </a:solidFill>
                      </a:rPr>
                      <a:pPr>
                        <a:defRPr sz="1100" b="0" i="0" u="none" strike="noStrike" kern="1200" baseline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100" b="0" baseline="0">
                        <a:solidFill>
                          <a:srgbClr val="1B1464"/>
                        </a:solidFill>
                      </a:rPr>
                      <a:t>
</a:t>
                    </a:r>
                    <a:fld id="{99661F60-9137-4829-9F6E-E50A8EBAC264}" type="PERCENTAGE">
                      <a:rPr lang="en-US" sz="1400" b="1" baseline="0" smtClean="0">
                        <a:solidFill>
                          <a:srgbClr val="1B1464"/>
                        </a:solidFill>
                      </a:rPr>
                      <a:pPr>
                        <a:defRPr sz="1100" b="0" i="0" u="none" strike="noStrike" kern="1200" baseline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400" b="1" baseline="0">
                      <a:solidFill>
                        <a:srgbClr val="1B1464"/>
                      </a:solidFill>
                    </a:endParaRPr>
                  </a:p>
                  <a:p>
                    <a:pPr>
                      <a:defRPr sz="1100" b="0" i="0" u="none" strike="noStrike" kern="1200" baseline="0">
                        <a:solidFill>
                          <a:srgbClr val="1B1464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100" b="0" baseline="0">
                        <a:solidFill>
                          <a:srgbClr val="1B1464"/>
                        </a:solidFill>
                      </a:rPr>
                      <a:t>(108 index)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76647005607662"/>
                      <c:h val="0.203226913834534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FD9-4A97-B2D5-07AC9AA8EA0B}"/>
                </c:ext>
              </c:extLst>
            </c:dLbl>
            <c:dLbl>
              <c:idx val="4"/>
              <c:layout>
                <c:manualLayout>
                  <c:x val="-3.4772562952460992E-2"/>
                  <c:y val="2.50741427098780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B1464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98C36855-1411-445D-B172-C2C0C3A4EBA7}" type="CATEGORYNAME">
                      <a:rPr lang="en-US" sz="1200" u="sng">
                        <a:solidFill>
                          <a:srgbClr val="1B1464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rgbClr val="1B1464"/>
                        </a:solidFill>
                      </a:rPr>
                      <a:t>
</a:t>
                    </a:r>
                    <a:fld id="{1C371AF1-4E09-4760-A6B2-EBF241CA587F}" type="PERCENTAGE">
                      <a:rPr lang="en-US" sz="1400" b="1" baseline="0" smtClean="0">
                        <a:solidFill>
                          <a:srgbClr val="1B1464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400" b="1" baseline="0">
                      <a:solidFill>
                        <a:srgbClr val="1B1464"/>
                      </a:solidFill>
                    </a:endParaRPr>
                  </a:p>
                  <a:p>
                    <a:pPr>
                      <a:defRPr sz="1400" b="0" i="0" u="none" strike="noStrike" kern="1200" baseline="0">
                        <a:solidFill>
                          <a:srgbClr val="1B1464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100" b="0" baseline="0">
                        <a:solidFill>
                          <a:srgbClr val="1B1464"/>
                        </a:solidFill>
                      </a:rPr>
                      <a:t>(290 index)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474118411220653"/>
                      <c:h val="0.20993103870376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FD9-4A97-B2D5-07AC9AA8EA0B}"/>
                </c:ext>
              </c:extLst>
            </c:dLbl>
            <c:dLbl>
              <c:idx val="5"/>
              <c:layout>
                <c:manualLayout>
                  <c:x val="0.49994025384847973"/>
                  <c:y val="1.567133919367381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B1464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B1462452-33A5-49A7-9227-5FDE73A6091D}" type="CATEGORYNAME">
                      <a:rPr lang="en-US" sz="1200" u="sng"/>
                      <a:pPr>
                        <a:defRPr sz="1400" b="0" i="0" u="none" strike="noStrike" kern="1200" baseline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7CC35DC9-FE1A-4A56-A76C-475CB8FB6D53}" type="PERCENTAGE">
                      <a:rPr lang="en-US" sz="1400" b="1" baseline="0" smtClean="0"/>
                      <a:pPr>
                        <a:defRPr sz="1400" b="0" i="0" u="none" strike="noStrike" kern="1200" baseline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400" b="1" baseline="0"/>
                  </a:p>
                  <a:p>
                    <a:pPr>
                      <a:defRPr sz="1400" b="0" i="0" u="none" strike="noStrike" kern="1200" baseline="0">
                        <a:solidFill>
                          <a:srgbClr val="1B1464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100" b="0" baseline="0"/>
                      <a:t>(73 index)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35484894517765"/>
                      <c:h val="0.22331658350985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FD9-4A97-B2D5-07AC9AA8EA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Native American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0.57599999999999996</c:v>
                </c:pt>
                <c:pt idx="1">
                  <c:v>0.219</c:v>
                </c:pt>
                <c:pt idx="2">
                  <c:v>0.108</c:v>
                </c:pt>
                <c:pt idx="3">
                  <c:v>4.2999999999999997E-2</c:v>
                </c:pt>
                <c:pt idx="4">
                  <c:v>3.4000000000000002E-2</c:v>
                </c:pt>
                <c:pt idx="5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D9-4A97-B2D5-07AC9AA8E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4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1126602906347E-2"/>
          <c:y val="0"/>
          <c:w val="0.88529539555978243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CF-414B-81C1-63FD2CC7042C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CF-414B-81C1-63FD2CC7042C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CF-414B-81C1-63FD2CC7042C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CF-414B-81C1-63FD2CC7042C}"/>
              </c:ext>
            </c:extLst>
          </c:dPt>
          <c:dLbls>
            <c:dLbl>
              <c:idx val="0"/>
              <c:layout>
                <c:manualLayout>
                  <c:x val="-0.1405387283292617"/>
                  <c:y val="0.164996712004080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E57027A6-AA20-43F2-ACED-2C46D8756BA2}" type="CATEGORYNAME">
                      <a:rPr lang="en-US" sz="1400" b="0" u="sng" smtClean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400" b="1" baseline="0">
                        <a:solidFill>
                          <a:schemeClr val="bg1"/>
                        </a:solidFill>
                      </a:rPr>
                      <a:t> </a:t>
                    </a:r>
                    <a:fld id="{ECEB805F-C09F-4C5A-89ED-EA47792569C7}" type="PERCENTAGE">
                      <a:rPr lang="en-US" sz="1600" b="1" baseline="0" smtClean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400" b="1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50294724010479"/>
                      <c:h val="0.247104197079857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CF-414B-81C1-63FD2CC7042C}"/>
                </c:ext>
              </c:extLst>
            </c:dLbl>
            <c:dLbl>
              <c:idx val="1"/>
              <c:layout>
                <c:manualLayout>
                  <c:x val="3.4273489281382637E-2"/>
                  <c:y val="-0.147171686655992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649277EF-4457-4A3E-99D7-FC3FA4D1BC09}" type="CATEGORYNAME">
                      <a:rPr lang="en-US" sz="1400" b="0" u="sng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6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</a:rPr>
                      <a:t> </a:t>
                    </a:r>
                    <a:fld id="{BB2C21A9-1CAD-4521-88EE-DE8A8F6F5734}" type="PERCENTAGE">
                      <a:rPr lang="en-US" sz="1600" b="1" baseline="0" smtClean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6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105771417120306"/>
                      <c:h val="0.252887828162291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CF-414B-81C1-63FD2CC7042C}"/>
                </c:ext>
              </c:extLst>
            </c:dLbl>
            <c:dLbl>
              <c:idx val="2"/>
              <c:layout>
                <c:manualLayout>
                  <c:x val="8.2747103770450969E-2"/>
                  <c:y val="0.121602966097549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7B6B0A48-7C5F-4F48-B80C-48A5D76BBC64}" type="CATEGORYNAME">
                      <a:rPr lang="en-US" sz="1400" b="0" u="sng" dirty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400" b="1" baseline="0">
                        <a:solidFill>
                          <a:schemeClr val="bg1"/>
                        </a:solidFill>
                      </a:rPr>
                      <a:t> </a:t>
                    </a:r>
                    <a:fld id="{EBC18467-197A-4C1D-9FE0-586C166AEF9C}" type="PERCENTAGE">
                      <a:rPr lang="en-US" sz="1600" b="1" baseline="0" smtClean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400" b="1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05830621335908"/>
                      <c:h val="0.205411827107734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BCF-414B-81C1-63FD2CC7042C}"/>
                </c:ext>
              </c:extLst>
            </c:dLbl>
            <c:dLbl>
              <c:idx val="3"/>
              <c:layout>
                <c:manualLayout>
                  <c:x val="0.17053052946223168"/>
                  <c:y val="6.02138215344033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159ED059-BB24-4768-8413-9FBC3FD93DBF}" type="CATEGORYNAME">
                      <a:rPr lang="en-US" sz="1400" b="0" u="sng" smtClean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="0" baseline="0">
                        <a:solidFill>
                          <a:schemeClr val="bg1"/>
                        </a:solidFill>
                      </a:rPr>
                      <a:t>
</a:t>
                    </a:r>
                    <a:fld id="{99661F60-9137-4829-9F6E-E50A8EBAC264}" type="PERCENTAGE">
                      <a:rPr lang="en-US" sz="1600" b="1" baseline="0">
                        <a:solidFill>
                          <a:schemeClr val="bg1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400" b="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63545330943145"/>
                      <c:h val="0.232795399396975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CF-414B-81C1-63FD2CC70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 Z</c:v>
                </c:pt>
                <c:pt idx="1">
                  <c:v>Millennials</c:v>
                </c:pt>
                <c:pt idx="2">
                  <c:v>Gen X</c:v>
                </c:pt>
                <c:pt idx="3">
                  <c:v>Boomers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0.48</c:v>
                </c:pt>
                <c:pt idx="2">
                  <c:v>0.13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CF-414B-81C1-63FD2CC704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26069444133146E-2"/>
          <c:y val="0.23700532031559693"/>
          <c:w val="0.9138140479898561"/>
          <c:h val="0.760736966333509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School or Less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LGBTQ</c:v>
                </c:pt>
                <c:pt idx="1">
                  <c:v>Non-LGBTQ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0.38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6-4FCE-AA3F-3ACD63C36A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College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LGBTQ</c:v>
                </c:pt>
                <c:pt idx="1">
                  <c:v>Non-LGBTQ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26-4FCE-AA3F-3ACD63C36A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Associate’s Degree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LGBTQ</c:v>
                </c:pt>
                <c:pt idx="1">
                  <c:v>Non-LGBTQ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26-4FCE-AA3F-3ACD63C36A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Bachelor’s+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LGBTQ</c:v>
                </c:pt>
                <c:pt idx="1">
                  <c:v>Non-LGBTQ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0.34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26-4FCE-AA3F-3ACD63C36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100"/>
        <c:axId val="468328480"/>
        <c:axId val="468329792"/>
      </c:barChart>
      <c:catAx>
        <c:axId val="468328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68329792"/>
        <c:crosses val="autoZero"/>
        <c:auto val="1"/>
        <c:lblAlgn val="ctr"/>
        <c:lblOffset val="100"/>
        <c:noMultiLvlLbl val="0"/>
      </c:catAx>
      <c:valAx>
        <c:axId val="468329792"/>
        <c:scaling>
          <c:orientation val="minMax"/>
          <c:max val="1.03"/>
        </c:scaling>
        <c:delete val="1"/>
        <c:axPos val="t"/>
        <c:numFmt formatCode="0%" sourceLinked="1"/>
        <c:majorTickMark val="none"/>
        <c:minorTickMark val="none"/>
        <c:tickLblPos val="nextTo"/>
        <c:crossAx val="46832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30885301736486"/>
          <c:y val="8.4918796771590643E-2"/>
          <c:w val="0.8177354437198382"/>
          <c:h val="8.135615729943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44955339469288E-2"/>
          <c:y val="0.23439207417987259"/>
          <c:w val="0.95271008932106138"/>
          <c:h val="0.63363863761741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LGBTQ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Any Children</c:v>
                </c:pt>
                <c:pt idx="1">
                  <c:v>2+ Children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7-46FA-8958-197E03DF9D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Non-LGBTQ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Any Children</c:v>
                </c:pt>
                <c:pt idx="1">
                  <c:v>2+ Children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0.41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7-46FA-8958-197E03DF9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-27"/>
        <c:axId val="1054786840"/>
        <c:axId val="1054791104"/>
      </c:barChart>
      <c:catAx>
        <c:axId val="105478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54791104"/>
        <c:crosses val="autoZero"/>
        <c:auto val="1"/>
        <c:lblAlgn val="ctr"/>
        <c:lblOffset val="100"/>
        <c:noMultiLvlLbl val="0"/>
      </c:catAx>
      <c:valAx>
        <c:axId val="1054791104"/>
        <c:scaling>
          <c:orientation val="minMax"/>
          <c:max val="0.60000000000000009"/>
        </c:scaling>
        <c:delete val="1"/>
        <c:axPos val="l"/>
        <c:numFmt formatCode="0%" sourceLinked="1"/>
        <c:majorTickMark val="none"/>
        <c:minorTickMark val="none"/>
        <c:tickLblPos val="nextTo"/>
        <c:crossAx val="105478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69406846746335"/>
          <c:y val="1.221085019461168E-2"/>
          <c:w val="0.46031278027607897"/>
          <c:h val="8.9252130454606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44955339469288E-2"/>
          <c:y val="0.23439207417987259"/>
          <c:w val="0.95271008932106138"/>
          <c:h val="0.63363863761741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LGBTQ</c:v>
                </c:pt>
                <c:pt idx="1">
                  <c:v>Non-LGBTQ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6.6400000000000001E-2</c:v>
                </c:pt>
                <c:pt idx="1">
                  <c:v>0.54200000000000004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3-47CC-A277-6C551F8C7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LGBTQ</c:v>
                </c:pt>
                <c:pt idx="1">
                  <c:v>Non-LGBTQ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0.14099999999999999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73-47CC-A277-6C551F8C7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-27"/>
        <c:axId val="1054786840"/>
        <c:axId val="1054791104"/>
      </c:barChart>
      <c:catAx>
        <c:axId val="105478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54791104"/>
        <c:crosses val="autoZero"/>
        <c:auto val="1"/>
        <c:lblAlgn val="ctr"/>
        <c:lblOffset val="100"/>
        <c:noMultiLvlLbl val="0"/>
      </c:catAx>
      <c:valAx>
        <c:axId val="1054791104"/>
        <c:scaling>
          <c:orientation val="minMax"/>
          <c:max val="0.60000000000000009"/>
        </c:scaling>
        <c:delete val="1"/>
        <c:axPos val="l"/>
        <c:numFmt formatCode="0.0%" sourceLinked="1"/>
        <c:majorTickMark val="none"/>
        <c:minorTickMark val="none"/>
        <c:tickLblPos val="nextTo"/>
        <c:crossAx val="105478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69406846746335"/>
          <c:y val="1.221085019461168E-2"/>
          <c:w val="0.39997566109822608"/>
          <c:h val="7.5807658301026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6963" cy="356198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6167" y="0"/>
            <a:ext cx="4066963" cy="356198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57675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3" tIns="47092" rIns="94183" bIns="470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530" y="3416538"/>
            <a:ext cx="7508240" cy="2795350"/>
          </a:xfrm>
          <a:prstGeom prst="rect">
            <a:avLst/>
          </a:prstGeom>
        </p:spPr>
        <p:txBody>
          <a:bodyPr vert="horz" lIns="94183" tIns="47092" rIns="94183" bIns="470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4"/>
            <a:ext cx="4066963" cy="356197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6167" y="6743104"/>
            <a:ext cx="4066963" cy="356197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6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5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3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1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7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6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2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31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6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228554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434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70533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3952" y="5002207"/>
            <a:ext cx="724747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9"/>
              </a:lnSpc>
              <a:defRPr sz="3599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87246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1115" y="2788257"/>
            <a:ext cx="6874356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99"/>
              </a:lnSpc>
              <a:spcBef>
                <a:spcPts val="0"/>
              </a:spcBef>
              <a:buFontTx/>
              <a:buNone/>
              <a:defRPr sz="5499" b="1" cap="none"/>
            </a:lvl1pPr>
            <a:lvl2pPr marL="457109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2pPr>
            <a:lvl3pPr marL="914217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3pPr>
            <a:lvl4pPr marL="1371326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4pPr>
            <a:lvl5pPr marL="1828434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80770" y="3960348"/>
            <a:ext cx="828225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9" b="1" cap="none" baseline="0">
                <a:solidFill>
                  <a:srgbClr val="508ABA"/>
                </a:solidFill>
              </a:defRPr>
            </a:lvl1pPr>
            <a:lvl2pPr marL="457109" indent="0">
              <a:buFontTx/>
              <a:buNone/>
              <a:defRPr/>
            </a:lvl2pPr>
            <a:lvl3pPr marL="914217" indent="0">
              <a:buFontTx/>
              <a:buNone/>
              <a:defRPr/>
            </a:lvl3pPr>
            <a:lvl4pPr marL="1371326" indent="0">
              <a:buFontTx/>
              <a:buNone/>
              <a:defRPr/>
            </a:lvl4pPr>
            <a:lvl5pPr marL="1828434" indent="0">
              <a:buFontTx/>
              <a:buNone/>
              <a:defRPr/>
            </a:lvl5pPr>
          </a:lstStyle>
          <a:p>
            <a:r>
              <a:rPr lang="en-US" sz="2599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327080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8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682BC4-D643-438E-88A2-BD4E5D90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8B83D-6865-49CC-B709-7F50201F2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F45CF4-26E2-4644-BA6D-8BEECDC2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6678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5853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34052" y="636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ctr" defTabSz="45710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457109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457109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865DE-6A0A-4148-A6DF-D56C69C97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team-board" TargetMode="External"/><Relationship Id="rId13" Type="http://schemas.openxmlformats.org/officeDocument/2006/relationships/hyperlink" Target="https://thevab.com/insight/black-on-screen-representation-engagement" TargetMode="External"/><Relationship Id="rId3" Type="http://schemas.openxmlformats.org/officeDocument/2006/relationships/hyperlink" Target="https://thevab.com/insight/marketer-FAQ-rising-latina-consumer" TargetMode="External"/><Relationship Id="rId7" Type="http://schemas.openxmlformats.org/officeDocument/2006/relationships/hyperlink" Target="https://thevab.com/vab-happenings/multicultural-marketing-resource-center" TargetMode="Externa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thevab.com/insight/AAPI-Streaming" TargetMode="External"/><Relationship Id="rId15" Type="http://schemas.openxmlformats.org/officeDocument/2006/relationships/hyperlink" Target="https://thevab.com/insight/content-diverse-audiences-stream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hyperlink" Target="https://thevab.com/vab-happenings/vab-brand-vide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kissing another person on the cheek&#10;&#10;Description automatically generated with medium confidence">
            <a:extLst>
              <a:ext uri="{FF2B5EF4-FFF2-40B4-BE49-F238E27FC236}">
                <a16:creationId xmlns:a16="http://schemas.microsoft.com/office/drawing/2014/main" id="{2BCDC604-C49F-0F30-A8DE-EE9E8C4A9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1" b="12214"/>
          <a:stretch/>
        </p:blipFill>
        <p:spPr>
          <a:xfrm>
            <a:off x="-1" y="-1"/>
            <a:ext cx="12190157" cy="6858001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11393FC-9481-FB48-9526-7965943C5C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" y="381663"/>
            <a:ext cx="12190538" cy="6476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140389" y="4553464"/>
            <a:ext cx="7455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Helvetica"/>
                <a:cs typeface="Helvetica"/>
              </a:rPr>
              <a:t>What is the market opportunity </a:t>
            </a:r>
            <a:br>
              <a:rPr lang="en-US" sz="2600" b="1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2600" b="1">
                <a:solidFill>
                  <a:schemeClr val="bg1"/>
                </a:solidFill>
                <a:latin typeface="Helvetica"/>
                <a:cs typeface="Helvetica"/>
              </a:rPr>
              <a:t>for the LGBTQ+ community?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5EF35E-746D-44F8-B01A-F167D2AB2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6044310"/>
            <a:ext cx="2085727" cy="6604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17CFBF6-B7D8-405C-9545-CF1A3379D48B}"/>
              </a:ext>
            </a:extLst>
          </p:cNvPr>
          <p:cNvGrpSpPr/>
          <p:nvPr/>
        </p:nvGrpSpPr>
        <p:grpSpPr>
          <a:xfrm>
            <a:off x="201198" y="3462524"/>
            <a:ext cx="6105110" cy="855923"/>
            <a:chOff x="237410" y="3815092"/>
            <a:chExt cx="6105110" cy="8559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522526-9674-4B54-A643-41D593CD3CC3}"/>
                </a:ext>
              </a:extLst>
            </p:cNvPr>
            <p:cNvSpPr txBox="1"/>
            <p:nvPr/>
          </p:nvSpPr>
          <p:spPr>
            <a:xfrm>
              <a:off x="1145680" y="3815092"/>
              <a:ext cx="519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FA57F1-C9F3-4C81-80CD-AF9362E2B6B3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9DAB4C4-4679-402C-B1E0-584195503E0D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03E95E-7DA4-442B-87EB-6C65187DBE17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9D551582-99DB-4537-98BC-37319B4E4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1510C21-C1A3-430F-87CB-2C09F25760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" y="0"/>
            <a:ext cx="1884471" cy="6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19878" y="-19879"/>
            <a:ext cx="5587439" cy="6890838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half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of all adults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8B66-E87E-424D-8CCE-314107D81A14}"/>
              </a:ext>
            </a:extLst>
          </p:cNvPr>
          <p:cNvSpPr txBox="1"/>
          <p:nvPr/>
        </p:nvSpPr>
        <p:spPr>
          <a:xfrm>
            <a:off x="291748" y="2351782"/>
            <a:ext cx="38939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+mj-cs"/>
              </a:rPr>
              <a:t>Key Implications for Marketers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B641F-1744-45AC-B343-CA9AA9737A1D}"/>
              </a:ext>
            </a:extLst>
          </p:cNvPr>
          <p:cNvSpPr/>
          <p:nvPr/>
        </p:nvSpPr>
        <p:spPr>
          <a:xfrm>
            <a:off x="5970627" y="1042816"/>
            <a:ext cx="6021065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3"/>
              </a:buBlip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The LGBTQ+ community is sizeable, young and diverse and represents a growing opportunity for marketers especially as marriage rates continue to increase and their households expand.</a:t>
            </a:r>
          </a:p>
          <a:p>
            <a:pPr marL="285750" indent="-285750">
              <a:buBlip>
                <a:blip r:embed="rId3"/>
              </a:buBlip>
              <a:defRPr/>
            </a:pPr>
            <a:endParaRPr lang="en-US" sz="2400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Although it can be a challenge to understand the nuances of a segment based on identity rather than ethnicity, what differentiates them are their qualities </a:t>
            </a:r>
            <a:br>
              <a:rPr lang="en-US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as social advocates, non-conformist trendsetters and digital natives. </a:t>
            </a:r>
          </a:p>
          <a:p>
            <a:pPr>
              <a:defRPr/>
            </a:pPr>
            <a:endParaRPr lang="en-US" sz="2400">
              <a:solidFill>
                <a:srgbClr val="FF0000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Marketers have an opportunity to better engage with the LGBTQ+ community through their video campaigns, using tactics like audience-based buying and contextual targeting to drive engagement and connect with this audience.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B5ADB-CA83-4815-AF08-981DA7C6E7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6A8B01-3146-401A-A509-34450047979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9D54A-9E72-421F-B5B7-0850709C8E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73201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4EF11A5-65CF-4473-B6C4-B53D27C79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7547" y="1549517"/>
            <a:ext cx="2437608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26" name="TextBox 25">
            <a:hlinkClick r:id="rId5"/>
            <a:extLst>
              <a:ext uri="{FF2B5EF4-FFF2-40B4-BE49-F238E27FC236}">
                <a16:creationId xmlns:a16="http://schemas.microsoft.com/office/drawing/2014/main" id="{8F11F2B3-DEC8-4DD7-972F-33EB3ADB8A9C}"/>
              </a:ext>
            </a:extLst>
          </p:cNvPr>
          <p:cNvSpPr txBox="1"/>
          <p:nvPr/>
        </p:nvSpPr>
        <p:spPr>
          <a:xfrm>
            <a:off x="6485243" y="2930641"/>
            <a:ext cx="2561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4EBEA4"/>
                </a:solidFill>
                <a:latin typeface="Helvetica" panose="020B0403020202020204" pitchFamily="34" charset="0"/>
              </a:rPr>
              <a:t>How can I best use video to connect with influential Asian American consumers?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2B8DC-850D-41D7-8CFE-5E24953E6F00}"/>
              </a:ext>
            </a:extLst>
          </p:cNvPr>
          <p:cNvSpPr/>
          <p:nvPr/>
        </p:nvSpPr>
        <p:spPr>
          <a:xfrm>
            <a:off x="1" y="0"/>
            <a:ext cx="6274502" cy="6861654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half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of all adults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4BD20E-4292-4C0C-BACC-AF74A1B9E8EB}"/>
              </a:ext>
            </a:extLst>
          </p:cNvPr>
          <p:cNvSpPr/>
          <p:nvPr/>
        </p:nvSpPr>
        <p:spPr>
          <a:xfrm>
            <a:off x="6436343" y="600004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6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60180-A9CA-4711-9773-CB371B04B8FC}"/>
              </a:ext>
            </a:extLst>
          </p:cNvPr>
          <p:cNvSpPr txBox="1"/>
          <p:nvPr/>
        </p:nvSpPr>
        <p:spPr>
          <a:xfrm>
            <a:off x="1342861" y="3980370"/>
            <a:ext cx="4719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providing marketers with the data and insights they need to develop thoughtful, inclusive campaigns &amp; strategies. To find out more on the unique media consumption behaviors and cultural trends of multicultural consumers</a:t>
            </a:r>
            <a:r>
              <a:rPr lang="en-US">
                <a:solidFill>
                  <a:schemeClr val="bg1"/>
                </a:solidFill>
                <a:latin typeface="Helvetica" pitchFamily="2" charset="0"/>
              </a:rPr>
              <a:t>, visit the VAB’s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Multicultural Marketing Resource Center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21A7E-B031-4427-B944-444CDE2AE24C}"/>
              </a:ext>
            </a:extLst>
          </p:cNvPr>
          <p:cNvSpPr/>
          <p:nvPr/>
        </p:nvSpPr>
        <p:spPr>
          <a:xfrm>
            <a:off x="289383" y="2523629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FBB459-6F0B-46F0-A62B-FE64CA00AA3A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7" name="TextBox 16">
            <a:hlinkClick r:id="rId8"/>
            <a:extLst>
              <a:ext uri="{FF2B5EF4-FFF2-40B4-BE49-F238E27FC236}">
                <a16:creationId xmlns:a16="http://schemas.microsoft.com/office/drawing/2014/main" id="{4810F238-89EC-44AF-9668-8ECACA327BA0}"/>
              </a:ext>
            </a:extLst>
          </p:cNvPr>
          <p:cNvSpPr txBox="1"/>
          <p:nvPr/>
        </p:nvSpPr>
        <p:spPr>
          <a:xfrm>
            <a:off x="3192839" y="648314"/>
            <a:ext cx="230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u="sng">
                <a:solidFill>
                  <a:schemeClr val="bg1"/>
                </a:solidFill>
                <a:latin typeface="Helvetica" pitchFamily="2" charset="0"/>
              </a:rPr>
              <a:t>Reed Kiely</a:t>
            </a:r>
            <a:endParaRPr kumimoji="0" lang="en-US" sz="1100" b="1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1460E-DF4A-42BA-9EB2-F052860B0975}"/>
              </a:ext>
            </a:extLst>
          </p:cNvPr>
          <p:cNvSpPr txBox="1"/>
          <p:nvPr/>
        </p:nvSpPr>
        <p:spPr>
          <a:xfrm>
            <a:off x="3192839" y="961178"/>
            <a:ext cx="230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Associate Insights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reedk@thevab.com</a:t>
            </a:r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C11BA066-A30E-4C0B-B603-D4BE0845EB56}"/>
              </a:ext>
            </a:extLst>
          </p:cNvPr>
          <p:cNvSpPr txBox="1"/>
          <p:nvPr/>
        </p:nvSpPr>
        <p:spPr>
          <a:xfrm>
            <a:off x="339078" y="648314"/>
            <a:ext cx="2534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u="sng">
                <a:solidFill>
                  <a:schemeClr val="bg1"/>
                </a:solidFill>
                <a:latin typeface="Helvetica" pitchFamily="2" charset="0"/>
              </a:rPr>
              <a:t>Jason Wiese</a:t>
            </a:r>
            <a:endParaRPr kumimoji="0" lang="en-US" sz="1100" b="1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948F1E-CFC6-415D-AE66-0643267CD9B6}"/>
              </a:ext>
            </a:extLst>
          </p:cNvPr>
          <p:cNvSpPr txBox="1"/>
          <p:nvPr/>
        </p:nvSpPr>
        <p:spPr>
          <a:xfrm>
            <a:off x="339078" y="952317"/>
            <a:ext cx="2534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SVP, Director of Strategic Insights jasonw@thevab.com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5746D3-6758-47B5-AD17-FD7C1377740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2379"/>
            <a:ext cx="2386554" cy="1389686"/>
          </a:xfrm>
          <a:prstGeom prst="rect">
            <a:avLst/>
          </a:prstGeom>
        </p:spPr>
      </p:pic>
      <p:sp>
        <p:nvSpPr>
          <p:cNvPr id="22" name="TextBox 21">
            <a:hlinkClick r:id="rId3"/>
            <a:extLst>
              <a:ext uri="{FF2B5EF4-FFF2-40B4-BE49-F238E27FC236}">
                <a16:creationId xmlns:a16="http://schemas.microsoft.com/office/drawing/2014/main" id="{16059C99-3992-46E9-A6BA-2F7FEBD3CE72}"/>
              </a:ext>
            </a:extLst>
          </p:cNvPr>
          <p:cNvSpPr txBox="1"/>
          <p:nvPr/>
        </p:nvSpPr>
        <p:spPr>
          <a:xfrm>
            <a:off x="9268969" y="2914117"/>
            <a:ext cx="2618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my brand leverage the strength of the rising Latina consumer through video?</a:t>
            </a:r>
          </a:p>
        </p:txBody>
      </p:sp>
      <p:pic>
        <p:nvPicPr>
          <p:cNvPr id="5" name="Picture 4" descr="A circular object with text on it&#10;&#10;Description automatically generated with low confidence">
            <a:extLst>
              <a:ext uri="{FF2B5EF4-FFF2-40B4-BE49-F238E27FC236}">
                <a16:creationId xmlns:a16="http://schemas.microsoft.com/office/drawing/2014/main" id="{6059A65E-B154-4B8C-8EA8-A924C404B0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83" y="3980370"/>
            <a:ext cx="959842" cy="9598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879877-1C26-40F9-B3F8-507FB517B32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93BE92-F971-41D9-8992-A27B621C618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14C136-B5AB-40B4-8AFE-0768D34F2DE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35" name="Picture 34">
            <a:hlinkClick r:id="rId5"/>
            <a:extLst>
              <a:ext uri="{FF2B5EF4-FFF2-40B4-BE49-F238E27FC236}">
                <a16:creationId xmlns:a16="http://schemas.microsoft.com/office/drawing/2014/main" id="{BE8E73DD-059F-4526-B49F-869EB9F68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560938" y="1550470"/>
            <a:ext cx="2456483" cy="1381772"/>
          </a:xfrm>
          <a:prstGeom prst="rect">
            <a:avLst/>
          </a:prstGeom>
          <a:ln w="6350">
            <a:solidFill>
              <a:srgbClr val="1B1464"/>
            </a:solidFill>
          </a:ln>
        </p:spPr>
      </p:pic>
      <p:sp>
        <p:nvSpPr>
          <p:cNvPr id="25" name="TextBox 24">
            <a:hlinkClick r:id="rId8"/>
            <a:extLst>
              <a:ext uri="{FF2B5EF4-FFF2-40B4-BE49-F238E27FC236}">
                <a16:creationId xmlns:a16="http://schemas.microsoft.com/office/drawing/2014/main" id="{15BECDD8-0E18-973A-D63F-FE252E67A55B}"/>
              </a:ext>
            </a:extLst>
          </p:cNvPr>
          <p:cNvSpPr txBox="1"/>
          <p:nvPr/>
        </p:nvSpPr>
        <p:spPr>
          <a:xfrm>
            <a:off x="339078" y="1611203"/>
            <a:ext cx="2534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u="sng">
                <a:solidFill>
                  <a:schemeClr val="bg1"/>
                </a:solidFill>
                <a:latin typeface="Helvetica" pitchFamily="2" charset="0"/>
              </a:rPr>
              <a:t>Karolina Guillen</a:t>
            </a:r>
            <a:endParaRPr kumimoji="0" lang="en-US" sz="1100" b="1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704958-AE8F-22FF-1716-B4A5C77E6EE9}"/>
              </a:ext>
            </a:extLst>
          </p:cNvPr>
          <p:cNvSpPr txBox="1"/>
          <p:nvPr/>
        </p:nvSpPr>
        <p:spPr>
          <a:xfrm>
            <a:off x="339078" y="1915206"/>
            <a:ext cx="2534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chemeClr val="bg1"/>
                </a:solidFill>
                <a:latin typeface="Helvetica Light" panose="020B0403020202020204" pitchFamily="34" charset="0"/>
              </a:rPr>
              <a:t>karolinag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@thevab.com</a:t>
            </a:r>
          </a:p>
        </p:txBody>
      </p:sp>
      <p:sp>
        <p:nvSpPr>
          <p:cNvPr id="28" name="TextBox 27">
            <a:hlinkClick r:id="rId13"/>
            <a:extLst>
              <a:ext uri="{FF2B5EF4-FFF2-40B4-BE49-F238E27FC236}">
                <a16:creationId xmlns:a16="http://schemas.microsoft.com/office/drawing/2014/main" id="{43D96454-85E9-F8F3-9251-C3BCB960A612}"/>
              </a:ext>
            </a:extLst>
          </p:cNvPr>
          <p:cNvSpPr txBox="1"/>
          <p:nvPr/>
        </p:nvSpPr>
        <p:spPr>
          <a:xfrm>
            <a:off x="6368139" y="5083391"/>
            <a:ext cx="2849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does on-screen representation deepen engagement with Black consumers and drive business impact for brands?</a:t>
            </a:r>
          </a:p>
        </p:txBody>
      </p:sp>
      <p:pic>
        <p:nvPicPr>
          <p:cNvPr id="30" name="Picture 29">
            <a:hlinkClick r:id="rId13"/>
            <a:extLst>
              <a:ext uri="{FF2B5EF4-FFF2-40B4-BE49-F238E27FC236}">
                <a16:creationId xmlns:a16="http://schemas.microsoft.com/office/drawing/2014/main" id="{AE7BD867-6F1F-597B-A3CC-07FAB4AF841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560267" y="3709063"/>
            <a:ext cx="2437607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31" name="TextBox 30">
            <a:hlinkClick r:id="rId15"/>
            <a:extLst>
              <a:ext uri="{FF2B5EF4-FFF2-40B4-BE49-F238E27FC236}">
                <a16:creationId xmlns:a16="http://schemas.microsoft.com/office/drawing/2014/main" id="{A671B0CA-778D-2249-4D8A-C09209C2F037}"/>
              </a:ext>
            </a:extLst>
          </p:cNvPr>
          <p:cNvSpPr txBox="1"/>
          <p:nvPr/>
        </p:nvSpPr>
        <p:spPr>
          <a:xfrm>
            <a:off x="9363202" y="5083391"/>
            <a:ext cx="241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types of content are diverse audiences more likely to stream?</a:t>
            </a:r>
          </a:p>
        </p:txBody>
      </p:sp>
      <p:pic>
        <p:nvPicPr>
          <p:cNvPr id="36" name="Picture 35">
            <a:hlinkClick r:id="rId15"/>
            <a:extLst>
              <a:ext uri="{FF2B5EF4-FFF2-40B4-BE49-F238E27FC236}">
                <a16:creationId xmlns:a16="http://schemas.microsoft.com/office/drawing/2014/main" id="{743C5DDB-2129-D9A3-4F20-E555171212C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2947" y="3709063"/>
            <a:ext cx="2437607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82658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Curious to learn more about VAB? </a:t>
            </a:r>
            <a:r>
              <a:rPr lang="en-US" sz="180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Check out this </a:t>
            </a:r>
            <a:r>
              <a:rPr lang="en-US" sz="18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lang="en-US" sz="18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to see what we do and how we can help you develop business-driving marketing strategies.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A28B62-97B6-4C38-8E52-A98F95F9D7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8907401-1B16-455F-8BA3-ACA0D62CE52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38764-49E9-4E9A-9BC4-B05A1E89DA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mily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97B889CE-17F5-1512-CAB0-E13105A880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17" r="22452"/>
          <a:stretch/>
        </p:blipFill>
        <p:spPr>
          <a:xfrm>
            <a:off x="6564069" y="-12378"/>
            <a:ext cx="5627931" cy="68331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9526" y="0"/>
            <a:ext cx="6583045" cy="686915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half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of all adults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8B66-E87E-424D-8CCE-314107D81A14}"/>
              </a:ext>
            </a:extLst>
          </p:cNvPr>
          <p:cNvSpPr txBox="1"/>
          <p:nvPr/>
        </p:nvSpPr>
        <p:spPr>
          <a:xfrm>
            <a:off x="117167" y="1486317"/>
            <a:ext cx="63202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3178">
              <a:spcBef>
                <a:spcPct val="0"/>
              </a:spcBef>
              <a:defRPr/>
            </a:pPr>
            <a:r>
              <a:rPr lang="en-US">
                <a:solidFill>
                  <a:schemeClr val="bg1"/>
                </a:solidFill>
                <a:latin typeface="Helvetica Light" panose="020B0403020202020204"/>
                <a:ea typeface="+mj-ea"/>
                <a:cs typeface="+mj-cs"/>
              </a:rPr>
              <a:t>Marketers may find the LGBTQ+ community challenging to understand as research for this self-identifying group can be limited and sometimes age-biased (older generations tend to under-identify). </a:t>
            </a:r>
          </a:p>
          <a:p>
            <a:pPr defTabSz="583178">
              <a:spcBef>
                <a:spcPct val="0"/>
              </a:spcBef>
              <a:defRPr/>
            </a:pPr>
            <a:endParaRPr lang="en-US">
              <a:solidFill>
                <a:schemeClr val="bg1"/>
              </a:solidFill>
              <a:latin typeface="Helvetica Light" panose="020B0403020202020204"/>
              <a:ea typeface="+mj-ea"/>
              <a:cs typeface="+mj-cs"/>
            </a:endParaRPr>
          </a:p>
          <a:p>
            <a:pPr defTabSz="583178">
              <a:spcBef>
                <a:spcPct val="0"/>
              </a:spcBef>
              <a:defRPr/>
            </a:pPr>
            <a:r>
              <a:rPr lang="en-US">
                <a:solidFill>
                  <a:schemeClr val="bg1"/>
                </a:solidFill>
                <a:latin typeface="Helvetica Light" panose="020B0403020202020204"/>
                <a:ea typeface="+mj-ea"/>
                <a:cs typeface="+mj-cs"/>
              </a:rPr>
              <a:t>However, as people from all walks of life and different backgrounds and ethnicities can fall anywhere within the LGBTQ+ spectrum, understanding this segment has become expected for marketers.</a:t>
            </a:r>
          </a:p>
          <a:p>
            <a:pPr defTabSz="583178">
              <a:spcBef>
                <a:spcPct val="0"/>
              </a:spcBef>
              <a:defRPr/>
            </a:pPr>
            <a:endParaRPr lang="en-US">
              <a:solidFill>
                <a:schemeClr val="bg1"/>
              </a:solidFill>
              <a:latin typeface="Helvetica Light" panose="020B0403020202020204"/>
              <a:ea typeface="+mj-ea"/>
              <a:cs typeface="+mj-cs"/>
            </a:endParaRPr>
          </a:p>
          <a:p>
            <a:pPr defTabSz="583178">
              <a:spcBef>
                <a:spcPct val="0"/>
              </a:spcBef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  <a:t>By staying on top of the latest trends and figures of the growing LGBTQ+ community, marketers can gain a better understanding on how to effectively engage this audience and the greater sphere of advocates to drive positive brand outcomes.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E9BD09-27E1-46AD-8094-ADADAFCE55E8}"/>
              </a:ext>
            </a:extLst>
          </p:cNvPr>
          <p:cNvGrpSpPr/>
          <p:nvPr/>
        </p:nvGrpSpPr>
        <p:grpSpPr>
          <a:xfrm>
            <a:off x="237410" y="420009"/>
            <a:ext cx="4365070" cy="855923"/>
            <a:chOff x="237410" y="3815092"/>
            <a:chExt cx="4365070" cy="8559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5EBF1B-0BAA-4547-8F79-143996AD9AEC}"/>
                </a:ext>
              </a:extLst>
            </p:cNvPr>
            <p:cNvSpPr txBox="1"/>
            <p:nvPr/>
          </p:nvSpPr>
          <p:spPr>
            <a:xfrm>
              <a:off x="1145680" y="3815092"/>
              <a:ext cx="345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0263438-27D5-41C8-89EA-7B37A61DA784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2226618-3F19-4239-A9C8-7C95E3EAC56A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1D13CB-F38F-43A9-938E-82693FD83183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:a16="http://schemas.microsoft.com/office/drawing/2014/main" id="{CC357189-BCB4-4667-AA8F-352322E6E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8DE6D61-CC02-4BCA-B683-BAC83A96CB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34CF62-9503-41D1-A7E7-AE037B4A7D1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B78C73-D538-400A-BE29-8FB25104B14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50624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D54040A-0210-412A-8C97-63F0FC0240C8}"/>
              </a:ext>
            </a:extLst>
          </p:cNvPr>
          <p:cNvSpPr/>
          <p:nvPr/>
        </p:nvSpPr>
        <p:spPr>
          <a:xfrm>
            <a:off x="2023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14B43-5ED0-40D3-8270-C66AD9B7205B}"/>
              </a:ext>
            </a:extLst>
          </p:cNvPr>
          <p:cNvSpPr/>
          <p:nvPr/>
        </p:nvSpPr>
        <p:spPr>
          <a:xfrm>
            <a:off x="242975" y="158638"/>
            <a:ext cx="119275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Although the LGBTQ+ community is sizeable,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as a self-identifying group this segment can create a challenge for marketers looking for a definitive population universe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7F25D-9910-444A-9D96-C2A449843C50}"/>
              </a:ext>
            </a:extLst>
          </p:cNvPr>
          <p:cNvSpPr txBox="1"/>
          <p:nvPr/>
        </p:nvSpPr>
        <p:spPr>
          <a:xfrm>
            <a:off x="503714" y="6324857"/>
            <a:ext cx="11607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Winter 2022 Study.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Gallup</a:t>
            </a:r>
            <a:r>
              <a:rPr lang="en-US" sz="800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LGBT Identification in U.S. Ticks Up to 7.1%,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2/17/2022. The Hill: </a:t>
            </a:r>
            <a:r>
              <a:rPr lang="en-US" sz="800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 LGBTQ+ population hits 20 million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12/14/2021. * The Hill population size projected from % composition.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10FD0C-59DD-4B64-B831-F2056EFE4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03093-ACE6-40D6-8CEA-443D9CCB34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D13B5-3421-4C29-B488-545EEEB2913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76BB7-2E20-FF4F-0838-85C78B7BC4C7}"/>
              </a:ext>
            </a:extLst>
          </p:cNvPr>
          <p:cNvSpPr txBox="1"/>
          <p:nvPr/>
        </p:nvSpPr>
        <p:spPr>
          <a:xfrm>
            <a:off x="0" y="1830877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Population sizes of people who identify as LGBTQ+ from different sources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51956E-873A-7E66-56AF-F44EA5756575}"/>
              </a:ext>
            </a:extLst>
          </p:cNvPr>
          <p:cNvSpPr/>
          <p:nvPr/>
        </p:nvSpPr>
        <p:spPr>
          <a:xfrm>
            <a:off x="156817" y="2422113"/>
            <a:ext cx="3892962" cy="2460676"/>
          </a:xfrm>
          <a:prstGeom prst="round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F4CCD9B-C38C-C555-7FBB-B794902041EC}"/>
              </a:ext>
            </a:extLst>
          </p:cNvPr>
          <p:cNvSpPr/>
          <p:nvPr/>
        </p:nvSpPr>
        <p:spPr>
          <a:xfrm>
            <a:off x="8197320" y="2422113"/>
            <a:ext cx="3892962" cy="2460676"/>
          </a:xfrm>
          <a:prstGeom prst="round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C90A61D-6046-6A98-2B36-5EB51E23E543}"/>
              </a:ext>
            </a:extLst>
          </p:cNvPr>
          <p:cNvSpPr/>
          <p:nvPr/>
        </p:nvSpPr>
        <p:spPr>
          <a:xfrm>
            <a:off x="4180079" y="2410372"/>
            <a:ext cx="3892962" cy="2460676"/>
          </a:xfrm>
          <a:prstGeom prst="round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30F11-F32D-EDF0-4E58-23E643D1D153}"/>
              </a:ext>
            </a:extLst>
          </p:cNvPr>
          <p:cNvSpPr txBox="1"/>
          <p:nvPr/>
        </p:nvSpPr>
        <p:spPr>
          <a:xfrm>
            <a:off x="8275806" y="3122551"/>
            <a:ext cx="37359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13.3 MM </a:t>
            </a:r>
            <a:br>
              <a:rPr lang="en-US" sz="32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people identify as LGBTQ+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5.3% </a:t>
            </a: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 general population)</a:t>
            </a:r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386C8D-3FC3-D4E1-841C-C762A353695B}"/>
              </a:ext>
            </a:extLst>
          </p:cNvPr>
          <p:cNvSpPr txBox="1"/>
          <p:nvPr/>
        </p:nvSpPr>
        <p:spPr>
          <a:xfrm>
            <a:off x="244597" y="3074025"/>
            <a:ext cx="37359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 MM</a:t>
            </a:r>
            <a:br>
              <a:rPr lang="en-US" sz="32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people identify as LGBTQ+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~8% </a:t>
            </a: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 general population)</a:t>
            </a:r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4968E2-20A9-8255-6B8D-413B3A5D457F}"/>
              </a:ext>
            </a:extLst>
          </p:cNvPr>
          <p:cNvSpPr txBox="1"/>
          <p:nvPr/>
        </p:nvSpPr>
        <p:spPr>
          <a:xfrm>
            <a:off x="8186039" y="2515522"/>
            <a:ext cx="389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MRI-Simmons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1B9FC-9D31-EE3A-B387-19949EE48D67}"/>
              </a:ext>
            </a:extLst>
          </p:cNvPr>
          <p:cNvSpPr txBox="1"/>
          <p:nvPr/>
        </p:nvSpPr>
        <p:spPr>
          <a:xfrm>
            <a:off x="4149519" y="2510150"/>
            <a:ext cx="389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Gallup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9941CC-6E79-BD26-F7E3-5EDF7D7FD753}"/>
              </a:ext>
            </a:extLst>
          </p:cNvPr>
          <p:cNvSpPr txBox="1"/>
          <p:nvPr/>
        </p:nvSpPr>
        <p:spPr>
          <a:xfrm>
            <a:off x="166109" y="2504727"/>
            <a:ext cx="389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Hill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9C6F36-F3E1-C1F4-FDF4-2CF4025C7132}"/>
              </a:ext>
            </a:extLst>
          </p:cNvPr>
          <p:cNvSpPr txBox="1"/>
          <p:nvPr/>
        </p:nvSpPr>
        <p:spPr>
          <a:xfrm>
            <a:off x="4254521" y="3110810"/>
            <a:ext cx="37359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17.8 MM</a:t>
            </a:r>
            <a:r>
              <a:rPr lang="en-US" sz="4400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r>
              <a:rPr lang="en-US" sz="44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en-US" sz="32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people identify as LGBTQ+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7.1% </a:t>
            </a: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 general population)</a:t>
            </a:r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048B06-5562-BD6F-0BD5-15EDD7969FFB}"/>
              </a:ext>
            </a:extLst>
          </p:cNvPr>
          <p:cNvGrpSpPr/>
          <p:nvPr/>
        </p:nvGrpSpPr>
        <p:grpSpPr>
          <a:xfrm>
            <a:off x="4286817" y="5209977"/>
            <a:ext cx="3618365" cy="835759"/>
            <a:chOff x="6431151" y="1744980"/>
            <a:chExt cx="5344430" cy="123444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F1999D5-412A-F197-BB93-C878E56DCE22}"/>
                </a:ext>
              </a:extLst>
            </p:cNvPr>
            <p:cNvSpPr/>
            <p:nvPr/>
          </p:nvSpPr>
          <p:spPr>
            <a:xfrm>
              <a:off x="6431151" y="1744980"/>
              <a:ext cx="5344430" cy="12344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D3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48E47D2-C1C9-5E08-4811-012CAC6DA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4631" y="2131608"/>
              <a:ext cx="4907624" cy="62195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B33BFBE-3EB9-57ED-4B76-51A56F9A1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8782" y="1823332"/>
              <a:ext cx="972162" cy="23824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045C10-B780-4CF7-2737-87A9F2D2DD66}"/>
              </a:ext>
            </a:extLst>
          </p:cNvPr>
          <p:cNvGrpSpPr/>
          <p:nvPr/>
        </p:nvGrpSpPr>
        <p:grpSpPr>
          <a:xfrm>
            <a:off x="185870" y="5113781"/>
            <a:ext cx="3853440" cy="1071515"/>
            <a:chOff x="6309092" y="3574839"/>
            <a:chExt cx="5344431" cy="143235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382DA18-0821-A97A-3A3F-6FAA53D408E6}"/>
                </a:ext>
              </a:extLst>
            </p:cNvPr>
            <p:cNvSpPr/>
            <p:nvPr/>
          </p:nvSpPr>
          <p:spPr>
            <a:xfrm>
              <a:off x="6309092" y="3574839"/>
              <a:ext cx="5344431" cy="143235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D3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BB97EE0-FE01-A119-4F12-255690CD0BEE}"/>
                </a:ext>
              </a:extLst>
            </p:cNvPr>
            <p:cNvGrpSpPr/>
            <p:nvPr/>
          </p:nvGrpSpPr>
          <p:grpSpPr>
            <a:xfrm>
              <a:off x="6388292" y="4064635"/>
              <a:ext cx="5186030" cy="732818"/>
              <a:chOff x="6425842" y="3940805"/>
              <a:chExt cx="5186030" cy="732818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1E1B71AA-1DA5-2FBD-4F46-1DE1C5B37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9933"/>
              <a:stretch/>
            </p:blipFill>
            <p:spPr>
              <a:xfrm>
                <a:off x="6425842" y="3971886"/>
                <a:ext cx="2703488" cy="235118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B52C230-4DB6-6A93-9F84-780814F41D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7886" r="6441" b="62047"/>
              <a:stretch/>
            </p:blipFill>
            <p:spPr>
              <a:xfrm>
                <a:off x="8976417" y="3940805"/>
                <a:ext cx="2529376" cy="23511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623D556-7CED-5441-D452-056058B98D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9795" b="40137"/>
              <a:stretch/>
            </p:blipFill>
            <p:spPr>
              <a:xfrm>
                <a:off x="6443964" y="4211320"/>
                <a:ext cx="2703488" cy="235118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F8B3016-DA52-E70C-7F51-D86F4A5DCB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0902" b="18643"/>
              <a:stretch/>
            </p:blipFill>
            <p:spPr>
              <a:xfrm>
                <a:off x="9022498" y="4216893"/>
                <a:ext cx="2589374" cy="229545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EED87B91-5B7C-B415-C579-609176D3B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78722"/>
              <a:stretch/>
            </p:blipFill>
            <p:spPr>
              <a:xfrm>
                <a:off x="6432113" y="4434847"/>
                <a:ext cx="2589374" cy="238776"/>
              </a:xfrm>
              <a:prstGeom prst="rect">
                <a:avLst/>
              </a:prstGeom>
            </p:spPr>
          </p:pic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D075ECE-0276-856C-4F0C-F5864BD3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9337" y="3600538"/>
              <a:ext cx="1054189" cy="42389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CD18BD8-3DA1-82B6-51BA-C119A05FE6EB}"/>
              </a:ext>
            </a:extLst>
          </p:cNvPr>
          <p:cNvGrpSpPr/>
          <p:nvPr/>
        </p:nvGrpSpPr>
        <p:grpSpPr>
          <a:xfrm>
            <a:off x="8317622" y="5159120"/>
            <a:ext cx="3579475" cy="949779"/>
            <a:chOff x="6431150" y="4709653"/>
            <a:chExt cx="5344431" cy="132736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65F1EDD-6E1D-441B-E690-7B1DDAEF6047}"/>
                </a:ext>
              </a:extLst>
            </p:cNvPr>
            <p:cNvSpPr/>
            <p:nvPr/>
          </p:nvSpPr>
          <p:spPr>
            <a:xfrm>
              <a:off x="6431150" y="4709653"/>
              <a:ext cx="5344431" cy="13273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D3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F22B3B0-828B-5876-9031-06E0D50E5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7643" y="5095359"/>
              <a:ext cx="4656707" cy="84917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694B7FA-DEBA-2838-F60A-363BCC772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7643" y="4759163"/>
              <a:ext cx="716716" cy="286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03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D54040A-0210-412A-8C97-63F0FC0240C8}"/>
              </a:ext>
            </a:extLst>
          </p:cNvPr>
          <p:cNvSpPr/>
          <p:nvPr/>
        </p:nvSpPr>
        <p:spPr>
          <a:xfrm>
            <a:off x="2022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14B43-5ED0-40D3-8270-C66AD9B7205B}"/>
              </a:ext>
            </a:extLst>
          </p:cNvPr>
          <p:cNvSpPr/>
          <p:nvPr/>
        </p:nvSpPr>
        <p:spPr>
          <a:xfrm>
            <a:off x="231843" y="158638"/>
            <a:ext cx="11860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Young and diverse audiences are more likely to identify as part of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LGBTQ+ community, therefore brands can foster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greater engagement with this segment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through inclusivity messaging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10FD0C-59DD-4B64-B831-F2056EFE4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03093-ACE6-40D6-8CEA-443D9CCB34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D13B5-3421-4C29-B488-545EEEB2913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D47936-6BD2-07BD-96B4-87497CF9F3EB}"/>
              </a:ext>
            </a:extLst>
          </p:cNvPr>
          <p:cNvCxnSpPr>
            <a:cxnSpLocks/>
          </p:cNvCxnSpPr>
          <p:nvPr/>
        </p:nvCxnSpPr>
        <p:spPr>
          <a:xfrm>
            <a:off x="6086252" y="1866368"/>
            <a:ext cx="0" cy="413847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6BA31DD-D947-FC25-B0CD-60D93FD5A62C}"/>
              </a:ext>
            </a:extLst>
          </p:cNvPr>
          <p:cNvSpPr txBox="1"/>
          <p:nvPr/>
        </p:nvSpPr>
        <p:spPr>
          <a:xfrm>
            <a:off x="411062" y="6078465"/>
            <a:ext cx="1160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Winter 2022 Study, March 2022; LGBTQ represents P18+ that identify as LGBTQ. Birth ranges for generations: Gen Z = 1997-2010, Millennials = 1977-1996, Gen X = 1965-1976, Boomers = 1946-1964. Native American refers to American Indian or Alaska Native. To derive at 100%, ethnicities were broken out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the following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White = Non-Hispanic White Only; Hispanic = Spanish or Hispanic Origin; Black = Non-Hispanic Black / African American Only; Asian = Non-Hispanic Asian; Native American = Non-Hispanic American Indian or Alaska Native.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0B774B-084B-66AD-85BB-C11FF78A53D6}"/>
              </a:ext>
            </a:extLst>
          </p:cNvPr>
          <p:cNvSpPr txBox="1"/>
          <p:nvPr/>
        </p:nvSpPr>
        <p:spPr>
          <a:xfrm>
            <a:off x="6211958" y="1653444"/>
            <a:ext cx="540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sng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r>
              <a:rPr lang="en-US"/>
              <a:t>LGBTQ Community by Ethnicity</a:t>
            </a:r>
          </a:p>
          <a:p>
            <a:r>
              <a:rPr lang="en-US" sz="1200" b="0" u="none"/>
              <a:t>Index vs. A18+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F76B750-CD09-A66D-0BD7-E69CDC17D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468134"/>
              </p:ext>
            </p:extLst>
          </p:nvPr>
        </p:nvGraphicFramePr>
        <p:xfrm>
          <a:off x="6417220" y="2097503"/>
          <a:ext cx="4954294" cy="405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C043CD-ADDC-A5FA-5BA7-29B36C53E5E4}"/>
              </a:ext>
            </a:extLst>
          </p:cNvPr>
          <p:cNvCxnSpPr>
            <a:cxnSpLocks/>
          </p:cNvCxnSpPr>
          <p:nvPr/>
        </p:nvCxnSpPr>
        <p:spPr>
          <a:xfrm flipH="1">
            <a:off x="8894367" y="2312894"/>
            <a:ext cx="1670953" cy="31839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B902972C-BE9E-75C3-E854-8720A69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557672"/>
              </p:ext>
            </p:extLst>
          </p:nvPr>
        </p:nvGraphicFramePr>
        <p:xfrm>
          <a:off x="485035" y="2566335"/>
          <a:ext cx="4285654" cy="334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48EBB011-525D-D531-2595-1D4204E18FE6}"/>
              </a:ext>
            </a:extLst>
          </p:cNvPr>
          <p:cNvSpPr txBox="1"/>
          <p:nvPr/>
        </p:nvSpPr>
        <p:spPr>
          <a:xfrm>
            <a:off x="231843" y="1663383"/>
            <a:ext cx="4866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LGBTQ Community by Generation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C93ACB-CE57-E8BD-3E94-3DB40D9974B5}"/>
              </a:ext>
            </a:extLst>
          </p:cNvPr>
          <p:cNvGrpSpPr/>
          <p:nvPr/>
        </p:nvGrpSpPr>
        <p:grpSpPr>
          <a:xfrm>
            <a:off x="4138984" y="2244143"/>
            <a:ext cx="1651747" cy="877163"/>
            <a:chOff x="10571222" y="2771401"/>
            <a:chExt cx="1651747" cy="87716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96CDDF4-041B-1752-1136-8C7AC8C933D7}"/>
                </a:ext>
              </a:extLst>
            </p:cNvPr>
            <p:cNvSpPr/>
            <p:nvPr/>
          </p:nvSpPr>
          <p:spPr>
            <a:xfrm>
              <a:off x="10571222" y="2771401"/>
              <a:ext cx="1651747" cy="877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E65442-273C-A19C-44DD-90E38C22C8B3}"/>
                </a:ext>
              </a:extLst>
            </p:cNvPr>
            <p:cNvSpPr txBox="1"/>
            <p:nvPr/>
          </p:nvSpPr>
          <p:spPr>
            <a:xfrm>
              <a:off x="10571222" y="2771401"/>
              <a:ext cx="1651747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79%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of people who identify as LGBTQ are between the ages of 18-49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28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9431A9-40AB-0DDB-B54A-8907E98FC132}"/>
              </a:ext>
            </a:extLst>
          </p:cNvPr>
          <p:cNvSpPr/>
          <p:nvPr/>
        </p:nvSpPr>
        <p:spPr>
          <a:xfrm>
            <a:off x="8219473" y="1536646"/>
            <a:ext cx="3980167" cy="5332958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D54040A-0210-412A-8C97-63F0FC0240C8}"/>
              </a:ext>
            </a:extLst>
          </p:cNvPr>
          <p:cNvSpPr/>
          <p:nvPr/>
        </p:nvSpPr>
        <p:spPr>
          <a:xfrm>
            <a:off x="0" y="1536646"/>
            <a:ext cx="8211833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14B43-5ED0-40D3-8270-C66AD9B7205B}"/>
              </a:ext>
            </a:extLst>
          </p:cNvPr>
          <p:cNvSpPr/>
          <p:nvPr/>
        </p:nvSpPr>
        <p:spPr>
          <a:xfrm>
            <a:off x="193559" y="357919"/>
            <a:ext cx="120060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LGBTQ+ identifying consumers are similar to non-LGBTQ+ consumers when it comes to their education and income levels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10FD0C-59DD-4B64-B831-F2056EFE4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03093-ACE6-40D6-8CEA-443D9CCB34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D13B5-3421-4C29-B488-545EEEB2913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F05BF-98A7-76B6-07E6-DB9E382199E7}"/>
              </a:ext>
            </a:extLst>
          </p:cNvPr>
          <p:cNvSpPr txBox="1"/>
          <p:nvPr/>
        </p:nvSpPr>
        <p:spPr>
          <a:xfrm>
            <a:off x="8277866" y="1824076"/>
            <a:ext cx="3863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chemeClr val="bg1"/>
                </a:solidFill>
                <a:latin typeface="Helvetica" panose="020B0403020202020204" pitchFamily="34" charset="0"/>
              </a:rPr>
              <a:t>% of Respondents With $100k+ HHI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DF6746-E405-750A-EAFC-89F05A1B5A43}"/>
              </a:ext>
            </a:extLst>
          </p:cNvPr>
          <p:cNvSpPr/>
          <p:nvPr/>
        </p:nvSpPr>
        <p:spPr>
          <a:xfrm>
            <a:off x="8775458" y="2624137"/>
            <a:ext cx="2868197" cy="15521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2B22AE-8060-E3CE-2507-F8BEA90C4F5F}"/>
              </a:ext>
            </a:extLst>
          </p:cNvPr>
          <p:cNvSpPr txBox="1"/>
          <p:nvPr/>
        </p:nvSpPr>
        <p:spPr>
          <a:xfrm>
            <a:off x="8907512" y="2781264"/>
            <a:ext cx="260408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solidFill>
                  <a:srgbClr val="1B1464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LGBTQ</a:t>
            </a:r>
          </a:p>
          <a:p>
            <a:pPr algn="ctr"/>
            <a:r>
              <a:rPr lang="en-US" sz="54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39%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0FB301-F5F5-332F-8BA8-5330CE736236}"/>
              </a:ext>
            </a:extLst>
          </p:cNvPr>
          <p:cNvSpPr/>
          <p:nvPr/>
        </p:nvSpPr>
        <p:spPr>
          <a:xfrm>
            <a:off x="8775458" y="4430935"/>
            <a:ext cx="2868197" cy="15521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7C5EC7-0030-C65E-501C-7B3C4AB9E69F}"/>
              </a:ext>
            </a:extLst>
          </p:cNvPr>
          <p:cNvSpPr txBox="1"/>
          <p:nvPr/>
        </p:nvSpPr>
        <p:spPr>
          <a:xfrm>
            <a:off x="9122584" y="4601413"/>
            <a:ext cx="21739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solidFill>
                  <a:srgbClr val="1B1464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Non-LGBTQ</a:t>
            </a:r>
          </a:p>
          <a:p>
            <a:pPr algn="ctr"/>
            <a:r>
              <a:rPr lang="en-US" sz="54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41%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94B1C56-944F-6D8E-8C9F-3E80C609A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094759"/>
              </p:ext>
            </p:extLst>
          </p:nvPr>
        </p:nvGraphicFramePr>
        <p:xfrm>
          <a:off x="92531" y="2162630"/>
          <a:ext cx="8119966" cy="397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2DDE0B-B94D-19EE-D34A-883DF16D8979}"/>
              </a:ext>
            </a:extLst>
          </p:cNvPr>
          <p:cNvSpPr txBox="1"/>
          <p:nvPr/>
        </p:nvSpPr>
        <p:spPr>
          <a:xfrm>
            <a:off x="21520" y="1824076"/>
            <a:ext cx="819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Highest Education Level Completed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3F981F-B121-1636-05FA-55276AA08B08}"/>
              </a:ext>
            </a:extLst>
          </p:cNvPr>
          <p:cNvSpPr txBox="1"/>
          <p:nvPr/>
        </p:nvSpPr>
        <p:spPr>
          <a:xfrm>
            <a:off x="509284" y="6228975"/>
            <a:ext cx="776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Winter 2022 Study; LGBTQ represents P18+ that identify as LGBTQ &amp; Non-LGBTQ represents P18+ that do not identify as LGBTQ.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D54040A-0210-412A-8C97-63F0FC0240C8}"/>
              </a:ext>
            </a:extLst>
          </p:cNvPr>
          <p:cNvSpPr/>
          <p:nvPr/>
        </p:nvSpPr>
        <p:spPr>
          <a:xfrm>
            <a:off x="2022" y="1714499"/>
            <a:ext cx="12189977" cy="5154651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14B43-5ED0-40D3-8270-C66AD9B7205B}"/>
              </a:ext>
            </a:extLst>
          </p:cNvPr>
          <p:cNvSpPr/>
          <p:nvPr/>
        </p:nvSpPr>
        <p:spPr>
          <a:xfrm>
            <a:off x="197511" y="243226"/>
            <a:ext cx="1199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While marriage rates are flat in the U.S., LGBTQ+ marriage rates are growing and they are more likely to have children than non-LGBTQ+ couples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10FD0C-59DD-4B64-B831-F2056EFE4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03093-ACE6-40D6-8CEA-443D9CCB34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D13B5-3421-4C29-B488-545EEEB2913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D47936-6BD2-07BD-96B4-87497CF9F3EB}"/>
              </a:ext>
            </a:extLst>
          </p:cNvPr>
          <p:cNvCxnSpPr>
            <a:cxnSpLocks/>
          </p:cNvCxnSpPr>
          <p:nvPr/>
        </p:nvCxnSpPr>
        <p:spPr>
          <a:xfrm>
            <a:off x="6086252" y="1785102"/>
            <a:ext cx="0" cy="4322509"/>
          </a:xfrm>
          <a:prstGeom prst="line">
            <a:avLst/>
          </a:prstGeom>
          <a:ln w="28575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91B07F-D7EC-E392-F2B3-50E18BE77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651332"/>
              </p:ext>
            </p:extLst>
          </p:nvPr>
        </p:nvGraphicFramePr>
        <p:xfrm>
          <a:off x="6202496" y="2326641"/>
          <a:ext cx="5908237" cy="382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BF98AFD-0FE4-6100-6D83-C604BEA1C2E2}"/>
              </a:ext>
            </a:extLst>
          </p:cNvPr>
          <p:cNvSpPr txBox="1"/>
          <p:nvPr/>
        </p:nvSpPr>
        <p:spPr>
          <a:xfrm>
            <a:off x="6380922" y="1846014"/>
            <a:ext cx="561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>
                <a:solidFill>
                  <a:srgbClr val="1B1464"/>
                </a:solidFill>
                <a:latin typeface="Helvetica" panose="020B0403020202020204" pitchFamily="34" charset="0"/>
              </a:rPr>
              <a:t>% Married with Children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D042CC-A86E-FD2E-D6E3-60FAD1259D98}"/>
              </a:ext>
            </a:extLst>
          </p:cNvPr>
          <p:cNvSpPr txBox="1"/>
          <p:nvPr/>
        </p:nvSpPr>
        <p:spPr>
          <a:xfrm>
            <a:off x="509284" y="6202363"/>
            <a:ext cx="1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Fall 2015 Study &amp; Winter 2022 Study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‘% Married with Children’ chart based on MRI-Simmons Winter 2022 Study. LGBTQ represents P18+ that identify as LGBTQ &amp; Non-LGBTQ represents P18+ that do not identify as LGBTQ.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0766F9B-D504-CF9A-9ACB-11234278D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123546"/>
              </p:ext>
            </p:extLst>
          </p:nvPr>
        </p:nvGraphicFramePr>
        <p:xfrm>
          <a:off x="61772" y="2326641"/>
          <a:ext cx="5908237" cy="382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5F7DBDA-B321-0E7E-3DDB-9A2D77587CB5}"/>
              </a:ext>
            </a:extLst>
          </p:cNvPr>
          <p:cNvSpPr/>
          <p:nvPr/>
        </p:nvSpPr>
        <p:spPr>
          <a:xfrm>
            <a:off x="2474843" y="4529522"/>
            <a:ext cx="794720" cy="365392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+112%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6A6202-FAC1-A086-B30F-51A1565611F8}"/>
              </a:ext>
            </a:extLst>
          </p:cNvPr>
          <p:cNvSpPr txBox="1"/>
          <p:nvPr/>
        </p:nvSpPr>
        <p:spPr>
          <a:xfrm>
            <a:off x="197511" y="1846013"/>
            <a:ext cx="549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>
                <a:solidFill>
                  <a:srgbClr val="1B1464"/>
                </a:solidFill>
                <a:latin typeface="Helvetica" panose="020B0403020202020204" pitchFamily="34" charset="0"/>
              </a:rPr>
              <a:t>% Married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231776-5D41-AA86-67B8-82ABA69511E0}"/>
              </a:ext>
            </a:extLst>
          </p:cNvPr>
          <p:cNvSpPr/>
          <p:nvPr/>
        </p:nvSpPr>
        <p:spPr>
          <a:xfrm>
            <a:off x="231843" y="1108631"/>
            <a:ext cx="1186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6"/>
              </a:buBlip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LGBTQ+ marriages have doubled since 2015 when same-sex marriage was legalized nationwide; this enabled more couples to form their own family units, complete with children, which has strengthened the consumer segment opportunity for marketers among these larger households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A4F1B6-82FA-EA53-A300-42B5541A2AF0}"/>
              </a:ext>
            </a:extLst>
          </p:cNvPr>
          <p:cNvSpPr/>
          <p:nvPr/>
        </p:nvSpPr>
        <p:spPr>
          <a:xfrm>
            <a:off x="5138531" y="2689236"/>
            <a:ext cx="817907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+1.5%</a:t>
            </a:r>
          </a:p>
        </p:txBody>
      </p:sp>
    </p:spTree>
    <p:extLst>
      <p:ext uri="{BB962C8B-B14F-4D97-AF65-F5344CB8AC3E}">
        <p14:creationId xmlns:p14="http://schemas.microsoft.com/office/powerpoint/2010/main" val="239820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D54040A-0210-412A-8C97-63F0FC0240C8}"/>
              </a:ext>
            </a:extLst>
          </p:cNvPr>
          <p:cNvSpPr/>
          <p:nvPr/>
        </p:nvSpPr>
        <p:spPr>
          <a:xfrm>
            <a:off x="2023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14B43-5ED0-40D3-8270-C66AD9B7205B}"/>
              </a:ext>
            </a:extLst>
          </p:cNvPr>
          <p:cNvSpPr/>
          <p:nvPr/>
        </p:nvSpPr>
        <p:spPr>
          <a:xfrm>
            <a:off x="231843" y="222089"/>
            <a:ext cx="118604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LGBTQ+ community cares passionately for the world around them, supporting and acting for the betterment of society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highlight>
                <a:srgbClr val="FFFF00"/>
              </a:highlight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10FD0C-59DD-4B64-B831-F2056EFE4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03093-ACE6-40D6-8CEA-443D9CCB34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D13B5-3421-4C29-B488-545EEEB2913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E7C2B-9CFA-12F5-CC15-21B827F97D44}"/>
              </a:ext>
            </a:extLst>
          </p:cNvPr>
          <p:cNvSpPr txBox="1"/>
          <p:nvPr/>
        </p:nvSpPr>
        <p:spPr>
          <a:xfrm>
            <a:off x="509284" y="6296452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Winter 2022 Study; LGBTQ represents P18+ that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identify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as LGBTQ</a:t>
            </a:r>
            <a:r>
              <a:rPr lang="en-US" sz="9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Base = any agree. *Respondents categorized this statement as ‘average importance’ or ‘very important.’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7F80431-B48C-C92E-5383-3F6571416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346" y="2342005"/>
            <a:ext cx="1529913" cy="152991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0763D322-13FD-1A6E-16B8-4F62300B0F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748"/>
          <a:stretch/>
        </p:blipFill>
        <p:spPr>
          <a:xfrm>
            <a:off x="5558601" y="2342005"/>
            <a:ext cx="1074798" cy="1529913"/>
          </a:xfrm>
          <a:prstGeom prst="rect">
            <a:avLst/>
          </a:prstGeom>
        </p:spPr>
      </p:pic>
      <p:pic>
        <p:nvPicPr>
          <p:cNvPr id="31" name="Picture 30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35425DE0-EFC8-6606-F716-BF30BFE3D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810" y="2342005"/>
            <a:ext cx="1535177" cy="15351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35F7EDF-4386-44D5-7AB6-754AE7644DF6}"/>
              </a:ext>
            </a:extLst>
          </p:cNvPr>
          <p:cNvSpPr txBox="1"/>
          <p:nvPr/>
        </p:nvSpPr>
        <p:spPr>
          <a:xfrm>
            <a:off x="380413" y="4628266"/>
            <a:ext cx="3333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‘Working for the 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welfare </a:t>
            </a:r>
          </a:p>
          <a:p>
            <a:pPr algn="ctr"/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of society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 is important* to me’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D278C3-3831-6B8D-5010-FB67956A677A}"/>
              </a:ext>
            </a:extLst>
          </p:cNvPr>
          <p:cNvSpPr txBox="1"/>
          <p:nvPr/>
        </p:nvSpPr>
        <p:spPr>
          <a:xfrm>
            <a:off x="1329985" y="3916818"/>
            <a:ext cx="1476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>
                <a:solidFill>
                  <a:srgbClr val="ED3C8D"/>
                </a:solidFill>
                <a:effectLst/>
                <a:latin typeface="Helvetica" panose="020B0403020202020204" pitchFamily="34" charset="0"/>
              </a:rPr>
              <a:t>86%</a:t>
            </a:r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819482-8C8B-F3E8-544C-A4E121D31ADC}"/>
              </a:ext>
            </a:extLst>
          </p:cNvPr>
          <p:cNvSpPr txBox="1"/>
          <p:nvPr/>
        </p:nvSpPr>
        <p:spPr>
          <a:xfrm>
            <a:off x="8224710" y="4628266"/>
            <a:ext cx="38091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‘If I feel strongly about an issue, </a:t>
            </a:r>
          </a:p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I will 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participate in a civil protest</a:t>
            </a:r>
            <a:r>
              <a:rPr lang="en-US" sz="1600">
                <a:solidFill>
                  <a:srgbClr val="ED3C8D"/>
                </a:solidFill>
                <a:latin typeface="Helvetica" panose="020B0403020202020204" pitchFamily="34" charset="0"/>
              </a:rPr>
              <a:t>’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34ABE9-A56D-5DC0-BBF5-95C9AB2E738A}"/>
              </a:ext>
            </a:extLst>
          </p:cNvPr>
          <p:cNvSpPr txBox="1"/>
          <p:nvPr/>
        </p:nvSpPr>
        <p:spPr>
          <a:xfrm>
            <a:off x="9414602" y="3909519"/>
            <a:ext cx="1429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45%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E9545D-8AD4-0B07-BFA5-795E5D496453}"/>
              </a:ext>
            </a:extLst>
          </p:cNvPr>
          <p:cNvSpPr txBox="1"/>
          <p:nvPr/>
        </p:nvSpPr>
        <p:spPr>
          <a:xfrm>
            <a:off x="3881718" y="4628266"/>
            <a:ext cx="4428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‘I am more likely to 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purchase brands that support a cause I care about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B6155F-C339-0ABE-E085-6230B96AEE24}"/>
              </a:ext>
            </a:extLst>
          </p:cNvPr>
          <p:cNvSpPr txBox="1"/>
          <p:nvPr/>
        </p:nvSpPr>
        <p:spPr>
          <a:xfrm>
            <a:off x="5255675" y="3915351"/>
            <a:ext cx="1680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56</a:t>
            </a:r>
            <a:r>
              <a:rPr lang="en-US" sz="4000" b="1" i="0" u="none" strike="noStrike">
                <a:solidFill>
                  <a:srgbClr val="ED3C8D"/>
                </a:solidFill>
                <a:effectLst/>
                <a:latin typeface="Helvetica" panose="020B0403020202020204" pitchFamily="34" charset="0"/>
              </a:rPr>
              <a:t>%</a:t>
            </a:r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0CBB957-05E4-BB94-E986-623017060AAE}"/>
              </a:ext>
            </a:extLst>
          </p:cNvPr>
          <p:cNvSpPr/>
          <p:nvPr/>
        </p:nvSpPr>
        <p:spPr>
          <a:xfrm>
            <a:off x="4775523" y="5371323"/>
            <a:ext cx="2640954" cy="485708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anose="020B0403020202020204" pitchFamily="34" charset="0"/>
              </a:rPr>
              <a:t>+13% </a:t>
            </a:r>
            <a:r>
              <a:rPr lang="en-US" sz="1400">
                <a:latin typeface="Helvetica" panose="020B0403020202020204" pitchFamily="34" charset="0"/>
              </a:rPr>
              <a:t>more likely than </a:t>
            </a:r>
            <a:br>
              <a:rPr lang="en-US" sz="1400">
                <a:latin typeface="Helvetica" panose="020B0403020202020204" pitchFamily="34" charset="0"/>
              </a:rPr>
            </a:br>
            <a:r>
              <a:rPr lang="en-US" sz="1400">
                <a:latin typeface="Helvetica" panose="020B0403020202020204" pitchFamily="34" charset="0"/>
              </a:rPr>
              <a:t>non-LGBTQ respondents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7BC8A3B-CA94-0621-C156-0AE773DB255B}"/>
              </a:ext>
            </a:extLst>
          </p:cNvPr>
          <p:cNvSpPr/>
          <p:nvPr/>
        </p:nvSpPr>
        <p:spPr>
          <a:xfrm>
            <a:off x="8808825" y="5365490"/>
            <a:ext cx="2640954" cy="485708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anose="020B0403020202020204" pitchFamily="34" charset="0"/>
              </a:rPr>
              <a:t>+28% </a:t>
            </a:r>
            <a:r>
              <a:rPr lang="en-US" sz="1400">
                <a:latin typeface="Helvetica" panose="020B0403020202020204" pitchFamily="34" charset="0"/>
              </a:rPr>
              <a:t>more likely than </a:t>
            </a:r>
            <a:br>
              <a:rPr lang="en-US" sz="1400">
                <a:latin typeface="Helvetica" panose="020B0403020202020204" pitchFamily="34" charset="0"/>
              </a:rPr>
            </a:br>
            <a:r>
              <a:rPr lang="en-US" sz="1400">
                <a:latin typeface="Helvetica" panose="020B0403020202020204" pitchFamily="34" charset="0"/>
              </a:rPr>
              <a:t>non-LGBTQ respondents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CAFB8A-4872-0501-470B-1CC9DA3026DF}"/>
              </a:ext>
            </a:extLst>
          </p:cNvPr>
          <p:cNvSpPr txBox="1"/>
          <p:nvPr/>
        </p:nvSpPr>
        <p:spPr>
          <a:xfrm>
            <a:off x="-5778" y="1605828"/>
            <a:ext cx="121977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Social Advocacy Attitudes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who agree among LGBTQ P18+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07244B-890D-3DC5-BD88-F5951497B74F}"/>
              </a:ext>
            </a:extLst>
          </p:cNvPr>
          <p:cNvSpPr/>
          <p:nvPr/>
        </p:nvSpPr>
        <p:spPr>
          <a:xfrm>
            <a:off x="231843" y="1107040"/>
            <a:ext cx="1186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Their penchant for advocacy makes them good ambassadors for brands they feel connected to</a:t>
            </a:r>
          </a:p>
        </p:txBody>
      </p:sp>
    </p:spTree>
    <p:extLst>
      <p:ext uri="{BB962C8B-B14F-4D97-AF65-F5344CB8AC3E}">
        <p14:creationId xmlns:p14="http://schemas.microsoft.com/office/powerpoint/2010/main" val="313423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D54040A-0210-412A-8C97-63F0FC0240C8}"/>
              </a:ext>
            </a:extLst>
          </p:cNvPr>
          <p:cNvSpPr/>
          <p:nvPr/>
        </p:nvSpPr>
        <p:spPr>
          <a:xfrm>
            <a:off x="2023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14B43-5ED0-40D3-8270-C66AD9B7205B}"/>
              </a:ext>
            </a:extLst>
          </p:cNvPr>
          <p:cNvSpPr/>
          <p:nvPr/>
        </p:nvSpPr>
        <p:spPr>
          <a:xfrm>
            <a:off x="231843" y="321010"/>
            <a:ext cx="118604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LGBTQ+ consumers are more likely to be non-conforming trendsetters that try new products and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have major influence over their peers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10FD0C-59DD-4B64-B831-F2056EFE4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03093-ACE6-40D6-8CEA-443D9CCB34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D13B5-3421-4C29-B488-545EEEB2913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DF5FEA-8746-286D-A299-A66474F372CE}"/>
              </a:ext>
            </a:extLst>
          </p:cNvPr>
          <p:cNvSpPr txBox="1"/>
          <p:nvPr/>
        </p:nvSpPr>
        <p:spPr>
          <a:xfrm>
            <a:off x="212789" y="4714206"/>
            <a:ext cx="3657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‘Following 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traditional roles </a:t>
            </a:r>
            <a:b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for men and women are </a:t>
            </a:r>
            <a:b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not important</a:t>
            </a:r>
            <a:r>
              <a:rPr lang="en-US" sz="1600">
                <a:solidFill>
                  <a:srgbClr val="ED3C8D"/>
                </a:solidFill>
                <a:latin typeface="Helvetica" panose="020B0403020202020204" pitchFamily="34" charset="0"/>
              </a:rPr>
              <a:t>*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to me’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67637-D7DE-B739-AFEF-55406E62DBAC}"/>
              </a:ext>
            </a:extLst>
          </p:cNvPr>
          <p:cNvSpPr txBox="1"/>
          <p:nvPr/>
        </p:nvSpPr>
        <p:spPr>
          <a:xfrm>
            <a:off x="1303109" y="4023526"/>
            <a:ext cx="1476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>
                <a:solidFill>
                  <a:srgbClr val="ED3C8D"/>
                </a:solidFill>
                <a:effectLst/>
                <a:latin typeface="Helvetica" panose="020B0403020202020204" pitchFamily="34" charset="0"/>
              </a:rPr>
              <a:t>52%</a:t>
            </a:r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D999B-C0BE-D131-C884-A2D94FB26C13}"/>
              </a:ext>
            </a:extLst>
          </p:cNvPr>
          <p:cNvSpPr txBox="1"/>
          <p:nvPr/>
        </p:nvSpPr>
        <p:spPr>
          <a:xfrm>
            <a:off x="4346260" y="4754259"/>
            <a:ext cx="3499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‘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People come to me for advice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before buying new things</a:t>
            </a:r>
            <a:r>
              <a:rPr lang="en-US" sz="1600">
                <a:latin typeface="Helvetica" panose="020B0403020202020204" pitchFamily="34" charset="0"/>
              </a:rPr>
              <a:t>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BC1BD-0A46-342A-C449-5F5446879891}"/>
              </a:ext>
            </a:extLst>
          </p:cNvPr>
          <p:cNvSpPr txBox="1"/>
          <p:nvPr/>
        </p:nvSpPr>
        <p:spPr>
          <a:xfrm>
            <a:off x="5382311" y="4022060"/>
            <a:ext cx="1429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32%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CC653A-8AA3-5A08-E93E-1766006D9AF2}"/>
              </a:ext>
            </a:extLst>
          </p:cNvPr>
          <p:cNvSpPr txBox="1"/>
          <p:nvPr/>
        </p:nvSpPr>
        <p:spPr>
          <a:xfrm>
            <a:off x="8224754" y="4729945"/>
            <a:ext cx="33941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‘I’m always 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one of the first </a:t>
            </a:r>
            <a:b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of my friends to 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try new products or services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0A788-73EE-8000-61A6-5B528FDC9670}"/>
              </a:ext>
            </a:extLst>
          </p:cNvPr>
          <p:cNvSpPr txBox="1"/>
          <p:nvPr/>
        </p:nvSpPr>
        <p:spPr>
          <a:xfrm>
            <a:off x="9176758" y="4022059"/>
            <a:ext cx="1680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27</a:t>
            </a:r>
            <a:r>
              <a:rPr lang="en-US" sz="4000" b="1" i="0" u="none" strike="noStrike">
                <a:solidFill>
                  <a:srgbClr val="ED3C8D"/>
                </a:solidFill>
                <a:effectLst/>
                <a:latin typeface="Helvetica" panose="020B0403020202020204" pitchFamily="34" charset="0"/>
              </a:rPr>
              <a:t>%</a:t>
            </a:r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9DF83D-2B0E-0FB7-11A8-F37C28756B2A}"/>
              </a:ext>
            </a:extLst>
          </p:cNvPr>
          <p:cNvSpPr/>
          <p:nvPr/>
        </p:nvSpPr>
        <p:spPr>
          <a:xfrm>
            <a:off x="8696606" y="5627335"/>
            <a:ext cx="2640954" cy="485708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anose="020B0403020202020204" pitchFamily="34" charset="0"/>
              </a:rPr>
              <a:t>+23% </a:t>
            </a:r>
            <a:r>
              <a:rPr lang="en-US" sz="1400">
                <a:latin typeface="Helvetica" panose="020B0403020202020204" pitchFamily="34" charset="0"/>
              </a:rPr>
              <a:t>more likely than </a:t>
            </a:r>
            <a:br>
              <a:rPr lang="en-US" sz="1400">
                <a:latin typeface="Helvetica" panose="020B0403020202020204" pitchFamily="34" charset="0"/>
              </a:rPr>
            </a:br>
            <a:r>
              <a:rPr lang="en-US" sz="1400">
                <a:latin typeface="Helvetica" panose="020B0403020202020204" pitchFamily="34" charset="0"/>
              </a:rPr>
              <a:t>non-LGBTQ respondents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16ACD-33BE-F6BE-59C7-3851841515AF}"/>
              </a:ext>
            </a:extLst>
          </p:cNvPr>
          <p:cNvSpPr txBox="1"/>
          <p:nvPr/>
        </p:nvSpPr>
        <p:spPr>
          <a:xfrm>
            <a:off x="-5778" y="1626003"/>
            <a:ext cx="121977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‘Influencer’ Attitudes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who agree among LGBTQ P18+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C610BF-688E-5315-2A1C-C90D1999C25F}"/>
              </a:ext>
            </a:extLst>
          </p:cNvPr>
          <p:cNvSpPr txBox="1"/>
          <p:nvPr/>
        </p:nvSpPr>
        <p:spPr>
          <a:xfrm>
            <a:off x="401942" y="6339788"/>
            <a:ext cx="11768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Winter 2022 Study; LGBTQ represents P18+ that identify as LGBTQ &amp; Non-LGBTQ represents P18+ that do not identify as LGBTQ. Base = any agree. *Respondents categorized this statement as ‘not important.’ 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7E293E2-983F-770A-C209-BA6681983AE4}"/>
              </a:ext>
            </a:extLst>
          </p:cNvPr>
          <p:cNvSpPr/>
          <p:nvPr/>
        </p:nvSpPr>
        <p:spPr>
          <a:xfrm>
            <a:off x="4776534" y="5630400"/>
            <a:ext cx="2640954" cy="485708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anose="020B0403020202020204" pitchFamily="34" charset="0"/>
              </a:rPr>
              <a:t>+24% </a:t>
            </a:r>
            <a:r>
              <a:rPr lang="en-US" sz="1400">
                <a:latin typeface="Helvetica" panose="020B0403020202020204" pitchFamily="34" charset="0"/>
              </a:rPr>
              <a:t>more likely than </a:t>
            </a:r>
            <a:br>
              <a:rPr lang="en-US" sz="1400">
                <a:latin typeface="Helvetica" panose="020B0403020202020204" pitchFamily="34" charset="0"/>
              </a:rPr>
            </a:br>
            <a:r>
              <a:rPr lang="en-US" sz="1400">
                <a:latin typeface="Helvetica" panose="020B0403020202020204" pitchFamily="34" charset="0"/>
              </a:rPr>
              <a:t>non-LGBTQ respondents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0467D30-EBA1-F11D-1EFC-8A0E0AA20DA7}"/>
              </a:ext>
            </a:extLst>
          </p:cNvPr>
          <p:cNvSpPr/>
          <p:nvPr/>
        </p:nvSpPr>
        <p:spPr>
          <a:xfrm>
            <a:off x="721046" y="5630400"/>
            <a:ext cx="2640954" cy="485708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anose="020B0403020202020204" pitchFamily="34" charset="0"/>
              </a:rPr>
              <a:t>+44% </a:t>
            </a:r>
            <a:r>
              <a:rPr lang="en-US" sz="1400">
                <a:latin typeface="Helvetica" panose="020B0403020202020204" pitchFamily="34" charset="0"/>
              </a:rPr>
              <a:t>more likely than </a:t>
            </a:r>
            <a:br>
              <a:rPr lang="en-US" sz="1400">
                <a:latin typeface="Helvetica" panose="020B0403020202020204" pitchFamily="34" charset="0"/>
              </a:rPr>
            </a:br>
            <a:r>
              <a:rPr lang="en-US" sz="1400">
                <a:latin typeface="Helvetica" panose="020B0403020202020204" pitchFamily="34" charset="0"/>
              </a:rPr>
              <a:t>non-LGBTQ respondents</a:t>
            </a:r>
          </a:p>
        </p:txBody>
      </p:sp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4A29748F-50B9-CF1C-72E3-199941D1C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64" y="2443161"/>
            <a:ext cx="1557519" cy="1557519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B5EE99D-006C-6F9E-FF8D-1E5B91A7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662" y="2443161"/>
            <a:ext cx="1578898" cy="1578898"/>
          </a:xfrm>
          <a:prstGeom prst="rect">
            <a:avLst/>
          </a:prstGeom>
        </p:spPr>
      </p:pic>
      <p:pic>
        <p:nvPicPr>
          <p:cNvPr id="31" name="Picture 3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A867EB8-CC0F-E8C0-7D6D-CC77676F3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579" y="2462835"/>
            <a:ext cx="1525008" cy="15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8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D54040A-0210-412A-8C97-63F0FC0240C8}"/>
              </a:ext>
            </a:extLst>
          </p:cNvPr>
          <p:cNvSpPr/>
          <p:nvPr/>
        </p:nvSpPr>
        <p:spPr>
          <a:xfrm>
            <a:off x="2023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10FD0C-59DD-4B64-B831-F2056EFE4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03093-ACE6-40D6-8CEA-443D9CCB34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D13B5-3421-4C29-B488-545EEEB2913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09AA16F-B744-DB54-B2FC-70EBBCC19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412" y="2210334"/>
            <a:ext cx="1535177" cy="15351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A31884-A340-B513-B889-041E391D7101}"/>
              </a:ext>
            </a:extLst>
          </p:cNvPr>
          <p:cNvSpPr txBox="1"/>
          <p:nvPr/>
        </p:nvSpPr>
        <p:spPr>
          <a:xfrm>
            <a:off x="8326551" y="4551468"/>
            <a:ext cx="35082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‘When I 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see something interesting on TV, I often go online</a:t>
            </a:r>
            <a:r>
              <a:rPr lang="en-US" sz="1600">
                <a:solidFill>
                  <a:srgbClr val="ED3C8D"/>
                </a:solidFill>
                <a:latin typeface="Helvetica" panose="020B0403020202020204" pitchFamily="34" charset="0"/>
              </a:rPr>
              <a:t>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to find out more about it’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A17AD-AAB4-33B1-A437-5D558C67280D}"/>
              </a:ext>
            </a:extLst>
          </p:cNvPr>
          <p:cNvSpPr txBox="1"/>
          <p:nvPr/>
        </p:nvSpPr>
        <p:spPr>
          <a:xfrm>
            <a:off x="9240376" y="3782709"/>
            <a:ext cx="1680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56</a:t>
            </a:r>
            <a:r>
              <a:rPr lang="en-US" sz="4000" b="1" i="0" u="none" strike="noStrike">
                <a:solidFill>
                  <a:srgbClr val="ED3C8D"/>
                </a:solidFill>
                <a:effectLst/>
                <a:latin typeface="Helvetica" panose="020B0403020202020204" pitchFamily="34" charset="0"/>
              </a:rPr>
              <a:t>%</a:t>
            </a:r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C8DA1B4-3378-8327-4379-969624E6BFAC}"/>
              </a:ext>
            </a:extLst>
          </p:cNvPr>
          <p:cNvSpPr/>
          <p:nvPr/>
        </p:nvSpPr>
        <p:spPr>
          <a:xfrm>
            <a:off x="8760224" y="5512619"/>
            <a:ext cx="2640954" cy="485708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anose="020B0403020202020204" pitchFamily="34" charset="0"/>
              </a:rPr>
              <a:t>+18% </a:t>
            </a:r>
            <a:r>
              <a:rPr lang="en-US" sz="1400">
                <a:latin typeface="Helvetica" panose="020B0403020202020204" pitchFamily="34" charset="0"/>
              </a:rPr>
              <a:t>more likely than </a:t>
            </a:r>
            <a:br>
              <a:rPr lang="en-US" sz="1400">
                <a:latin typeface="Helvetica" panose="020B0403020202020204" pitchFamily="34" charset="0"/>
              </a:rPr>
            </a:br>
            <a:r>
              <a:rPr lang="en-US" sz="1400">
                <a:latin typeface="Helvetica" panose="020B0403020202020204" pitchFamily="34" charset="0"/>
              </a:rPr>
              <a:t>non-LGBTQ respondents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8AA1E9-359D-D9D9-AF9B-14427C8FA21D}"/>
              </a:ext>
            </a:extLst>
          </p:cNvPr>
          <p:cNvSpPr txBox="1"/>
          <p:nvPr/>
        </p:nvSpPr>
        <p:spPr>
          <a:xfrm>
            <a:off x="4406900" y="4551468"/>
            <a:ext cx="337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‘I am more likely to 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purchase a product online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 than in a store’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E15701-C401-CB9E-E491-92D05FD1C52A}"/>
              </a:ext>
            </a:extLst>
          </p:cNvPr>
          <p:cNvSpPr txBox="1"/>
          <p:nvPr/>
        </p:nvSpPr>
        <p:spPr>
          <a:xfrm>
            <a:off x="5255675" y="3782709"/>
            <a:ext cx="1680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69</a:t>
            </a:r>
            <a:r>
              <a:rPr lang="en-US" sz="4000" b="1" i="0" u="none" strike="noStrike">
                <a:solidFill>
                  <a:srgbClr val="ED3C8D"/>
                </a:solidFill>
                <a:effectLst/>
                <a:latin typeface="Helvetica" panose="020B0403020202020204" pitchFamily="34" charset="0"/>
              </a:rPr>
              <a:t>%</a:t>
            </a:r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5EC9FE2-FC5C-F8DD-812C-FFFCF6CF0D1A}"/>
              </a:ext>
            </a:extLst>
          </p:cNvPr>
          <p:cNvSpPr/>
          <p:nvPr/>
        </p:nvSpPr>
        <p:spPr>
          <a:xfrm>
            <a:off x="4775523" y="5512619"/>
            <a:ext cx="2640954" cy="485708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anose="020B0403020202020204" pitchFamily="34" charset="0"/>
              </a:rPr>
              <a:t>+11% </a:t>
            </a:r>
            <a:r>
              <a:rPr lang="en-US" sz="1400">
                <a:latin typeface="Helvetica" panose="020B0403020202020204" pitchFamily="34" charset="0"/>
              </a:rPr>
              <a:t>more likely than </a:t>
            </a:r>
            <a:br>
              <a:rPr lang="en-US" sz="1400">
                <a:latin typeface="Helvetica" panose="020B0403020202020204" pitchFamily="34" charset="0"/>
              </a:rPr>
            </a:br>
            <a:r>
              <a:rPr lang="en-US" sz="1400">
                <a:latin typeface="Helvetica" panose="020B0403020202020204" pitchFamily="34" charset="0"/>
              </a:rPr>
              <a:t>non-LGBTQ respondents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303BA5-9BC9-D727-B16C-3A0A892A43B6}"/>
              </a:ext>
            </a:extLst>
          </p:cNvPr>
          <p:cNvSpPr txBox="1"/>
          <p:nvPr/>
        </p:nvSpPr>
        <p:spPr>
          <a:xfrm>
            <a:off x="227362" y="4551468"/>
            <a:ext cx="3704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‘The internet has become a 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primary source of entertainment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for me’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448DBE-AD2B-94CC-F8A3-C2563312E3AF}"/>
              </a:ext>
            </a:extLst>
          </p:cNvPr>
          <p:cNvSpPr txBox="1"/>
          <p:nvPr/>
        </p:nvSpPr>
        <p:spPr>
          <a:xfrm>
            <a:off x="1239508" y="3782709"/>
            <a:ext cx="1680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71</a:t>
            </a:r>
            <a:r>
              <a:rPr lang="en-US" sz="4000" b="1" i="0" u="none" strike="noStrike">
                <a:solidFill>
                  <a:srgbClr val="ED3C8D"/>
                </a:solidFill>
                <a:effectLst/>
                <a:latin typeface="Helvetica" panose="020B0403020202020204" pitchFamily="34" charset="0"/>
              </a:rPr>
              <a:t>%</a:t>
            </a:r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A1CC7B3-35DF-E4DE-E755-57385A32CFFA}"/>
              </a:ext>
            </a:extLst>
          </p:cNvPr>
          <p:cNvSpPr/>
          <p:nvPr/>
        </p:nvSpPr>
        <p:spPr>
          <a:xfrm>
            <a:off x="759356" y="5512619"/>
            <a:ext cx="2640954" cy="485708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anose="020B0403020202020204" pitchFamily="34" charset="0"/>
              </a:rPr>
              <a:t>+18% </a:t>
            </a:r>
            <a:r>
              <a:rPr lang="en-US" sz="1400">
                <a:latin typeface="Helvetica" panose="020B0403020202020204" pitchFamily="34" charset="0"/>
              </a:rPr>
              <a:t>more likely than </a:t>
            </a:r>
            <a:br>
              <a:rPr lang="en-US" sz="1400">
                <a:latin typeface="Helvetica" panose="020B0403020202020204" pitchFamily="34" charset="0"/>
              </a:rPr>
            </a:br>
            <a:r>
              <a:rPr lang="en-US" sz="1400">
                <a:latin typeface="Helvetica" panose="020B0403020202020204" pitchFamily="34" charset="0"/>
              </a:rPr>
              <a:t>non-LGBTQ respondents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E6248F-2CC3-42A3-3758-AFB0A959A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537" y="2165256"/>
            <a:ext cx="1808326" cy="180832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3664CD-42D8-94CC-E9DE-AC6CE322DBA8}"/>
              </a:ext>
            </a:extLst>
          </p:cNvPr>
          <p:cNvSpPr txBox="1"/>
          <p:nvPr/>
        </p:nvSpPr>
        <p:spPr>
          <a:xfrm>
            <a:off x="-5778" y="1611258"/>
            <a:ext cx="121977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Digital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Attitudes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who agree among LGBTQ P18+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381110-26CB-6934-208B-A0ABABA04B15}"/>
              </a:ext>
            </a:extLst>
          </p:cNvPr>
          <p:cNvSpPr txBox="1"/>
          <p:nvPr/>
        </p:nvSpPr>
        <p:spPr>
          <a:xfrm>
            <a:off x="509284" y="6296452"/>
            <a:ext cx="11601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Winter 2022 Study; LGBTQ represents P18+ that identify as LGBTQ &amp; Non-LGBTQ represents P18+ that do not identify as LGBTQ. Base = any agree.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3E23B5-35E3-288B-6921-3822D04D6F6A}"/>
              </a:ext>
            </a:extLst>
          </p:cNvPr>
          <p:cNvSpPr/>
          <p:nvPr/>
        </p:nvSpPr>
        <p:spPr>
          <a:xfrm>
            <a:off x="231843" y="313343"/>
            <a:ext cx="118788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With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 affinity for the internet and technology, LGBTQ+ consumers are plugged-in; seeking out entertainment, purchases and information online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C0FA063-E91E-6082-0644-6C2D9DEC3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144" y="2371618"/>
            <a:ext cx="1385945" cy="13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4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919480-B5B0-4C42-BE5C-8B02F18050D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Danielle Delauro</DisplayName>
        <AccountId>38</AccountId>
        <AccountType/>
      </UserInfo>
      <UserInfo>
        <DisplayName>Karolina Guillen</DisplayName>
        <AccountId>14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0F1C2F5-9E6C-462B-B084-15A715C2E2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6794F-0D4D-44D2-8F0A-9D8A43399593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8EE576-996E-456A-A77E-28AE53B71462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1803</Words>
  <Application>Microsoft Office PowerPoint</Application>
  <PresentationFormat>Widescreen</PresentationFormat>
  <Paragraphs>163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Helvetica Light</vt:lpstr>
      <vt:lpstr>Open Sans</vt:lpstr>
      <vt:lpstr>Trebuchet MS</vt:lpstr>
      <vt:lpstr>Office Theme</vt:lpstr>
      <vt:lpstr>9_Custom Design</vt:lpstr>
      <vt:lpstr>6_Custom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Reed Kiely</cp:lastModifiedBy>
  <cp:revision>1</cp:revision>
  <cp:lastPrinted>2022-05-18T20:54:42Z</cp:lastPrinted>
  <dcterms:created xsi:type="dcterms:W3CDTF">2019-11-08T17:29:39Z</dcterms:created>
  <dcterms:modified xsi:type="dcterms:W3CDTF">2022-05-20T13:45:26Z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