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741" r:id="rId5"/>
    <p:sldMasterId id="2147483796" r:id="rId6"/>
    <p:sldMasterId id="2147483808" r:id="rId7"/>
    <p:sldMasterId id="2147483821" r:id="rId8"/>
    <p:sldMasterId id="2147483833" r:id="rId9"/>
  </p:sldMasterIdLst>
  <p:notesMasterIdLst>
    <p:notesMasterId r:id="rId52"/>
  </p:notesMasterIdLst>
  <p:sldIdLst>
    <p:sldId id="2147474241" r:id="rId10"/>
    <p:sldId id="2147474202" r:id="rId11"/>
    <p:sldId id="2147474193" r:id="rId12"/>
    <p:sldId id="2147474250" r:id="rId13"/>
    <p:sldId id="2147474196" r:id="rId14"/>
    <p:sldId id="2147474184" r:id="rId15"/>
    <p:sldId id="2147474206" r:id="rId16"/>
    <p:sldId id="2147474205" r:id="rId17"/>
    <p:sldId id="2147474197" r:id="rId18"/>
    <p:sldId id="2147474215" r:id="rId19"/>
    <p:sldId id="2147474209" r:id="rId20"/>
    <p:sldId id="2147474210" r:id="rId21"/>
    <p:sldId id="2147474211" r:id="rId22"/>
    <p:sldId id="2147474212" r:id="rId23"/>
    <p:sldId id="2147474213" r:id="rId24"/>
    <p:sldId id="2147474198" r:id="rId25"/>
    <p:sldId id="2147474217" r:id="rId26"/>
    <p:sldId id="2147474218" r:id="rId27"/>
    <p:sldId id="2147474220" r:id="rId28"/>
    <p:sldId id="2147474248" r:id="rId29"/>
    <p:sldId id="2147474222" r:id="rId30"/>
    <p:sldId id="2147474224" r:id="rId31"/>
    <p:sldId id="2147474199" r:id="rId32"/>
    <p:sldId id="2147474246" r:id="rId33"/>
    <p:sldId id="2147474228" r:id="rId34"/>
    <p:sldId id="2147474233" r:id="rId35"/>
    <p:sldId id="2147474229" r:id="rId36"/>
    <p:sldId id="2147474234" r:id="rId37"/>
    <p:sldId id="2147474255" r:id="rId38"/>
    <p:sldId id="2147376344" r:id="rId39"/>
    <p:sldId id="2147474249" r:id="rId40"/>
    <p:sldId id="2147474239" r:id="rId41"/>
    <p:sldId id="2146846124" r:id="rId42"/>
    <p:sldId id="2147376549" r:id="rId43"/>
    <p:sldId id="2147474236" r:id="rId44"/>
    <p:sldId id="2147474240" r:id="rId45"/>
    <p:sldId id="2147474238" r:id="rId46"/>
    <p:sldId id="2147474254" r:id="rId47"/>
    <p:sldId id="2147376744" r:id="rId48"/>
    <p:sldId id="2146846639" r:id="rId49"/>
    <p:sldId id="2146846014" r:id="rId50"/>
    <p:sldId id="214684627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A5C48789-DAFD-4389-7A87-B92CBB8A351A}" name="Reed Kiely" initials="RK" userId="S::reedk@thevab.com::768be38e-2fb5-40ce-925d-bd8e9d9e3c31" providerId="AD"/>
  <p188:author id="{67D9CF8F-6412-CF76-F5A9-3E11BC9EE1AB}" name="Amanda Cashman" initials="AC" userId="S::amandac@thevab.com::fc6d6d2e-beac-4fb5-b960-43c972d01ff9" providerId="AD"/>
  <p188:author id="{F0141AB7-7F25-3C16-C77D-5FEA2DA4B116}" name="Karolina Guillen" initials="KG" userId="S::karolinaG@thevab.com::c1c08796-a0be-47c6-af52-5d31fd96ec50" providerId="AD"/>
  <p188:author id="{21855EDF-F9CE-3B66-C6A5-06158391F461}" name="Leah Montner Dixon" initials="L" userId="S::leahm@thevab.com::d5b2ae9e-9213-4442-b7df-4db8cbe51e5d" providerId="AD"/>
  <p188:author id="{FCE3F7EB-DC72-F237-D662-44918D558BC7}" name="Benjamin Vandegrift" initials="BV" userId="S::benjaminv@thevab.com::2e5c2a8a-c606-4888-a2a6-2a14dfaa97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1464"/>
    <a:srgbClr val="FFE600"/>
    <a:srgbClr val="A343FF"/>
    <a:srgbClr val="4EBEA4"/>
    <a:srgbClr val="ED3C8D"/>
    <a:srgbClr val="00BFF2"/>
    <a:srgbClr val="E2E8F0"/>
    <a:srgbClr val="FFFFFF"/>
    <a:srgbClr val="FF6E30"/>
    <a:srgbClr val="2C8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D255C-F867-4C36-B2E9-2071172931EC}" v="273" dt="2026-02-10T17:12:08.787"/>
    <p1510:client id="{3F925931-2CA3-4704-96C1-30496BEF32AA}" v="1" dt="2026-02-10T17:15:02.003"/>
    <p1510:client id="{4CD41D35-4A30-4070-BD65-2DDA3F1E79B7}" v="119" dt="2026-02-10T17:04:34.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66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8/10/relationships/authors" Targe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6/11/relationships/changesInfo" Target="changesInfos/changesInfo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Kiely" userId="768be38e-2fb5-40ce-925d-bd8e9d9e3c31" providerId="ADAL" clId="{7229EA02-EDFD-48CA-88A7-C4F572612F10}"/>
    <pc:docChg chg="undo redo custSel addSld delSld modSld sldOrd">
      <pc:chgData name="Reed Kiely" userId="768be38e-2fb5-40ce-925d-bd8e9d9e3c31" providerId="ADAL" clId="{7229EA02-EDFD-48CA-88A7-C4F572612F10}" dt="2026-02-10T17:12:08.787" v="3208" actId="1035"/>
      <pc:docMkLst>
        <pc:docMk/>
      </pc:docMkLst>
      <pc:sldChg chg="addSp delSp modSp mod">
        <pc:chgData name="Reed Kiely" userId="768be38e-2fb5-40ce-925d-bd8e9d9e3c31" providerId="ADAL" clId="{7229EA02-EDFD-48CA-88A7-C4F572612F10}" dt="2026-02-02T21:59:48.080" v="1510" actId="478"/>
        <pc:sldMkLst>
          <pc:docMk/>
          <pc:sldMk cId="1334572820" sldId="2146846014"/>
        </pc:sldMkLst>
        <pc:spChg chg="mod">
          <ac:chgData name="Reed Kiely" userId="768be38e-2fb5-40ce-925d-bd8e9d9e3c31" providerId="ADAL" clId="{7229EA02-EDFD-48CA-88A7-C4F572612F10}" dt="2026-02-02T21:59:38.489" v="1509" actId="20577"/>
          <ac:spMkLst>
            <pc:docMk/>
            <pc:sldMk cId="1334572820" sldId="2146846014"/>
            <ac:spMk id="4" creationId="{DDCEC3F3-3C97-6500-3E45-07645357EF4C}"/>
          </ac:spMkLst>
        </pc:spChg>
      </pc:sldChg>
      <pc:sldChg chg="addSp delSp modSp add mod">
        <pc:chgData name="Reed Kiely" userId="768be38e-2fb5-40ce-925d-bd8e9d9e3c31" providerId="ADAL" clId="{7229EA02-EDFD-48CA-88A7-C4F572612F10}" dt="2026-02-03T15:50:12.618" v="2334" actId="207"/>
        <pc:sldMkLst>
          <pc:docMk/>
          <pc:sldMk cId="3141119563" sldId="2146846124"/>
        </pc:sldMkLst>
        <pc:spChg chg="mod">
          <ac:chgData name="Reed Kiely" userId="768be38e-2fb5-40ce-925d-bd8e9d9e3c31" providerId="ADAL" clId="{7229EA02-EDFD-48CA-88A7-C4F572612F10}" dt="2026-02-03T15:50:12.618" v="2334" actId="207"/>
          <ac:spMkLst>
            <pc:docMk/>
            <pc:sldMk cId="3141119563" sldId="2146846124"/>
            <ac:spMk id="4" creationId="{5225A1FE-4EF4-8434-854D-0DEC0873256C}"/>
          </ac:spMkLst>
        </pc:spChg>
        <pc:spChg chg="add mod">
          <ac:chgData name="Reed Kiely" userId="768be38e-2fb5-40ce-925d-bd8e9d9e3c31" providerId="ADAL" clId="{7229EA02-EDFD-48CA-88A7-C4F572612F10}" dt="2026-02-02T17:32:18.371" v="327"/>
          <ac:spMkLst>
            <pc:docMk/>
            <pc:sldMk cId="3141119563" sldId="2146846124"/>
            <ac:spMk id="6" creationId="{C4229DAB-6E40-9634-93E7-1D48DBEE25B7}"/>
          </ac:spMkLst>
        </pc:spChg>
        <pc:spChg chg="mod">
          <ac:chgData name="Reed Kiely" userId="768be38e-2fb5-40ce-925d-bd8e9d9e3c31" providerId="ADAL" clId="{7229EA02-EDFD-48CA-88A7-C4F572612F10}" dt="2026-02-02T17:36:32.516" v="338" actId="20577"/>
          <ac:spMkLst>
            <pc:docMk/>
            <pc:sldMk cId="3141119563" sldId="2146846124"/>
            <ac:spMk id="28" creationId="{2729335E-3A19-9B01-9145-2DEF2CE87ADB}"/>
          </ac:spMkLst>
        </pc:spChg>
        <pc:spChg chg="mod">
          <ac:chgData name="Reed Kiely" userId="768be38e-2fb5-40ce-925d-bd8e9d9e3c31" providerId="ADAL" clId="{7229EA02-EDFD-48CA-88A7-C4F572612F10}" dt="2026-02-02T17:31:49.027" v="317" actId="20577"/>
          <ac:spMkLst>
            <pc:docMk/>
            <pc:sldMk cId="3141119563" sldId="2146846124"/>
            <ac:spMk id="32" creationId="{D9AE2D50-8152-9526-1ABC-7625113AED22}"/>
          </ac:spMkLst>
        </pc:spChg>
        <pc:spChg chg="mod">
          <ac:chgData name="Reed Kiely" userId="768be38e-2fb5-40ce-925d-bd8e9d9e3c31" providerId="ADAL" clId="{7229EA02-EDFD-48CA-88A7-C4F572612F10}" dt="2026-02-02T17:36:19.087" v="335" actId="13926"/>
          <ac:spMkLst>
            <pc:docMk/>
            <pc:sldMk cId="3141119563" sldId="2146846124"/>
            <ac:spMk id="33" creationId="{92F2EC82-35A9-6663-60BE-120235EE47CF}"/>
          </ac:spMkLst>
        </pc:spChg>
        <pc:spChg chg="mod">
          <ac:chgData name="Reed Kiely" userId="768be38e-2fb5-40ce-925d-bd8e9d9e3c31" providerId="ADAL" clId="{7229EA02-EDFD-48CA-88A7-C4F572612F10}" dt="2026-02-02T17:36:04.495" v="328" actId="13926"/>
          <ac:spMkLst>
            <pc:docMk/>
            <pc:sldMk cId="3141119563" sldId="2146846124"/>
            <ac:spMk id="35" creationId="{AF4840C9-6BCE-2A78-0658-44F125EB35C7}"/>
          </ac:spMkLst>
        </pc:spChg>
        <pc:spChg chg="mod">
          <ac:chgData name="Reed Kiely" userId="768be38e-2fb5-40ce-925d-bd8e9d9e3c31" providerId="ADAL" clId="{7229EA02-EDFD-48CA-88A7-C4F572612F10}" dt="2026-02-02T17:36:19.087" v="335" actId="13926"/>
          <ac:spMkLst>
            <pc:docMk/>
            <pc:sldMk cId="3141119563" sldId="2146846124"/>
            <ac:spMk id="36" creationId="{7AA2130B-02E6-23F9-761D-D72E8248E4C2}"/>
          </ac:spMkLst>
        </pc:spChg>
      </pc:sldChg>
      <pc:sldChg chg="modSp mod">
        <pc:chgData name="Reed Kiely" userId="768be38e-2fb5-40ce-925d-bd8e9d9e3c31" providerId="ADAL" clId="{7229EA02-EDFD-48CA-88A7-C4F572612F10}" dt="2026-02-03T15:51:58.182" v="2336" actId="20577"/>
        <pc:sldMkLst>
          <pc:docMk/>
          <pc:sldMk cId="2042682452" sldId="2146846639"/>
        </pc:sldMkLst>
        <pc:spChg chg="mod">
          <ac:chgData name="Reed Kiely" userId="768be38e-2fb5-40ce-925d-bd8e9d9e3c31" providerId="ADAL" clId="{7229EA02-EDFD-48CA-88A7-C4F572612F10}" dt="2026-02-03T15:51:58.182" v="2336" actId="20577"/>
          <ac:spMkLst>
            <pc:docMk/>
            <pc:sldMk cId="2042682452" sldId="2146846639"/>
            <ac:spMk id="4" creationId="{B8943BF7-A81D-E27E-1D3E-A21AD031CD8A}"/>
          </ac:spMkLst>
        </pc:spChg>
      </pc:sldChg>
      <pc:sldChg chg="addSp delSp modSp add mod">
        <pc:chgData name="Reed Kiely" userId="768be38e-2fb5-40ce-925d-bd8e9d9e3c31" providerId="ADAL" clId="{7229EA02-EDFD-48CA-88A7-C4F572612F10}" dt="2026-02-04T17:49:16.183" v="2562" actId="108"/>
        <pc:sldMkLst>
          <pc:docMk/>
          <pc:sldMk cId="1721510076" sldId="2147376549"/>
        </pc:sldMkLst>
        <pc:spChg chg="mod">
          <ac:chgData name="Reed Kiely" userId="768be38e-2fb5-40ce-925d-bd8e9d9e3c31" providerId="ADAL" clId="{7229EA02-EDFD-48CA-88A7-C4F572612F10}" dt="2026-02-02T17:37:19.163" v="363" actId="20577"/>
          <ac:spMkLst>
            <pc:docMk/>
            <pc:sldMk cId="1721510076" sldId="2147376549"/>
            <ac:spMk id="3" creationId="{AB6F5C46-5E85-831E-1C9C-C15BC423A3CC}"/>
          </ac:spMkLst>
        </pc:spChg>
        <pc:spChg chg="mod">
          <ac:chgData name="Reed Kiely" userId="768be38e-2fb5-40ce-925d-bd8e9d9e3c31" providerId="ADAL" clId="{7229EA02-EDFD-48CA-88A7-C4F572612F10}" dt="2026-02-04T17:49:16.183" v="2562" actId="108"/>
          <ac:spMkLst>
            <pc:docMk/>
            <pc:sldMk cId="1721510076" sldId="2147376549"/>
            <ac:spMk id="4" creationId="{3024B59C-962A-3439-12B7-FB9887E9B48A}"/>
          </ac:spMkLst>
        </pc:spChg>
        <pc:spChg chg="add mod">
          <ac:chgData name="Reed Kiely" userId="768be38e-2fb5-40ce-925d-bd8e9d9e3c31" providerId="ADAL" clId="{7229EA02-EDFD-48CA-88A7-C4F572612F10}" dt="2026-02-02T17:38:11.938" v="369"/>
          <ac:spMkLst>
            <pc:docMk/>
            <pc:sldMk cId="1721510076" sldId="2147376549"/>
            <ac:spMk id="6" creationId="{251B4637-F846-F072-9CE5-5D7EA83DF6A0}"/>
          </ac:spMkLst>
        </pc:spChg>
        <pc:spChg chg="mod">
          <ac:chgData name="Reed Kiely" userId="768be38e-2fb5-40ce-925d-bd8e9d9e3c31" providerId="ADAL" clId="{7229EA02-EDFD-48CA-88A7-C4F572612F10}" dt="2026-02-03T14:55:05.776" v="2198" actId="1076"/>
          <ac:spMkLst>
            <pc:docMk/>
            <pc:sldMk cId="1721510076" sldId="2147376549"/>
            <ac:spMk id="13" creationId="{873545DD-5FA7-57D3-01EA-F7A5B36BAF65}"/>
          </ac:spMkLst>
        </pc:spChg>
        <pc:spChg chg="mod">
          <ac:chgData name="Reed Kiely" userId="768be38e-2fb5-40ce-925d-bd8e9d9e3c31" providerId="ADAL" clId="{7229EA02-EDFD-48CA-88A7-C4F572612F10}" dt="2026-02-03T14:55:05.776" v="2198" actId="1076"/>
          <ac:spMkLst>
            <pc:docMk/>
            <pc:sldMk cId="1721510076" sldId="2147376549"/>
            <ac:spMk id="15" creationId="{0825607B-CE6A-E0FE-1465-D54579D3B22B}"/>
          </ac:spMkLst>
        </pc:spChg>
        <pc:spChg chg="mod">
          <ac:chgData name="Reed Kiely" userId="768be38e-2fb5-40ce-925d-bd8e9d9e3c31" providerId="ADAL" clId="{7229EA02-EDFD-48CA-88A7-C4F572612F10}" dt="2026-02-03T14:55:05.776" v="2198" actId="1076"/>
          <ac:spMkLst>
            <pc:docMk/>
            <pc:sldMk cId="1721510076" sldId="2147376549"/>
            <ac:spMk id="17" creationId="{C9DE26D6-D819-E088-633C-FE10787F5DA0}"/>
          </ac:spMkLst>
        </pc:spChg>
      </pc:sldChg>
      <pc:sldChg chg="modSp mod modCm">
        <pc:chgData name="Reed Kiely" userId="768be38e-2fb5-40ce-925d-bd8e9d9e3c31" providerId="ADAL" clId="{7229EA02-EDFD-48CA-88A7-C4F572612F10}" dt="2026-02-04T17:51:29.042" v="2590" actId="1076"/>
        <pc:sldMkLst>
          <pc:docMk/>
          <pc:sldMk cId="1135560459" sldId="2147474184"/>
        </pc:sldMkLst>
        <pc:spChg chg="mod">
          <ac:chgData name="Reed Kiely" userId="768be38e-2fb5-40ce-925d-bd8e9d9e3c31" providerId="ADAL" clId="{7229EA02-EDFD-48CA-88A7-C4F572612F10}" dt="2026-02-04T17:51:29.042" v="2590" actId="1076"/>
          <ac:spMkLst>
            <pc:docMk/>
            <pc:sldMk cId="1135560459" sldId="2147474184"/>
            <ac:spMk id="5" creationId="{72642ED1-DE25-EA20-23C3-B1011C0F3748}"/>
          </ac:spMkLst>
        </pc:spChg>
        <pc:spChg chg="mod">
          <ac:chgData name="Reed Kiely" userId="768be38e-2fb5-40ce-925d-bd8e9d9e3c31" providerId="ADAL" clId="{7229EA02-EDFD-48CA-88A7-C4F572612F10}" dt="2026-02-04T17:51:29.042" v="2590" actId="1076"/>
          <ac:spMkLst>
            <pc:docMk/>
            <pc:sldMk cId="1135560459" sldId="2147474184"/>
            <ac:spMk id="7" creationId="{9AAD11C1-592A-7014-BF03-2B3CD4768B7A}"/>
          </ac:spMkLst>
        </pc:spChg>
        <pc:spChg chg="mod">
          <ac:chgData name="Reed Kiely" userId="768be38e-2fb5-40ce-925d-bd8e9d9e3c31" providerId="ADAL" clId="{7229EA02-EDFD-48CA-88A7-C4F572612F10}" dt="2026-02-04T17:51:26.798" v="2589" actId="1076"/>
          <ac:spMkLst>
            <pc:docMk/>
            <pc:sldMk cId="1135560459" sldId="2147474184"/>
            <ac:spMk id="9" creationId="{3514FCFD-9590-B4AB-2884-5BD7DBB3FD81}"/>
          </ac:spMkLst>
        </pc:spChg>
        <pc:spChg chg="mod">
          <ac:chgData name="Reed Kiely" userId="768be38e-2fb5-40ce-925d-bd8e9d9e3c31" providerId="ADAL" clId="{7229EA02-EDFD-48CA-88A7-C4F572612F10}" dt="2026-02-04T17:51:29.042" v="2590" actId="1076"/>
          <ac:spMkLst>
            <pc:docMk/>
            <pc:sldMk cId="1135560459" sldId="2147474184"/>
            <ac:spMk id="16" creationId="{DDB00C4A-A243-F480-792F-5ECC10955057}"/>
          </ac:spMkLst>
        </pc:spChg>
        <pc:spChg chg="mod">
          <ac:chgData name="Reed Kiely" userId="768be38e-2fb5-40ce-925d-bd8e9d9e3c31" providerId="ADAL" clId="{7229EA02-EDFD-48CA-88A7-C4F572612F10}" dt="2026-02-04T17:51:26.798" v="2589" actId="1076"/>
          <ac:spMkLst>
            <pc:docMk/>
            <pc:sldMk cId="1135560459" sldId="2147474184"/>
            <ac:spMk id="21" creationId="{78D71690-2363-1111-EE15-652193AA5D8F}"/>
          </ac:spMkLst>
        </pc:spChg>
        <pc:spChg chg="mod">
          <ac:chgData name="Reed Kiely" userId="768be38e-2fb5-40ce-925d-bd8e9d9e3c31" providerId="ADAL" clId="{7229EA02-EDFD-48CA-88A7-C4F572612F10}" dt="2026-02-04T17:51:26.798" v="2589" actId="1076"/>
          <ac:spMkLst>
            <pc:docMk/>
            <pc:sldMk cId="1135560459" sldId="2147474184"/>
            <ac:spMk id="23" creationId="{A7E72550-EC70-0517-FCA3-CCEF35CCF59A}"/>
          </ac:spMkLst>
        </pc:spChg>
        <pc:spChg chg="mod ord">
          <ac:chgData name="Reed Kiely" userId="768be38e-2fb5-40ce-925d-bd8e9d9e3c31" providerId="ADAL" clId="{7229EA02-EDFD-48CA-88A7-C4F572612F10}" dt="2026-02-02T15:13:34.642" v="61" actId="207"/>
          <ac:spMkLst>
            <pc:docMk/>
            <pc:sldMk cId="1135560459" sldId="2147474184"/>
            <ac:spMk id="29" creationId="{17D6379E-1377-BE8E-C57F-FA9B288BB016}"/>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229EA02-EDFD-48CA-88A7-C4F572612F10}" dt="2026-02-02T15:10:29.444" v="0" actId="20577"/>
              <pc2:cmMkLst xmlns:pc2="http://schemas.microsoft.com/office/powerpoint/2019/9/main/command">
                <pc:docMk/>
                <pc:sldMk cId="1135560459" sldId="2147474184"/>
                <pc2:cmMk id="{5FD0C93C-392B-4549-9910-521492197F7B}"/>
              </pc2:cmMkLst>
            </pc226:cmChg>
          </p:ext>
        </pc:extLst>
      </pc:sldChg>
      <pc:sldChg chg="modSp mod">
        <pc:chgData name="Reed Kiely" userId="768be38e-2fb5-40ce-925d-bd8e9d9e3c31" providerId="ADAL" clId="{7229EA02-EDFD-48CA-88A7-C4F572612F10}" dt="2026-02-03T14:34:42.927" v="2161" actId="20577"/>
        <pc:sldMkLst>
          <pc:docMk/>
          <pc:sldMk cId="388021196" sldId="2147474193"/>
        </pc:sldMkLst>
        <pc:spChg chg="mod">
          <ac:chgData name="Reed Kiely" userId="768be38e-2fb5-40ce-925d-bd8e9d9e3c31" providerId="ADAL" clId="{7229EA02-EDFD-48CA-88A7-C4F572612F10}" dt="2026-02-03T14:34:42.927" v="2161" actId="20577"/>
          <ac:spMkLst>
            <pc:docMk/>
            <pc:sldMk cId="388021196" sldId="2147474193"/>
            <ac:spMk id="3" creationId="{24BE5871-64F9-1B20-CBC1-BB15415B451C}"/>
          </ac:spMkLst>
        </pc:spChg>
        <pc:spChg chg="mod">
          <ac:chgData name="Reed Kiely" userId="768be38e-2fb5-40ce-925d-bd8e9d9e3c31" providerId="ADAL" clId="{7229EA02-EDFD-48CA-88A7-C4F572612F10}" dt="2026-02-02T21:47:41.401" v="1038" actId="20577"/>
          <ac:spMkLst>
            <pc:docMk/>
            <pc:sldMk cId="388021196" sldId="2147474193"/>
            <ac:spMk id="15" creationId="{7323807F-1D22-4B5B-4DFA-81F3718A9B51}"/>
          </ac:spMkLst>
        </pc:spChg>
        <pc:spChg chg="mod">
          <ac:chgData name="Reed Kiely" userId="768be38e-2fb5-40ce-925d-bd8e9d9e3c31" providerId="ADAL" clId="{7229EA02-EDFD-48CA-88A7-C4F572612F10}" dt="2026-02-02T21:47:44.657" v="1046" actId="20577"/>
          <ac:spMkLst>
            <pc:docMk/>
            <pc:sldMk cId="388021196" sldId="2147474193"/>
            <ac:spMk id="17" creationId="{433A0391-1EE7-A7CF-CA55-4E81B9181961}"/>
          </ac:spMkLst>
        </pc:spChg>
        <pc:spChg chg="mod">
          <ac:chgData name="Reed Kiely" userId="768be38e-2fb5-40ce-925d-bd8e9d9e3c31" providerId="ADAL" clId="{7229EA02-EDFD-48CA-88A7-C4F572612F10}" dt="2026-02-02T21:47:47.729" v="1054" actId="20577"/>
          <ac:spMkLst>
            <pc:docMk/>
            <pc:sldMk cId="388021196" sldId="2147474193"/>
            <ac:spMk id="18" creationId="{F71B9637-780F-6F73-5574-3C06E448E9FF}"/>
          </ac:spMkLst>
        </pc:spChg>
        <pc:spChg chg="mod">
          <ac:chgData name="Reed Kiely" userId="768be38e-2fb5-40ce-925d-bd8e9d9e3c31" providerId="ADAL" clId="{7229EA02-EDFD-48CA-88A7-C4F572612F10}" dt="2026-02-02T21:47:38.080" v="1031" actId="20577"/>
          <ac:spMkLst>
            <pc:docMk/>
            <pc:sldMk cId="388021196" sldId="2147474193"/>
            <ac:spMk id="22" creationId="{49647B7E-937E-5DF6-6083-1BE4059979D9}"/>
          </ac:spMkLst>
        </pc:spChg>
      </pc:sldChg>
      <pc:sldChg chg="modSp mod">
        <pc:chgData name="Reed Kiely" userId="768be38e-2fb5-40ce-925d-bd8e9d9e3c31" providerId="ADAL" clId="{7229EA02-EDFD-48CA-88A7-C4F572612F10}" dt="2026-02-02T21:49:28.928" v="1214" actId="20577"/>
        <pc:sldMkLst>
          <pc:docMk/>
          <pc:sldMk cId="1811394255" sldId="2147474196"/>
        </pc:sldMkLst>
        <pc:spChg chg="mod">
          <ac:chgData name="Reed Kiely" userId="768be38e-2fb5-40ce-925d-bd8e9d9e3c31" providerId="ADAL" clId="{7229EA02-EDFD-48CA-88A7-C4F572612F10}" dt="2026-02-02T21:49:28.928" v="1214" actId="20577"/>
          <ac:spMkLst>
            <pc:docMk/>
            <pc:sldMk cId="1811394255" sldId="2147474196"/>
            <ac:spMk id="3" creationId="{BFC3648B-8AA4-778B-AC70-BC929B40ACA5}"/>
          </ac:spMkLst>
        </pc:spChg>
        <pc:spChg chg="mod">
          <ac:chgData name="Reed Kiely" userId="768be38e-2fb5-40ce-925d-bd8e9d9e3c31" providerId="ADAL" clId="{7229EA02-EDFD-48CA-88A7-C4F572612F10}" dt="2026-02-02T21:48:16.568" v="1100" actId="20577"/>
          <ac:spMkLst>
            <pc:docMk/>
            <pc:sldMk cId="1811394255" sldId="2147474196"/>
            <ac:spMk id="15" creationId="{2537B196-5371-7760-D708-2567AA9E98D9}"/>
          </ac:spMkLst>
        </pc:spChg>
        <pc:spChg chg="mod">
          <ac:chgData name="Reed Kiely" userId="768be38e-2fb5-40ce-925d-bd8e9d9e3c31" providerId="ADAL" clId="{7229EA02-EDFD-48CA-88A7-C4F572612F10}" dt="2026-02-02T21:48:19.336" v="1108" actId="20577"/>
          <ac:spMkLst>
            <pc:docMk/>
            <pc:sldMk cId="1811394255" sldId="2147474196"/>
            <ac:spMk id="17" creationId="{B421FDF9-1431-CA1F-4C11-0F3D1604B558}"/>
          </ac:spMkLst>
        </pc:spChg>
        <pc:spChg chg="mod">
          <ac:chgData name="Reed Kiely" userId="768be38e-2fb5-40ce-925d-bd8e9d9e3c31" providerId="ADAL" clId="{7229EA02-EDFD-48CA-88A7-C4F572612F10}" dt="2026-02-02T21:48:22.425" v="1116" actId="20577"/>
          <ac:spMkLst>
            <pc:docMk/>
            <pc:sldMk cId="1811394255" sldId="2147474196"/>
            <ac:spMk id="18" creationId="{D514DF40-628C-1940-3133-A19C430C5FBC}"/>
          </ac:spMkLst>
        </pc:spChg>
        <pc:spChg chg="mod">
          <ac:chgData name="Reed Kiely" userId="768be38e-2fb5-40ce-925d-bd8e9d9e3c31" providerId="ADAL" clId="{7229EA02-EDFD-48CA-88A7-C4F572612F10}" dt="2026-02-02T21:48:14.032" v="1092" actId="20577"/>
          <ac:spMkLst>
            <pc:docMk/>
            <pc:sldMk cId="1811394255" sldId="2147474196"/>
            <ac:spMk id="22" creationId="{4F37A6D7-35C5-FAD8-3947-399F8C561537}"/>
          </ac:spMkLst>
        </pc:spChg>
      </pc:sldChg>
      <pc:sldChg chg="modSp mod">
        <pc:chgData name="Reed Kiely" userId="768be38e-2fb5-40ce-925d-bd8e9d9e3c31" providerId="ADAL" clId="{7229EA02-EDFD-48CA-88A7-C4F572612F10}" dt="2026-02-02T21:49:25.321" v="1206" actId="20577"/>
        <pc:sldMkLst>
          <pc:docMk/>
          <pc:sldMk cId="1179257740" sldId="2147474197"/>
        </pc:sldMkLst>
        <pc:spChg chg="mod">
          <ac:chgData name="Reed Kiely" userId="768be38e-2fb5-40ce-925d-bd8e9d9e3c31" providerId="ADAL" clId="{7229EA02-EDFD-48CA-88A7-C4F572612F10}" dt="2026-02-02T21:49:25.321" v="1206" actId="20577"/>
          <ac:spMkLst>
            <pc:docMk/>
            <pc:sldMk cId="1179257740" sldId="2147474197"/>
            <ac:spMk id="3" creationId="{B5413559-CC35-F75C-F6E9-3B302B3B199E}"/>
          </ac:spMkLst>
        </pc:spChg>
        <pc:spChg chg="mod">
          <ac:chgData name="Reed Kiely" userId="768be38e-2fb5-40ce-925d-bd8e9d9e3c31" providerId="ADAL" clId="{7229EA02-EDFD-48CA-88A7-C4F572612F10}" dt="2026-02-02T21:48:47.793" v="1142" actId="20577"/>
          <ac:spMkLst>
            <pc:docMk/>
            <pc:sldMk cId="1179257740" sldId="2147474197"/>
            <ac:spMk id="15" creationId="{52D4B4D4-8694-DA8B-3616-10122F09819D}"/>
          </ac:spMkLst>
        </pc:spChg>
        <pc:spChg chg="mod">
          <ac:chgData name="Reed Kiely" userId="768be38e-2fb5-40ce-925d-bd8e9d9e3c31" providerId="ADAL" clId="{7229EA02-EDFD-48CA-88A7-C4F572612F10}" dt="2026-02-02T21:48:54.545" v="1150" actId="20577"/>
          <ac:spMkLst>
            <pc:docMk/>
            <pc:sldMk cId="1179257740" sldId="2147474197"/>
            <ac:spMk id="17" creationId="{2C669E31-E6C2-6FB7-E9C6-BC6C8AA1A28B}"/>
          </ac:spMkLst>
        </pc:spChg>
        <pc:spChg chg="mod">
          <ac:chgData name="Reed Kiely" userId="768be38e-2fb5-40ce-925d-bd8e9d9e3c31" providerId="ADAL" clId="{7229EA02-EDFD-48CA-88A7-C4F572612F10}" dt="2026-02-02T21:48:58.041" v="1158" actId="20577"/>
          <ac:spMkLst>
            <pc:docMk/>
            <pc:sldMk cId="1179257740" sldId="2147474197"/>
            <ac:spMk id="18" creationId="{6B6A7034-6D8B-1080-ACAA-98DCEEEA093B}"/>
          </ac:spMkLst>
        </pc:spChg>
        <pc:spChg chg="mod">
          <ac:chgData name="Reed Kiely" userId="768be38e-2fb5-40ce-925d-bd8e9d9e3c31" providerId="ADAL" clId="{7229EA02-EDFD-48CA-88A7-C4F572612F10}" dt="2026-02-02T21:48:43.800" v="1134" actId="20577"/>
          <ac:spMkLst>
            <pc:docMk/>
            <pc:sldMk cId="1179257740" sldId="2147474197"/>
            <ac:spMk id="22" creationId="{1215A1D4-203E-3CC1-4EBB-5C101A999CAF}"/>
          </ac:spMkLst>
        </pc:spChg>
      </pc:sldChg>
      <pc:sldChg chg="modSp mod">
        <pc:chgData name="Reed Kiely" userId="768be38e-2fb5-40ce-925d-bd8e9d9e3c31" providerId="ADAL" clId="{7229EA02-EDFD-48CA-88A7-C4F572612F10}" dt="2026-02-02T21:49:18.881" v="1198" actId="20577"/>
        <pc:sldMkLst>
          <pc:docMk/>
          <pc:sldMk cId="1145842013" sldId="2147474198"/>
        </pc:sldMkLst>
        <pc:spChg chg="mod">
          <ac:chgData name="Reed Kiely" userId="768be38e-2fb5-40ce-925d-bd8e9d9e3c31" providerId="ADAL" clId="{7229EA02-EDFD-48CA-88A7-C4F572612F10}" dt="2026-02-02T21:49:12.208" v="1182" actId="20577"/>
          <ac:spMkLst>
            <pc:docMk/>
            <pc:sldMk cId="1145842013" sldId="2147474198"/>
            <ac:spMk id="3" creationId="{48AB6F34-E1D7-FC04-4FDB-2DAE36C04403}"/>
          </ac:spMkLst>
        </pc:spChg>
        <pc:spChg chg="mod">
          <ac:chgData name="Reed Kiely" userId="768be38e-2fb5-40ce-925d-bd8e9d9e3c31" providerId="ADAL" clId="{7229EA02-EDFD-48CA-88A7-C4F572612F10}" dt="2026-02-02T21:49:09.713" v="1178" actId="20577"/>
          <ac:spMkLst>
            <pc:docMk/>
            <pc:sldMk cId="1145842013" sldId="2147474198"/>
            <ac:spMk id="15" creationId="{68A7B718-DE04-1C8F-750D-9FFA32D7A48B}"/>
          </ac:spMkLst>
        </pc:spChg>
        <pc:spChg chg="mod">
          <ac:chgData name="Reed Kiely" userId="768be38e-2fb5-40ce-925d-bd8e9d9e3c31" providerId="ADAL" clId="{7229EA02-EDFD-48CA-88A7-C4F572612F10}" dt="2026-02-02T21:49:15.801" v="1190" actId="20577"/>
          <ac:spMkLst>
            <pc:docMk/>
            <pc:sldMk cId="1145842013" sldId="2147474198"/>
            <ac:spMk id="17" creationId="{8C55532F-B7AA-5CC6-3C36-25F8E341FA88}"/>
          </ac:spMkLst>
        </pc:spChg>
        <pc:spChg chg="mod">
          <ac:chgData name="Reed Kiely" userId="768be38e-2fb5-40ce-925d-bd8e9d9e3c31" providerId="ADAL" clId="{7229EA02-EDFD-48CA-88A7-C4F572612F10}" dt="2026-02-02T21:49:18.881" v="1198" actId="20577"/>
          <ac:spMkLst>
            <pc:docMk/>
            <pc:sldMk cId="1145842013" sldId="2147474198"/>
            <ac:spMk id="18" creationId="{3AAE5846-6E44-C836-D502-2A692E30DD4F}"/>
          </ac:spMkLst>
        </pc:spChg>
        <pc:spChg chg="mod">
          <ac:chgData name="Reed Kiely" userId="768be38e-2fb5-40ce-925d-bd8e9d9e3c31" providerId="ADAL" clId="{7229EA02-EDFD-48CA-88A7-C4F572612F10}" dt="2026-02-02T21:49:06.689" v="1170" actId="20577"/>
          <ac:spMkLst>
            <pc:docMk/>
            <pc:sldMk cId="1145842013" sldId="2147474198"/>
            <ac:spMk id="22" creationId="{B1AC742F-2155-0773-3C42-C3AB40E40151}"/>
          </ac:spMkLst>
        </pc:spChg>
      </pc:sldChg>
      <pc:sldChg chg="modSp mod">
        <pc:chgData name="Reed Kiely" userId="768be38e-2fb5-40ce-925d-bd8e9d9e3c31" providerId="ADAL" clId="{7229EA02-EDFD-48CA-88A7-C4F572612F10}" dt="2026-02-02T21:49:59.609" v="1258" actId="20577"/>
        <pc:sldMkLst>
          <pc:docMk/>
          <pc:sldMk cId="1660676394" sldId="2147474199"/>
        </pc:sldMkLst>
        <pc:spChg chg="mod">
          <ac:chgData name="Reed Kiely" userId="768be38e-2fb5-40ce-925d-bd8e9d9e3c31" providerId="ADAL" clId="{7229EA02-EDFD-48CA-88A7-C4F572612F10}" dt="2026-02-02T21:49:36.601" v="1224" actId="20577"/>
          <ac:spMkLst>
            <pc:docMk/>
            <pc:sldMk cId="1660676394" sldId="2147474199"/>
            <ac:spMk id="3" creationId="{D0E2F561-AA30-C576-12BD-3C0AFD3D6BC7}"/>
          </ac:spMkLst>
        </pc:spChg>
        <pc:spChg chg="mod">
          <ac:chgData name="Reed Kiely" userId="768be38e-2fb5-40ce-925d-bd8e9d9e3c31" providerId="ADAL" clId="{7229EA02-EDFD-48CA-88A7-C4F572612F10}" dt="2026-02-02T21:49:50.801" v="1240" actId="20577"/>
          <ac:spMkLst>
            <pc:docMk/>
            <pc:sldMk cId="1660676394" sldId="2147474199"/>
            <ac:spMk id="15" creationId="{2CCDDFD5-9ABB-D7D2-D850-4B9CFCBE8B4B}"/>
          </ac:spMkLst>
        </pc:spChg>
        <pc:spChg chg="mod">
          <ac:chgData name="Reed Kiely" userId="768be38e-2fb5-40ce-925d-bd8e9d9e3c31" providerId="ADAL" clId="{7229EA02-EDFD-48CA-88A7-C4F572612F10}" dt="2026-02-02T21:49:57.153" v="1250" actId="20577"/>
          <ac:spMkLst>
            <pc:docMk/>
            <pc:sldMk cId="1660676394" sldId="2147474199"/>
            <ac:spMk id="17" creationId="{C0CF0B82-D2F9-6928-3386-FAE9C3FE165F}"/>
          </ac:spMkLst>
        </pc:spChg>
        <pc:spChg chg="mod">
          <ac:chgData name="Reed Kiely" userId="768be38e-2fb5-40ce-925d-bd8e9d9e3c31" providerId="ADAL" clId="{7229EA02-EDFD-48CA-88A7-C4F572612F10}" dt="2026-02-02T21:49:59.609" v="1258" actId="20577"/>
          <ac:spMkLst>
            <pc:docMk/>
            <pc:sldMk cId="1660676394" sldId="2147474199"/>
            <ac:spMk id="18" creationId="{8D182C71-6E16-6EBC-1325-4FD034E4E038}"/>
          </ac:spMkLst>
        </pc:spChg>
        <pc:spChg chg="mod">
          <ac:chgData name="Reed Kiely" userId="768be38e-2fb5-40ce-925d-bd8e9d9e3c31" providerId="ADAL" clId="{7229EA02-EDFD-48CA-88A7-C4F572612F10}" dt="2026-02-02T21:49:47.200" v="1232" actId="20577"/>
          <ac:spMkLst>
            <pc:docMk/>
            <pc:sldMk cId="1660676394" sldId="2147474199"/>
            <ac:spMk id="22" creationId="{D9521DF3-956D-4F3F-C19E-7C221F3B8349}"/>
          </ac:spMkLst>
        </pc:spChg>
      </pc:sldChg>
      <pc:sldChg chg="modSp mod modCm">
        <pc:chgData name="Reed Kiely" userId="768be38e-2fb5-40ce-925d-bd8e9d9e3c31" providerId="ADAL" clId="{7229EA02-EDFD-48CA-88A7-C4F572612F10}" dt="2026-02-03T14:34:33.200" v="2157" actId="20577"/>
        <pc:sldMkLst>
          <pc:docMk/>
          <pc:sldMk cId="3663193952" sldId="2147474202"/>
        </pc:sldMkLst>
        <pc:spChg chg="mod">
          <ac:chgData name="Reed Kiely" userId="768be38e-2fb5-40ce-925d-bd8e9d9e3c31" providerId="ADAL" clId="{7229EA02-EDFD-48CA-88A7-C4F572612F10}" dt="2026-02-03T14:34:33.200" v="2157" actId="20577"/>
          <ac:spMkLst>
            <pc:docMk/>
            <pc:sldMk cId="3663193952" sldId="2147474202"/>
            <ac:spMk id="14" creationId="{34179AD7-1D9F-0954-881F-93F98181866A}"/>
          </ac:spMkLst>
        </pc:spChg>
        <pc:spChg chg="mod">
          <ac:chgData name="Reed Kiely" userId="768be38e-2fb5-40ce-925d-bd8e9d9e3c31" providerId="ADAL" clId="{7229EA02-EDFD-48CA-88A7-C4F572612F10}" dt="2026-02-02T21:42:34.970" v="998" actId="20577"/>
          <ac:spMkLst>
            <pc:docMk/>
            <pc:sldMk cId="3663193952" sldId="2147474202"/>
            <ac:spMk id="16" creationId="{6FB053A5-FAEE-5A21-D30B-A4F4C75BEAD2}"/>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229EA02-EDFD-48CA-88A7-C4F572612F10}" dt="2026-02-03T14:34:33.200" v="2157" actId="20577"/>
              <pc2:cmMkLst xmlns:pc2="http://schemas.microsoft.com/office/powerpoint/2019/9/main/command">
                <pc:docMk/>
                <pc:sldMk cId="3663193952" sldId="2147474202"/>
                <pc2:cmMk id="{F4D5384E-1473-4B00-9B38-46527A4D6F6D}"/>
              </pc2:cmMkLst>
            </pc226:cmChg>
          </p:ext>
        </pc:extLst>
      </pc:sldChg>
      <pc:sldChg chg="modSp mod">
        <pc:chgData name="Reed Kiely" userId="768be38e-2fb5-40ce-925d-bd8e9d9e3c31" providerId="ADAL" clId="{7229EA02-EDFD-48CA-88A7-C4F572612F10}" dt="2026-02-03T14:32:16.091" v="2153" actId="6549"/>
        <pc:sldMkLst>
          <pc:docMk/>
          <pc:sldMk cId="1153235541" sldId="2147474209"/>
        </pc:sldMkLst>
        <pc:spChg chg="mod">
          <ac:chgData name="Reed Kiely" userId="768be38e-2fb5-40ce-925d-bd8e9d9e3c31" providerId="ADAL" clId="{7229EA02-EDFD-48CA-88A7-C4F572612F10}" dt="2026-02-03T14:32:16.091" v="2153" actId="6549"/>
          <ac:spMkLst>
            <pc:docMk/>
            <pc:sldMk cId="1153235541" sldId="2147474209"/>
            <ac:spMk id="29" creationId="{1E7D3C68-B3CC-5475-593B-84BD5794E0AD}"/>
          </ac:spMkLst>
        </pc:spChg>
      </pc:sldChg>
      <pc:sldChg chg="modSp mod">
        <pc:chgData name="Reed Kiely" userId="768be38e-2fb5-40ce-925d-bd8e9d9e3c31" providerId="ADAL" clId="{7229EA02-EDFD-48CA-88A7-C4F572612F10}" dt="2026-02-10T17:02:18.563" v="3187" actId="20577"/>
        <pc:sldMkLst>
          <pc:docMk/>
          <pc:sldMk cId="568343361" sldId="2147474210"/>
        </pc:sldMkLst>
        <pc:spChg chg="mod">
          <ac:chgData name="Reed Kiely" userId="768be38e-2fb5-40ce-925d-bd8e9d9e3c31" providerId="ADAL" clId="{7229EA02-EDFD-48CA-88A7-C4F572612F10}" dt="2026-02-10T17:00:07.617" v="3014" actId="1037"/>
          <ac:spMkLst>
            <pc:docMk/>
            <pc:sldMk cId="568343361" sldId="2147474210"/>
            <ac:spMk id="3" creationId="{93AF80E0-CECB-D84E-089D-EAD4202E4F48}"/>
          </ac:spMkLst>
        </pc:spChg>
        <pc:spChg chg="mod">
          <ac:chgData name="Reed Kiely" userId="768be38e-2fb5-40ce-925d-bd8e9d9e3c31" providerId="ADAL" clId="{7229EA02-EDFD-48CA-88A7-C4F572612F10}" dt="2026-02-02T21:28:26.511" v="789" actId="14100"/>
          <ac:spMkLst>
            <pc:docMk/>
            <pc:sldMk cId="568343361" sldId="2147474210"/>
            <ac:spMk id="4" creationId="{597163AC-8FA4-BE96-D636-2C709ABCCC96}"/>
          </ac:spMkLst>
        </pc:spChg>
        <pc:spChg chg="mod">
          <ac:chgData name="Reed Kiely" userId="768be38e-2fb5-40ce-925d-bd8e9d9e3c31" providerId="ADAL" clId="{7229EA02-EDFD-48CA-88A7-C4F572612F10}" dt="2026-02-10T17:02:18.563" v="3187" actId="20577"/>
          <ac:spMkLst>
            <pc:docMk/>
            <pc:sldMk cId="568343361" sldId="2147474210"/>
            <ac:spMk id="15" creationId="{B38B3ED3-044B-4268-A6B0-B3795E6FFB88}"/>
          </ac:spMkLst>
        </pc:spChg>
      </pc:sldChg>
      <pc:sldChg chg="addSp modSp mod modCm">
        <pc:chgData name="Reed Kiely" userId="768be38e-2fb5-40ce-925d-bd8e9d9e3c31" providerId="ADAL" clId="{7229EA02-EDFD-48CA-88A7-C4F572612F10}" dt="2026-02-02T22:03:29.571" v="1807" actId="207"/>
        <pc:sldMkLst>
          <pc:docMk/>
          <pc:sldMk cId="3239598876" sldId="2147474211"/>
        </pc:sldMkLst>
        <pc:spChg chg="mod">
          <ac:chgData name="Reed Kiely" userId="768be38e-2fb5-40ce-925d-bd8e9d9e3c31" providerId="ADAL" clId="{7229EA02-EDFD-48CA-88A7-C4F572612F10}" dt="2026-02-02T22:03:29.571" v="1807" actId="207"/>
          <ac:spMkLst>
            <pc:docMk/>
            <pc:sldMk cId="3239598876" sldId="2147474211"/>
            <ac:spMk id="23" creationId="{6B7B70DA-D78F-82C0-8CB4-CC64E0D50A5C}"/>
          </ac:spMkLst>
        </pc:spChg>
        <pc:spChg chg="mod">
          <ac:chgData name="Reed Kiely" userId="768be38e-2fb5-40ce-925d-bd8e9d9e3c31" providerId="ADAL" clId="{7229EA02-EDFD-48CA-88A7-C4F572612F10}" dt="2026-02-02T22:02:48.008" v="1802" actId="20577"/>
          <ac:spMkLst>
            <pc:docMk/>
            <pc:sldMk cId="3239598876" sldId="2147474211"/>
            <ac:spMk id="29" creationId="{8013AE62-12A9-B7C8-8CD6-DA1ECF7ACF14}"/>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229EA02-EDFD-48CA-88A7-C4F572612F10}" dt="2026-02-02T22:02:08.330" v="1708" actId="20577"/>
              <pc2:cmMkLst xmlns:pc2="http://schemas.microsoft.com/office/powerpoint/2019/9/main/command">
                <pc:docMk/>
                <pc:sldMk cId="3239598876" sldId="2147474211"/>
                <pc2:cmMk id="{423B1D0C-AE22-4CBB-8347-EA2188A20C15}"/>
              </pc2:cmMkLst>
            </pc226:cmChg>
          </p:ext>
        </pc:extLst>
      </pc:sldChg>
      <pc:sldChg chg="addSp delSp modSp mod">
        <pc:chgData name="Reed Kiely" userId="768be38e-2fb5-40ce-925d-bd8e9d9e3c31" providerId="ADAL" clId="{7229EA02-EDFD-48CA-88A7-C4F572612F10}" dt="2026-02-03T14:36:35.193" v="2167" actId="20577"/>
        <pc:sldMkLst>
          <pc:docMk/>
          <pc:sldMk cId="1148857079" sldId="2147474213"/>
        </pc:sldMkLst>
        <pc:spChg chg="mod">
          <ac:chgData name="Reed Kiely" userId="768be38e-2fb5-40ce-925d-bd8e9d9e3c31" providerId="ADAL" clId="{7229EA02-EDFD-48CA-88A7-C4F572612F10}" dt="2026-02-02T17:40:41.934" v="376"/>
          <ac:spMkLst>
            <pc:docMk/>
            <pc:sldMk cId="1148857079" sldId="2147474213"/>
            <ac:spMk id="3" creationId="{FA1CBEA1-A7AD-DF75-17EC-F656CA48CBA3}"/>
          </ac:spMkLst>
        </pc:spChg>
        <pc:spChg chg="mod">
          <ac:chgData name="Reed Kiely" userId="768be38e-2fb5-40ce-925d-bd8e9d9e3c31" providerId="ADAL" clId="{7229EA02-EDFD-48CA-88A7-C4F572612F10}" dt="2026-02-03T14:36:23.136" v="2163" actId="20577"/>
          <ac:spMkLst>
            <pc:docMk/>
            <pc:sldMk cId="1148857079" sldId="2147474213"/>
            <ac:spMk id="4" creationId="{72CCA119-69A1-9B40-7564-E713967FD22D}"/>
          </ac:spMkLst>
        </pc:spChg>
        <pc:spChg chg="mod">
          <ac:chgData name="Reed Kiely" userId="768be38e-2fb5-40ce-925d-bd8e9d9e3c31" providerId="ADAL" clId="{7229EA02-EDFD-48CA-88A7-C4F572612F10}" dt="2026-02-02T17:41:07.124" v="425" actId="20577"/>
          <ac:spMkLst>
            <pc:docMk/>
            <pc:sldMk cId="1148857079" sldId="2147474213"/>
            <ac:spMk id="5" creationId="{29CE140B-408C-85F4-136E-A6F0C4A68082}"/>
          </ac:spMkLst>
        </pc:spChg>
        <pc:spChg chg="mod">
          <ac:chgData name="Reed Kiely" userId="768be38e-2fb5-40ce-925d-bd8e9d9e3c31" providerId="ADAL" clId="{7229EA02-EDFD-48CA-88A7-C4F572612F10}" dt="2026-02-03T14:36:35.193" v="2167" actId="20577"/>
          <ac:spMkLst>
            <pc:docMk/>
            <pc:sldMk cId="1148857079" sldId="2147474213"/>
            <ac:spMk id="22" creationId="{F046B098-D5F9-2390-9D1F-65A1F0416BF9}"/>
          </ac:spMkLst>
        </pc:spChg>
      </pc:sldChg>
      <pc:sldChg chg="addSp delSp modSp mod">
        <pc:chgData name="Reed Kiely" userId="768be38e-2fb5-40ce-925d-bd8e9d9e3c31" providerId="ADAL" clId="{7229EA02-EDFD-48CA-88A7-C4F572612F10}" dt="2026-02-10T14:32:56.101" v="2936" actId="20577"/>
        <pc:sldMkLst>
          <pc:docMk/>
          <pc:sldMk cId="2745412785" sldId="2147474215"/>
        </pc:sldMkLst>
        <pc:spChg chg="add mod">
          <ac:chgData name="Reed Kiely" userId="768be38e-2fb5-40ce-925d-bd8e9d9e3c31" providerId="ADAL" clId="{7229EA02-EDFD-48CA-88A7-C4F572612F10}" dt="2026-02-10T14:32:08.209" v="2912" actId="1076"/>
          <ac:spMkLst>
            <pc:docMk/>
            <pc:sldMk cId="2745412785" sldId="2147474215"/>
            <ac:spMk id="3" creationId="{DC34E546-F49E-C509-C66F-D104147E9712}"/>
          </ac:spMkLst>
        </pc:spChg>
        <pc:spChg chg="add mod">
          <ac:chgData name="Reed Kiely" userId="768be38e-2fb5-40ce-925d-bd8e9d9e3c31" providerId="ADAL" clId="{7229EA02-EDFD-48CA-88A7-C4F572612F10}" dt="2026-02-10T14:32:08.209" v="2912" actId="1076"/>
          <ac:spMkLst>
            <pc:docMk/>
            <pc:sldMk cId="2745412785" sldId="2147474215"/>
            <ac:spMk id="5" creationId="{AE9A7302-1F7C-929C-F7DB-77BDE173D163}"/>
          </ac:spMkLst>
        </pc:spChg>
        <pc:spChg chg="mod">
          <ac:chgData name="Reed Kiely" userId="768be38e-2fb5-40ce-925d-bd8e9d9e3c31" providerId="ADAL" clId="{7229EA02-EDFD-48CA-88A7-C4F572612F10}" dt="2026-02-03T16:17:39.535" v="2474" actId="27107"/>
          <ac:spMkLst>
            <pc:docMk/>
            <pc:sldMk cId="2745412785" sldId="2147474215"/>
            <ac:spMk id="7" creationId="{84C47AAE-74C2-37D0-B97A-1DB31CB7B85A}"/>
          </ac:spMkLst>
        </pc:spChg>
        <pc:spChg chg="mod">
          <ac:chgData name="Reed Kiely" userId="768be38e-2fb5-40ce-925d-bd8e9d9e3c31" providerId="ADAL" clId="{7229EA02-EDFD-48CA-88A7-C4F572612F10}" dt="2026-02-10T14:32:52.665" v="2934" actId="20577"/>
          <ac:spMkLst>
            <pc:docMk/>
            <pc:sldMk cId="2745412785" sldId="2147474215"/>
            <ac:spMk id="13" creationId="{2E94014A-48D2-2F51-F8F7-807D10A9118F}"/>
          </ac:spMkLst>
        </pc:spChg>
        <pc:spChg chg="mod">
          <ac:chgData name="Reed Kiely" userId="768be38e-2fb5-40ce-925d-bd8e9d9e3c31" providerId="ADAL" clId="{7229EA02-EDFD-48CA-88A7-C4F572612F10}" dt="2026-02-10T14:32:15.276" v="2914" actId="1076"/>
          <ac:spMkLst>
            <pc:docMk/>
            <pc:sldMk cId="2745412785" sldId="2147474215"/>
            <ac:spMk id="15" creationId="{4A47CE1B-284B-95D3-0A75-47B8DFEE9364}"/>
          </ac:spMkLst>
        </pc:spChg>
        <pc:spChg chg="mod">
          <ac:chgData name="Reed Kiely" userId="768be38e-2fb5-40ce-925d-bd8e9d9e3c31" providerId="ADAL" clId="{7229EA02-EDFD-48CA-88A7-C4F572612F10}" dt="2026-02-10T14:32:15.276" v="2914" actId="1076"/>
          <ac:spMkLst>
            <pc:docMk/>
            <pc:sldMk cId="2745412785" sldId="2147474215"/>
            <ac:spMk id="16" creationId="{3484AF56-E426-96DF-61D4-F95386FE6730}"/>
          </ac:spMkLst>
        </pc:spChg>
        <pc:spChg chg="mod">
          <ac:chgData name="Reed Kiely" userId="768be38e-2fb5-40ce-925d-bd8e9d9e3c31" providerId="ADAL" clId="{7229EA02-EDFD-48CA-88A7-C4F572612F10}" dt="2026-02-10T14:32:56.101" v="2936" actId="20577"/>
          <ac:spMkLst>
            <pc:docMk/>
            <pc:sldMk cId="2745412785" sldId="2147474215"/>
            <ac:spMk id="17" creationId="{C4CD4E20-2D97-2CF8-E398-34DA117E23ED}"/>
          </ac:spMkLst>
        </pc:spChg>
        <pc:spChg chg="mod">
          <ac:chgData name="Reed Kiely" userId="768be38e-2fb5-40ce-925d-bd8e9d9e3c31" providerId="ADAL" clId="{7229EA02-EDFD-48CA-88A7-C4F572612F10}" dt="2026-02-10T14:32:30.855" v="2920" actId="20577"/>
          <ac:spMkLst>
            <pc:docMk/>
            <pc:sldMk cId="2745412785" sldId="2147474215"/>
            <ac:spMk id="23" creationId="{79892850-D707-A195-E866-FB3A0EA5FA0B}"/>
          </ac:spMkLst>
        </pc:spChg>
        <pc:spChg chg="mod">
          <ac:chgData name="Reed Kiely" userId="768be38e-2fb5-40ce-925d-bd8e9d9e3c31" providerId="ADAL" clId="{7229EA02-EDFD-48CA-88A7-C4F572612F10}" dt="2026-02-10T14:32:24.936" v="2916" actId="1076"/>
          <ac:spMkLst>
            <pc:docMk/>
            <pc:sldMk cId="2745412785" sldId="2147474215"/>
            <ac:spMk id="25" creationId="{CADE5A98-87A9-FB19-0F37-AE9FB063F8C9}"/>
          </ac:spMkLst>
        </pc:spChg>
        <pc:spChg chg="mod">
          <ac:chgData name="Reed Kiely" userId="768be38e-2fb5-40ce-925d-bd8e9d9e3c31" providerId="ADAL" clId="{7229EA02-EDFD-48CA-88A7-C4F572612F10}" dt="2026-02-10T14:32:35.188" v="2922" actId="20577"/>
          <ac:spMkLst>
            <pc:docMk/>
            <pc:sldMk cId="2745412785" sldId="2147474215"/>
            <ac:spMk id="26" creationId="{7ACB7F93-E651-80B3-7C5E-389428A2B4EC}"/>
          </ac:spMkLst>
        </pc:spChg>
        <pc:spChg chg="mod">
          <ac:chgData name="Reed Kiely" userId="768be38e-2fb5-40ce-925d-bd8e9d9e3c31" providerId="ADAL" clId="{7229EA02-EDFD-48CA-88A7-C4F572612F10}" dt="2026-02-10T14:32:38.321" v="2926" actId="20577"/>
          <ac:spMkLst>
            <pc:docMk/>
            <pc:sldMk cId="2745412785" sldId="2147474215"/>
            <ac:spMk id="28" creationId="{CE4C919A-298C-C21A-FB27-0718C199A076}"/>
          </ac:spMkLst>
        </pc:spChg>
        <pc:spChg chg="mod">
          <ac:chgData name="Reed Kiely" userId="768be38e-2fb5-40ce-925d-bd8e9d9e3c31" providerId="ADAL" clId="{7229EA02-EDFD-48CA-88A7-C4F572612F10}" dt="2026-02-10T14:32:42.670" v="2930" actId="20577"/>
          <ac:spMkLst>
            <pc:docMk/>
            <pc:sldMk cId="2745412785" sldId="2147474215"/>
            <ac:spMk id="30" creationId="{1819DA31-DD9C-A7B3-3BEC-61077C1B3151}"/>
          </ac:spMkLst>
        </pc:spChg>
        <pc:picChg chg="add mod">
          <ac:chgData name="Reed Kiely" userId="768be38e-2fb5-40ce-925d-bd8e9d9e3c31" providerId="ADAL" clId="{7229EA02-EDFD-48CA-88A7-C4F572612F10}" dt="2026-02-10T14:32:08.209" v="2912" actId="1076"/>
          <ac:picMkLst>
            <pc:docMk/>
            <pc:sldMk cId="2745412785" sldId="2147474215"/>
            <ac:picMk id="2" creationId="{BA1B9D23-2894-B00D-5732-B73E9E4E1419}"/>
          </ac:picMkLst>
        </pc:picChg>
        <pc:picChg chg="mod">
          <ac:chgData name="Reed Kiely" userId="768be38e-2fb5-40ce-925d-bd8e9d9e3c31" providerId="ADAL" clId="{7229EA02-EDFD-48CA-88A7-C4F572612F10}" dt="2026-02-10T14:32:24.936" v="2916" actId="1076"/>
          <ac:picMkLst>
            <pc:docMk/>
            <pc:sldMk cId="2745412785" sldId="2147474215"/>
            <ac:picMk id="22" creationId="{3C4736A6-8FEA-F326-2283-064B3230B80C}"/>
          </ac:picMkLst>
        </pc:picChg>
        <pc:picChg chg="mod">
          <ac:chgData name="Reed Kiely" userId="768be38e-2fb5-40ce-925d-bd8e9d9e3c31" providerId="ADAL" clId="{7229EA02-EDFD-48CA-88A7-C4F572612F10}" dt="2026-02-10T14:32:15.276" v="2914" actId="1076"/>
          <ac:picMkLst>
            <pc:docMk/>
            <pc:sldMk cId="2745412785" sldId="2147474215"/>
            <ac:picMk id="24" creationId="{1ADE672F-C49B-9CF3-C209-3B6FD1428AF4}"/>
          </ac:picMkLst>
        </pc:picChg>
      </pc:sldChg>
      <pc:sldChg chg="addSp delSp modSp mod">
        <pc:chgData name="Reed Kiely" userId="768be38e-2fb5-40ce-925d-bd8e9d9e3c31" providerId="ADAL" clId="{7229EA02-EDFD-48CA-88A7-C4F572612F10}" dt="2026-02-03T16:16:40.412" v="2467" actId="478"/>
        <pc:sldMkLst>
          <pc:docMk/>
          <pc:sldMk cId="3533011089" sldId="2147474220"/>
        </pc:sldMkLst>
        <pc:spChg chg="mod">
          <ac:chgData name="Reed Kiely" userId="768be38e-2fb5-40ce-925d-bd8e9d9e3c31" providerId="ADAL" clId="{7229EA02-EDFD-48CA-88A7-C4F572612F10}" dt="2026-02-03T16:16:37.726" v="2466" actId="207"/>
          <ac:spMkLst>
            <pc:docMk/>
            <pc:sldMk cId="3533011089" sldId="2147474220"/>
            <ac:spMk id="29" creationId="{4A41A9FF-2E34-F137-D2D5-F31CBC564C8E}"/>
          </ac:spMkLst>
        </pc:spChg>
      </pc:sldChg>
      <pc:sldChg chg="modSp mod modCm">
        <pc:chgData name="Reed Kiely" userId="768be38e-2fb5-40ce-925d-bd8e9d9e3c31" providerId="ADAL" clId="{7229EA02-EDFD-48CA-88A7-C4F572612F10}" dt="2026-02-03T14:40:20.916" v="2197" actId="1076"/>
        <pc:sldMkLst>
          <pc:docMk/>
          <pc:sldMk cId="1834243947" sldId="2147474222"/>
        </pc:sldMkLst>
        <pc:spChg chg="mod">
          <ac:chgData name="Reed Kiely" userId="768be38e-2fb5-40ce-925d-bd8e9d9e3c31" providerId="ADAL" clId="{7229EA02-EDFD-48CA-88A7-C4F572612F10}" dt="2026-02-03T14:40:05.527" v="2183" actId="20577"/>
          <ac:spMkLst>
            <pc:docMk/>
            <pc:sldMk cId="1834243947" sldId="2147474222"/>
            <ac:spMk id="20" creationId="{ED3B51A7-7EEA-CAEE-315A-92B7ABE9C75F}"/>
          </ac:spMkLst>
        </pc:spChg>
        <pc:spChg chg="mod">
          <ac:chgData name="Reed Kiely" userId="768be38e-2fb5-40ce-925d-bd8e9d9e3c31" providerId="ADAL" clId="{7229EA02-EDFD-48CA-88A7-C4F572612F10}" dt="2026-02-03T14:40:20.916" v="2197" actId="1076"/>
          <ac:spMkLst>
            <pc:docMk/>
            <pc:sldMk cId="1834243947" sldId="2147474222"/>
            <ac:spMk id="22" creationId="{AE9710A8-C92C-8B3E-D521-1B24B8E1A165}"/>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229EA02-EDFD-48CA-88A7-C4F572612F10}" dt="2026-02-03T14:40:05.527" v="2183" actId="20577"/>
              <pc2:cmMkLst xmlns:pc2="http://schemas.microsoft.com/office/powerpoint/2019/9/main/command">
                <pc:docMk/>
                <pc:sldMk cId="1834243947" sldId="2147474222"/>
                <pc2:cmMk id="{4FB15E58-C1F9-4D72-BF77-5FF6EF4F4827}"/>
              </pc2:cmMkLst>
            </pc226:cmChg>
          </p:ext>
        </pc:extLst>
      </pc:sldChg>
      <pc:sldChg chg="addSp modSp mod">
        <pc:chgData name="Reed Kiely" userId="768be38e-2fb5-40ce-925d-bd8e9d9e3c31" providerId="ADAL" clId="{7229EA02-EDFD-48CA-88A7-C4F572612F10}" dt="2026-02-03T15:43:08.499" v="2312" actId="14100"/>
        <pc:sldMkLst>
          <pc:docMk/>
          <pc:sldMk cId="521971705" sldId="2147474228"/>
        </pc:sldMkLst>
        <pc:cxnChg chg="add mod">
          <ac:chgData name="Reed Kiely" userId="768be38e-2fb5-40ce-925d-bd8e9d9e3c31" providerId="ADAL" clId="{7229EA02-EDFD-48CA-88A7-C4F572612F10}" dt="2026-02-03T15:43:08.499" v="2312" actId="14100"/>
          <ac:cxnSpMkLst>
            <pc:docMk/>
            <pc:sldMk cId="521971705" sldId="2147474228"/>
            <ac:cxnSpMk id="2" creationId="{DB50CCA8-15B0-9F47-DC7B-DDE3D69F8EFA}"/>
          </ac:cxnSpMkLst>
        </pc:cxnChg>
        <pc:cxnChg chg="mod">
          <ac:chgData name="Reed Kiely" userId="768be38e-2fb5-40ce-925d-bd8e9d9e3c31" providerId="ADAL" clId="{7229EA02-EDFD-48CA-88A7-C4F572612F10}" dt="2026-02-03T15:42:57.045" v="2309" actId="1038"/>
          <ac:cxnSpMkLst>
            <pc:docMk/>
            <pc:sldMk cId="521971705" sldId="2147474228"/>
            <ac:cxnSpMk id="30" creationId="{E23B21FF-805F-FC30-DF88-DFFB471921C0}"/>
          </ac:cxnSpMkLst>
        </pc:cxnChg>
      </pc:sldChg>
      <pc:sldChg chg="modSp mod">
        <pc:chgData name="Reed Kiely" userId="768be38e-2fb5-40ce-925d-bd8e9d9e3c31" providerId="ADAL" clId="{7229EA02-EDFD-48CA-88A7-C4F572612F10}" dt="2026-02-03T15:45:09.012" v="2331" actId="1076"/>
        <pc:sldMkLst>
          <pc:docMk/>
          <pc:sldMk cId="2522606428" sldId="2147474229"/>
        </pc:sldMkLst>
        <pc:spChg chg="mod">
          <ac:chgData name="Reed Kiely" userId="768be38e-2fb5-40ce-925d-bd8e9d9e3c31" providerId="ADAL" clId="{7229EA02-EDFD-48CA-88A7-C4F572612F10}" dt="2026-02-03T15:44:55.061" v="2316" actId="1076"/>
          <ac:spMkLst>
            <pc:docMk/>
            <pc:sldMk cId="2522606428" sldId="2147474229"/>
            <ac:spMk id="23" creationId="{179D084C-E373-F51C-FC69-DA8CF7EB7831}"/>
          </ac:spMkLst>
        </pc:spChg>
        <pc:spChg chg="mod">
          <ac:chgData name="Reed Kiely" userId="768be38e-2fb5-40ce-925d-bd8e9d9e3c31" providerId="ADAL" clId="{7229EA02-EDFD-48CA-88A7-C4F572612F10}" dt="2026-02-03T15:45:09.012" v="2331" actId="1076"/>
          <ac:spMkLst>
            <pc:docMk/>
            <pc:sldMk cId="2522606428" sldId="2147474229"/>
            <ac:spMk id="25" creationId="{E29F3C4E-61D8-6BAE-E7B0-2102024AB69F}"/>
          </ac:spMkLst>
        </pc:spChg>
        <pc:picChg chg="mod">
          <ac:chgData name="Reed Kiely" userId="768be38e-2fb5-40ce-925d-bd8e9d9e3c31" providerId="ADAL" clId="{7229EA02-EDFD-48CA-88A7-C4F572612F10}" dt="2026-02-03T15:44:52.820" v="2315" actId="1076"/>
          <ac:picMkLst>
            <pc:docMk/>
            <pc:sldMk cId="2522606428" sldId="2147474229"/>
            <ac:picMk id="42" creationId="{3ACA79D6-DCF1-83BC-B105-8941FB64A81F}"/>
          </ac:picMkLst>
        </pc:picChg>
      </pc:sldChg>
      <pc:sldChg chg="addSp delSp modSp mod">
        <pc:chgData name="Reed Kiely" userId="768be38e-2fb5-40ce-925d-bd8e9d9e3c31" providerId="ADAL" clId="{7229EA02-EDFD-48CA-88A7-C4F572612F10}" dt="2026-02-02T21:51:27.408" v="1328" actId="478"/>
        <pc:sldMkLst>
          <pc:docMk/>
          <pc:sldMk cId="3598993898" sldId="2147474236"/>
        </pc:sldMkLst>
        <pc:spChg chg="mod">
          <ac:chgData name="Reed Kiely" userId="768be38e-2fb5-40ce-925d-bd8e9d9e3c31" providerId="ADAL" clId="{7229EA02-EDFD-48CA-88A7-C4F572612F10}" dt="2026-02-02T21:51:04.803" v="1277" actId="20577"/>
          <ac:spMkLst>
            <pc:docMk/>
            <pc:sldMk cId="3598993898" sldId="2147474236"/>
            <ac:spMk id="2" creationId="{FAAB1186-0E43-1685-F12B-8DF78D339967}"/>
          </ac:spMkLst>
        </pc:spChg>
        <pc:spChg chg="mod">
          <ac:chgData name="Reed Kiely" userId="768be38e-2fb5-40ce-925d-bd8e9d9e3c31" providerId="ADAL" clId="{7229EA02-EDFD-48CA-88A7-C4F572612F10}" dt="2026-02-02T21:51:25.184" v="1327" actId="313"/>
          <ac:spMkLst>
            <pc:docMk/>
            <pc:sldMk cId="3598993898" sldId="2147474236"/>
            <ac:spMk id="3" creationId="{522A96F9-0FA0-A057-6DAB-4B3628E73D44}"/>
          </ac:spMkLst>
        </pc:spChg>
      </pc:sldChg>
      <pc:sldChg chg="addSp delSp modSp mod">
        <pc:chgData name="Reed Kiely" userId="768be38e-2fb5-40ce-925d-bd8e9d9e3c31" providerId="ADAL" clId="{7229EA02-EDFD-48CA-88A7-C4F572612F10}" dt="2026-02-04T18:30:25.630" v="2763"/>
        <pc:sldMkLst>
          <pc:docMk/>
          <pc:sldMk cId="1362778668" sldId="2147474238"/>
        </pc:sldMkLst>
        <pc:spChg chg="mod">
          <ac:chgData name="Reed Kiely" userId="768be38e-2fb5-40ce-925d-bd8e9d9e3c31" providerId="ADAL" clId="{7229EA02-EDFD-48CA-88A7-C4F572612F10}" dt="2026-02-04T18:30:25.630" v="2763"/>
          <ac:spMkLst>
            <pc:docMk/>
            <pc:sldMk cId="1362778668" sldId="2147474238"/>
            <ac:spMk id="5" creationId="{54B1CA5D-6F10-6EBE-42E3-BBFAA027A763}"/>
          </ac:spMkLst>
        </pc:spChg>
        <pc:spChg chg="mod">
          <ac:chgData name="Reed Kiely" userId="768be38e-2fb5-40ce-925d-bd8e9d9e3c31" providerId="ADAL" clId="{7229EA02-EDFD-48CA-88A7-C4F572612F10}" dt="2026-02-02T21:21:10.288" v="590" actId="20577"/>
          <ac:spMkLst>
            <pc:docMk/>
            <pc:sldMk cId="1362778668" sldId="2147474238"/>
            <ac:spMk id="12" creationId="{BA28B155-C2D5-B51B-58C6-2FA83790D13E}"/>
          </ac:spMkLst>
        </pc:spChg>
      </pc:sldChg>
      <pc:sldChg chg="addSp delSp modSp mod ord">
        <pc:chgData name="Reed Kiely" userId="768be38e-2fb5-40ce-925d-bd8e9d9e3c31" providerId="ADAL" clId="{7229EA02-EDFD-48CA-88A7-C4F572612F10}" dt="2026-02-03T15:49:39.645" v="2333"/>
        <pc:sldMkLst>
          <pc:docMk/>
          <pc:sldMk cId="2837305626" sldId="2147474239"/>
        </pc:sldMkLst>
        <pc:spChg chg="mod">
          <ac:chgData name="Reed Kiely" userId="768be38e-2fb5-40ce-925d-bd8e9d9e3c31" providerId="ADAL" clId="{7229EA02-EDFD-48CA-88A7-C4F572612F10}" dt="2026-02-02T21:52:08.968" v="1404" actId="20577"/>
          <ac:spMkLst>
            <pc:docMk/>
            <pc:sldMk cId="2837305626" sldId="2147474239"/>
            <ac:spMk id="2" creationId="{634ABD30-39F0-FABA-4163-91097CFF5684}"/>
          </ac:spMkLst>
        </pc:spChg>
        <pc:spChg chg="mod">
          <ac:chgData name="Reed Kiely" userId="768be38e-2fb5-40ce-925d-bd8e9d9e3c31" providerId="ADAL" clId="{7229EA02-EDFD-48CA-88A7-C4F572612F10}" dt="2026-02-02T21:52:13.241" v="1419" actId="20577"/>
          <ac:spMkLst>
            <pc:docMk/>
            <pc:sldMk cId="2837305626" sldId="2147474239"/>
            <ac:spMk id="5" creationId="{E7228A2A-2C46-EC95-1495-06F0268EF1DC}"/>
          </ac:spMkLst>
        </pc:spChg>
        <pc:picChg chg="add mod">
          <ac:chgData name="Reed Kiely" userId="768be38e-2fb5-40ce-925d-bd8e9d9e3c31" providerId="ADAL" clId="{7229EA02-EDFD-48CA-88A7-C4F572612F10}" dt="2026-02-02T21:55:55.572" v="1429" actId="1076"/>
          <ac:picMkLst>
            <pc:docMk/>
            <pc:sldMk cId="2837305626" sldId="2147474239"/>
            <ac:picMk id="12" creationId="{A6FF1AA0-734E-3CCE-D2FC-B8C44E54F91D}"/>
          </ac:picMkLst>
        </pc:picChg>
      </pc:sldChg>
      <pc:sldChg chg="addSp delSp modSp mod modCm">
        <pc:chgData name="Reed Kiely" userId="768be38e-2fb5-40ce-925d-bd8e9d9e3c31" providerId="ADAL" clId="{7229EA02-EDFD-48CA-88A7-C4F572612F10}" dt="2026-02-02T21:51:50.376" v="1369" actId="20577"/>
        <pc:sldMkLst>
          <pc:docMk/>
          <pc:sldMk cId="3791646600" sldId="2147474240"/>
        </pc:sldMkLst>
        <pc:spChg chg="mod">
          <ac:chgData name="Reed Kiely" userId="768be38e-2fb5-40ce-925d-bd8e9d9e3c31" providerId="ADAL" clId="{7229EA02-EDFD-48CA-88A7-C4F572612F10}" dt="2026-02-02T21:51:50.376" v="1369" actId="20577"/>
          <ac:spMkLst>
            <pc:docMk/>
            <pc:sldMk cId="3791646600" sldId="2147474240"/>
            <ac:spMk id="2" creationId="{E401C96C-3D12-6991-E88D-56D57772BB8E}"/>
          </ac:spMkLst>
        </pc:spChg>
        <pc:spChg chg="mod">
          <ac:chgData name="Reed Kiely" userId="768be38e-2fb5-40ce-925d-bd8e9d9e3c31" providerId="ADAL" clId="{7229EA02-EDFD-48CA-88A7-C4F572612F10}" dt="2026-02-02T21:51:45.360" v="1367" actId="20577"/>
          <ac:spMkLst>
            <pc:docMk/>
            <pc:sldMk cId="3791646600" sldId="2147474240"/>
            <ac:spMk id="5" creationId="{45F35E9E-940A-852D-0949-2F8D1A52BEE0}"/>
          </ac:spMkLst>
        </pc:spChg>
        <pc:spChg chg="mod">
          <ac:chgData name="Reed Kiely" userId="768be38e-2fb5-40ce-925d-bd8e9d9e3c31" providerId="ADAL" clId="{7229EA02-EDFD-48CA-88A7-C4F572612F10}" dt="2026-02-02T21:19:24.135" v="548" actId="20577"/>
          <ac:spMkLst>
            <pc:docMk/>
            <pc:sldMk cId="3791646600" sldId="2147474240"/>
            <ac:spMk id="11" creationId="{C77E1DAB-3408-1F8A-E612-D69108373334}"/>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7229EA02-EDFD-48CA-88A7-C4F572612F10}" dt="2026-02-02T21:19:24.135" v="548" actId="20577"/>
              <pc2:cmMkLst xmlns:pc2="http://schemas.microsoft.com/office/powerpoint/2019/9/main/command">
                <pc:docMk/>
                <pc:sldMk cId="3791646600" sldId="2147474240"/>
                <pc2:cmMk id="{68FDE389-7F2E-4083-9763-130E399E7F5E}"/>
              </pc2:cmMkLst>
            </pc226:cmChg>
          </p:ext>
        </pc:extLst>
      </pc:sldChg>
      <pc:sldChg chg="addSp delSp modSp mod">
        <pc:chgData name="Reed Kiely" userId="768be38e-2fb5-40ce-925d-bd8e9d9e3c31" providerId="ADAL" clId="{7229EA02-EDFD-48CA-88A7-C4F572612F10}" dt="2026-02-04T17:46:17.382" v="2481" actId="478"/>
        <pc:sldMkLst>
          <pc:docMk/>
          <pc:sldMk cId="1099090543" sldId="2147474241"/>
        </pc:sldMkLst>
      </pc:sldChg>
      <pc:sldChg chg="addSp delSp modSp add mod">
        <pc:chgData name="Reed Kiely" userId="768be38e-2fb5-40ce-925d-bd8e9d9e3c31" providerId="ADAL" clId="{7229EA02-EDFD-48CA-88A7-C4F572612F10}" dt="2026-02-10T14:36:56.441" v="2937" actId="20577"/>
        <pc:sldMkLst>
          <pc:docMk/>
          <pc:sldMk cId="2533433143" sldId="2147474246"/>
        </pc:sldMkLst>
        <pc:spChg chg="add mod">
          <ac:chgData name="Reed Kiely" userId="768be38e-2fb5-40ce-925d-bd8e9d9e3c31" providerId="ADAL" clId="{7229EA02-EDFD-48CA-88A7-C4F572612F10}" dt="2026-02-02T17:03:32.558" v="274" actId="1076"/>
          <ac:spMkLst>
            <pc:docMk/>
            <pc:sldMk cId="2533433143" sldId="2147474246"/>
            <ac:spMk id="2" creationId="{1259AA18-6E29-AA81-5D99-62418795688D}"/>
          </ac:spMkLst>
        </pc:spChg>
        <pc:spChg chg="add mod">
          <ac:chgData name="Reed Kiely" userId="768be38e-2fb5-40ce-925d-bd8e9d9e3c31" providerId="ADAL" clId="{7229EA02-EDFD-48CA-88A7-C4F572612F10}" dt="2026-02-02T15:21:30.810" v="145" actId="208"/>
          <ac:spMkLst>
            <pc:docMk/>
            <pc:sldMk cId="2533433143" sldId="2147474246"/>
            <ac:spMk id="7" creationId="{6C2D47C8-5494-2DBE-7095-018BB063D3ED}"/>
          </ac:spMkLst>
        </pc:spChg>
        <pc:spChg chg="add mod">
          <ac:chgData name="Reed Kiely" userId="768be38e-2fb5-40ce-925d-bd8e9d9e3c31" providerId="ADAL" clId="{7229EA02-EDFD-48CA-88A7-C4F572612F10}" dt="2026-02-02T15:21:34.138" v="146" actId="208"/>
          <ac:spMkLst>
            <pc:docMk/>
            <pc:sldMk cId="2533433143" sldId="2147474246"/>
            <ac:spMk id="9" creationId="{35D02E1C-1624-C6FB-1DB1-D0C1B5FAAB3B}"/>
          </ac:spMkLst>
        </pc:spChg>
        <pc:spChg chg="add mod">
          <ac:chgData name="Reed Kiely" userId="768be38e-2fb5-40ce-925d-bd8e9d9e3c31" providerId="ADAL" clId="{7229EA02-EDFD-48CA-88A7-C4F572612F10}" dt="2026-02-02T22:09:22.093" v="2015" actId="207"/>
          <ac:spMkLst>
            <pc:docMk/>
            <pc:sldMk cId="2533433143" sldId="2147474246"/>
            <ac:spMk id="10" creationId="{55AB56B5-5B02-51F3-C217-BE084135E315}"/>
          </ac:spMkLst>
        </pc:spChg>
        <pc:spChg chg="add mod">
          <ac:chgData name="Reed Kiely" userId="768be38e-2fb5-40ce-925d-bd8e9d9e3c31" providerId="ADAL" clId="{7229EA02-EDFD-48CA-88A7-C4F572612F10}" dt="2026-02-02T22:13:27.530" v="2062" actId="207"/>
          <ac:spMkLst>
            <pc:docMk/>
            <pc:sldMk cId="2533433143" sldId="2147474246"/>
            <ac:spMk id="11" creationId="{44328B96-D6F2-B260-47BD-87C461FE5B5E}"/>
          </ac:spMkLst>
        </pc:spChg>
        <pc:spChg chg="mod ord">
          <ac:chgData name="Reed Kiely" userId="768be38e-2fb5-40ce-925d-bd8e9d9e3c31" providerId="ADAL" clId="{7229EA02-EDFD-48CA-88A7-C4F572612F10}" dt="2026-02-02T22:09:17.281" v="2014" actId="1036"/>
          <ac:spMkLst>
            <pc:docMk/>
            <pc:sldMk cId="2533433143" sldId="2147474246"/>
            <ac:spMk id="22" creationId="{28ACCB1F-CE6D-4406-A35B-3327CB9A9987}"/>
          </ac:spMkLst>
        </pc:spChg>
        <pc:spChg chg="mod ord">
          <ac:chgData name="Reed Kiely" userId="768be38e-2fb5-40ce-925d-bd8e9d9e3c31" providerId="ADAL" clId="{7229EA02-EDFD-48CA-88A7-C4F572612F10}" dt="2026-02-02T22:09:17.281" v="2014" actId="1036"/>
          <ac:spMkLst>
            <pc:docMk/>
            <pc:sldMk cId="2533433143" sldId="2147474246"/>
            <ac:spMk id="23" creationId="{A5E35369-A1CF-3AD4-B7EC-4A347F2B8194}"/>
          </ac:spMkLst>
        </pc:spChg>
        <pc:spChg chg="mod ord">
          <ac:chgData name="Reed Kiely" userId="768be38e-2fb5-40ce-925d-bd8e9d9e3c31" providerId="ADAL" clId="{7229EA02-EDFD-48CA-88A7-C4F572612F10}" dt="2026-02-02T22:09:17.281" v="2014" actId="1036"/>
          <ac:spMkLst>
            <pc:docMk/>
            <pc:sldMk cId="2533433143" sldId="2147474246"/>
            <ac:spMk id="24" creationId="{781A617F-7229-FFEB-1AF8-A95B2E563CF1}"/>
          </ac:spMkLst>
        </pc:spChg>
        <pc:spChg chg="add mod">
          <ac:chgData name="Reed Kiely" userId="768be38e-2fb5-40ce-925d-bd8e9d9e3c31" providerId="ADAL" clId="{7229EA02-EDFD-48CA-88A7-C4F572612F10}" dt="2026-02-02T22:09:14.560" v="2011" actId="1076"/>
          <ac:spMkLst>
            <pc:docMk/>
            <pc:sldMk cId="2533433143" sldId="2147474246"/>
            <ac:spMk id="25" creationId="{394084F4-7E61-758B-93C5-1FB6039D6EC1}"/>
          </ac:spMkLst>
        </pc:spChg>
        <pc:spChg chg="add mod">
          <ac:chgData name="Reed Kiely" userId="768be38e-2fb5-40ce-925d-bd8e9d9e3c31" providerId="ADAL" clId="{7229EA02-EDFD-48CA-88A7-C4F572612F10}" dt="2026-02-02T22:09:14.560" v="2011" actId="1076"/>
          <ac:spMkLst>
            <pc:docMk/>
            <pc:sldMk cId="2533433143" sldId="2147474246"/>
            <ac:spMk id="26" creationId="{384FD2EF-1AA4-D1DC-BFA9-356308141EB6}"/>
          </ac:spMkLst>
        </pc:spChg>
        <pc:spChg chg="mod ord">
          <ac:chgData name="Reed Kiely" userId="768be38e-2fb5-40ce-925d-bd8e9d9e3c31" providerId="ADAL" clId="{7229EA02-EDFD-48CA-88A7-C4F572612F10}" dt="2026-02-10T14:36:56.441" v="2937" actId="20577"/>
          <ac:spMkLst>
            <pc:docMk/>
            <pc:sldMk cId="2533433143" sldId="2147474246"/>
            <ac:spMk id="27" creationId="{F4C986D1-84A4-38E8-0BF3-651B1B4F933D}"/>
          </ac:spMkLst>
        </pc:spChg>
        <pc:spChg chg="add mod">
          <ac:chgData name="Reed Kiely" userId="768be38e-2fb5-40ce-925d-bd8e9d9e3c31" providerId="ADAL" clId="{7229EA02-EDFD-48CA-88A7-C4F572612F10}" dt="2026-02-02T22:09:14.560" v="2011" actId="1076"/>
          <ac:spMkLst>
            <pc:docMk/>
            <pc:sldMk cId="2533433143" sldId="2147474246"/>
            <ac:spMk id="31" creationId="{DD7B5339-3EF1-D555-A2A4-381CCD61184B}"/>
          </ac:spMkLst>
        </pc:spChg>
        <pc:picChg chg="add mod">
          <ac:chgData name="Reed Kiely" userId="768be38e-2fb5-40ce-925d-bd8e9d9e3c31" providerId="ADAL" clId="{7229EA02-EDFD-48CA-88A7-C4F572612F10}" dt="2026-02-02T22:09:14.560" v="2011" actId="1076"/>
          <ac:picMkLst>
            <pc:docMk/>
            <pc:sldMk cId="2533433143" sldId="2147474246"/>
            <ac:picMk id="13" creationId="{1ACF7DBE-A5C5-BC37-44EB-0A3482351B9C}"/>
          </ac:picMkLst>
        </pc:picChg>
        <pc:picChg chg="add mod">
          <ac:chgData name="Reed Kiely" userId="768be38e-2fb5-40ce-925d-bd8e9d9e3c31" providerId="ADAL" clId="{7229EA02-EDFD-48CA-88A7-C4F572612F10}" dt="2026-02-02T22:09:14.560" v="2011" actId="1076"/>
          <ac:picMkLst>
            <pc:docMk/>
            <pc:sldMk cId="2533433143" sldId="2147474246"/>
            <ac:picMk id="15" creationId="{60A60426-2CCF-5D39-8E44-588D6C7CC1B4}"/>
          </ac:picMkLst>
        </pc:picChg>
        <pc:picChg chg="add mod">
          <ac:chgData name="Reed Kiely" userId="768be38e-2fb5-40ce-925d-bd8e9d9e3c31" providerId="ADAL" clId="{7229EA02-EDFD-48CA-88A7-C4F572612F10}" dt="2026-02-02T22:09:14.560" v="2011" actId="1076"/>
          <ac:picMkLst>
            <pc:docMk/>
            <pc:sldMk cId="2533433143" sldId="2147474246"/>
            <ac:picMk id="17" creationId="{F1F9C1B5-0663-1134-D1BE-86AC24A8D2D0}"/>
          </ac:picMkLst>
        </pc:picChg>
      </pc:sldChg>
      <pc:sldChg chg="modSp del mod">
        <pc:chgData name="Reed Kiely" userId="768be38e-2fb5-40ce-925d-bd8e9d9e3c31" providerId="ADAL" clId="{7229EA02-EDFD-48CA-88A7-C4F572612F10}" dt="2026-02-10T15:07:53.498" v="2940" actId="47"/>
        <pc:sldMkLst>
          <pc:docMk/>
          <pc:sldMk cId="58906692" sldId="2147474247"/>
        </pc:sldMkLst>
      </pc:sldChg>
      <pc:sldChg chg="modSp mod">
        <pc:chgData name="Reed Kiely" userId="768be38e-2fb5-40ce-925d-bd8e9d9e3c31" providerId="ADAL" clId="{7229EA02-EDFD-48CA-88A7-C4F572612F10}" dt="2026-02-03T16:16:48.740" v="2473" actId="1036"/>
        <pc:sldMkLst>
          <pc:docMk/>
          <pc:sldMk cId="1743821851" sldId="2147474248"/>
        </pc:sldMkLst>
        <pc:spChg chg="mod">
          <ac:chgData name="Reed Kiely" userId="768be38e-2fb5-40ce-925d-bd8e9d9e3c31" providerId="ADAL" clId="{7229EA02-EDFD-48CA-88A7-C4F572612F10}" dt="2026-02-03T16:16:48.740" v="2473" actId="1036"/>
          <ac:spMkLst>
            <pc:docMk/>
            <pc:sldMk cId="1743821851" sldId="2147474248"/>
            <ac:spMk id="3" creationId="{378C727B-C144-E175-4979-594CA68EE51F}"/>
          </ac:spMkLst>
        </pc:spChg>
        <pc:spChg chg="mod">
          <ac:chgData name="Reed Kiely" userId="768be38e-2fb5-40ce-925d-bd8e9d9e3c31" providerId="ADAL" clId="{7229EA02-EDFD-48CA-88A7-C4F572612F10}" dt="2026-02-03T16:16:48.740" v="2473" actId="1036"/>
          <ac:spMkLst>
            <pc:docMk/>
            <pc:sldMk cId="1743821851" sldId="2147474248"/>
            <ac:spMk id="26" creationId="{BC39DD9D-9036-EFAF-7486-0577EA3BBCCB}"/>
          </ac:spMkLst>
        </pc:spChg>
        <pc:cxnChg chg="mod">
          <ac:chgData name="Reed Kiely" userId="768be38e-2fb5-40ce-925d-bd8e9d9e3c31" providerId="ADAL" clId="{7229EA02-EDFD-48CA-88A7-C4F572612F10}" dt="2026-02-03T16:16:48.740" v="2473" actId="1036"/>
          <ac:cxnSpMkLst>
            <pc:docMk/>
            <pc:sldMk cId="1743821851" sldId="2147474248"/>
            <ac:cxnSpMk id="17" creationId="{546C9DED-866C-409C-AEAC-75097F824537}"/>
          </ac:cxnSpMkLst>
        </pc:cxnChg>
      </pc:sldChg>
      <pc:sldChg chg="modSp mod">
        <pc:chgData name="Reed Kiely" userId="768be38e-2fb5-40ce-925d-bd8e9d9e3c31" providerId="ADAL" clId="{7229EA02-EDFD-48CA-88A7-C4F572612F10}" dt="2026-02-03T14:36:28.925" v="2165" actId="20577"/>
        <pc:sldMkLst>
          <pc:docMk/>
          <pc:sldMk cId="2476580967" sldId="2147474250"/>
        </pc:sldMkLst>
        <pc:spChg chg="mod">
          <ac:chgData name="Reed Kiely" userId="768be38e-2fb5-40ce-925d-bd8e9d9e3c31" providerId="ADAL" clId="{7229EA02-EDFD-48CA-88A7-C4F572612F10}" dt="2026-02-03T14:36:28.925" v="2165" actId="20577"/>
          <ac:spMkLst>
            <pc:docMk/>
            <pc:sldMk cId="2476580967" sldId="2147474250"/>
            <ac:spMk id="65" creationId="{CB33EDDC-B633-527D-8538-4E13FDB40DAE}"/>
          </ac:spMkLst>
        </pc:spChg>
      </pc:sldChg>
      <pc:sldChg chg="del">
        <pc:chgData name="Reed Kiely" userId="768be38e-2fb5-40ce-925d-bd8e9d9e3c31" providerId="ADAL" clId="{7229EA02-EDFD-48CA-88A7-C4F572612F10}" dt="2026-02-10T15:08:08.897" v="2941" actId="47"/>
        <pc:sldMkLst>
          <pc:docMk/>
          <pc:sldMk cId="706741261" sldId="2147474252"/>
        </pc:sldMkLst>
      </pc:sldChg>
      <pc:sldChg chg="del">
        <pc:chgData name="Reed Kiely" userId="768be38e-2fb5-40ce-925d-bd8e9d9e3c31" providerId="ADAL" clId="{7229EA02-EDFD-48CA-88A7-C4F572612F10}" dt="2026-02-10T15:08:23.636" v="2942" actId="47"/>
        <pc:sldMkLst>
          <pc:docMk/>
          <pc:sldMk cId="3894685374" sldId="2147474253"/>
        </pc:sldMkLst>
      </pc:sldChg>
      <pc:sldChg chg="addSp delSp modSp mod">
        <pc:chgData name="Reed Kiely" userId="768be38e-2fb5-40ce-925d-bd8e9d9e3c31" providerId="ADAL" clId="{7229EA02-EDFD-48CA-88A7-C4F572612F10}" dt="2026-02-10T17:11:44.658" v="3198" actId="478"/>
        <pc:sldMkLst>
          <pc:docMk/>
          <pc:sldMk cId="399093338" sldId="2147474254"/>
        </pc:sldMkLst>
        <pc:picChg chg="add mod ord">
          <ac:chgData name="Reed Kiely" userId="768be38e-2fb5-40ce-925d-bd8e9d9e3c31" providerId="ADAL" clId="{7229EA02-EDFD-48CA-88A7-C4F572612F10}" dt="2026-02-10T17:11:43.028" v="3197" actId="167"/>
          <ac:picMkLst>
            <pc:docMk/>
            <pc:sldMk cId="399093338" sldId="2147474254"/>
            <ac:picMk id="3" creationId="{9A264332-3E34-169D-1E0F-B8145850C627}"/>
          </ac:picMkLst>
        </pc:picChg>
        <pc:picChg chg="del">
          <ac:chgData name="Reed Kiely" userId="768be38e-2fb5-40ce-925d-bd8e9d9e3c31" providerId="ADAL" clId="{7229EA02-EDFD-48CA-88A7-C4F572612F10}" dt="2026-02-10T15:11:28.195" v="2971" actId="478"/>
          <ac:picMkLst>
            <pc:docMk/>
            <pc:sldMk cId="399093338" sldId="2147474254"/>
            <ac:picMk id="5" creationId="{58B58149-19CD-C354-7FAA-B524D50D4EDE}"/>
          </ac:picMkLst>
        </pc:picChg>
        <pc:picChg chg="add del mod">
          <ac:chgData name="Reed Kiely" userId="768be38e-2fb5-40ce-925d-bd8e9d9e3c31" providerId="ADAL" clId="{7229EA02-EDFD-48CA-88A7-C4F572612F10}" dt="2026-02-10T15:11:04.436" v="2964" actId="478"/>
          <ac:picMkLst>
            <pc:docMk/>
            <pc:sldMk cId="399093338" sldId="2147474254"/>
            <ac:picMk id="11" creationId="{2EB69607-5662-86B3-F4F8-B1DAF4B8F571}"/>
          </ac:picMkLst>
        </pc:picChg>
        <pc:picChg chg="add mod ord">
          <ac:chgData name="Reed Kiely" userId="768be38e-2fb5-40ce-925d-bd8e9d9e3c31" providerId="ADAL" clId="{7229EA02-EDFD-48CA-88A7-C4F572612F10}" dt="2026-02-10T15:11:26.950" v="2970" actId="167"/>
          <ac:picMkLst>
            <pc:docMk/>
            <pc:sldMk cId="399093338" sldId="2147474254"/>
            <ac:picMk id="18" creationId="{D41068DF-28F9-009B-36DB-F387C65EA0EC}"/>
          </ac:picMkLst>
        </pc:picChg>
        <pc:picChg chg="del">
          <ac:chgData name="Reed Kiely" userId="768be38e-2fb5-40ce-925d-bd8e9d9e3c31" providerId="ADAL" clId="{7229EA02-EDFD-48CA-88A7-C4F572612F10}" dt="2026-02-10T17:11:44.658" v="3198" actId="478"/>
          <ac:picMkLst>
            <pc:docMk/>
            <pc:sldMk cId="399093338" sldId="2147474254"/>
            <ac:picMk id="21" creationId="{4FF12B7C-3997-0197-06DD-5851A0500DB1}"/>
          </ac:picMkLst>
        </pc:picChg>
      </pc:sldChg>
      <pc:sldChg chg="addSp modSp add mod">
        <pc:chgData name="Reed Kiely" userId="768be38e-2fb5-40ce-925d-bd8e9d9e3c31" providerId="ADAL" clId="{7229EA02-EDFD-48CA-88A7-C4F572612F10}" dt="2026-02-10T17:12:08.787" v="3208" actId="1035"/>
        <pc:sldMkLst>
          <pc:docMk/>
          <pc:sldMk cId="4116435695" sldId="2147474255"/>
        </pc:sldMkLst>
        <pc:spChg chg="mod">
          <ac:chgData name="Reed Kiely" userId="768be38e-2fb5-40ce-925d-bd8e9d9e3c31" providerId="ADAL" clId="{7229EA02-EDFD-48CA-88A7-C4F572612F10}" dt="2026-02-10T15:09:30.532" v="2946" actId="20577"/>
          <ac:spMkLst>
            <pc:docMk/>
            <pc:sldMk cId="4116435695" sldId="2147474255"/>
            <ac:spMk id="3" creationId="{1A4356A3-4665-B8F3-7612-E0D68D83A211}"/>
          </ac:spMkLst>
        </pc:spChg>
        <pc:spChg chg="add mod">
          <ac:chgData name="Reed Kiely" userId="768be38e-2fb5-40ce-925d-bd8e9d9e3c31" providerId="ADAL" clId="{7229EA02-EDFD-48CA-88A7-C4F572612F10}" dt="2026-02-10T15:07:50.986" v="2939"/>
          <ac:spMkLst>
            <pc:docMk/>
            <pc:sldMk cId="4116435695" sldId="2147474255"/>
            <ac:spMk id="7" creationId="{AAB06D63-085A-7056-83BD-4FEC8DB5A30D}"/>
          </ac:spMkLst>
        </pc:spChg>
        <pc:spChg chg="mod">
          <ac:chgData name="Reed Kiely" userId="768be38e-2fb5-40ce-925d-bd8e9d9e3c31" providerId="ADAL" clId="{7229EA02-EDFD-48CA-88A7-C4F572612F10}" dt="2026-02-10T17:12:08.787" v="3208" actId="1035"/>
          <ac:spMkLst>
            <pc:docMk/>
            <pc:sldMk cId="4116435695" sldId="2147474255"/>
            <ac:spMk id="12" creationId="{66DD8393-F5FA-2670-A676-07039A25C159}"/>
          </ac:spMkLst>
        </pc:spChg>
        <pc:spChg chg="add mod">
          <ac:chgData name="Reed Kiely" userId="768be38e-2fb5-40ce-925d-bd8e9d9e3c31" providerId="ADAL" clId="{7229EA02-EDFD-48CA-88A7-C4F572612F10}" dt="2026-02-10T15:07:50.986" v="2939"/>
          <ac:spMkLst>
            <pc:docMk/>
            <pc:sldMk cId="4116435695" sldId="2147474255"/>
            <ac:spMk id="16" creationId="{D94F7E17-AC1C-D56F-3AE4-54F6AE489FFF}"/>
          </ac:spMkLst>
        </pc:spChg>
        <pc:picChg chg="add mod">
          <ac:chgData name="Reed Kiely" userId="768be38e-2fb5-40ce-925d-bd8e9d9e3c31" providerId="ADAL" clId="{7229EA02-EDFD-48CA-88A7-C4F572612F10}" dt="2026-02-10T15:07:50.986" v="2939"/>
          <ac:picMkLst>
            <pc:docMk/>
            <pc:sldMk cId="4116435695" sldId="2147474255"/>
            <ac:picMk id="2" creationId="{0F769541-27A1-CA2F-B443-7FE67497374A}"/>
          </ac:picMkLst>
        </pc:picChg>
      </pc:sldChg>
      <pc:sldChg chg="delSp modSp add del mod">
        <pc:chgData name="Reed Kiely" userId="768be38e-2fb5-40ce-925d-bd8e9d9e3c31" providerId="ADAL" clId="{7229EA02-EDFD-48CA-88A7-C4F572612F10}" dt="2026-02-10T17:11:58.695" v="3202" actId="2696"/>
        <pc:sldMkLst>
          <pc:docMk/>
          <pc:sldMk cId="1217415458" sldId="2147474256"/>
        </pc:sldMkLst>
        <pc:spChg chg="del">
          <ac:chgData name="Reed Kiely" userId="768be38e-2fb5-40ce-925d-bd8e9d9e3c31" providerId="ADAL" clId="{7229EA02-EDFD-48CA-88A7-C4F572612F10}" dt="2026-02-10T17:11:08.163" v="3189" actId="478"/>
          <ac:spMkLst>
            <pc:docMk/>
            <pc:sldMk cId="1217415458" sldId="2147474256"/>
            <ac:spMk id="7" creationId="{1BF44557-9A81-F183-0ED2-399A1B9D527F}"/>
          </ac:spMkLst>
        </pc:spChg>
        <pc:spChg chg="mod">
          <ac:chgData name="Reed Kiely" userId="768be38e-2fb5-40ce-925d-bd8e9d9e3c31" providerId="ADAL" clId="{7229EA02-EDFD-48CA-88A7-C4F572612F10}" dt="2026-02-10T17:11:51.932" v="3201" actId="1036"/>
          <ac:spMkLst>
            <pc:docMk/>
            <pc:sldMk cId="1217415458" sldId="2147474256"/>
            <ac:spMk id="12" creationId="{5BEE6543-9209-7B41-4816-B7451E651267}"/>
          </ac:spMkLst>
        </pc:spChg>
        <pc:spChg chg="del">
          <ac:chgData name="Reed Kiely" userId="768be38e-2fb5-40ce-925d-bd8e9d9e3c31" providerId="ADAL" clId="{7229EA02-EDFD-48CA-88A7-C4F572612F10}" dt="2026-02-10T17:11:08.163" v="3189" actId="478"/>
          <ac:spMkLst>
            <pc:docMk/>
            <pc:sldMk cId="1217415458" sldId="2147474256"/>
            <ac:spMk id="16" creationId="{274C5AF2-7CB4-36CF-7489-CCD6508A36D7}"/>
          </ac:spMkLst>
        </pc:spChg>
        <pc:picChg chg="del">
          <ac:chgData name="Reed Kiely" userId="768be38e-2fb5-40ce-925d-bd8e9d9e3c31" providerId="ADAL" clId="{7229EA02-EDFD-48CA-88A7-C4F572612F10}" dt="2026-02-10T17:11:08.163" v="3189" actId="478"/>
          <ac:picMkLst>
            <pc:docMk/>
            <pc:sldMk cId="1217415458" sldId="2147474256"/>
            <ac:picMk id="2" creationId="{EE1DBFD4-BA5D-325A-96DE-7840D33634A2}"/>
          </ac:picMkLst>
        </pc:picChg>
      </pc:sldChg>
      <pc:sldChg chg="add del">
        <pc:chgData name="Reed Kiely" userId="768be38e-2fb5-40ce-925d-bd8e9d9e3c31" providerId="ADAL" clId="{7229EA02-EDFD-48CA-88A7-C4F572612F10}" dt="2026-02-10T15:09:41.919" v="2948" actId="2890"/>
        <pc:sldMkLst>
          <pc:docMk/>
          <pc:sldMk cId="2506502253" sldId="2147474256"/>
        </pc:sldMkLst>
      </pc:sldChg>
    </pc:docChg>
  </pc:docChgLst>
  <pc:docChgLst>
    <pc:chgData name="Jason Wiese" userId="4bff8d5b-7de6-4655-b397-69b0afc81113" providerId="ADAL" clId="{FD3BD4DC-71D8-46F6-AA22-5552A9B6A2A7}"/>
    <pc:docChg chg="undo redo custSel addSld delSld modSld">
      <pc:chgData name="Jason Wiese" userId="4bff8d5b-7de6-4655-b397-69b0afc81113" providerId="ADAL" clId="{FD3BD4DC-71D8-46F6-AA22-5552A9B6A2A7}" dt="2026-02-10T17:04:34.159" v="9141" actId="14100"/>
      <pc:docMkLst>
        <pc:docMk/>
      </pc:docMkLst>
      <pc:sldChg chg="addSp delSp modSp mod">
        <pc:chgData name="Jason Wiese" userId="4bff8d5b-7de6-4655-b397-69b0afc81113" providerId="ADAL" clId="{FD3BD4DC-71D8-46F6-AA22-5552A9B6A2A7}" dt="2026-02-03T07:15:44.361" v="7848"/>
        <pc:sldMkLst>
          <pc:docMk/>
          <pc:sldMk cId="1334572820" sldId="2146846014"/>
        </pc:sldMkLst>
        <pc:spChg chg="mod">
          <ac:chgData name="Jason Wiese" userId="4bff8d5b-7de6-4655-b397-69b0afc81113" providerId="ADAL" clId="{FD3BD4DC-71D8-46F6-AA22-5552A9B6A2A7}" dt="2026-02-03T05:25:35.566" v="5450" actId="6549"/>
          <ac:spMkLst>
            <pc:docMk/>
            <pc:sldMk cId="1334572820" sldId="2146846014"/>
            <ac:spMk id="4" creationId="{DDCEC3F3-3C97-6500-3E45-07645357EF4C}"/>
          </ac:spMkLst>
        </pc:spChg>
        <pc:spChg chg="add mod">
          <ac:chgData name="Jason Wiese" userId="4bff8d5b-7de6-4655-b397-69b0afc81113" providerId="ADAL" clId="{FD3BD4DC-71D8-46F6-AA22-5552A9B6A2A7}" dt="2026-02-03T07:15:44.361" v="7848"/>
          <ac:spMkLst>
            <pc:docMk/>
            <pc:sldMk cId="1334572820" sldId="2146846014"/>
            <ac:spMk id="7" creationId="{48BFAEA4-C8BF-E9E4-64B4-771B60028ACB}"/>
          </ac:spMkLst>
        </pc:spChg>
        <pc:spChg chg="add mod">
          <ac:chgData name="Jason Wiese" userId="4bff8d5b-7de6-4655-b397-69b0afc81113" providerId="ADAL" clId="{FD3BD4DC-71D8-46F6-AA22-5552A9B6A2A7}" dt="2026-02-03T07:15:44.361" v="7848"/>
          <ac:spMkLst>
            <pc:docMk/>
            <pc:sldMk cId="1334572820" sldId="2146846014"/>
            <ac:spMk id="8" creationId="{367A14C2-CF9A-06FF-1CBB-068FB90DAF76}"/>
          </ac:spMkLst>
        </pc:spChg>
        <pc:picChg chg="add mod">
          <ac:chgData name="Jason Wiese" userId="4bff8d5b-7de6-4655-b397-69b0afc81113" providerId="ADAL" clId="{FD3BD4DC-71D8-46F6-AA22-5552A9B6A2A7}" dt="2026-02-03T07:15:44.361" v="7848"/>
          <ac:picMkLst>
            <pc:docMk/>
            <pc:sldMk cId="1334572820" sldId="2146846014"/>
            <ac:picMk id="6" creationId="{58713517-F76D-6442-FD92-D9A4EB3E80B2}"/>
          </ac:picMkLst>
        </pc:picChg>
      </pc:sldChg>
      <pc:sldChg chg="addSp delSp modSp mod">
        <pc:chgData name="Jason Wiese" userId="4bff8d5b-7de6-4655-b397-69b0afc81113" providerId="ADAL" clId="{FD3BD4DC-71D8-46F6-AA22-5552A9B6A2A7}" dt="2026-02-03T07:15:20.684" v="7840"/>
        <pc:sldMkLst>
          <pc:docMk/>
          <pc:sldMk cId="3141119563" sldId="2146846124"/>
        </pc:sldMkLst>
        <pc:spChg chg="add mod">
          <ac:chgData name="Jason Wiese" userId="4bff8d5b-7de6-4655-b397-69b0afc81113" providerId="ADAL" clId="{FD3BD4DC-71D8-46F6-AA22-5552A9B6A2A7}" dt="2026-02-03T05:12:25.667" v="5166" actId="207"/>
          <ac:spMkLst>
            <pc:docMk/>
            <pc:sldMk cId="3141119563" sldId="2146846124"/>
            <ac:spMk id="4" creationId="{5225A1FE-4EF4-8434-854D-0DEC0873256C}"/>
          </ac:spMkLst>
        </pc:spChg>
        <pc:spChg chg="mod">
          <ac:chgData name="Jason Wiese" userId="4bff8d5b-7de6-4655-b397-69b0afc81113" providerId="ADAL" clId="{FD3BD4DC-71D8-46F6-AA22-5552A9B6A2A7}" dt="2026-02-03T04:57:56.028" v="4606" actId="20577"/>
          <ac:spMkLst>
            <pc:docMk/>
            <pc:sldMk cId="3141119563" sldId="2146846124"/>
            <ac:spMk id="6" creationId="{C4229DAB-6E40-9634-93E7-1D48DBEE25B7}"/>
          </ac:spMkLst>
        </pc:spChg>
        <pc:spChg chg="add mod">
          <ac:chgData name="Jason Wiese" userId="4bff8d5b-7de6-4655-b397-69b0afc81113" providerId="ADAL" clId="{FD3BD4DC-71D8-46F6-AA22-5552A9B6A2A7}" dt="2026-02-03T07:15:20.684" v="7840"/>
          <ac:spMkLst>
            <pc:docMk/>
            <pc:sldMk cId="3141119563" sldId="2146846124"/>
            <ac:spMk id="20" creationId="{58AC1966-56C4-D1AE-CDC5-5766A8B0F393}"/>
          </ac:spMkLst>
        </pc:spChg>
        <pc:spChg chg="add mod">
          <ac:chgData name="Jason Wiese" userId="4bff8d5b-7de6-4655-b397-69b0afc81113" providerId="ADAL" clId="{FD3BD4DC-71D8-46F6-AA22-5552A9B6A2A7}" dt="2026-02-03T07:15:20.684" v="7840"/>
          <ac:spMkLst>
            <pc:docMk/>
            <pc:sldMk cId="3141119563" sldId="2146846124"/>
            <ac:spMk id="21" creationId="{D6DBCE2C-AD9B-8D91-0CED-95A7F67980C7}"/>
          </ac:spMkLst>
        </pc:spChg>
        <pc:picChg chg="add mod">
          <ac:chgData name="Jason Wiese" userId="4bff8d5b-7de6-4655-b397-69b0afc81113" providerId="ADAL" clId="{FD3BD4DC-71D8-46F6-AA22-5552A9B6A2A7}" dt="2026-02-03T07:15:20.684" v="7840"/>
          <ac:picMkLst>
            <pc:docMk/>
            <pc:sldMk cId="3141119563" sldId="2146846124"/>
            <ac:picMk id="19" creationId="{79DEAF94-0C1A-8FAE-E44E-20C3048874C7}"/>
          </ac:picMkLst>
        </pc:picChg>
      </pc:sldChg>
      <pc:sldChg chg="addSp delSp modSp mod">
        <pc:chgData name="Jason Wiese" userId="4bff8d5b-7de6-4655-b397-69b0afc81113" providerId="ADAL" clId="{FD3BD4DC-71D8-46F6-AA22-5552A9B6A2A7}" dt="2026-02-03T07:15:47.487" v="7849"/>
        <pc:sldMkLst>
          <pc:docMk/>
          <pc:sldMk cId="255687038" sldId="2146846275"/>
        </pc:sldMkLst>
        <pc:spChg chg="add mod">
          <ac:chgData name="Jason Wiese" userId="4bff8d5b-7de6-4655-b397-69b0afc81113" providerId="ADAL" clId="{FD3BD4DC-71D8-46F6-AA22-5552A9B6A2A7}" dt="2026-02-03T07:15:47.487" v="7849"/>
          <ac:spMkLst>
            <pc:docMk/>
            <pc:sldMk cId="255687038" sldId="2146846275"/>
            <ac:spMk id="8" creationId="{5C9629CB-4FA2-8ED7-CD56-CDA995434E84}"/>
          </ac:spMkLst>
        </pc:spChg>
        <pc:spChg chg="add mod">
          <ac:chgData name="Jason Wiese" userId="4bff8d5b-7de6-4655-b397-69b0afc81113" providerId="ADAL" clId="{FD3BD4DC-71D8-46F6-AA22-5552A9B6A2A7}" dt="2026-02-03T07:15:47.487" v="7849"/>
          <ac:spMkLst>
            <pc:docMk/>
            <pc:sldMk cId="255687038" sldId="2146846275"/>
            <ac:spMk id="10" creationId="{3E1B3611-C539-DD6E-A196-AEAC6B916320}"/>
          </ac:spMkLst>
        </pc:spChg>
        <pc:picChg chg="add mod">
          <ac:chgData name="Jason Wiese" userId="4bff8d5b-7de6-4655-b397-69b0afc81113" providerId="ADAL" clId="{FD3BD4DC-71D8-46F6-AA22-5552A9B6A2A7}" dt="2026-02-03T07:15:47.487" v="7849"/>
          <ac:picMkLst>
            <pc:docMk/>
            <pc:sldMk cId="255687038" sldId="2146846275"/>
            <ac:picMk id="7" creationId="{F1902E24-8539-465B-F9D8-B2DA27AA2004}"/>
          </ac:picMkLst>
        </pc:picChg>
      </pc:sldChg>
      <pc:sldChg chg="addSp delSp modSp mod">
        <pc:chgData name="Jason Wiese" userId="4bff8d5b-7de6-4655-b397-69b0afc81113" providerId="ADAL" clId="{FD3BD4DC-71D8-46F6-AA22-5552A9B6A2A7}" dt="2026-02-04T17:27:46.527" v="7944" actId="20577"/>
        <pc:sldMkLst>
          <pc:docMk/>
          <pc:sldMk cId="2042682452" sldId="2146846639"/>
        </pc:sldMkLst>
        <pc:spChg chg="mod">
          <ac:chgData name="Jason Wiese" userId="4bff8d5b-7de6-4655-b397-69b0afc81113" providerId="ADAL" clId="{FD3BD4DC-71D8-46F6-AA22-5552A9B6A2A7}" dt="2026-02-04T17:27:46.527" v="7944" actId="20577"/>
          <ac:spMkLst>
            <pc:docMk/>
            <pc:sldMk cId="2042682452" sldId="2146846639"/>
            <ac:spMk id="4" creationId="{B8943BF7-A81D-E27E-1D3E-A21AD031CD8A}"/>
          </ac:spMkLst>
        </pc:spChg>
        <pc:spChg chg="add mod">
          <ac:chgData name="Jason Wiese" userId="4bff8d5b-7de6-4655-b397-69b0afc81113" providerId="ADAL" clId="{FD3BD4DC-71D8-46F6-AA22-5552A9B6A2A7}" dt="2026-02-03T07:15:41.466" v="7847"/>
          <ac:spMkLst>
            <pc:docMk/>
            <pc:sldMk cId="2042682452" sldId="2146846639"/>
            <ac:spMk id="5" creationId="{36B967AC-467F-75A5-FDF3-CE7FCC447CED}"/>
          </ac:spMkLst>
        </pc:spChg>
        <pc:spChg chg="add mod">
          <ac:chgData name="Jason Wiese" userId="4bff8d5b-7de6-4655-b397-69b0afc81113" providerId="ADAL" clId="{FD3BD4DC-71D8-46F6-AA22-5552A9B6A2A7}" dt="2026-02-03T07:15:41.466" v="7847"/>
          <ac:spMkLst>
            <pc:docMk/>
            <pc:sldMk cId="2042682452" sldId="2146846639"/>
            <ac:spMk id="6" creationId="{4E2824C4-FA05-FD7C-AB25-C4B1ADCD10C6}"/>
          </ac:spMkLst>
        </pc:spChg>
        <pc:picChg chg="add mod">
          <ac:chgData name="Jason Wiese" userId="4bff8d5b-7de6-4655-b397-69b0afc81113" providerId="ADAL" clId="{FD3BD4DC-71D8-46F6-AA22-5552A9B6A2A7}" dt="2026-02-03T07:15:41.466" v="7847"/>
          <ac:picMkLst>
            <pc:docMk/>
            <pc:sldMk cId="2042682452" sldId="2146846639"/>
            <ac:picMk id="3" creationId="{FB406D3F-6BFF-1224-1A28-A57BE9735427}"/>
          </ac:picMkLst>
        </pc:picChg>
      </pc:sldChg>
      <pc:sldChg chg="modSp mod">
        <pc:chgData name="Jason Wiese" userId="4bff8d5b-7de6-4655-b397-69b0afc81113" providerId="ADAL" clId="{FD3BD4DC-71D8-46F6-AA22-5552A9B6A2A7}" dt="2026-02-03T07:16:53.396" v="7892" actId="20577"/>
        <pc:sldMkLst>
          <pc:docMk/>
          <pc:sldMk cId="2563122531" sldId="2147376344"/>
        </pc:sldMkLst>
        <pc:spChg chg="mod">
          <ac:chgData name="Jason Wiese" userId="4bff8d5b-7de6-4655-b397-69b0afc81113" providerId="ADAL" clId="{FD3BD4DC-71D8-46F6-AA22-5552A9B6A2A7}" dt="2026-02-03T07:16:53.396" v="7892" actId="20577"/>
          <ac:spMkLst>
            <pc:docMk/>
            <pc:sldMk cId="2563122531" sldId="2147376344"/>
            <ac:spMk id="12" creationId="{36B137DE-8E85-4B0D-3B95-4C82319668C1}"/>
          </ac:spMkLst>
        </pc:spChg>
      </pc:sldChg>
      <pc:sldChg chg="addSp delSp modSp mod">
        <pc:chgData name="Jason Wiese" userId="4bff8d5b-7de6-4655-b397-69b0afc81113" providerId="ADAL" clId="{FD3BD4DC-71D8-46F6-AA22-5552A9B6A2A7}" dt="2026-02-03T07:15:24.053" v="7841"/>
        <pc:sldMkLst>
          <pc:docMk/>
          <pc:sldMk cId="1721510076" sldId="2147376549"/>
        </pc:sldMkLst>
        <pc:spChg chg="add mod">
          <ac:chgData name="Jason Wiese" userId="4bff8d5b-7de6-4655-b397-69b0afc81113" providerId="ADAL" clId="{FD3BD4DC-71D8-46F6-AA22-5552A9B6A2A7}" dt="2026-02-03T05:12:19.126" v="5165" actId="207"/>
          <ac:spMkLst>
            <pc:docMk/>
            <pc:sldMk cId="1721510076" sldId="2147376549"/>
            <ac:spMk id="4" creationId="{3024B59C-962A-3439-12B7-FB9887E9B48A}"/>
          </ac:spMkLst>
        </pc:spChg>
        <pc:spChg chg="mod">
          <ac:chgData name="Jason Wiese" userId="4bff8d5b-7de6-4655-b397-69b0afc81113" providerId="ADAL" clId="{FD3BD4DC-71D8-46F6-AA22-5552A9B6A2A7}" dt="2026-02-03T04:58:18.278" v="4611" actId="20577"/>
          <ac:spMkLst>
            <pc:docMk/>
            <pc:sldMk cId="1721510076" sldId="2147376549"/>
            <ac:spMk id="6" creationId="{251B4637-F846-F072-9CE5-5D7EA83DF6A0}"/>
          </ac:spMkLst>
        </pc:spChg>
        <pc:spChg chg="add mod">
          <ac:chgData name="Jason Wiese" userId="4bff8d5b-7de6-4655-b397-69b0afc81113" providerId="ADAL" clId="{FD3BD4DC-71D8-46F6-AA22-5552A9B6A2A7}" dt="2026-02-03T07:15:24.053" v="7841"/>
          <ac:spMkLst>
            <pc:docMk/>
            <pc:sldMk cId="1721510076" sldId="2147376549"/>
            <ac:spMk id="22" creationId="{5C8BDE2D-B10C-BFEE-BD3A-9B7B38466875}"/>
          </ac:spMkLst>
        </pc:spChg>
        <pc:spChg chg="add mod">
          <ac:chgData name="Jason Wiese" userId="4bff8d5b-7de6-4655-b397-69b0afc81113" providerId="ADAL" clId="{FD3BD4DC-71D8-46F6-AA22-5552A9B6A2A7}" dt="2026-02-03T07:15:24.053" v="7841"/>
          <ac:spMkLst>
            <pc:docMk/>
            <pc:sldMk cId="1721510076" sldId="2147376549"/>
            <ac:spMk id="23" creationId="{49A088F0-41DF-A624-CA2B-6004A5586CB0}"/>
          </ac:spMkLst>
        </pc:spChg>
        <pc:picChg chg="add mod">
          <ac:chgData name="Jason Wiese" userId="4bff8d5b-7de6-4655-b397-69b0afc81113" providerId="ADAL" clId="{FD3BD4DC-71D8-46F6-AA22-5552A9B6A2A7}" dt="2026-02-03T07:15:24.053" v="7841"/>
          <ac:picMkLst>
            <pc:docMk/>
            <pc:sldMk cId="1721510076" sldId="2147376549"/>
            <ac:picMk id="21" creationId="{41B280C7-3574-6565-D7BB-169BB4DF2F44}"/>
          </ac:picMkLst>
        </pc:picChg>
      </pc:sldChg>
      <pc:sldChg chg="addSp delSp modSp mod setBg">
        <pc:chgData name="Jason Wiese" userId="4bff8d5b-7de6-4655-b397-69b0afc81113" providerId="ADAL" clId="{FD3BD4DC-71D8-46F6-AA22-5552A9B6A2A7}" dt="2026-02-03T07:15:38.650" v="7846"/>
        <pc:sldMkLst>
          <pc:docMk/>
          <pc:sldMk cId="2702756148" sldId="2147376744"/>
        </pc:sldMkLst>
        <pc:spChg chg="mod">
          <ac:chgData name="Jason Wiese" userId="4bff8d5b-7de6-4655-b397-69b0afc81113" providerId="ADAL" clId="{FD3BD4DC-71D8-46F6-AA22-5552A9B6A2A7}" dt="2026-02-03T05:13:38.120" v="5192" actId="20577"/>
          <ac:spMkLst>
            <pc:docMk/>
            <pc:sldMk cId="2702756148" sldId="2147376744"/>
            <ac:spMk id="2" creationId="{372E5915-02EF-D609-175C-B05687749546}"/>
          </ac:spMkLst>
        </pc:spChg>
        <pc:spChg chg="add mod">
          <ac:chgData name="Jason Wiese" userId="4bff8d5b-7de6-4655-b397-69b0afc81113" providerId="ADAL" clId="{FD3BD4DC-71D8-46F6-AA22-5552A9B6A2A7}" dt="2026-02-03T07:15:38.650" v="7846"/>
          <ac:spMkLst>
            <pc:docMk/>
            <pc:sldMk cId="2702756148" sldId="2147376744"/>
            <ac:spMk id="5" creationId="{B40927FF-1311-4F60-C09E-66457084E6CC}"/>
          </ac:spMkLst>
        </pc:spChg>
        <pc:spChg chg="add mod">
          <ac:chgData name="Jason Wiese" userId="4bff8d5b-7de6-4655-b397-69b0afc81113" providerId="ADAL" clId="{FD3BD4DC-71D8-46F6-AA22-5552A9B6A2A7}" dt="2026-02-03T07:15:38.650" v="7846"/>
          <ac:spMkLst>
            <pc:docMk/>
            <pc:sldMk cId="2702756148" sldId="2147376744"/>
            <ac:spMk id="6" creationId="{AF775E9A-B13F-99D5-B538-DB63DDAEDBC4}"/>
          </ac:spMkLst>
        </pc:spChg>
        <pc:picChg chg="add mod">
          <ac:chgData name="Jason Wiese" userId="4bff8d5b-7de6-4655-b397-69b0afc81113" providerId="ADAL" clId="{FD3BD4DC-71D8-46F6-AA22-5552A9B6A2A7}" dt="2026-02-03T07:15:38.650" v="7846"/>
          <ac:picMkLst>
            <pc:docMk/>
            <pc:sldMk cId="2702756148" sldId="2147376744"/>
            <ac:picMk id="4" creationId="{01B4BC95-645A-43D4-47D2-2D43F027C127}"/>
          </ac:picMkLst>
        </pc:picChg>
      </pc:sldChg>
      <pc:sldChg chg="addSp delSp modSp mod">
        <pc:chgData name="Jason Wiese" userId="4bff8d5b-7de6-4655-b397-69b0afc81113" providerId="ADAL" clId="{FD3BD4DC-71D8-46F6-AA22-5552A9B6A2A7}" dt="2026-02-04T17:06:22.242" v="7923" actId="478"/>
        <pc:sldMkLst>
          <pc:docMk/>
          <pc:sldMk cId="1135560459" sldId="2147474184"/>
        </pc:sldMkLst>
        <pc:spChg chg="add mod">
          <ac:chgData name="Jason Wiese" userId="4bff8d5b-7de6-4655-b397-69b0afc81113" providerId="ADAL" clId="{FD3BD4DC-71D8-46F6-AA22-5552A9B6A2A7}" dt="2026-02-03T07:13:54.226" v="7815"/>
          <ac:spMkLst>
            <pc:docMk/>
            <pc:sldMk cId="1135560459" sldId="2147474184"/>
            <ac:spMk id="3" creationId="{7AD5D801-4491-31BC-2555-C101D40F003F}"/>
          </ac:spMkLst>
        </pc:spChg>
        <pc:spChg chg="mod">
          <ac:chgData name="Jason Wiese" userId="4bff8d5b-7de6-4655-b397-69b0afc81113" providerId="ADAL" clId="{FD3BD4DC-71D8-46F6-AA22-5552A9B6A2A7}" dt="2026-02-02T05:30:22.114" v="2" actId="1076"/>
          <ac:spMkLst>
            <pc:docMk/>
            <pc:sldMk cId="1135560459" sldId="2147474184"/>
            <ac:spMk id="10" creationId="{03652C9B-1631-C34C-8F3D-D0B1EB64563F}"/>
          </ac:spMkLst>
        </pc:spChg>
        <pc:spChg chg="mod">
          <ac:chgData name="Jason Wiese" userId="4bff8d5b-7de6-4655-b397-69b0afc81113" providerId="ADAL" clId="{FD3BD4DC-71D8-46F6-AA22-5552A9B6A2A7}" dt="2026-02-02T05:30:26.628" v="29" actId="1037"/>
          <ac:spMkLst>
            <pc:docMk/>
            <pc:sldMk cId="1135560459" sldId="2147474184"/>
            <ac:spMk id="11" creationId="{9C01C576-6821-77C9-2430-CA046FD1A8FE}"/>
          </ac:spMkLst>
        </pc:spChg>
        <pc:spChg chg="mod">
          <ac:chgData name="Jason Wiese" userId="4bff8d5b-7de6-4655-b397-69b0afc81113" providerId="ADAL" clId="{FD3BD4DC-71D8-46F6-AA22-5552A9B6A2A7}" dt="2026-02-02T05:30:22.114" v="2" actId="1076"/>
          <ac:spMkLst>
            <pc:docMk/>
            <pc:sldMk cId="1135560459" sldId="2147474184"/>
            <ac:spMk id="13" creationId="{4A65FE36-7567-8D01-F607-C9272590A27A}"/>
          </ac:spMkLst>
        </pc:spChg>
        <pc:spChg chg="mod">
          <ac:chgData name="Jason Wiese" userId="4bff8d5b-7de6-4655-b397-69b0afc81113" providerId="ADAL" clId="{FD3BD4DC-71D8-46F6-AA22-5552A9B6A2A7}" dt="2026-02-02T05:30:26.628" v="29" actId="1037"/>
          <ac:spMkLst>
            <pc:docMk/>
            <pc:sldMk cId="1135560459" sldId="2147474184"/>
            <ac:spMk id="14" creationId="{55968D57-6471-5464-6325-E8FC563E97C1}"/>
          </ac:spMkLst>
        </pc:spChg>
        <pc:spChg chg="mod">
          <ac:chgData name="Jason Wiese" userId="4bff8d5b-7de6-4655-b397-69b0afc81113" providerId="ADAL" clId="{FD3BD4DC-71D8-46F6-AA22-5552A9B6A2A7}" dt="2026-02-02T05:31:31.248" v="31" actId="14100"/>
          <ac:spMkLst>
            <pc:docMk/>
            <pc:sldMk cId="1135560459" sldId="2147474184"/>
            <ac:spMk id="15" creationId="{733DA745-D6BF-10A7-879C-0DB293C631BB}"/>
          </ac:spMkLst>
        </pc:spChg>
        <pc:spChg chg="add mod">
          <ac:chgData name="Jason Wiese" userId="4bff8d5b-7de6-4655-b397-69b0afc81113" providerId="ADAL" clId="{FD3BD4DC-71D8-46F6-AA22-5552A9B6A2A7}" dt="2026-02-03T07:13:54.226" v="7815"/>
          <ac:spMkLst>
            <pc:docMk/>
            <pc:sldMk cId="1135560459" sldId="2147474184"/>
            <ac:spMk id="17" creationId="{E1FFF549-8EEA-0219-C683-DA2C2EC811CD}"/>
          </ac:spMkLst>
        </pc:spChg>
        <pc:spChg chg="mod">
          <ac:chgData name="Jason Wiese" userId="4bff8d5b-7de6-4655-b397-69b0afc81113" providerId="ADAL" clId="{FD3BD4DC-71D8-46F6-AA22-5552A9B6A2A7}" dt="2026-02-02T05:30:33.716" v="30" actId="6549"/>
          <ac:spMkLst>
            <pc:docMk/>
            <pc:sldMk cId="1135560459" sldId="2147474184"/>
            <ac:spMk id="23" creationId="{A7E72550-EC70-0517-FCA3-CCEF35CCF59A}"/>
          </ac:spMkLst>
        </pc:spChg>
        <pc:picChg chg="add mod">
          <ac:chgData name="Jason Wiese" userId="4bff8d5b-7de6-4655-b397-69b0afc81113" providerId="ADAL" clId="{FD3BD4DC-71D8-46F6-AA22-5552A9B6A2A7}" dt="2026-02-03T07:13:54.226" v="7815"/>
          <ac:picMkLst>
            <pc:docMk/>
            <pc:sldMk cId="1135560459" sldId="2147474184"/>
            <ac:picMk id="2" creationId="{7DCB47B6-2F54-D016-B9E7-45FEF921E3B2}"/>
          </ac:picMkLst>
        </pc:picChg>
      </pc:sldChg>
      <pc:sldChg chg="addSp delSp modSp mod setBg">
        <pc:chgData name="Jason Wiese" userId="4bff8d5b-7de6-4655-b397-69b0afc81113" providerId="ADAL" clId="{FD3BD4DC-71D8-46F6-AA22-5552A9B6A2A7}" dt="2026-02-03T07:13:44.934" v="7812"/>
        <pc:sldMkLst>
          <pc:docMk/>
          <pc:sldMk cId="388021196" sldId="2147474193"/>
        </pc:sldMkLst>
        <pc:spChg chg="mod">
          <ac:chgData name="Jason Wiese" userId="4bff8d5b-7de6-4655-b397-69b0afc81113" providerId="ADAL" clId="{FD3BD4DC-71D8-46F6-AA22-5552A9B6A2A7}" dt="2026-02-03T06:10:58.796" v="6568" actId="207"/>
          <ac:spMkLst>
            <pc:docMk/>
            <pc:sldMk cId="388021196" sldId="2147474193"/>
            <ac:spMk id="2" creationId="{342E70D3-B309-9C39-2515-65865ECC01E0}"/>
          </ac:spMkLst>
        </pc:spChg>
        <pc:spChg chg="mod">
          <ac:chgData name="Jason Wiese" userId="4bff8d5b-7de6-4655-b397-69b0afc81113" providerId="ADAL" clId="{FD3BD4DC-71D8-46F6-AA22-5552A9B6A2A7}" dt="2026-02-03T05:55:15.870" v="6374" actId="14100"/>
          <ac:spMkLst>
            <pc:docMk/>
            <pc:sldMk cId="388021196" sldId="2147474193"/>
            <ac:spMk id="3" creationId="{24BE5871-64F9-1B20-CBC1-BB15415B451C}"/>
          </ac:spMkLst>
        </pc:spChg>
        <pc:spChg chg="mod">
          <ac:chgData name="Jason Wiese" userId="4bff8d5b-7de6-4655-b397-69b0afc81113" providerId="ADAL" clId="{FD3BD4DC-71D8-46F6-AA22-5552A9B6A2A7}" dt="2026-02-03T06:11:08.465" v="6570" actId="207"/>
          <ac:spMkLst>
            <pc:docMk/>
            <pc:sldMk cId="388021196" sldId="2147474193"/>
            <ac:spMk id="4" creationId="{7044ADC8-8FDF-CD86-A6CA-14472A9DE81C}"/>
          </ac:spMkLst>
        </pc:spChg>
        <pc:spChg chg="mod">
          <ac:chgData name="Jason Wiese" userId="4bff8d5b-7de6-4655-b397-69b0afc81113" providerId="ADAL" clId="{FD3BD4DC-71D8-46F6-AA22-5552A9B6A2A7}" dt="2026-02-03T06:11:08.465" v="6570" actId="207"/>
          <ac:spMkLst>
            <pc:docMk/>
            <pc:sldMk cId="388021196" sldId="2147474193"/>
            <ac:spMk id="5" creationId="{01136B31-9FEC-B632-0213-7A1AB00601CB}"/>
          </ac:spMkLst>
        </pc:spChg>
        <pc:spChg chg="mod">
          <ac:chgData name="Jason Wiese" userId="4bff8d5b-7de6-4655-b397-69b0afc81113" providerId="ADAL" clId="{FD3BD4DC-71D8-46F6-AA22-5552A9B6A2A7}" dt="2026-02-03T06:11:08.465" v="6570" actId="207"/>
          <ac:spMkLst>
            <pc:docMk/>
            <pc:sldMk cId="388021196" sldId="2147474193"/>
            <ac:spMk id="6" creationId="{C2B33834-31B3-F6FA-B321-ED6CD4C5211D}"/>
          </ac:spMkLst>
        </pc:spChg>
        <pc:spChg chg="mod">
          <ac:chgData name="Jason Wiese" userId="4bff8d5b-7de6-4655-b397-69b0afc81113" providerId="ADAL" clId="{FD3BD4DC-71D8-46F6-AA22-5552A9B6A2A7}" dt="2026-02-03T06:11:08.465" v="6570" actId="207"/>
          <ac:spMkLst>
            <pc:docMk/>
            <pc:sldMk cId="388021196" sldId="2147474193"/>
            <ac:spMk id="7" creationId="{01570F3C-BCD2-6C38-07F3-95AF2EFBD1B0}"/>
          </ac:spMkLst>
        </pc:spChg>
        <pc:spChg chg="add mod">
          <ac:chgData name="Jason Wiese" userId="4bff8d5b-7de6-4655-b397-69b0afc81113" providerId="ADAL" clId="{FD3BD4DC-71D8-46F6-AA22-5552A9B6A2A7}" dt="2026-02-03T07:13:44.934" v="7812"/>
          <ac:spMkLst>
            <pc:docMk/>
            <pc:sldMk cId="388021196" sldId="2147474193"/>
            <ac:spMk id="11" creationId="{0080F629-CB3D-170C-76D9-926063E6C336}"/>
          </ac:spMkLst>
        </pc:spChg>
        <pc:spChg chg="add mod">
          <ac:chgData name="Jason Wiese" userId="4bff8d5b-7de6-4655-b397-69b0afc81113" providerId="ADAL" clId="{FD3BD4DC-71D8-46F6-AA22-5552A9B6A2A7}" dt="2026-02-03T07:13:44.934" v="7812"/>
          <ac:spMkLst>
            <pc:docMk/>
            <pc:sldMk cId="388021196" sldId="2147474193"/>
            <ac:spMk id="13" creationId="{66FD2FAD-5EDA-57C5-20C0-ACFE610C8925}"/>
          </ac:spMkLst>
        </pc:spChg>
        <pc:spChg chg="mod">
          <ac:chgData name="Jason Wiese" userId="4bff8d5b-7de6-4655-b397-69b0afc81113" providerId="ADAL" clId="{FD3BD4DC-71D8-46F6-AA22-5552A9B6A2A7}" dt="2026-02-03T06:11:08.465" v="6570" actId="207"/>
          <ac:spMkLst>
            <pc:docMk/>
            <pc:sldMk cId="388021196" sldId="2147474193"/>
            <ac:spMk id="15" creationId="{7323807F-1D22-4B5B-4DFA-81F3718A9B51}"/>
          </ac:spMkLst>
        </pc:spChg>
        <pc:spChg chg="mod">
          <ac:chgData name="Jason Wiese" userId="4bff8d5b-7de6-4655-b397-69b0afc81113" providerId="ADAL" clId="{FD3BD4DC-71D8-46F6-AA22-5552A9B6A2A7}" dt="2026-02-03T06:11:08.465" v="6570" actId="207"/>
          <ac:spMkLst>
            <pc:docMk/>
            <pc:sldMk cId="388021196" sldId="2147474193"/>
            <ac:spMk id="17" creationId="{433A0391-1EE7-A7CF-CA55-4E81B9181961}"/>
          </ac:spMkLst>
        </pc:spChg>
        <pc:spChg chg="mod">
          <ac:chgData name="Jason Wiese" userId="4bff8d5b-7de6-4655-b397-69b0afc81113" providerId="ADAL" clId="{FD3BD4DC-71D8-46F6-AA22-5552A9B6A2A7}" dt="2026-02-03T06:11:08.465" v="6570" actId="207"/>
          <ac:spMkLst>
            <pc:docMk/>
            <pc:sldMk cId="388021196" sldId="2147474193"/>
            <ac:spMk id="18" creationId="{F71B9637-780F-6F73-5574-3C06E448E9FF}"/>
          </ac:spMkLst>
        </pc:spChg>
        <pc:spChg chg="mod">
          <ac:chgData name="Jason Wiese" userId="4bff8d5b-7de6-4655-b397-69b0afc81113" providerId="ADAL" clId="{FD3BD4DC-71D8-46F6-AA22-5552A9B6A2A7}" dt="2026-02-03T06:11:08.465" v="6570" actId="207"/>
          <ac:spMkLst>
            <pc:docMk/>
            <pc:sldMk cId="388021196" sldId="2147474193"/>
            <ac:spMk id="20" creationId="{2C86F47D-9F56-FE04-5F1D-551BF8998A5C}"/>
          </ac:spMkLst>
        </pc:spChg>
        <pc:spChg chg="mod">
          <ac:chgData name="Jason Wiese" userId="4bff8d5b-7de6-4655-b397-69b0afc81113" providerId="ADAL" clId="{FD3BD4DC-71D8-46F6-AA22-5552A9B6A2A7}" dt="2026-02-03T06:11:08.465" v="6570" actId="207"/>
          <ac:spMkLst>
            <pc:docMk/>
            <pc:sldMk cId="388021196" sldId="2147474193"/>
            <ac:spMk id="21" creationId="{C0E20E4C-45FE-AE3C-8E48-58EECF2D1B8F}"/>
          </ac:spMkLst>
        </pc:spChg>
        <pc:spChg chg="mod">
          <ac:chgData name="Jason Wiese" userId="4bff8d5b-7de6-4655-b397-69b0afc81113" providerId="ADAL" clId="{FD3BD4DC-71D8-46F6-AA22-5552A9B6A2A7}" dt="2026-02-03T06:11:08.465" v="6570" actId="207"/>
          <ac:spMkLst>
            <pc:docMk/>
            <pc:sldMk cId="388021196" sldId="2147474193"/>
            <ac:spMk id="22" creationId="{49647B7E-937E-5DF6-6083-1BE4059979D9}"/>
          </ac:spMkLst>
        </pc:spChg>
        <pc:picChg chg="add mod">
          <ac:chgData name="Jason Wiese" userId="4bff8d5b-7de6-4655-b397-69b0afc81113" providerId="ADAL" clId="{FD3BD4DC-71D8-46F6-AA22-5552A9B6A2A7}" dt="2026-02-03T07:13:44.934" v="7812"/>
          <ac:picMkLst>
            <pc:docMk/>
            <pc:sldMk cId="388021196" sldId="2147474193"/>
            <ac:picMk id="8" creationId="{1F0A0E65-F33C-E527-EDF3-6FF7D5C49FC8}"/>
          </ac:picMkLst>
        </pc:picChg>
      </pc:sldChg>
      <pc:sldChg chg="addSp delSp modSp mod">
        <pc:chgData name="Jason Wiese" userId="4bff8d5b-7de6-4655-b397-69b0afc81113" providerId="ADAL" clId="{FD3BD4DC-71D8-46F6-AA22-5552A9B6A2A7}" dt="2026-02-03T07:13:51.527" v="7814"/>
        <pc:sldMkLst>
          <pc:docMk/>
          <pc:sldMk cId="1811394255" sldId="2147474196"/>
        </pc:sldMkLst>
        <pc:spChg chg="add mod">
          <ac:chgData name="Jason Wiese" userId="4bff8d5b-7de6-4655-b397-69b0afc81113" providerId="ADAL" clId="{FD3BD4DC-71D8-46F6-AA22-5552A9B6A2A7}" dt="2026-02-03T07:13:51.527" v="7814"/>
          <ac:spMkLst>
            <pc:docMk/>
            <pc:sldMk cId="1811394255" sldId="2147474196"/>
            <ac:spMk id="12" creationId="{5350839D-20FF-6D0D-ADA8-AB7AFA558F70}"/>
          </ac:spMkLst>
        </pc:spChg>
        <pc:spChg chg="add mod">
          <ac:chgData name="Jason Wiese" userId="4bff8d5b-7de6-4655-b397-69b0afc81113" providerId="ADAL" clId="{FD3BD4DC-71D8-46F6-AA22-5552A9B6A2A7}" dt="2026-02-03T07:13:51.527" v="7814"/>
          <ac:spMkLst>
            <pc:docMk/>
            <pc:sldMk cId="1811394255" sldId="2147474196"/>
            <ac:spMk id="14" creationId="{B18735F7-46AD-55AF-2CDA-9702173CFD14}"/>
          </ac:spMkLst>
        </pc:spChg>
        <pc:spChg chg="mod">
          <ac:chgData name="Jason Wiese" userId="4bff8d5b-7de6-4655-b397-69b0afc81113" providerId="ADAL" clId="{FD3BD4DC-71D8-46F6-AA22-5552A9B6A2A7}" dt="2026-02-03T06:11:55.932" v="6574" actId="207"/>
          <ac:spMkLst>
            <pc:docMk/>
            <pc:sldMk cId="1811394255" sldId="2147474196"/>
            <ac:spMk id="20" creationId="{598B4396-62B7-B42C-88C8-2C69A975FECF}"/>
          </ac:spMkLst>
        </pc:spChg>
        <pc:spChg chg="mod">
          <ac:chgData name="Jason Wiese" userId="4bff8d5b-7de6-4655-b397-69b0afc81113" providerId="ADAL" clId="{FD3BD4DC-71D8-46F6-AA22-5552A9B6A2A7}" dt="2026-02-03T06:11:55.932" v="6574" actId="207"/>
          <ac:spMkLst>
            <pc:docMk/>
            <pc:sldMk cId="1811394255" sldId="2147474196"/>
            <ac:spMk id="21" creationId="{2507D9B1-C962-D6D6-EDD0-4F205B464793}"/>
          </ac:spMkLst>
        </pc:spChg>
        <pc:spChg chg="mod">
          <ac:chgData name="Jason Wiese" userId="4bff8d5b-7de6-4655-b397-69b0afc81113" providerId="ADAL" clId="{FD3BD4DC-71D8-46F6-AA22-5552A9B6A2A7}" dt="2026-02-03T06:11:55.932" v="6574" actId="207"/>
          <ac:spMkLst>
            <pc:docMk/>
            <pc:sldMk cId="1811394255" sldId="2147474196"/>
            <ac:spMk id="22" creationId="{4F37A6D7-35C5-FAD8-3947-399F8C561537}"/>
          </ac:spMkLst>
        </pc:spChg>
        <pc:picChg chg="add mod">
          <ac:chgData name="Jason Wiese" userId="4bff8d5b-7de6-4655-b397-69b0afc81113" providerId="ADAL" clId="{FD3BD4DC-71D8-46F6-AA22-5552A9B6A2A7}" dt="2026-02-03T07:13:51.527" v="7814"/>
          <ac:picMkLst>
            <pc:docMk/>
            <pc:sldMk cId="1811394255" sldId="2147474196"/>
            <ac:picMk id="9" creationId="{E1D7C404-2AB9-4CB8-E9BF-1739D0F1D139}"/>
          </ac:picMkLst>
        </pc:picChg>
      </pc:sldChg>
      <pc:sldChg chg="addSp delSp modSp mod">
        <pc:chgData name="Jason Wiese" userId="4bff8d5b-7de6-4655-b397-69b0afc81113" providerId="ADAL" clId="{FD3BD4DC-71D8-46F6-AA22-5552A9B6A2A7}" dt="2026-02-03T07:14:04.199" v="7818"/>
        <pc:sldMkLst>
          <pc:docMk/>
          <pc:sldMk cId="1179257740" sldId="2147474197"/>
        </pc:sldMkLst>
        <pc:spChg chg="mod">
          <ac:chgData name="Jason Wiese" userId="4bff8d5b-7de6-4655-b397-69b0afc81113" providerId="ADAL" clId="{FD3BD4DC-71D8-46F6-AA22-5552A9B6A2A7}" dt="2026-02-03T06:12:18.635" v="6576" actId="207"/>
          <ac:spMkLst>
            <pc:docMk/>
            <pc:sldMk cId="1179257740" sldId="2147474197"/>
            <ac:spMk id="4" creationId="{95B1FEE8-07C2-A482-7FDA-DCBE8F704979}"/>
          </ac:spMkLst>
        </pc:spChg>
        <pc:spChg chg="mod">
          <ac:chgData name="Jason Wiese" userId="4bff8d5b-7de6-4655-b397-69b0afc81113" providerId="ADAL" clId="{FD3BD4DC-71D8-46F6-AA22-5552A9B6A2A7}" dt="2026-02-03T06:12:18.635" v="6576" actId="207"/>
          <ac:spMkLst>
            <pc:docMk/>
            <pc:sldMk cId="1179257740" sldId="2147474197"/>
            <ac:spMk id="10" creationId="{17BAE7BB-14EA-E007-83C9-CD69BE8C40F8}"/>
          </ac:spMkLst>
        </pc:spChg>
        <pc:spChg chg="add mod">
          <ac:chgData name="Jason Wiese" userId="4bff8d5b-7de6-4655-b397-69b0afc81113" providerId="ADAL" clId="{FD3BD4DC-71D8-46F6-AA22-5552A9B6A2A7}" dt="2026-02-03T07:14:04.199" v="7818"/>
          <ac:spMkLst>
            <pc:docMk/>
            <pc:sldMk cId="1179257740" sldId="2147474197"/>
            <ac:spMk id="12" creationId="{E4EF4D05-BADD-0EF4-4EE9-37393EF2FEB6}"/>
          </ac:spMkLst>
        </pc:spChg>
        <pc:spChg chg="add mod">
          <ac:chgData name="Jason Wiese" userId="4bff8d5b-7de6-4655-b397-69b0afc81113" providerId="ADAL" clId="{FD3BD4DC-71D8-46F6-AA22-5552A9B6A2A7}" dt="2026-02-03T07:14:04.199" v="7818"/>
          <ac:spMkLst>
            <pc:docMk/>
            <pc:sldMk cId="1179257740" sldId="2147474197"/>
            <ac:spMk id="14" creationId="{CA4C632D-DEB7-B861-7024-44192F6A3768}"/>
          </ac:spMkLst>
        </pc:spChg>
        <pc:spChg chg="mod">
          <ac:chgData name="Jason Wiese" userId="4bff8d5b-7de6-4655-b397-69b0afc81113" providerId="ADAL" clId="{FD3BD4DC-71D8-46F6-AA22-5552A9B6A2A7}" dt="2026-02-03T06:12:18.635" v="6576" actId="207"/>
          <ac:spMkLst>
            <pc:docMk/>
            <pc:sldMk cId="1179257740" sldId="2147474197"/>
            <ac:spMk id="15" creationId="{52D4B4D4-8694-DA8B-3616-10122F09819D}"/>
          </ac:spMkLst>
        </pc:spChg>
        <pc:picChg chg="add mod">
          <ac:chgData name="Jason Wiese" userId="4bff8d5b-7de6-4655-b397-69b0afc81113" providerId="ADAL" clId="{FD3BD4DC-71D8-46F6-AA22-5552A9B6A2A7}" dt="2026-02-03T07:14:04.199" v="7818"/>
          <ac:picMkLst>
            <pc:docMk/>
            <pc:sldMk cId="1179257740" sldId="2147474197"/>
            <ac:picMk id="9" creationId="{795B2346-0E4F-BAB2-6F43-27FA5AAB9249}"/>
          </ac:picMkLst>
        </pc:picChg>
      </pc:sldChg>
      <pc:sldChg chg="addSp delSp modSp mod">
        <pc:chgData name="Jason Wiese" userId="4bff8d5b-7de6-4655-b397-69b0afc81113" providerId="ADAL" clId="{FD3BD4DC-71D8-46F6-AA22-5552A9B6A2A7}" dt="2026-02-03T07:14:24.909" v="7825"/>
        <pc:sldMkLst>
          <pc:docMk/>
          <pc:sldMk cId="1145842013" sldId="2147474198"/>
        </pc:sldMkLst>
        <pc:spChg chg="mod">
          <ac:chgData name="Jason Wiese" userId="4bff8d5b-7de6-4655-b397-69b0afc81113" providerId="ADAL" clId="{FD3BD4DC-71D8-46F6-AA22-5552A9B6A2A7}" dt="2026-02-03T06:12:42.505" v="6578" actId="207"/>
          <ac:spMkLst>
            <pc:docMk/>
            <pc:sldMk cId="1145842013" sldId="2147474198"/>
            <ac:spMk id="2" creationId="{33A5CF5E-9F03-9F68-8C67-7E6DCE69A1A8}"/>
          </ac:spMkLst>
        </pc:spChg>
        <pc:spChg chg="mod">
          <ac:chgData name="Jason Wiese" userId="4bff8d5b-7de6-4655-b397-69b0afc81113" providerId="ADAL" clId="{FD3BD4DC-71D8-46F6-AA22-5552A9B6A2A7}" dt="2026-02-03T06:12:42.505" v="6578" actId="207"/>
          <ac:spMkLst>
            <pc:docMk/>
            <pc:sldMk cId="1145842013" sldId="2147474198"/>
            <ac:spMk id="7" creationId="{8598AE60-48E5-D51A-064A-C4B287B91A3F}"/>
          </ac:spMkLst>
        </pc:spChg>
        <pc:spChg chg="add mod">
          <ac:chgData name="Jason Wiese" userId="4bff8d5b-7de6-4655-b397-69b0afc81113" providerId="ADAL" clId="{FD3BD4DC-71D8-46F6-AA22-5552A9B6A2A7}" dt="2026-02-03T07:14:24.909" v="7825"/>
          <ac:spMkLst>
            <pc:docMk/>
            <pc:sldMk cId="1145842013" sldId="2147474198"/>
            <ac:spMk id="12" creationId="{9380F229-71B0-9BB4-B8F4-3F0FC1FC495A}"/>
          </ac:spMkLst>
        </pc:spChg>
        <pc:spChg chg="add mod">
          <ac:chgData name="Jason Wiese" userId="4bff8d5b-7de6-4655-b397-69b0afc81113" providerId="ADAL" clId="{FD3BD4DC-71D8-46F6-AA22-5552A9B6A2A7}" dt="2026-02-03T07:14:24.909" v="7825"/>
          <ac:spMkLst>
            <pc:docMk/>
            <pc:sldMk cId="1145842013" sldId="2147474198"/>
            <ac:spMk id="14" creationId="{3906884F-8763-A5D8-ACF4-8DFF6316B52D}"/>
          </ac:spMkLst>
        </pc:spChg>
        <pc:spChg chg="mod">
          <ac:chgData name="Jason Wiese" userId="4bff8d5b-7de6-4655-b397-69b0afc81113" providerId="ADAL" clId="{FD3BD4DC-71D8-46F6-AA22-5552A9B6A2A7}" dt="2026-02-03T06:12:46.430" v="6579" actId="207"/>
          <ac:spMkLst>
            <pc:docMk/>
            <pc:sldMk cId="1145842013" sldId="2147474198"/>
            <ac:spMk id="17" creationId="{8C55532F-B7AA-5CC6-3C36-25F8E341FA88}"/>
          </ac:spMkLst>
        </pc:spChg>
        <pc:picChg chg="add mod">
          <ac:chgData name="Jason Wiese" userId="4bff8d5b-7de6-4655-b397-69b0afc81113" providerId="ADAL" clId="{FD3BD4DC-71D8-46F6-AA22-5552A9B6A2A7}" dt="2026-02-03T07:14:24.909" v="7825"/>
          <ac:picMkLst>
            <pc:docMk/>
            <pc:sldMk cId="1145842013" sldId="2147474198"/>
            <ac:picMk id="9" creationId="{7E028252-F6BD-6499-82ED-0310C1AD709B}"/>
          </ac:picMkLst>
        </pc:picChg>
      </pc:sldChg>
      <pc:sldChg chg="addSp delSp modSp mod">
        <pc:chgData name="Jason Wiese" userId="4bff8d5b-7de6-4655-b397-69b0afc81113" providerId="ADAL" clId="{FD3BD4DC-71D8-46F6-AA22-5552A9B6A2A7}" dt="2026-02-03T07:14:50.301" v="7832"/>
        <pc:sldMkLst>
          <pc:docMk/>
          <pc:sldMk cId="1660676394" sldId="2147474199"/>
        </pc:sldMkLst>
        <pc:spChg chg="mod">
          <ac:chgData name="Jason Wiese" userId="4bff8d5b-7de6-4655-b397-69b0afc81113" providerId="ADAL" clId="{FD3BD4DC-71D8-46F6-AA22-5552A9B6A2A7}" dt="2026-02-03T06:13:02.226" v="6580" actId="207"/>
          <ac:spMkLst>
            <pc:docMk/>
            <pc:sldMk cId="1660676394" sldId="2147474199"/>
            <ac:spMk id="5" creationId="{7B199926-E222-EF1E-A793-7DF28B77A0E7}"/>
          </ac:spMkLst>
        </pc:spChg>
        <pc:spChg chg="mod">
          <ac:chgData name="Jason Wiese" userId="4bff8d5b-7de6-4655-b397-69b0afc81113" providerId="ADAL" clId="{FD3BD4DC-71D8-46F6-AA22-5552A9B6A2A7}" dt="2026-02-03T06:13:05.746" v="6581" actId="207"/>
          <ac:spMkLst>
            <pc:docMk/>
            <pc:sldMk cId="1660676394" sldId="2147474199"/>
            <ac:spMk id="6" creationId="{08D74645-4C6E-AF35-31BC-5142615EADA6}"/>
          </ac:spMkLst>
        </pc:spChg>
        <pc:spChg chg="mod">
          <ac:chgData name="Jason Wiese" userId="4bff8d5b-7de6-4655-b397-69b0afc81113" providerId="ADAL" clId="{FD3BD4DC-71D8-46F6-AA22-5552A9B6A2A7}" dt="2026-02-03T06:13:05.746" v="6581" actId="207"/>
          <ac:spMkLst>
            <pc:docMk/>
            <pc:sldMk cId="1660676394" sldId="2147474199"/>
            <ac:spMk id="18" creationId="{8D182C71-6E16-6EBC-1325-4FD034E4E038}"/>
          </ac:spMkLst>
        </pc:spChg>
        <pc:spChg chg="add mod">
          <ac:chgData name="Jason Wiese" userId="4bff8d5b-7de6-4655-b397-69b0afc81113" providerId="ADAL" clId="{FD3BD4DC-71D8-46F6-AA22-5552A9B6A2A7}" dt="2026-02-03T07:14:50.301" v="7832"/>
          <ac:spMkLst>
            <pc:docMk/>
            <pc:sldMk cId="1660676394" sldId="2147474199"/>
            <ac:spMk id="19" creationId="{1C7928C9-6F17-DE56-154F-3BDC0D13DFB2}"/>
          </ac:spMkLst>
        </pc:spChg>
        <pc:spChg chg="add mod">
          <ac:chgData name="Jason Wiese" userId="4bff8d5b-7de6-4655-b397-69b0afc81113" providerId="ADAL" clId="{FD3BD4DC-71D8-46F6-AA22-5552A9B6A2A7}" dt="2026-02-03T07:14:50.301" v="7832"/>
          <ac:spMkLst>
            <pc:docMk/>
            <pc:sldMk cId="1660676394" sldId="2147474199"/>
            <ac:spMk id="23" creationId="{6AF055F8-8FAA-4D61-C94F-19B1C66B39F9}"/>
          </ac:spMkLst>
        </pc:spChg>
        <pc:picChg chg="add mod">
          <ac:chgData name="Jason Wiese" userId="4bff8d5b-7de6-4655-b397-69b0afc81113" providerId="ADAL" clId="{FD3BD4DC-71D8-46F6-AA22-5552A9B6A2A7}" dt="2026-02-03T07:14:50.301" v="7832"/>
          <ac:picMkLst>
            <pc:docMk/>
            <pc:sldMk cId="1660676394" sldId="2147474199"/>
            <ac:picMk id="16" creationId="{DE3C8CD4-80A1-5570-439B-2A68776D9248}"/>
          </ac:picMkLst>
        </pc:picChg>
      </pc:sldChg>
      <pc:sldChg chg="modSp mod">
        <pc:chgData name="Jason Wiese" userId="4bff8d5b-7de6-4655-b397-69b0afc81113" providerId="ADAL" clId="{FD3BD4DC-71D8-46F6-AA22-5552A9B6A2A7}" dt="2026-02-03T07:05:54.869" v="7749" actId="6549"/>
        <pc:sldMkLst>
          <pc:docMk/>
          <pc:sldMk cId="3663193952" sldId="2147474202"/>
        </pc:sldMkLst>
        <pc:spChg chg="mod">
          <ac:chgData name="Jason Wiese" userId="4bff8d5b-7de6-4655-b397-69b0afc81113" providerId="ADAL" clId="{FD3BD4DC-71D8-46F6-AA22-5552A9B6A2A7}" dt="2026-02-03T06:53:44.597" v="7415" actId="20577"/>
          <ac:spMkLst>
            <pc:docMk/>
            <pc:sldMk cId="3663193952" sldId="2147474202"/>
            <ac:spMk id="14" creationId="{34179AD7-1D9F-0954-881F-93F98181866A}"/>
          </ac:spMkLst>
        </pc:spChg>
        <pc:spChg chg="mod">
          <ac:chgData name="Jason Wiese" userId="4bff8d5b-7de6-4655-b397-69b0afc81113" providerId="ADAL" clId="{FD3BD4DC-71D8-46F6-AA22-5552A9B6A2A7}" dt="2026-02-03T07:05:54.869" v="7749" actId="6549"/>
          <ac:spMkLst>
            <pc:docMk/>
            <pc:sldMk cId="3663193952" sldId="2147474202"/>
            <ac:spMk id="16" creationId="{6FB053A5-FAEE-5A21-D30B-A4F4C75BEAD2}"/>
          </ac:spMkLst>
        </pc:spChg>
      </pc:sldChg>
      <pc:sldChg chg="addSp delSp modSp mod">
        <pc:chgData name="Jason Wiese" userId="4bff8d5b-7de6-4655-b397-69b0afc81113" providerId="ADAL" clId="{FD3BD4DC-71D8-46F6-AA22-5552A9B6A2A7}" dt="2026-02-03T07:14:01.346" v="7817"/>
        <pc:sldMkLst>
          <pc:docMk/>
          <pc:sldMk cId="49642365" sldId="2147474205"/>
        </pc:sldMkLst>
        <pc:spChg chg="mod">
          <ac:chgData name="Jason Wiese" userId="4bff8d5b-7de6-4655-b397-69b0afc81113" providerId="ADAL" clId="{FD3BD4DC-71D8-46F6-AA22-5552A9B6A2A7}" dt="2026-02-03T05:32:01.078" v="5700" actId="20577"/>
          <ac:spMkLst>
            <pc:docMk/>
            <pc:sldMk cId="49642365" sldId="2147474205"/>
            <ac:spMk id="3" creationId="{6CA3CA73-2937-8D2D-7619-BF9FBB9209F7}"/>
          </ac:spMkLst>
        </pc:spChg>
        <pc:spChg chg="add mod">
          <ac:chgData name="Jason Wiese" userId="4bff8d5b-7de6-4655-b397-69b0afc81113" providerId="ADAL" clId="{FD3BD4DC-71D8-46F6-AA22-5552A9B6A2A7}" dt="2026-02-03T07:14:01.346" v="7817"/>
          <ac:spMkLst>
            <pc:docMk/>
            <pc:sldMk cId="49642365" sldId="2147474205"/>
            <ac:spMk id="11" creationId="{724BDC53-A67D-A47A-C8A6-12B9FD43F45C}"/>
          </ac:spMkLst>
        </pc:spChg>
        <pc:spChg chg="add mod">
          <ac:chgData name="Jason Wiese" userId="4bff8d5b-7de6-4655-b397-69b0afc81113" providerId="ADAL" clId="{FD3BD4DC-71D8-46F6-AA22-5552A9B6A2A7}" dt="2026-02-03T07:14:01.346" v="7817"/>
          <ac:spMkLst>
            <pc:docMk/>
            <pc:sldMk cId="49642365" sldId="2147474205"/>
            <ac:spMk id="12" creationId="{C9E8DFAF-3507-6E3F-6E1E-5A23E8FE2B4C}"/>
          </ac:spMkLst>
        </pc:spChg>
        <pc:picChg chg="add mod">
          <ac:chgData name="Jason Wiese" userId="4bff8d5b-7de6-4655-b397-69b0afc81113" providerId="ADAL" clId="{FD3BD4DC-71D8-46F6-AA22-5552A9B6A2A7}" dt="2026-02-03T07:14:01.346" v="7817"/>
          <ac:picMkLst>
            <pc:docMk/>
            <pc:sldMk cId="49642365" sldId="2147474205"/>
            <ac:picMk id="10" creationId="{529CE7D8-EFEA-E91F-B45F-586E97A781C9}"/>
          </ac:picMkLst>
        </pc:picChg>
      </pc:sldChg>
      <pc:sldChg chg="addSp delSp modSp mod">
        <pc:chgData name="Jason Wiese" userId="4bff8d5b-7de6-4655-b397-69b0afc81113" providerId="ADAL" clId="{FD3BD4DC-71D8-46F6-AA22-5552A9B6A2A7}" dt="2026-02-03T07:13:58.106" v="7816"/>
        <pc:sldMkLst>
          <pc:docMk/>
          <pc:sldMk cId="1617409991" sldId="2147474206"/>
        </pc:sldMkLst>
        <pc:spChg chg="add mod">
          <ac:chgData name="Jason Wiese" userId="4bff8d5b-7de6-4655-b397-69b0afc81113" providerId="ADAL" clId="{FD3BD4DC-71D8-46F6-AA22-5552A9B6A2A7}" dt="2026-02-03T07:13:58.106" v="7816"/>
          <ac:spMkLst>
            <pc:docMk/>
            <pc:sldMk cId="1617409991" sldId="2147474206"/>
            <ac:spMk id="3" creationId="{8ABE7B1E-AF35-5A2E-6678-4A718F118696}"/>
          </ac:spMkLst>
        </pc:spChg>
        <pc:spChg chg="mod">
          <ac:chgData name="Jason Wiese" userId="4bff8d5b-7de6-4655-b397-69b0afc81113" providerId="ADAL" clId="{FD3BD4DC-71D8-46F6-AA22-5552A9B6A2A7}" dt="2026-02-03T03:20:07.579" v="640" actId="14100"/>
          <ac:spMkLst>
            <pc:docMk/>
            <pc:sldMk cId="1617409991" sldId="2147474206"/>
            <ac:spMk id="4" creationId="{1CEF30AA-73EE-5E00-2515-70D1AE52131C}"/>
          </ac:spMkLst>
        </pc:spChg>
        <pc:spChg chg="add mod">
          <ac:chgData name="Jason Wiese" userId="4bff8d5b-7de6-4655-b397-69b0afc81113" providerId="ADAL" clId="{FD3BD4DC-71D8-46F6-AA22-5552A9B6A2A7}" dt="2026-02-03T07:13:58.106" v="7816"/>
          <ac:spMkLst>
            <pc:docMk/>
            <pc:sldMk cId="1617409991" sldId="2147474206"/>
            <ac:spMk id="11" creationId="{B9289884-C620-6745-BD57-FE56602A1320}"/>
          </ac:spMkLst>
        </pc:spChg>
        <pc:spChg chg="mod">
          <ac:chgData name="Jason Wiese" userId="4bff8d5b-7de6-4655-b397-69b0afc81113" providerId="ADAL" clId="{FD3BD4DC-71D8-46F6-AA22-5552A9B6A2A7}" dt="2026-02-03T03:22:43.663" v="733" actId="20577"/>
          <ac:spMkLst>
            <pc:docMk/>
            <pc:sldMk cId="1617409991" sldId="2147474206"/>
            <ac:spMk id="29" creationId="{A56D49C8-C857-5B3B-CB16-B99E7280E565}"/>
          </ac:spMkLst>
        </pc:spChg>
        <pc:picChg chg="add mod">
          <ac:chgData name="Jason Wiese" userId="4bff8d5b-7de6-4655-b397-69b0afc81113" providerId="ADAL" clId="{FD3BD4DC-71D8-46F6-AA22-5552A9B6A2A7}" dt="2026-02-03T07:13:58.106" v="7816"/>
          <ac:picMkLst>
            <pc:docMk/>
            <pc:sldMk cId="1617409991" sldId="2147474206"/>
            <ac:picMk id="2" creationId="{9D718465-5FB1-48B6-7D86-7591E2776F91}"/>
          </ac:picMkLst>
        </pc:picChg>
        <pc:cxnChg chg="mod">
          <ac:chgData name="Jason Wiese" userId="4bff8d5b-7de6-4655-b397-69b0afc81113" providerId="ADAL" clId="{FD3BD4DC-71D8-46F6-AA22-5552A9B6A2A7}" dt="2026-02-03T04:29:48.739" v="3975" actId="1582"/>
          <ac:cxnSpMkLst>
            <pc:docMk/>
            <pc:sldMk cId="1617409991" sldId="2147474206"/>
            <ac:cxnSpMk id="7" creationId="{15CD6855-19A2-8ABF-4E18-F66C23A1C8C5}"/>
          </ac:cxnSpMkLst>
        </pc:cxnChg>
        <pc:cxnChg chg="mod">
          <ac:chgData name="Jason Wiese" userId="4bff8d5b-7de6-4655-b397-69b0afc81113" providerId="ADAL" clId="{FD3BD4DC-71D8-46F6-AA22-5552A9B6A2A7}" dt="2026-02-03T04:29:48.739" v="3975" actId="1582"/>
          <ac:cxnSpMkLst>
            <pc:docMk/>
            <pc:sldMk cId="1617409991" sldId="2147474206"/>
            <ac:cxnSpMk id="17" creationId="{70F0BEEA-7A28-BD68-2B4B-F2EBAAA29729}"/>
          </ac:cxnSpMkLst>
        </pc:cxnChg>
        <pc:cxnChg chg="mod">
          <ac:chgData name="Jason Wiese" userId="4bff8d5b-7de6-4655-b397-69b0afc81113" providerId="ADAL" clId="{FD3BD4DC-71D8-46F6-AA22-5552A9B6A2A7}" dt="2026-02-03T04:29:48.739" v="3975" actId="1582"/>
          <ac:cxnSpMkLst>
            <pc:docMk/>
            <pc:sldMk cId="1617409991" sldId="2147474206"/>
            <ac:cxnSpMk id="28" creationId="{9C0C56BA-87B1-7D98-2021-B4C6ABA737EE}"/>
          </ac:cxnSpMkLst>
        </pc:cxnChg>
        <pc:cxnChg chg="mod">
          <ac:chgData name="Jason Wiese" userId="4bff8d5b-7de6-4655-b397-69b0afc81113" providerId="ADAL" clId="{FD3BD4DC-71D8-46F6-AA22-5552A9B6A2A7}" dt="2026-02-03T04:29:48.739" v="3975" actId="1582"/>
          <ac:cxnSpMkLst>
            <pc:docMk/>
            <pc:sldMk cId="1617409991" sldId="2147474206"/>
            <ac:cxnSpMk id="39" creationId="{AC3031B7-16E0-B956-4C07-14290180F92F}"/>
          </ac:cxnSpMkLst>
        </pc:cxnChg>
        <pc:cxnChg chg="mod">
          <ac:chgData name="Jason Wiese" userId="4bff8d5b-7de6-4655-b397-69b0afc81113" providerId="ADAL" clId="{FD3BD4DC-71D8-46F6-AA22-5552A9B6A2A7}" dt="2026-02-03T04:29:48.739" v="3975" actId="1582"/>
          <ac:cxnSpMkLst>
            <pc:docMk/>
            <pc:sldMk cId="1617409991" sldId="2147474206"/>
            <ac:cxnSpMk id="46" creationId="{A99F6754-888E-D727-7D55-244EE0EFB401}"/>
          </ac:cxnSpMkLst>
        </pc:cxnChg>
        <pc:cxnChg chg="mod">
          <ac:chgData name="Jason Wiese" userId="4bff8d5b-7de6-4655-b397-69b0afc81113" providerId="ADAL" clId="{FD3BD4DC-71D8-46F6-AA22-5552A9B6A2A7}" dt="2026-02-03T04:29:48.739" v="3975" actId="1582"/>
          <ac:cxnSpMkLst>
            <pc:docMk/>
            <pc:sldMk cId="1617409991" sldId="2147474206"/>
            <ac:cxnSpMk id="48" creationId="{6A9A0E43-FDBA-9E73-A0DB-EA144711A02D}"/>
          </ac:cxnSpMkLst>
        </pc:cxnChg>
        <pc:cxnChg chg="mod">
          <ac:chgData name="Jason Wiese" userId="4bff8d5b-7de6-4655-b397-69b0afc81113" providerId="ADAL" clId="{FD3BD4DC-71D8-46F6-AA22-5552A9B6A2A7}" dt="2026-02-03T04:29:48.739" v="3975" actId="1582"/>
          <ac:cxnSpMkLst>
            <pc:docMk/>
            <pc:sldMk cId="1617409991" sldId="2147474206"/>
            <ac:cxnSpMk id="50" creationId="{2FC0E85A-C803-EAD2-DE39-594F8A0A1FB7}"/>
          </ac:cxnSpMkLst>
        </pc:cxnChg>
        <pc:cxnChg chg="mod">
          <ac:chgData name="Jason Wiese" userId="4bff8d5b-7de6-4655-b397-69b0afc81113" providerId="ADAL" clId="{FD3BD4DC-71D8-46F6-AA22-5552A9B6A2A7}" dt="2026-02-03T04:29:48.739" v="3975" actId="1582"/>
          <ac:cxnSpMkLst>
            <pc:docMk/>
            <pc:sldMk cId="1617409991" sldId="2147474206"/>
            <ac:cxnSpMk id="60" creationId="{B9D192BB-FBC4-4EEF-B151-8F4D3B1B44EA}"/>
          </ac:cxnSpMkLst>
        </pc:cxnChg>
        <pc:cxnChg chg="mod">
          <ac:chgData name="Jason Wiese" userId="4bff8d5b-7de6-4655-b397-69b0afc81113" providerId="ADAL" clId="{FD3BD4DC-71D8-46F6-AA22-5552A9B6A2A7}" dt="2026-02-03T04:29:48.739" v="3975" actId="1582"/>
          <ac:cxnSpMkLst>
            <pc:docMk/>
            <pc:sldMk cId="1617409991" sldId="2147474206"/>
            <ac:cxnSpMk id="1033" creationId="{D782930B-C91D-33AB-AB17-2B2FA73BE32A}"/>
          </ac:cxnSpMkLst>
        </pc:cxnChg>
      </pc:sldChg>
      <pc:sldChg chg="addSp delSp modSp mod">
        <pc:chgData name="Jason Wiese" userId="4bff8d5b-7de6-4655-b397-69b0afc81113" providerId="ADAL" clId="{FD3BD4DC-71D8-46F6-AA22-5552A9B6A2A7}" dt="2026-02-03T07:14:09.983" v="7820"/>
        <pc:sldMkLst>
          <pc:docMk/>
          <pc:sldMk cId="1153235541" sldId="2147474209"/>
        </pc:sldMkLst>
        <pc:spChg chg="mod">
          <ac:chgData name="Jason Wiese" userId="4bff8d5b-7de6-4655-b397-69b0afc81113" providerId="ADAL" clId="{FD3BD4DC-71D8-46F6-AA22-5552A9B6A2A7}" dt="2026-02-03T03:43:11.474" v="1361" actId="20577"/>
          <ac:spMkLst>
            <pc:docMk/>
            <pc:sldMk cId="1153235541" sldId="2147474209"/>
            <ac:spMk id="5" creationId="{93460CA5-F399-FDFD-6EB7-06273E86D9CC}"/>
          </ac:spMkLst>
        </pc:spChg>
        <pc:spChg chg="add mod">
          <ac:chgData name="Jason Wiese" userId="4bff8d5b-7de6-4655-b397-69b0afc81113" providerId="ADAL" clId="{FD3BD4DC-71D8-46F6-AA22-5552A9B6A2A7}" dt="2026-02-03T07:14:09.983" v="7820"/>
          <ac:spMkLst>
            <pc:docMk/>
            <pc:sldMk cId="1153235541" sldId="2147474209"/>
            <ac:spMk id="10" creationId="{DDCB95D5-DB3C-9E5F-C14E-05B57F7D8269}"/>
          </ac:spMkLst>
        </pc:spChg>
        <pc:spChg chg="add mod">
          <ac:chgData name="Jason Wiese" userId="4bff8d5b-7de6-4655-b397-69b0afc81113" providerId="ADAL" clId="{FD3BD4DC-71D8-46F6-AA22-5552A9B6A2A7}" dt="2026-02-03T07:14:09.983" v="7820"/>
          <ac:spMkLst>
            <pc:docMk/>
            <pc:sldMk cId="1153235541" sldId="2147474209"/>
            <ac:spMk id="12" creationId="{1D99EC6F-1D2E-76E7-B783-A36A3B043078}"/>
          </ac:spMkLst>
        </pc:spChg>
        <pc:picChg chg="add mod">
          <ac:chgData name="Jason Wiese" userId="4bff8d5b-7de6-4655-b397-69b0afc81113" providerId="ADAL" clId="{FD3BD4DC-71D8-46F6-AA22-5552A9B6A2A7}" dt="2026-02-03T07:14:09.983" v="7820"/>
          <ac:picMkLst>
            <pc:docMk/>
            <pc:sldMk cId="1153235541" sldId="2147474209"/>
            <ac:picMk id="2" creationId="{EBC3F614-D856-6A43-A794-D962929E4BEE}"/>
          </ac:picMkLst>
        </pc:picChg>
      </pc:sldChg>
      <pc:sldChg chg="addSp delSp modSp mod">
        <pc:chgData name="Jason Wiese" userId="4bff8d5b-7de6-4655-b397-69b0afc81113" providerId="ADAL" clId="{FD3BD4DC-71D8-46F6-AA22-5552A9B6A2A7}" dt="2026-02-10T17:04:34.159" v="9141" actId="14100"/>
        <pc:sldMkLst>
          <pc:docMk/>
          <pc:sldMk cId="568343361" sldId="2147474210"/>
        </pc:sldMkLst>
        <pc:spChg chg="mod">
          <ac:chgData name="Jason Wiese" userId="4bff8d5b-7de6-4655-b397-69b0afc81113" providerId="ADAL" clId="{FD3BD4DC-71D8-46F6-AA22-5552A9B6A2A7}" dt="2026-02-04T17:09:29.735" v="7924" actId="14100"/>
          <ac:spMkLst>
            <pc:docMk/>
            <pc:sldMk cId="568343361" sldId="2147474210"/>
            <ac:spMk id="2" creationId="{D343D0B9-FF91-6B64-9997-99D65EA37C04}"/>
          </ac:spMkLst>
        </pc:spChg>
        <pc:spChg chg="mod">
          <ac:chgData name="Jason Wiese" userId="4bff8d5b-7de6-4655-b397-69b0afc81113" providerId="ADAL" clId="{FD3BD4DC-71D8-46F6-AA22-5552A9B6A2A7}" dt="2026-02-10T17:04:34.159" v="9141" actId="14100"/>
          <ac:spMkLst>
            <pc:docMk/>
            <pc:sldMk cId="568343361" sldId="2147474210"/>
            <ac:spMk id="3" creationId="{93AF80E0-CECB-D84E-089D-EAD4202E4F48}"/>
          </ac:spMkLst>
        </pc:spChg>
        <pc:spChg chg="add mod">
          <ac:chgData name="Jason Wiese" userId="4bff8d5b-7de6-4655-b397-69b0afc81113" providerId="ADAL" clId="{FD3BD4DC-71D8-46F6-AA22-5552A9B6A2A7}" dt="2026-02-03T07:14:12.377" v="7821"/>
          <ac:spMkLst>
            <pc:docMk/>
            <pc:sldMk cId="568343361" sldId="2147474210"/>
            <ac:spMk id="7" creationId="{86D6AB74-B4AE-6D38-4402-1CEAB24661DB}"/>
          </ac:spMkLst>
        </pc:spChg>
        <pc:spChg chg="add mod">
          <ac:chgData name="Jason Wiese" userId="4bff8d5b-7de6-4655-b397-69b0afc81113" providerId="ADAL" clId="{FD3BD4DC-71D8-46F6-AA22-5552A9B6A2A7}" dt="2026-02-03T07:14:12.377" v="7821"/>
          <ac:spMkLst>
            <pc:docMk/>
            <pc:sldMk cId="568343361" sldId="2147474210"/>
            <ac:spMk id="9" creationId="{4BF26C16-3C39-56EE-B1AB-851C2CE03086}"/>
          </ac:spMkLst>
        </pc:spChg>
        <pc:picChg chg="add mod">
          <ac:chgData name="Jason Wiese" userId="4bff8d5b-7de6-4655-b397-69b0afc81113" providerId="ADAL" clId="{FD3BD4DC-71D8-46F6-AA22-5552A9B6A2A7}" dt="2026-02-03T07:14:12.377" v="7821"/>
          <ac:picMkLst>
            <pc:docMk/>
            <pc:sldMk cId="568343361" sldId="2147474210"/>
            <ac:picMk id="5" creationId="{9B2A664E-0B21-C4C3-DA3B-EA48A3BE0FCC}"/>
          </ac:picMkLst>
        </pc:picChg>
      </pc:sldChg>
      <pc:sldChg chg="addSp delSp modSp mod modCm">
        <pc:chgData name="Jason Wiese" userId="4bff8d5b-7de6-4655-b397-69b0afc81113" providerId="ADAL" clId="{FD3BD4DC-71D8-46F6-AA22-5552A9B6A2A7}" dt="2026-02-03T07:14:14.779" v="7822"/>
        <pc:sldMkLst>
          <pc:docMk/>
          <pc:sldMk cId="3239598876" sldId="2147474211"/>
        </pc:sldMkLst>
        <pc:spChg chg="mod">
          <ac:chgData name="Jason Wiese" userId="4bff8d5b-7de6-4655-b397-69b0afc81113" providerId="ADAL" clId="{FD3BD4DC-71D8-46F6-AA22-5552A9B6A2A7}" dt="2026-02-03T03:50:26.178" v="1825" actId="20577"/>
          <ac:spMkLst>
            <pc:docMk/>
            <pc:sldMk cId="3239598876" sldId="2147474211"/>
            <ac:spMk id="3" creationId="{CC2C7856-9444-D178-FF46-AB16126EDEDD}"/>
          </ac:spMkLst>
        </pc:spChg>
        <pc:spChg chg="add mod">
          <ac:chgData name="Jason Wiese" userId="4bff8d5b-7de6-4655-b397-69b0afc81113" providerId="ADAL" clId="{FD3BD4DC-71D8-46F6-AA22-5552A9B6A2A7}" dt="2026-02-03T07:14:14.779" v="7822"/>
          <ac:spMkLst>
            <pc:docMk/>
            <pc:sldMk cId="3239598876" sldId="2147474211"/>
            <ac:spMk id="7" creationId="{8BACAD2E-C0D9-E50C-1A84-E0A3B5A02C1A}"/>
          </ac:spMkLst>
        </pc:spChg>
        <pc:spChg chg="mod">
          <ac:chgData name="Jason Wiese" userId="4bff8d5b-7de6-4655-b397-69b0afc81113" providerId="ADAL" clId="{FD3BD4DC-71D8-46F6-AA22-5552A9B6A2A7}" dt="2026-02-02T05:35:13.371" v="66" actId="1076"/>
          <ac:spMkLst>
            <pc:docMk/>
            <pc:sldMk cId="3239598876" sldId="2147474211"/>
            <ac:spMk id="10" creationId="{897088D0-53F5-043A-10E9-3B394661248E}"/>
          </ac:spMkLst>
        </pc:spChg>
        <pc:spChg chg="add mod">
          <ac:chgData name="Jason Wiese" userId="4bff8d5b-7de6-4655-b397-69b0afc81113" providerId="ADAL" clId="{FD3BD4DC-71D8-46F6-AA22-5552A9B6A2A7}" dt="2026-02-03T07:14:14.779" v="7822"/>
          <ac:spMkLst>
            <pc:docMk/>
            <pc:sldMk cId="3239598876" sldId="2147474211"/>
            <ac:spMk id="11" creationId="{616CB502-88FA-83CC-E866-C4DAAED6310C}"/>
          </ac:spMkLst>
        </pc:spChg>
        <pc:spChg chg="mod">
          <ac:chgData name="Jason Wiese" userId="4bff8d5b-7de6-4655-b397-69b0afc81113" providerId="ADAL" clId="{FD3BD4DC-71D8-46F6-AA22-5552A9B6A2A7}" dt="2026-02-03T03:46:40.863" v="1472" actId="20577"/>
          <ac:spMkLst>
            <pc:docMk/>
            <pc:sldMk cId="3239598876" sldId="2147474211"/>
            <ac:spMk id="23" creationId="{6B7B70DA-D78F-82C0-8CB4-CC64E0D50A5C}"/>
          </ac:spMkLst>
        </pc:spChg>
        <pc:spChg chg="mod">
          <ac:chgData name="Jason Wiese" userId="4bff8d5b-7de6-4655-b397-69b0afc81113" providerId="ADAL" clId="{FD3BD4DC-71D8-46F6-AA22-5552A9B6A2A7}" dt="2026-02-03T03:46:21.582" v="1458" actId="1035"/>
          <ac:spMkLst>
            <pc:docMk/>
            <pc:sldMk cId="3239598876" sldId="2147474211"/>
            <ac:spMk id="29" creationId="{8013AE62-12A9-B7C8-8CD6-DA1ECF7ACF14}"/>
          </ac:spMkLst>
        </pc:spChg>
        <pc:picChg chg="add mod">
          <ac:chgData name="Jason Wiese" userId="4bff8d5b-7de6-4655-b397-69b0afc81113" providerId="ADAL" clId="{FD3BD4DC-71D8-46F6-AA22-5552A9B6A2A7}" dt="2026-02-03T07:14:14.779" v="7822"/>
          <ac:picMkLst>
            <pc:docMk/>
            <pc:sldMk cId="3239598876" sldId="2147474211"/>
            <ac:picMk id="2" creationId="{19C53283-124B-F1D4-3E59-20AEC2BAE420}"/>
          </ac:picMkLst>
        </pc:picChg>
        <pc:picChg chg="mod">
          <ac:chgData name="Jason Wiese" userId="4bff8d5b-7de6-4655-b397-69b0afc81113" providerId="ADAL" clId="{FD3BD4DC-71D8-46F6-AA22-5552A9B6A2A7}" dt="2026-02-02T05:34:49.570" v="64" actId="1035"/>
          <ac:picMkLst>
            <pc:docMk/>
            <pc:sldMk cId="3239598876" sldId="2147474211"/>
            <ac:picMk id="13" creationId="{26940DD0-37F4-31E9-4C9E-0CE19229260B}"/>
          </ac:picMkLst>
        </pc:pic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FD3BD4DC-71D8-46F6-AA22-5552A9B6A2A7}" dt="2026-02-03T03:45:19.564" v="1374" actId="20577"/>
              <pc2:cmMkLst xmlns:pc2="http://schemas.microsoft.com/office/powerpoint/2019/9/main/command">
                <pc:docMk/>
                <pc:sldMk cId="3239598876" sldId="2147474211"/>
                <pc2:cmMk id="{EA666315-62A6-4252-B642-F016F84C6C35}"/>
              </pc2:cmMkLst>
            </pc226:cmChg>
          </p:ext>
        </pc:extLst>
      </pc:sldChg>
      <pc:sldChg chg="addSp delSp modSp mod">
        <pc:chgData name="Jason Wiese" userId="4bff8d5b-7de6-4655-b397-69b0afc81113" providerId="ADAL" clId="{FD3BD4DC-71D8-46F6-AA22-5552A9B6A2A7}" dt="2026-02-03T07:14:18.305" v="7823"/>
        <pc:sldMkLst>
          <pc:docMk/>
          <pc:sldMk cId="170283403" sldId="2147474212"/>
        </pc:sldMkLst>
        <pc:spChg chg="mod">
          <ac:chgData name="Jason Wiese" userId="4bff8d5b-7de6-4655-b397-69b0afc81113" providerId="ADAL" clId="{FD3BD4DC-71D8-46F6-AA22-5552A9B6A2A7}" dt="2026-02-03T06:16:42.181" v="6590" actId="20577"/>
          <ac:spMkLst>
            <pc:docMk/>
            <pc:sldMk cId="170283403" sldId="2147474212"/>
            <ac:spMk id="3" creationId="{1AE93EE1-75AD-4364-D8B7-B3065C3FD342}"/>
          </ac:spMkLst>
        </pc:spChg>
        <pc:spChg chg="add mod">
          <ac:chgData name="Jason Wiese" userId="4bff8d5b-7de6-4655-b397-69b0afc81113" providerId="ADAL" clId="{FD3BD4DC-71D8-46F6-AA22-5552A9B6A2A7}" dt="2026-02-03T07:14:18.305" v="7823"/>
          <ac:spMkLst>
            <pc:docMk/>
            <pc:sldMk cId="170283403" sldId="2147474212"/>
            <ac:spMk id="5" creationId="{A7F54C2B-AB93-9BB6-809E-3624BF0AC17C}"/>
          </ac:spMkLst>
        </pc:spChg>
        <pc:spChg chg="add mod">
          <ac:chgData name="Jason Wiese" userId="4bff8d5b-7de6-4655-b397-69b0afc81113" providerId="ADAL" clId="{FD3BD4DC-71D8-46F6-AA22-5552A9B6A2A7}" dt="2026-02-03T07:14:18.305" v="7823"/>
          <ac:spMkLst>
            <pc:docMk/>
            <pc:sldMk cId="170283403" sldId="2147474212"/>
            <ac:spMk id="8" creationId="{FE2A4786-E034-2721-829E-0795CEB45AB4}"/>
          </ac:spMkLst>
        </pc:spChg>
        <pc:picChg chg="add mod">
          <ac:chgData name="Jason Wiese" userId="4bff8d5b-7de6-4655-b397-69b0afc81113" providerId="ADAL" clId="{FD3BD4DC-71D8-46F6-AA22-5552A9B6A2A7}" dt="2026-02-03T07:14:18.305" v="7823"/>
          <ac:picMkLst>
            <pc:docMk/>
            <pc:sldMk cId="170283403" sldId="2147474212"/>
            <ac:picMk id="2" creationId="{334FAF1B-9DB9-451D-B5B8-340E995799BB}"/>
          </ac:picMkLst>
        </pc:picChg>
      </pc:sldChg>
      <pc:sldChg chg="addSp delSp modSp mod">
        <pc:chgData name="Jason Wiese" userId="4bff8d5b-7de6-4655-b397-69b0afc81113" providerId="ADAL" clId="{FD3BD4DC-71D8-46F6-AA22-5552A9B6A2A7}" dt="2026-02-03T07:14:21.806" v="7824"/>
        <pc:sldMkLst>
          <pc:docMk/>
          <pc:sldMk cId="1148857079" sldId="2147474213"/>
        </pc:sldMkLst>
        <pc:spChg chg="mod">
          <ac:chgData name="Jason Wiese" userId="4bff8d5b-7de6-4655-b397-69b0afc81113" providerId="ADAL" clId="{FD3BD4DC-71D8-46F6-AA22-5552A9B6A2A7}" dt="2026-02-03T06:17:20.976" v="6592" actId="20577"/>
          <ac:spMkLst>
            <pc:docMk/>
            <pc:sldMk cId="1148857079" sldId="2147474213"/>
            <ac:spMk id="3" creationId="{FA1CBEA1-A7AD-DF75-17EC-F656CA48CBA3}"/>
          </ac:spMkLst>
        </pc:spChg>
        <pc:spChg chg="mod">
          <ac:chgData name="Jason Wiese" userId="4bff8d5b-7de6-4655-b397-69b0afc81113" providerId="ADAL" clId="{FD3BD4DC-71D8-46F6-AA22-5552A9B6A2A7}" dt="2026-02-02T05:44:23.328" v="460" actId="20577"/>
          <ac:spMkLst>
            <pc:docMk/>
            <pc:sldMk cId="1148857079" sldId="2147474213"/>
            <ac:spMk id="5" creationId="{29CE140B-408C-85F4-136E-A6F0C4A68082}"/>
          </ac:spMkLst>
        </pc:spChg>
        <pc:spChg chg="add mod">
          <ac:chgData name="Jason Wiese" userId="4bff8d5b-7de6-4655-b397-69b0afc81113" providerId="ADAL" clId="{FD3BD4DC-71D8-46F6-AA22-5552A9B6A2A7}" dt="2026-02-03T07:14:21.806" v="7824"/>
          <ac:spMkLst>
            <pc:docMk/>
            <pc:sldMk cId="1148857079" sldId="2147474213"/>
            <ac:spMk id="7" creationId="{166F6833-39EB-B6EF-2C27-6ED3945C7F5B}"/>
          </ac:spMkLst>
        </pc:spChg>
        <pc:spChg chg="add mod">
          <ac:chgData name="Jason Wiese" userId="4bff8d5b-7de6-4655-b397-69b0afc81113" providerId="ADAL" clId="{FD3BD4DC-71D8-46F6-AA22-5552A9B6A2A7}" dt="2026-02-03T07:14:21.806" v="7824"/>
          <ac:spMkLst>
            <pc:docMk/>
            <pc:sldMk cId="1148857079" sldId="2147474213"/>
            <ac:spMk id="9" creationId="{7587E797-69FF-EADD-13CD-329393AC47DB}"/>
          </ac:spMkLst>
        </pc:spChg>
        <pc:spChg chg="mod">
          <ac:chgData name="Jason Wiese" userId="4bff8d5b-7de6-4655-b397-69b0afc81113" providerId="ADAL" clId="{FD3BD4DC-71D8-46F6-AA22-5552A9B6A2A7}" dt="2026-02-03T06:18:00.027" v="6593" actId="207"/>
          <ac:spMkLst>
            <pc:docMk/>
            <pc:sldMk cId="1148857079" sldId="2147474213"/>
            <ac:spMk id="29" creationId="{0AC8F73E-699D-208A-4E08-C6808C9359A0}"/>
          </ac:spMkLst>
        </pc:spChg>
        <pc:picChg chg="add mod">
          <ac:chgData name="Jason Wiese" userId="4bff8d5b-7de6-4655-b397-69b0afc81113" providerId="ADAL" clId="{FD3BD4DC-71D8-46F6-AA22-5552A9B6A2A7}" dt="2026-02-03T07:14:21.806" v="7824"/>
          <ac:picMkLst>
            <pc:docMk/>
            <pc:sldMk cId="1148857079" sldId="2147474213"/>
            <ac:picMk id="2" creationId="{9CCC31DD-E0AC-BB6B-B59B-50342D997602}"/>
          </ac:picMkLst>
        </pc:picChg>
      </pc:sldChg>
      <pc:sldChg chg="addSp delSp modSp mod">
        <pc:chgData name="Jason Wiese" userId="4bff8d5b-7de6-4655-b397-69b0afc81113" providerId="ADAL" clId="{FD3BD4DC-71D8-46F6-AA22-5552A9B6A2A7}" dt="2026-02-03T07:14:07.100" v="7819"/>
        <pc:sldMkLst>
          <pc:docMk/>
          <pc:sldMk cId="2745412785" sldId="2147474215"/>
        </pc:sldMkLst>
        <pc:spChg chg="mod">
          <ac:chgData name="Jason Wiese" userId="4bff8d5b-7de6-4655-b397-69b0afc81113" providerId="ADAL" clId="{FD3BD4DC-71D8-46F6-AA22-5552A9B6A2A7}" dt="2026-02-03T05:45:39.639" v="6328" actId="14100"/>
          <ac:spMkLst>
            <pc:docMk/>
            <pc:sldMk cId="2745412785" sldId="2147474215"/>
            <ac:spMk id="7" creationId="{84C47AAE-74C2-37D0-B97A-1DB31CB7B85A}"/>
          </ac:spMkLst>
        </pc:spChg>
        <pc:spChg chg="add del">
          <ac:chgData name="Jason Wiese" userId="4bff8d5b-7de6-4655-b397-69b0afc81113" providerId="ADAL" clId="{FD3BD4DC-71D8-46F6-AA22-5552A9B6A2A7}" dt="2026-02-03T05:38:11.201" v="5956" actId="478"/>
          <ac:spMkLst>
            <pc:docMk/>
            <pc:sldMk cId="2745412785" sldId="2147474215"/>
            <ac:spMk id="8" creationId="{8521D0AA-C3D7-FB64-800D-1705029E67D0}"/>
          </ac:spMkLst>
        </pc:spChg>
        <pc:spChg chg="mod">
          <ac:chgData name="Jason Wiese" userId="4bff8d5b-7de6-4655-b397-69b0afc81113" providerId="ADAL" clId="{FD3BD4DC-71D8-46F6-AA22-5552A9B6A2A7}" dt="2026-02-03T05:42:58.647" v="6227" actId="2711"/>
          <ac:spMkLst>
            <pc:docMk/>
            <pc:sldMk cId="2745412785" sldId="2147474215"/>
            <ac:spMk id="13" creationId="{2E94014A-48D2-2F51-F8F7-807D10A9118F}"/>
          </ac:spMkLst>
        </pc:spChg>
        <pc:spChg chg="add mod">
          <ac:chgData name="Jason Wiese" userId="4bff8d5b-7de6-4655-b397-69b0afc81113" providerId="ADAL" clId="{FD3BD4DC-71D8-46F6-AA22-5552A9B6A2A7}" dt="2026-02-03T05:44:10.364" v="6272" actId="1076"/>
          <ac:spMkLst>
            <pc:docMk/>
            <pc:sldMk cId="2745412785" sldId="2147474215"/>
            <ac:spMk id="15" creationId="{4A47CE1B-284B-95D3-0A75-47B8DFEE9364}"/>
          </ac:spMkLst>
        </pc:spChg>
        <pc:spChg chg="add mod">
          <ac:chgData name="Jason Wiese" userId="4bff8d5b-7de6-4655-b397-69b0afc81113" providerId="ADAL" clId="{FD3BD4DC-71D8-46F6-AA22-5552A9B6A2A7}" dt="2026-02-03T05:46:17.077" v="6332" actId="1037"/>
          <ac:spMkLst>
            <pc:docMk/>
            <pc:sldMk cId="2745412785" sldId="2147474215"/>
            <ac:spMk id="16" creationId="{3484AF56-E426-96DF-61D4-F95386FE6730}"/>
          </ac:spMkLst>
        </pc:spChg>
        <pc:spChg chg="add mod">
          <ac:chgData name="Jason Wiese" userId="4bff8d5b-7de6-4655-b397-69b0afc81113" providerId="ADAL" clId="{FD3BD4DC-71D8-46F6-AA22-5552A9B6A2A7}" dt="2026-02-03T06:16:05.175" v="6585" actId="20577"/>
          <ac:spMkLst>
            <pc:docMk/>
            <pc:sldMk cId="2745412785" sldId="2147474215"/>
            <ac:spMk id="17" creationId="{C4CD4E20-2D97-2CF8-E398-34DA117E23ED}"/>
          </ac:spMkLst>
        </pc:spChg>
        <pc:spChg chg="add mod">
          <ac:chgData name="Jason Wiese" userId="4bff8d5b-7de6-4655-b397-69b0afc81113" providerId="ADAL" clId="{FD3BD4DC-71D8-46F6-AA22-5552A9B6A2A7}" dt="2026-02-03T05:44:10.364" v="6272" actId="1076"/>
          <ac:spMkLst>
            <pc:docMk/>
            <pc:sldMk cId="2745412785" sldId="2147474215"/>
            <ac:spMk id="23" creationId="{79892850-D707-A195-E866-FB3A0EA5FA0B}"/>
          </ac:spMkLst>
        </pc:spChg>
        <pc:spChg chg="add mod">
          <ac:chgData name="Jason Wiese" userId="4bff8d5b-7de6-4655-b397-69b0afc81113" providerId="ADAL" clId="{FD3BD4DC-71D8-46F6-AA22-5552A9B6A2A7}" dt="2026-02-03T05:44:10.364" v="6272" actId="1076"/>
          <ac:spMkLst>
            <pc:docMk/>
            <pc:sldMk cId="2745412785" sldId="2147474215"/>
            <ac:spMk id="25" creationId="{CADE5A98-87A9-FB19-0F37-AE9FB063F8C9}"/>
          </ac:spMkLst>
        </pc:spChg>
        <pc:spChg chg="add mod">
          <ac:chgData name="Jason Wiese" userId="4bff8d5b-7de6-4655-b397-69b0afc81113" providerId="ADAL" clId="{FD3BD4DC-71D8-46F6-AA22-5552A9B6A2A7}" dt="2026-02-03T05:44:10.364" v="6272" actId="1076"/>
          <ac:spMkLst>
            <pc:docMk/>
            <pc:sldMk cId="2745412785" sldId="2147474215"/>
            <ac:spMk id="26" creationId="{7ACB7F93-E651-80B3-7C5E-389428A2B4EC}"/>
          </ac:spMkLst>
        </pc:spChg>
        <pc:spChg chg="add mod">
          <ac:chgData name="Jason Wiese" userId="4bff8d5b-7de6-4655-b397-69b0afc81113" providerId="ADAL" clId="{FD3BD4DC-71D8-46F6-AA22-5552A9B6A2A7}" dt="2026-02-03T05:44:10.364" v="6272" actId="1076"/>
          <ac:spMkLst>
            <pc:docMk/>
            <pc:sldMk cId="2745412785" sldId="2147474215"/>
            <ac:spMk id="27" creationId="{6AB1C01E-0FE4-4DEB-9544-B38B506226D8}"/>
          </ac:spMkLst>
        </pc:spChg>
        <pc:spChg chg="add mod">
          <ac:chgData name="Jason Wiese" userId="4bff8d5b-7de6-4655-b397-69b0afc81113" providerId="ADAL" clId="{FD3BD4DC-71D8-46F6-AA22-5552A9B6A2A7}" dt="2026-02-03T05:44:10.364" v="6272" actId="1076"/>
          <ac:spMkLst>
            <pc:docMk/>
            <pc:sldMk cId="2745412785" sldId="2147474215"/>
            <ac:spMk id="28" creationId="{CE4C919A-298C-C21A-FB27-0718C199A076}"/>
          </ac:spMkLst>
        </pc:spChg>
        <pc:spChg chg="add mod">
          <ac:chgData name="Jason Wiese" userId="4bff8d5b-7de6-4655-b397-69b0afc81113" providerId="ADAL" clId="{FD3BD4DC-71D8-46F6-AA22-5552A9B6A2A7}" dt="2026-02-03T05:44:10.364" v="6272" actId="1076"/>
          <ac:spMkLst>
            <pc:docMk/>
            <pc:sldMk cId="2745412785" sldId="2147474215"/>
            <ac:spMk id="29" creationId="{548145F9-A66D-7DC6-F981-8138B2EB7F05}"/>
          </ac:spMkLst>
        </pc:spChg>
        <pc:spChg chg="add mod">
          <ac:chgData name="Jason Wiese" userId="4bff8d5b-7de6-4655-b397-69b0afc81113" providerId="ADAL" clId="{FD3BD4DC-71D8-46F6-AA22-5552A9B6A2A7}" dt="2026-02-03T05:44:10.364" v="6272" actId="1076"/>
          <ac:spMkLst>
            <pc:docMk/>
            <pc:sldMk cId="2745412785" sldId="2147474215"/>
            <ac:spMk id="30" creationId="{1819DA31-DD9C-A7B3-3BEC-61077C1B3151}"/>
          </ac:spMkLst>
        </pc:spChg>
        <pc:spChg chg="add mod">
          <ac:chgData name="Jason Wiese" userId="4bff8d5b-7de6-4655-b397-69b0afc81113" providerId="ADAL" clId="{FD3BD4DC-71D8-46F6-AA22-5552A9B6A2A7}" dt="2026-02-03T07:14:07.100" v="7819"/>
          <ac:spMkLst>
            <pc:docMk/>
            <pc:sldMk cId="2745412785" sldId="2147474215"/>
            <ac:spMk id="33" creationId="{087FE678-DDE1-2524-0E3B-B40716154485}"/>
          </ac:spMkLst>
        </pc:spChg>
        <pc:spChg chg="add mod">
          <ac:chgData name="Jason Wiese" userId="4bff8d5b-7de6-4655-b397-69b0afc81113" providerId="ADAL" clId="{FD3BD4DC-71D8-46F6-AA22-5552A9B6A2A7}" dt="2026-02-03T07:14:07.100" v="7819"/>
          <ac:spMkLst>
            <pc:docMk/>
            <pc:sldMk cId="2745412785" sldId="2147474215"/>
            <ac:spMk id="34" creationId="{4813699E-4556-F6EB-AC30-5B926ECAF316}"/>
          </ac:spMkLst>
        </pc:spChg>
        <pc:picChg chg="mod">
          <ac:chgData name="Jason Wiese" userId="4bff8d5b-7de6-4655-b397-69b0afc81113" providerId="ADAL" clId="{FD3BD4DC-71D8-46F6-AA22-5552A9B6A2A7}" dt="2026-02-03T05:44:10.364" v="6272" actId="1076"/>
          <ac:picMkLst>
            <pc:docMk/>
            <pc:sldMk cId="2745412785" sldId="2147474215"/>
            <ac:picMk id="20" creationId="{BA64E439-EA96-618C-F0F7-924B7FD95817}"/>
          </ac:picMkLst>
        </pc:picChg>
        <pc:picChg chg="mod">
          <ac:chgData name="Jason Wiese" userId="4bff8d5b-7de6-4655-b397-69b0afc81113" providerId="ADAL" clId="{FD3BD4DC-71D8-46F6-AA22-5552A9B6A2A7}" dt="2026-02-03T05:43:56.586" v="6269" actId="1037"/>
          <ac:picMkLst>
            <pc:docMk/>
            <pc:sldMk cId="2745412785" sldId="2147474215"/>
            <ac:picMk id="21" creationId="{45F746B6-42D3-B18F-1F19-B670C7171261}"/>
          </ac:picMkLst>
        </pc:picChg>
        <pc:picChg chg="mod">
          <ac:chgData name="Jason Wiese" userId="4bff8d5b-7de6-4655-b397-69b0afc81113" providerId="ADAL" clId="{FD3BD4DC-71D8-46F6-AA22-5552A9B6A2A7}" dt="2026-02-03T05:43:56.586" v="6269" actId="1037"/>
          <ac:picMkLst>
            <pc:docMk/>
            <pc:sldMk cId="2745412785" sldId="2147474215"/>
            <ac:picMk id="22" creationId="{3C4736A6-8FEA-F326-2283-064B3230B80C}"/>
          </ac:picMkLst>
        </pc:picChg>
        <pc:picChg chg="mod">
          <ac:chgData name="Jason Wiese" userId="4bff8d5b-7de6-4655-b397-69b0afc81113" providerId="ADAL" clId="{FD3BD4DC-71D8-46F6-AA22-5552A9B6A2A7}" dt="2026-02-03T05:43:56.586" v="6269" actId="1037"/>
          <ac:picMkLst>
            <pc:docMk/>
            <pc:sldMk cId="2745412785" sldId="2147474215"/>
            <ac:picMk id="24" creationId="{1ADE672F-C49B-9CF3-C209-3B6FD1428AF4}"/>
          </ac:picMkLst>
        </pc:picChg>
        <pc:picChg chg="add mod">
          <ac:chgData name="Jason Wiese" userId="4bff8d5b-7de6-4655-b397-69b0afc81113" providerId="ADAL" clId="{FD3BD4DC-71D8-46F6-AA22-5552A9B6A2A7}" dt="2026-02-03T07:14:07.100" v="7819"/>
          <ac:picMkLst>
            <pc:docMk/>
            <pc:sldMk cId="2745412785" sldId="2147474215"/>
            <ac:picMk id="32" creationId="{00548B9C-A56C-50F0-C980-90E6ECFD0EBB}"/>
          </ac:picMkLst>
        </pc:picChg>
      </pc:sldChg>
      <pc:sldChg chg="addSp delSp modSp mod">
        <pc:chgData name="Jason Wiese" userId="4bff8d5b-7de6-4655-b397-69b0afc81113" providerId="ADAL" clId="{FD3BD4DC-71D8-46F6-AA22-5552A9B6A2A7}" dt="2026-02-03T07:14:28.883" v="7826"/>
        <pc:sldMkLst>
          <pc:docMk/>
          <pc:sldMk cId="3033635426" sldId="2147474217"/>
        </pc:sldMkLst>
        <pc:spChg chg="add mod">
          <ac:chgData name="Jason Wiese" userId="4bff8d5b-7de6-4655-b397-69b0afc81113" providerId="ADAL" clId="{FD3BD4DC-71D8-46F6-AA22-5552A9B6A2A7}" dt="2026-02-03T07:14:28.883" v="7826"/>
          <ac:spMkLst>
            <pc:docMk/>
            <pc:sldMk cId="3033635426" sldId="2147474217"/>
            <ac:spMk id="5" creationId="{36872D4A-928D-3B46-CF21-378A30D58366}"/>
          </ac:spMkLst>
        </pc:spChg>
        <pc:spChg chg="add mod">
          <ac:chgData name="Jason Wiese" userId="4bff8d5b-7de6-4655-b397-69b0afc81113" providerId="ADAL" clId="{FD3BD4DC-71D8-46F6-AA22-5552A9B6A2A7}" dt="2026-02-03T07:14:28.883" v="7826"/>
          <ac:spMkLst>
            <pc:docMk/>
            <pc:sldMk cId="3033635426" sldId="2147474217"/>
            <ac:spMk id="8" creationId="{CF9A1E69-8414-4733-4217-5B67D2E8BDDD}"/>
          </ac:spMkLst>
        </pc:spChg>
        <pc:spChg chg="mod">
          <ac:chgData name="Jason Wiese" userId="4bff8d5b-7de6-4655-b397-69b0afc81113" providerId="ADAL" clId="{FD3BD4DC-71D8-46F6-AA22-5552A9B6A2A7}" dt="2026-02-03T03:54:24.399" v="1904" actId="20577"/>
          <ac:spMkLst>
            <pc:docMk/>
            <pc:sldMk cId="3033635426" sldId="2147474217"/>
            <ac:spMk id="10" creationId="{988E0136-5C51-EE2C-6443-7E7EEF7A8138}"/>
          </ac:spMkLst>
        </pc:spChg>
        <pc:picChg chg="add mod">
          <ac:chgData name="Jason Wiese" userId="4bff8d5b-7de6-4655-b397-69b0afc81113" providerId="ADAL" clId="{FD3BD4DC-71D8-46F6-AA22-5552A9B6A2A7}" dt="2026-02-03T07:14:28.883" v="7826"/>
          <ac:picMkLst>
            <pc:docMk/>
            <pc:sldMk cId="3033635426" sldId="2147474217"/>
            <ac:picMk id="2" creationId="{C7170219-CB1F-FBCB-F973-FD7039BDB86C}"/>
          </ac:picMkLst>
        </pc:picChg>
      </pc:sldChg>
      <pc:sldChg chg="addSp delSp modSp mod">
        <pc:chgData name="Jason Wiese" userId="4bff8d5b-7de6-4655-b397-69b0afc81113" providerId="ADAL" clId="{FD3BD4DC-71D8-46F6-AA22-5552A9B6A2A7}" dt="2026-02-03T07:14:32.385" v="7827"/>
        <pc:sldMkLst>
          <pc:docMk/>
          <pc:sldMk cId="4211778188" sldId="2147474218"/>
        </pc:sldMkLst>
        <pc:spChg chg="mod">
          <ac:chgData name="Jason Wiese" userId="4bff8d5b-7de6-4655-b397-69b0afc81113" providerId="ADAL" clId="{FD3BD4DC-71D8-46F6-AA22-5552A9B6A2A7}" dt="2026-02-02T05:39:03.669" v="320" actId="20577"/>
          <ac:spMkLst>
            <pc:docMk/>
            <pc:sldMk cId="4211778188" sldId="2147474218"/>
            <ac:spMk id="5" creationId="{4694B607-A7C1-1509-5B34-72F5F1DD5CDA}"/>
          </ac:spMkLst>
        </pc:spChg>
        <pc:spChg chg="add mod">
          <ac:chgData name="Jason Wiese" userId="4bff8d5b-7de6-4655-b397-69b0afc81113" providerId="ADAL" clId="{FD3BD4DC-71D8-46F6-AA22-5552A9B6A2A7}" dt="2026-02-03T07:14:32.385" v="7827"/>
          <ac:spMkLst>
            <pc:docMk/>
            <pc:sldMk cId="4211778188" sldId="2147474218"/>
            <ac:spMk id="11" creationId="{FDDD8634-4059-CECB-734A-161BBBE93FB6}"/>
          </ac:spMkLst>
        </pc:spChg>
        <pc:spChg chg="add mod">
          <ac:chgData name="Jason Wiese" userId="4bff8d5b-7de6-4655-b397-69b0afc81113" providerId="ADAL" clId="{FD3BD4DC-71D8-46F6-AA22-5552A9B6A2A7}" dt="2026-02-03T07:14:32.385" v="7827"/>
          <ac:spMkLst>
            <pc:docMk/>
            <pc:sldMk cId="4211778188" sldId="2147474218"/>
            <ac:spMk id="12" creationId="{D7E16894-D837-99E8-6940-9B949C6E24FB}"/>
          </ac:spMkLst>
        </pc:spChg>
        <pc:picChg chg="add mod">
          <ac:chgData name="Jason Wiese" userId="4bff8d5b-7de6-4655-b397-69b0afc81113" providerId="ADAL" clId="{FD3BD4DC-71D8-46F6-AA22-5552A9B6A2A7}" dt="2026-02-03T07:14:32.385" v="7827"/>
          <ac:picMkLst>
            <pc:docMk/>
            <pc:sldMk cId="4211778188" sldId="2147474218"/>
            <ac:picMk id="2" creationId="{E4BF0AA5-96CD-ABEC-F602-7895C39647BF}"/>
          </ac:picMkLst>
        </pc:picChg>
      </pc:sldChg>
      <pc:sldChg chg="addSp delSp modSp mod">
        <pc:chgData name="Jason Wiese" userId="4bff8d5b-7de6-4655-b397-69b0afc81113" providerId="ADAL" clId="{FD3BD4DC-71D8-46F6-AA22-5552A9B6A2A7}" dt="2026-02-03T07:14:35.527" v="7828"/>
        <pc:sldMkLst>
          <pc:docMk/>
          <pc:sldMk cId="3533011089" sldId="2147474220"/>
        </pc:sldMkLst>
        <pc:spChg chg="mod">
          <ac:chgData name="Jason Wiese" userId="4bff8d5b-7de6-4655-b397-69b0afc81113" providerId="ADAL" clId="{FD3BD4DC-71D8-46F6-AA22-5552A9B6A2A7}" dt="2026-02-03T03:57:19.599" v="2063" actId="20577"/>
          <ac:spMkLst>
            <pc:docMk/>
            <pc:sldMk cId="3533011089" sldId="2147474220"/>
            <ac:spMk id="3" creationId="{D4814DDD-4189-BB7B-2005-CCF37616BDB7}"/>
          </ac:spMkLst>
        </pc:spChg>
        <pc:spChg chg="add mod">
          <ac:chgData name="Jason Wiese" userId="4bff8d5b-7de6-4655-b397-69b0afc81113" providerId="ADAL" clId="{FD3BD4DC-71D8-46F6-AA22-5552A9B6A2A7}" dt="2026-02-03T07:14:35.527" v="7828"/>
          <ac:spMkLst>
            <pc:docMk/>
            <pc:sldMk cId="3533011089" sldId="2147474220"/>
            <ac:spMk id="7" creationId="{D5FB2188-F45E-9518-F797-881FCA562CFF}"/>
          </ac:spMkLst>
        </pc:spChg>
        <pc:spChg chg="mod">
          <ac:chgData name="Jason Wiese" userId="4bff8d5b-7de6-4655-b397-69b0afc81113" providerId="ADAL" clId="{FD3BD4DC-71D8-46F6-AA22-5552A9B6A2A7}" dt="2026-02-03T04:02:59.784" v="2185" actId="1035"/>
          <ac:spMkLst>
            <pc:docMk/>
            <pc:sldMk cId="3533011089" sldId="2147474220"/>
            <ac:spMk id="11" creationId="{F664B8AC-F8E5-FBDC-4AC5-ECB87E92BDEB}"/>
          </ac:spMkLst>
        </pc:spChg>
        <pc:spChg chg="mod">
          <ac:chgData name="Jason Wiese" userId="4bff8d5b-7de6-4655-b397-69b0afc81113" providerId="ADAL" clId="{FD3BD4DC-71D8-46F6-AA22-5552A9B6A2A7}" dt="2026-02-03T04:02:59.784" v="2185" actId="1035"/>
          <ac:spMkLst>
            <pc:docMk/>
            <pc:sldMk cId="3533011089" sldId="2147474220"/>
            <ac:spMk id="12" creationId="{33DFDE6B-CC82-A282-4D6A-EA7BF25941B6}"/>
          </ac:spMkLst>
        </pc:spChg>
        <pc:spChg chg="mod">
          <ac:chgData name="Jason Wiese" userId="4bff8d5b-7de6-4655-b397-69b0afc81113" providerId="ADAL" clId="{FD3BD4DC-71D8-46F6-AA22-5552A9B6A2A7}" dt="2026-02-03T04:02:59.784" v="2185" actId="1035"/>
          <ac:spMkLst>
            <pc:docMk/>
            <pc:sldMk cId="3533011089" sldId="2147474220"/>
            <ac:spMk id="13" creationId="{7568E480-54BD-51D0-D6E0-06EF8486AA32}"/>
          </ac:spMkLst>
        </pc:spChg>
        <pc:spChg chg="add mod">
          <ac:chgData name="Jason Wiese" userId="4bff8d5b-7de6-4655-b397-69b0afc81113" providerId="ADAL" clId="{FD3BD4DC-71D8-46F6-AA22-5552A9B6A2A7}" dt="2026-02-03T07:14:35.527" v="7828"/>
          <ac:spMkLst>
            <pc:docMk/>
            <pc:sldMk cId="3533011089" sldId="2147474220"/>
            <ac:spMk id="17" creationId="{6A6383A6-5842-1347-0A84-FB31129DD700}"/>
          </ac:spMkLst>
        </pc:spChg>
        <pc:picChg chg="add mod">
          <ac:chgData name="Jason Wiese" userId="4bff8d5b-7de6-4655-b397-69b0afc81113" providerId="ADAL" clId="{FD3BD4DC-71D8-46F6-AA22-5552A9B6A2A7}" dt="2026-02-03T07:14:35.527" v="7828"/>
          <ac:picMkLst>
            <pc:docMk/>
            <pc:sldMk cId="3533011089" sldId="2147474220"/>
            <ac:picMk id="2" creationId="{23366C9E-53BC-4740-0EA2-16395FD6C2A4}"/>
          </ac:picMkLst>
        </pc:picChg>
      </pc:sldChg>
      <pc:sldChg chg="addSp delSp modSp mod">
        <pc:chgData name="Jason Wiese" userId="4bff8d5b-7de6-4655-b397-69b0afc81113" providerId="ADAL" clId="{FD3BD4DC-71D8-46F6-AA22-5552A9B6A2A7}" dt="2026-02-03T07:14:42.525" v="7830"/>
        <pc:sldMkLst>
          <pc:docMk/>
          <pc:sldMk cId="1834243947" sldId="2147474222"/>
        </pc:sldMkLst>
        <pc:spChg chg="add mod">
          <ac:chgData name="Jason Wiese" userId="4bff8d5b-7de6-4655-b397-69b0afc81113" providerId="ADAL" clId="{FD3BD4DC-71D8-46F6-AA22-5552A9B6A2A7}" dt="2026-02-03T07:14:42.525" v="7830"/>
          <ac:spMkLst>
            <pc:docMk/>
            <pc:sldMk cId="1834243947" sldId="2147474222"/>
            <ac:spMk id="3" creationId="{1157919A-ABC9-DCC3-337F-923570A9D808}"/>
          </ac:spMkLst>
        </pc:spChg>
        <pc:spChg chg="mod">
          <ac:chgData name="Jason Wiese" userId="4bff8d5b-7de6-4655-b397-69b0afc81113" providerId="ADAL" clId="{FD3BD4DC-71D8-46F6-AA22-5552A9B6A2A7}" dt="2026-02-03T04:12:43.464" v="3033" actId="14100"/>
          <ac:spMkLst>
            <pc:docMk/>
            <pc:sldMk cId="1834243947" sldId="2147474222"/>
            <ac:spMk id="4" creationId="{FD4919E1-B3DA-E807-AD13-A446113BAD2E}"/>
          </ac:spMkLst>
        </pc:spChg>
        <pc:spChg chg="mod">
          <ac:chgData name="Jason Wiese" userId="4bff8d5b-7de6-4655-b397-69b0afc81113" providerId="ADAL" clId="{FD3BD4DC-71D8-46F6-AA22-5552A9B6A2A7}" dt="2026-02-03T04:12:52.704" v="3055" actId="20577"/>
          <ac:spMkLst>
            <pc:docMk/>
            <pc:sldMk cId="1834243947" sldId="2147474222"/>
            <ac:spMk id="5" creationId="{D0199609-35B6-C8CA-24A9-13B156F665B6}"/>
          </ac:spMkLst>
        </pc:spChg>
        <pc:spChg chg="add mod">
          <ac:chgData name="Jason Wiese" userId="4bff8d5b-7de6-4655-b397-69b0afc81113" providerId="ADAL" clId="{FD3BD4DC-71D8-46F6-AA22-5552A9B6A2A7}" dt="2026-02-03T07:14:42.525" v="7830"/>
          <ac:spMkLst>
            <pc:docMk/>
            <pc:sldMk cId="1834243947" sldId="2147474222"/>
            <ac:spMk id="8" creationId="{BE02F1E0-4674-D63A-2D2D-4EC7053982F7}"/>
          </ac:spMkLst>
        </pc:spChg>
        <pc:picChg chg="add mod">
          <ac:chgData name="Jason Wiese" userId="4bff8d5b-7de6-4655-b397-69b0afc81113" providerId="ADAL" clId="{FD3BD4DC-71D8-46F6-AA22-5552A9B6A2A7}" dt="2026-02-03T07:14:42.525" v="7830"/>
          <ac:picMkLst>
            <pc:docMk/>
            <pc:sldMk cId="1834243947" sldId="2147474222"/>
            <ac:picMk id="2" creationId="{656F4F9E-184F-FB8E-62AA-F75DBFE47F85}"/>
          </ac:picMkLst>
        </pc:picChg>
      </pc:sldChg>
      <pc:sldChg chg="addSp delSp modSp mod">
        <pc:chgData name="Jason Wiese" userId="4bff8d5b-7de6-4655-b397-69b0afc81113" providerId="ADAL" clId="{FD3BD4DC-71D8-46F6-AA22-5552A9B6A2A7}" dt="2026-02-03T07:14:46.065" v="7831"/>
        <pc:sldMkLst>
          <pc:docMk/>
          <pc:sldMk cId="3804367525" sldId="2147474224"/>
        </pc:sldMkLst>
        <pc:spChg chg="mod">
          <ac:chgData name="Jason Wiese" userId="4bff8d5b-7de6-4655-b397-69b0afc81113" providerId="ADAL" clId="{FD3BD4DC-71D8-46F6-AA22-5552A9B6A2A7}" dt="2026-02-03T04:15:37.018" v="3105" actId="6549"/>
          <ac:spMkLst>
            <pc:docMk/>
            <pc:sldMk cId="3804367525" sldId="2147474224"/>
            <ac:spMk id="9" creationId="{D416CC61-68D6-E6C7-3057-7D05C9C2C953}"/>
          </ac:spMkLst>
        </pc:spChg>
        <pc:spChg chg="add mod">
          <ac:chgData name="Jason Wiese" userId="4bff8d5b-7de6-4655-b397-69b0afc81113" providerId="ADAL" clId="{FD3BD4DC-71D8-46F6-AA22-5552A9B6A2A7}" dt="2026-02-03T07:14:46.065" v="7831"/>
          <ac:spMkLst>
            <pc:docMk/>
            <pc:sldMk cId="3804367525" sldId="2147474224"/>
            <ac:spMk id="17" creationId="{26294ED4-C189-7C32-A73A-B5DDDABB4A50}"/>
          </ac:spMkLst>
        </pc:spChg>
        <pc:spChg chg="add mod">
          <ac:chgData name="Jason Wiese" userId="4bff8d5b-7de6-4655-b397-69b0afc81113" providerId="ADAL" clId="{FD3BD4DC-71D8-46F6-AA22-5552A9B6A2A7}" dt="2026-02-03T07:14:46.065" v="7831"/>
          <ac:spMkLst>
            <pc:docMk/>
            <pc:sldMk cId="3804367525" sldId="2147474224"/>
            <ac:spMk id="20" creationId="{E8A71EA4-5E4A-4F80-BAC4-F074FEA05F64}"/>
          </ac:spMkLst>
        </pc:spChg>
        <pc:picChg chg="add mod">
          <ac:chgData name="Jason Wiese" userId="4bff8d5b-7de6-4655-b397-69b0afc81113" providerId="ADAL" clId="{FD3BD4DC-71D8-46F6-AA22-5552A9B6A2A7}" dt="2026-02-03T07:14:46.065" v="7831"/>
          <ac:picMkLst>
            <pc:docMk/>
            <pc:sldMk cId="3804367525" sldId="2147474224"/>
            <ac:picMk id="11" creationId="{28E2EFB0-FE17-00E3-9377-C160B0509A3A}"/>
          </ac:picMkLst>
        </pc:picChg>
        <pc:cxnChg chg="mod">
          <ac:chgData name="Jason Wiese" userId="4bff8d5b-7de6-4655-b397-69b0afc81113" providerId="ADAL" clId="{FD3BD4DC-71D8-46F6-AA22-5552A9B6A2A7}" dt="2026-02-03T04:15:10.445" v="3063" actId="1582"/>
          <ac:cxnSpMkLst>
            <pc:docMk/>
            <pc:sldMk cId="3804367525" sldId="2147474224"/>
            <ac:cxnSpMk id="3" creationId="{E8CCA835-660D-8583-5A6B-F1C3FC382636}"/>
          </ac:cxnSpMkLst>
        </pc:cxnChg>
        <pc:cxnChg chg="mod">
          <ac:chgData name="Jason Wiese" userId="4bff8d5b-7de6-4655-b397-69b0afc81113" providerId="ADAL" clId="{FD3BD4DC-71D8-46F6-AA22-5552A9B6A2A7}" dt="2026-02-03T04:15:10.445" v="3063" actId="1582"/>
          <ac:cxnSpMkLst>
            <pc:docMk/>
            <pc:sldMk cId="3804367525" sldId="2147474224"/>
            <ac:cxnSpMk id="12" creationId="{C4DAACF0-435D-E40A-CF98-8538462D9C4D}"/>
          </ac:cxnSpMkLst>
        </pc:cxnChg>
        <pc:cxnChg chg="mod">
          <ac:chgData name="Jason Wiese" userId="4bff8d5b-7de6-4655-b397-69b0afc81113" providerId="ADAL" clId="{FD3BD4DC-71D8-46F6-AA22-5552A9B6A2A7}" dt="2026-02-02T05:41:22.698" v="361" actId="108"/>
          <ac:cxnSpMkLst>
            <pc:docMk/>
            <pc:sldMk cId="3804367525" sldId="2147474224"/>
            <ac:cxnSpMk id="21" creationId="{E16886A9-C869-45E8-6607-36933C76A3BB}"/>
          </ac:cxnSpMkLst>
        </pc:cxnChg>
        <pc:cxnChg chg="mod">
          <ac:chgData name="Jason Wiese" userId="4bff8d5b-7de6-4655-b397-69b0afc81113" providerId="ADAL" clId="{FD3BD4DC-71D8-46F6-AA22-5552A9B6A2A7}" dt="2026-02-03T04:15:10.445" v="3063" actId="1582"/>
          <ac:cxnSpMkLst>
            <pc:docMk/>
            <pc:sldMk cId="3804367525" sldId="2147474224"/>
            <ac:cxnSpMk id="22" creationId="{D5AE4149-B2CC-5B01-95CB-60FE05BB8436}"/>
          </ac:cxnSpMkLst>
        </pc:cxnChg>
        <pc:cxnChg chg="mod">
          <ac:chgData name="Jason Wiese" userId="4bff8d5b-7de6-4655-b397-69b0afc81113" providerId="ADAL" clId="{FD3BD4DC-71D8-46F6-AA22-5552A9B6A2A7}" dt="2026-02-03T04:15:10.445" v="3063" actId="1582"/>
          <ac:cxnSpMkLst>
            <pc:docMk/>
            <pc:sldMk cId="3804367525" sldId="2147474224"/>
            <ac:cxnSpMk id="24" creationId="{1DF0DA4F-18F5-63CF-3AB6-ED6D1598F724}"/>
          </ac:cxnSpMkLst>
        </pc:cxnChg>
        <pc:cxnChg chg="mod">
          <ac:chgData name="Jason Wiese" userId="4bff8d5b-7de6-4655-b397-69b0afc81113" providerId="ADAL" clId="{FD3BD4DC-71D8-46F6-AA22-5552A9B6A2A7}" dt="2026-02-03T04:15:10.445" v="3063" actId="1582"/>
          <ac:cxnSpMkLst>
            <pc:docMk/>
            <pc:sldMk cId="3804367525" sldId="2147474224"/>
            <ac:cxnSpMk id="27" creationId="{40520B57-86ED-CBA4-FBA5-6066E90DBD5D}"/>
          </ac:cxnSpMkLst>
        </pc:cxnChg>
        <pc:cxnChg chg="mod">
          <ac:chgData name="Jason Wiese" userId="4bff8d5b-7de6-4655-b397-69b0afc81113" providerId="ADAL" clId="{FD3BD4DC-71D8-46F6-AA22-5552A9B6A2A7}" dt="2026-02-03T04:15:10.445" v="3063" actId="1582"/>
          <ac:cxnSpMkLst>
            <pc:docMk/>
            <pc:sldMk cId="3804367525" sldId="2147474224"/>
            <ac:cxnSpMk id="29" creationId="{202C6E5E-DF60-D81E-9D6C-9053694E97EC}"/>
          </ac:cxnSpMkLst>
        </pc:cxnChg>
        <pc:cxnChg chg="mod">
          <ac:chgData name="Jason Wiese" userId="4bff8d5b-7de6-4655-b397-69b0afc81113" providerId="ADAL" clId="{FD3BD4DC-71D8-46F6-AA22-5552A9B6A2A7}" dt="2026-02-03T04:15:10.445" v="3063" actId="1582"/>
          <ac:cxnSpMkLst>
            <pc:docMk/>
            <pc:sldMk cId="3804367525" sldId="2147474224"/>
            <ac:cxnSpMk id="34" creationId="{121C1205-FBC3-C976-E56F-08ABB46759CF}"/>
          </ac:cxnSpMkLst>
        </pc:cxnChg>
        <pc:cxnChg chg="mod">
          <ac:chgData name="Jason Wiese" userId="4bff8d5b-7de6-4655-b397-69b0afc81113" providerId="ADAL" clId="{FD3BD4DC-71D8-46F6-AA22-5552A9B6A2A7}" dt="2026-02-03T04:15:10.445" v="3063" actId="1582"/>
          <ac:cxnSpMkLst>
            <pc:docMk/>
            <pc:sldMk cId="3804367525" sldId="2147474224"/>
            <ac:cxnSpMk id="36" creationId="{543A57C8-6D84-33DB-B0A0-D44DB2738123}"/>
          </ac:cxnSpMkLst>
        </pc:cxnChg>
        <pc:cxnChg chg="mod">
          <ac:chgData name="Jason Wiese" userId="4bff8d5b-7de6-4655-b397-69b0afc81113" providerId="ADAL" clId="{FD3BD4DC-71D8-46F6-AA22-5552A9B6A2A7}" dt="2026-02-03T04:15:10.445" v="3063" actId="1582"/>
          <ac:cxnSpMkLst>
            <pc:docMk/>
            <pc:sldMk cId="3804367525" sldId="2147474224"/>
            <ac:cxnSpMk id="47" creationId="{D0DC1B65-1CB4-41B6-5F96-871C418EEDB4}"/>
          </ac:cxnSpMkLst>
        </pc:cxnChg>
        <pc:cxnChg chg="mod">
          <ac:chgData name="Jason Wiese" userId="4bff8d5b-7de6-4655-b397-69b0afc81113" providerId="ADAL" clId="{FD3BD4DC-71D8-46F6-AA22-5552A9B6A2A7}" dt="2026-02-03T04:15:10.445" v="3063" actId="1582"/>
          <ac:cxnSpMkLst>
            <pc:docMk/>
            <pc:sldMk cId="3804367525" sldId="2147474224"/>
            <ac:cxnSpMk id="52" creationId="{C50DC80C-E478-2D6B-FE13-CC49A9698E1E}"/>
          </ac:cxnSpMkLst>
        </pc:cxnChg>
        <pc:cxnChg chg="mod">
          <ac:chgData name="Jason Wiese" userId="4bff8d5b-7de6-4655-b397-69b0afc81113" providerId="ADAL" clId="{FD3BD4DC-71D8-46F6-AA22-5552A9B6A2A7}" dt="2026-02-02T05:42:12.969" v="374" actId="14100"/>
          <ac:cxnSpMkLst>
            <pc:docMk/>
            <pc:sldMk cId="3804367525" sldId="2147474224"/>
            <ac:cxnSpMk id="64" creationId="{6CED7C70-4110-B5FC-E33F-A1E0A17DDE39}"/>
          </ac:cxnSpMkLst>
        </pc:cxnChg>
      </pc:sldChg>
      <pc:sldChg chg="addSp delSp modSp mod">
        <pc:chgData name="Jason Wiese" userId="4bff8d5b-7de6-4655-b397-69b0afc81113" providerId="ADAL" clId="{FD3BD4DC-71D8-46F6-AA22-5552A9B6A2A7}" dt="2026-02-03T07:14:58.780" v="7834"/>
        <pc:sldMkLst>
          <pc:docMk/>
          <pc:sldMk cId="521971705" sldId="2147474228"/>
        </pc:sldMkLst>
        <pc:spChg chg="ord">
          <ac:chgData name="Jason Wiese" userId="4bff8d5b-7de6-4655-b397-69b0afc81113" providerId="ADAL" clId="{FD3BD4DC-71D8-46F6-AA22-5552A9B6A2A7}" dt="2026-02-03T04:36:25.844" v="4030" actId="167"/>
          <ac:spMkLst>
            <pc:docMk/>
            <pc:sldMk cId="521971705" sldId="2147474228"/>
            <ac:spMk id="3" creationId="{5F064FDA-6097-CBAF-2BC7-C5CFAFB75107}"/>
          </ac:spMkLst>
        </pc:spChg>
        <pc:spChg chg="mod">
          <ac:chgData name="Jason Wiese" userId="4bff8d5b-7de6-4655-b397-69b0afc81113" providerId="ADAL" clId="{FD3BD4DC-71D8-46F6-AA22-5552A9B6A2A7}" dt="2026-02-03T04:35:25.760" v="4019" actId="20577"/>
          <ac:spMkLst>
            <pc:docMk/>
            <pc:sldMk cId="521971705" sldId="2147474228"/>
            <ac:spMk id="5" creationId="{BF389FBD-214E-A617-D317-3EF5F9816936}"/>
          </ac:spMkLst>
        </pc:spChg>
        <pc:spChg chg="add mod ord">
          <ac:chgData name="Jason Wiese" userId="4bff8d5b-7de6-4655-b397-69b0afc81113" providerId="ADAL" clId="{FD3BD4DC-71D8-46F6-AA22-5552A9B6A2A7}" dt="2026-02-03T04:36:23.130" v="4029" actId="167"/>
          <ac:spMkLst>
            <pc:docMk/>
            <pc:sldMk cId="521971705" sldId="2147474228"/>
            <ac:spMk id="9" creationId="{5594A0EB-10BF-972B-667C-71DDB77D7F50}"/>
          </ac:spMkLst>
        </pc:spChg>
        <pc:spChg chg="add mod">
          <ac:chgData name="Jason Wiese" userId="4bff8d5b-7de6-4655-b397-69b0afc81113" providerId="ADAL" clId="{FD3BD4DC-71D8-46F6-AA22-5552A9B6A2A7}" dt="2026-02-03T07:14:58.780" v="7834"/>
          <ac:spMkLst>
            <pc:docMk/>
            <pc:sldMk cId="521971705" sldId="2147474228"/>
            <ac:spMk id="24" creationId="{DF11D782-9CF6-96A8-FB39-93A2FE98CA06}"/>
          </ac:spMkLst>
        </pc:spChg>
        <pc:spChg chg="add mod">
          <ac:chgData name="Jason Wiese" userId="4bff8d5b-7de6-4655-b397-69b0afc81113" providerId="ADAL" clId="{FD3BD4DC-71D8-46F6-AA22-5552A9B6A2A7}" dt="2026-02-03T07:14:58.780" v="7834"/>
          <ac:spMkLst>
            <pc:docMk/>
            <pc:sldMk cId="521971705" sldId="2147474228"/>
            <ac:spMk id="29" creationId="{A5140662-B022-4973-E4C5-6DA3771C97E7}"/>
          </ac:spMkLst>
        </pc:spChg>
        <pc:spChg chg="mod">
          <ac:chgData name="Jason Wiese" userId="4bff8d5b-7de6-4655-b397-69b0afc81113" providerId="ADAL" clId="{FD3BD4DC-71D8-46F6-AA22-5552A9B6A2A7}" dt="2026-02-03T04:37:59.354" v="4058" actId="20577"/>
          <ac:spMkLst>
            <pc:docMk/>
            <pc:sldMk cId="521971705" sldId="2147474228"/>
            <ac:spMk id="47" creationId="{AA523431-216A-A8AF-6A81-0A44574803EF}"/>
          </ac:spMkLst>
        </pc:spChg>
        <pc:picChg chg="add mod">
          <ac:chgData name="Jason Wiese" userId="4bff8d5b-7de6-4655-b397-69b0afc81113" providerId="ADAL" clId="{FD3BD4DC-71D8-46F6-AA22-5552A9B6A2A7}" dt="2026-02-03T07:14:58.780" v="7834"/>
          <ac:picMkLst>
            <pc:docMk/>
            <pc:sldMk cId="521971705" sldId="2147474228"/>
            <ac:picMk id="17" creationId="{F089FA9C-3DD4-E29C-6CFB-011A87C63EE1}"/>
          </ac:picMkLst>
        </pc:picChg>
        <pc:cxnChg chg="mod">
          <ac:chgData name="Jason Wiese" userId="4bff8d5b-7de6-4655-b397-69b0afc81113" providerId="ADAL" clId="{FD3BD4DC-71D8-46F6-AA22-5552A9B6A2A7}" dt="2026-02-03T04:29:21.858" v="3974" actId="1582"/>
          <ac:cxnSpMkLst>
            <pc:docMk/>
            <pc:sldMk cId="521971705" sldId="2147474228"/>
            <ac:cxnSpMk id="13" creationId="{877A80D6-3D99-7794-DE4E-5FA418723589}"/>
          </ac:cxnSpMkLst>
        </pc:cxnChg>
        <pc:cxnChg chg="mod">
          <ac:chgData name="Jason Wiese" userId="4bff8d5b-7de6-4655-b397-69b0afc81113" providerId="ADAL" clId="{FD3BD4DC-71D8-46F6-AA22-5552A9B6A2A7}" dt="2026-02-03T04:29:21.858" v="3974" actId="1582"/>
          <ac:cxnSpMkLst>
            <pc:docMk/>
            <pc:sldMk cId="521971705" sldId="2147474228"/>
            <ac:cxnSpMk id="20" creationId="{61D63D99-AFD2-06E6-0693-0521C789A4C4}"/>
          </ac:cxnSpMkLst>
        </pc:cxnChg>
        <pc:cxnChg chg="mod">
          <ac:chgData name="Jason Wiese" userId="4bff8d5b-7de6-4655-b397-69b0afc81113" providerId="ADAL" clId="{FD3BD4DC-71D8-46F6-AA22-5552A9B6A2A7}" dt="2026-02-03T04:29:21.858" v="3974" actId="1582"/>
          <ac:cxnSpMkLst>
            <pc:docMk/>
            <pc:sldMk cId="521971705" sldId="2147474228"/>
            <ac:cxnSpMk id="30" creationId="{E23B21FF-805F-FC30-DF88-DFFB471921C0}"/>
          </ac:cxnSpMkLst>
        </pc:cxnChg>
      </pc:sldChg>
      <pc:sldChg chg="addSp delSp modSp mod">
        <pc:chgData name="Jason Wiese" userId="4bff8d5b-7de6-4655-b397-69b0afc81113" providerId="ADAL" clId="{FD3BD4DC-71D8-46F6-AA22-5552A9B6A2A7}" dt="2026-02-04T17:19:02.817" v="7927" actId="20577"/>
        <pc:sldMkLst>
          <pc:docMk/>
          <pc:sldMk cId="2522606428" sldId="2147474229"/>
        </pc:sldMkLst>
        <pc:spChg chg="ord">
          <ac:chgData name="Jason Wiese" userId="4bff8d5b-7de6-4655-b397-69b0afc81113" providerId="ADAL" clId="{FD3BD4DC-71D8-46F6-AA22-5552A9B6A2A7}" dt="2026-02-03T04:44:34.373" v="4193" actId="167"/>
          <ac:spMkLst>
            <pc:docMk/>
            <pc:sldMk cId="2522606428" sldId="2147474229"/>
            <ac:spMk id="3" creationId="{A9481798-8226-BCBC-01DA-D25AA28519A3}"/>
          </ac:spMkLst>
        </pc:spChg>
        <pc:spChg chg="mod">
          <ac:chgData name="Jason Wiese" userId="4bff8d5b-7de6-4655-b397-69b0afc81113" providerId="ADAL" clId="{FD3BD4DC-71D8-46F6-AA22-5552A9B6A2A7}" dt="2026-02-03T04:47:20.586" v="4203" actId="14100"/>
          <ac:spMkLst>
            <pc:docMk/>
            <pc:sldMk cId="2522606428" sldId="2147474229"/>
            <ac:spMk id="4" creationId="{F9903601-1DCD-A7B5-3495-DEDBE54B5B26}"/>
          </ac:spMkLst>
        </pc:spChg>
        <pc:spChg chg="mod">
          <ac:chgData name="Jason Wiese" userId="4bff8d5b-7de6-4655-b397-69b0afc81113" providerId="ADAL" clId="{FD3BD4DC-71D8-46F6-AA22-5552A9B6A2A7}" dt="2026-02-03T04:49:22.380" v="4398" actId="14100"/>
          <ac:spMkLst>
            <pc:docMk/>
            <pc:sldMk cId="2522606428" sldId="2147474229"/>
            <ac:spMk id="5" creationId="{8E2EC5B9-5976-D067-88EA-A9F01063D138}"/>
          </ac:spMkLst>
        </pc:spChg>
        <pc:spChg chg="mod">
          <ac:chgData name="Jason Wiese" userId="4bff8d5b-7de6-4655-b397-69b0afc81113" providerId="ADAL" clId="{FD3BD4DC-71D8-46F6-AA22-5552A9B6A2A7}" dt="2026-02-03T04:49:10.486" v="4392" actId="20577"/>
          <ac:spMkLst>
            <pc:docMk/>
            <pc:sldMk cId="2522606428" sldId="2147474229"/>
            <ac:spMk id="7" creationId="{D4BB19B2-8B19-2D3C-FE8E-ECBC2475AD9C}"/>
          </ac:spMkLst>
        </pc:spChg>
        <pc:spChg chg="mod">
          <ac:chgData name="Jason Wiese" userId="4bff8d5b-7de6-4655-b397-69b0afc81113" providerId="ADAL" clId="{FD3BD4DC-71D8-46F6-AA22-5552A9B6A2A7}" dt="2026-02-04T17:19:02.817" v="7927" actId="20577"/>
          <ac:spMkLst>
            <pc:docMk/>
            <pc:sldMk cId="2522606428" sldId="2147474229"/>
            <ac:spMk id="9" creationId="{DEC1C57C-7CC4-71B7-F8FF-2EDBD43AB606}"/>
          </ac:spMkLst>
        </pc:spChg>
        <pc:spChg chg="add mod ord">
          <ac:chgData name="Jason Wiese" userId="4bff8d5b-7de6-4655-b397-69b0afc81113" providerId="ADAL" clId="{FD3BD4DC-71D8-46F6-AA22-5552A9B6A2A7}" dt="2026-02-03T04:44:10.527" v="4186" actId="167"/>
          <ac:spMkLst>
            <pc:docMk/>
            <pc:sldMk cId="2522606428" sldId="2147474229"/>
            <ac:spMk id="12" creationId="{24747551-AA3D-C03A-38AB-28DA8A6322D0}"/>
          </ac:spMkLst>
        </pc:spChg>
        <pc:spChg chg="add mod">
          <ac:chgData name="Jason Wiese" userId="4bff8d5b-7de6-4655-b397-69b0afc81113" providerId="ADAL" clId="{FD3BD4DC-71D8-46F6-AA22-5552A9B6A2A7}" dt="2026-02-03T07:15:04.785" v="7836"/>
          <ac:spMkLst>
            <pc:docMk/>
            <pc:sldMk cId="2522606428" sldId="2147474229"/>
            <ac:spMk id="16" creationId="{3FD23A9A-25F4-A85C-ED0C-5248B2E4EE32}"/>
          </ac:spMkLst>
        </pc:spChg>
        <pc:spChg chg="add mod">
          <ac:chgData name="Jason Wiese" userId="4bff8d5b-7de6-4655-b397-69b0afc81113" providerId="ADAL" clId="{FD3BD4DC-71D8-46F6-AA22-5552A9B6A2A7}" dt="2026-02-03T07:15:04.785" v="7836"/>
          <ac:spMkLst>
            <pc:docMk/>
            <pc:sldMk cId="2522606428" sldId="2147474229"/>
            <ac:spMk id="17" creationId="{1CA752A3-7623-4380-51F1-BC59E89D207B}"/>
          </ac:spMkLst>
        </pc:spChg>
        <pc:spChg chg="mod">
          <ac:chgData name="Jason Wiese" userId="4bff8d5b-7de6-4655-b397-69b0afc81113" providerId="ADAL" clId="{FD3BD4DC-71D8-46F6-AA22-5552A9B6A2A7}" dt="2026-02-03T04:43:18.577" v="4177" actId="20577"/>
          <ac:spMkLst>
            <pc:docMk/>
            <pc:sldMk cId="2522606428" sldId="2147474229"/>
            <ac:spMk id="25" creationId="{E29F3C4E-61D8-6BAE-E7B0-2102024AB69F}"/>
          </ac:spMkLst>
        </pc:spChg>
        <pc:picChg chg="add mod">
          <ac:chgData name="Jason Wiese" userId="4bff8d5b-7de6-4655-b397-69b0afc81113" providerId="ADAL" clId="{FD3BD4DC-71D8-46F6-AA22-5552A9B6A2A7}" dt="2026-02-03T07:15:04.785" v="7836"/>
          <ac:picMkLst>
            <pc:docMk/>
            <pc:sldMk cId="2522606428" sldId="2147474229"/>
            <ac:picMk id="15" creationId="{8CA51F80-E69D-0DB9-2934-01FC2255E30E}"/>
          </ac:picMkLst>
        </pc:picChg>
        <pc:cxnChg chg="mod">
          <ac:chgData name="Jason Wiese" userId="4bff8d5b-7de6-4655-b397-69b0afc81113" providerId="ADAL" clId="{FD3BD4DC-71D8-46F6-AA22-5552A9B6A2A7}" dt="2026-02-02T05:48:01.336" v="497" actId="1035"/>
          <ac:cxnSpMkLst>
            <pc:docMk/>
            <pc:sldMk cId="2522606428" sldId="2147474229"/>
            <ac:cxnSpMk id="27" creationId="{65C911D6-55B2-72B1-62B3-F8CE289E1DCB}"/>
          </ac:cxnSpMkLst>
        </pc:cxnChg>
      </pc:sldChg>
      <pc:sldChg chg="addSp delSp modSp mod">
        <pc:chgData name="Jason Wiese" userId="4bff8d5b-7de6-4655-b397-69b0afc81113" providerId="ADAL" clId="{FD3BD4DC-71D8-46F6-AA22-5552A9B6A2A7}" dt="2026-02-03T07:15:01.656" v="7835"/>
        <pc:sldMkLst>
          <pc:docMk/>
          <pc:sldMk cId="2377087520" sldId="2147474233"/>
        </pc:sldMkLst>
        <pc:spChg chg="add mod">
          <ac:chgData name="Jason Wiese" userId="4bff8d5b-7de6-4655-b397-69b0afc81113" providerId="ADAL" clId="{FD3BD4DC-71D8-46F6-AA22-5552A9B6A2A7}" dt="2026-02-03T07:15:01.656" v="7835"/>
          <ac:spMkLst>
            <pc:docMk/>
            <pc:sldMk cId="2377087520" sldId="2147474233"/>
            <ac:spMk id="3" creationId="{702E095E-1140-0373-5C97-78E7AA493AD1}"/>
          </ac:spMkLst>
        </pc:spChg>
        <pc:spChg chg="add mod">
          <ac:chgData name="Jason Wiese" userId="4bff8d5b-7de6-4655-b397-69b0afc81113" providerId="ADAL" clId="{FD3BD4DC-71D8-46F6-AA22-5552A9B6A2A7}" dt="2026-02-03T07:15:01.656" v="7835"/>
          <ac:spMkLst>
            <pc:docMk/>
            <pc:sldMk cId="2377087520" sldId="2147474233"/>
            <ac:spMk id="5" creationId="{15BEBA10-4A89-5AB0-31B9-E9EC1EAFA5F8}"/>
          </ac:spMkLst>
        </pc:spChg>
        <pc:spChg chg="mod">
          <ac:chgData name="Jason Wiese" userId="4bff8d5b-7de6-4655-b397-69b0afc81113" providerId="ADAL" clId="{FD3BD4DC-71D8-46F6-AA22-5552A9B6A2A7}" dt="2026-02-03T04:43:40.595" v="4178" actId="207"/>
          <ac:spMkLst>
            <pc:docMk/>
            <pc:sldMk cId="2377087520" sldId="2147474233"/>
            <ac:spMk id="29" creationId="{B7BB7E30-B436-82B4-4323-153550EBBFA0}"/>
          </ac:spMkLst>
        </pc:spChg>
        <pc:spChg chg="mod">
          <ac:chgData name="Jason Wiese" userId="4bff8d5b-7de6-4655-b397-69b0afc81113" providerId="ADAL" clId="{FD3BD4DC-71D8-46F6-AA22-5552A9B6A2A7}" dt="2026-02-03T04:38:30.245" v="4061" actId="207"/>
          <ac:spMkLst>
            <pc:docMk/>
            <pc:sldMk cId="2377087520" sldId="2147474233"/>
            <ac:spMk id="37" creationId="{AA564D99-C500-2C81-108B-A88801E4D647}"/>
          </ac:spMkLst>
        </pc:spChg>
        <pc:spChg chg="mod">
          <ac:chgData name="Jason Wiese" userId="4bff8d5b-7de6-4655-b397-69b0afc81113" providerId="ADAL" clId="{FD3BD4DC-71D8-46F6-AA22-5552A9B6A2A7}" dt="2026-02-03T04:41:31.330" v="4172" actId="20577"/>
          <ac:spMkLst>
            <pc:docMk/>
            <pc:sldMk cId="2377087520" sldId="2147474233"/>
            <ac:spMk id="42" creationId="{F59F22A9-A7EE-934D-CEB1-5AC8CF575549}"/>
          </ac:spMkLst>
        </pc:spChg>
        <pc:spChg chg="mod">
          <ac:chgData name="Jason Wiese" userId="4bff8d5b-7de6-4655-b397-69b0afc81113" providerId="ADAL" clId="{FD3BD4DC-71D8-46F6-AA22-5552A9B6A2A7}" dt="2026-02-03T04:38:42.104" v="4063" actId="207"/>
          <ac:spMkLst>
            <pc:docMk/>
            <pc:sldMk cId="2377087520" sldId="2147474233"/>
            <ac:spMk id="43" creationId="{2065A087-F4BA-D1B2-88A1-317C54CA384D}"/>
          </ac:spMkLst>
        </pc:spChg>
        <pc:picChg chg="add mod">
          <ac:chgData name="Jason Wiese" userId="4bff8d5b-7de6-4655-b397-69b0afc81113" providerId="ADAL" clId="{FD3BD4DC-71D8-46F6-AA22-5552A9B6A2A7}" dt="2026-02-03T07:15:01.656" v="7835"/>
          <ac:picMkLst>
            <pc:docMk/>
            <pc:sldMk cId="2377087520" sldId="2147474233"/>
            <ac:picMk id="2" creationId="{1C80D972-9144-AEE0-E4DF-29EBC8AA9EA7}"/>
          </ac:picMkLst>
        </pc:picChg>
        <pc:cxnChg chg="mod">
          <ac:chgData name="Jason Wiese" userId="4bff8d5b-7de6-4655-b397-69b0afc81113" providerId="ADAL" clId="{FD3BD4DC-71D8-46F6-AA22-5552A9B6A2A7}" dt="2026-02-03T04:38:15.790" v="4059" actId="1582"/>
          <ac:cxnSpMkLst>
            <pc:docMk/>
            <pc:sldMk cId="2377087520" sldId="2147474233"/>
            <ac:cxnSpMk id="22" creationId="{1ED3CC56-7FE4-CF9D-E228-AD31CA2C7A90}"/>
          </ac:cxnSpMkLst>
        </pc:cxnChg>
        <pc:cxnChg chg="mod">
          <ac:chgData name="Jason Wiese" userId="4bff8d5b-7de6-4655-b397-69b0afc81113" providerId="ADAL" clId="{FD3BD4DC-71D8-46F6-AA22-5552A9B6A2A7}" dt="2026-02-03T04:38:15.790" v="4059" actId="1582"/>
          <ac:cxnSpMkLst>
            <pc:docMk/>
            <pc:sldMk cId="2377087520" sldId="2147474233"/>
            <ac:cxnSpMk id="28" creationId="{332C3EAA-84ED-8FAE-7E8C-7136ACE9AB7C}"/>
          </ac:cxnSpMkLst>
        </pc:cxnChg>
        <pc:cxnChg chg="mod">
          <ac:chgData name="Jason Wiese" userId="4bff8d5b-7de6-4655-b397-69b0afc81113" providerId="ADAL" clId="{FD3BD4DC-71D8-46F6-AA22-5552A9B6A2A7}" dt="2026-02-03T04:38:15.790" v="4059" actId="1582"/>
          <ac:cxnSpMkLst>
            <pc:docMk/>
            <pc:sldMk cId="2377087520" sldId="2147474233"/>
            <ac:cxnSpMk id="32" creationId="{2C7C6951-8B75-653D-1DB7-047F914A5A58}"/>
          </ac:cxnSpMkLst>
        </pc:cxnChg>
        <pc:cxnChg chg="mod">
          <ac:chgData name="Jason Wiese" userId="4bff8d5b-7de6-4655-b397-69b0afc81113" providerId="ADAL" clId="{FD3BD4DC-71D8-46F6-AA22-5552A9B6A2A7}" dt="2026-02-03T04:38:15.790" v="4059" actId="1582"/>
          <ac:cxnSpMkLst>
            <pc:docMk/>
            <pc:sldMk cId="2377087520" sldId="2147474233"/>
            <ac:cxnSpMk id="40" creationId="{84D8B08C-9BB9-4010-9ECF-40746DA47785}"/>
          </ac:cxnSpMkLst>
        </pc:cxnChg>
        <pc:cxnChg chg="mod">
          <ac:chgData name="Jason Wiese" userId="4bff8d5b-7de6-4655-b397-69b0afc81113" providerId="ADAL" clId="{FD3BD4DC-71D8-46F6-AA22-5552A9B6A2A7}" dt="2026-02-03T04:38:15.790" v="4059" actId="1582"/>
          <ac:cxnSpMkLst>
            <pc:docMk/>
            <pc:sldMk cId="2377087520" sldId="2147474233"/>
            <ac:cxnSpMk id="44" creationId="{0CE142EB-73BC-BA0C-A887-72798923EF1A}"/>
          </ac:cxnSpMkLst>
        </pc:cxnChg>
      </pc:sldChg>
      <pc:sldChg chg="addSp delSp modSp mod">
        <pc:chgData name="Jason Wiese" userId="4bff8d5b-7de6-4655-b397-69b0afc81113" providerId="ADAL" clId="{FD3BD4DC-71D8-46F6-AA22-5552A9B6A2A7}" dt="2026-02-03T07:15:08.501" v="7837"/>
        <pc:sldMkLst>
          <pc:docMk/>
          <pc:sldMk cId="4206611916" sldId="2147474234"/>
        </pc:sldMkLst>
        <pc:spChg chg="mod">
          <ac:chgData name="Jason Wiese" userId="4bff8d5b-7de6-4655-b397-69b0afc81113" providerId="ADAL" clId="{FD3BD4DC-71D8-46F6-AA22-5552A9B6A2A7}" dt="2026-02-03T04:50:07.318" v="4419" actId="20577"/>
          <ac:spMkLst>
            <pc:docMk/>
            <pc:sldMk cId="4206611916" sldId="2147474234"/>
            <ac:spMk id="3" creationId="{E687A39F-CDA7-8017-DEBD-D1255B9B70CF}"/>
          </ac:spMkLst>
        </pc:spChg>
        <pc:spChg chg="add mod">
          <ac:chgData name="Jason Wiese" userId="4bff8d5b-7de6-4655-b397-69b0afc81113" providerId="ADAL" clId="{FD3BD4DC-71D8-46F6-AA22-5552A9B6A2A7}" dt="2026-02-03T07:15:08.501" v="7837"/>
          <ac:spMkLst>
            <pc:docMk/>
            <pc:sldMk cId="4206611916" sldId="2147474234"/>
            <ac:spMk id="5" creationId="{3A06F8BA-562F-83DD-02C3-5D8C58EEDC9E}"/>
          </ac:spMkLst>
        </pc:spChg>
        <pc:spChg chg="add mod">
          <ac:chgData name="Jason Wiese" userId="4bff8d5b-7de6-4655-b397-69b0afc81113" providerId="ADAL" clId="{FD3BD4DC-71D8-46F6-AA22-5552A9B6A2A7}" dt="2026-02-03T07:15:08.501" v="7837"/>
          <ac:spMkLst>
            <pc:docMk/>
            <pc:sldMk cId="4206611916" sldId="2147474234"/>
            <ac:spMk id="7" creationId="{281AA45D-E3ED-2DB1-CCFD-DD9BEBD457A7}"/>
          </ac:spMkLst>
        </pc:spChg>
        <pc:picChg chg="add mod">
          <ac:chgData name="Jason Wiese" userId="4bff8d5b-7de6-4655-b397-69b0afc81113" providerId="ADAL" clId="{FD3BD4DC-71D8-46F6-AA22-5552A9B6A2A7}" dt="2026-02-03T07:15:08.501" v="7837"/>
          <ac:picMkLst>
            <pc:docMk/>
            <pc:sldMk cId="4206611916" sldId="2147474234"/>
            <ac:picMk id="2" creationId="{6B6EEA34-8C80-A23C-D6CC-CD39B71A978C}"/>
          </ac:picMkLst>
        </pc:picChg>
      </pc:sldChg>
      <pc:sldChg chg="addSp delSp modSp mod modCm">
        <pc:chgData name="Jason Wiese" userId="4bff8d5b-7de6-4655-b397-69b0afc81113" providerId="ADAL" clId="{FD3BD4DC-71D8-46F6-AA22-5552A9B6A2A7}" dt="2026-02-03T07:15:26.992" v="7842"/>
        <pc:sldMkLst>
          <pc:docMk/>
          <pc:sldMk cId="3598993898" sldId="2147474236"/>
        </pc:sldMkLst>
        <pc:spChg chg="mod">
          <ac:chgData name="Jason Wiese" userId="4bff8d5b-7de6-4655-b397-69b0afc81113" providerId="ADAL" clId="{FD3BD4DC-71D8-46F6-AA22-5552A9B6A2A7}" dt="2026-02-03T05:02:03.866" v="4821" actId="20577"/>
          <ac:spMkLst>
            <pc:docMk/>
            <pc:sldMk cId="3598993898" sldId="2147474236"/>
            <ac:spMk id="3" creationId="{522A96F9-0FA0-A057-6DAB-4B3628E73D44}"/>
          </ac:spMkLst>
        </pc:spChg>
        <pc:spChg chg="add mod">
          <ac:chgData name="Jason Wiese" userId="4bff8d5b-7de6-4655-b397-69b0afc81113" providerId="ADAL" clId="{FD3BD4DC-71D8-46F6-AA22-5552A9B6A2A7}" dt="2026-02-03T07:15:26.992" v="7842"/>
          <ac:spMkLst>
            <pc:docMk/>
            <pc:sldMk cId="3598993898" sldId="2147474236"/>
            <ac:spMk id="5" creationId="{5428A0EF-6D51-51D2-F456-08A010479544}"/>
          </ac:spMkLst>
        </pc:spChg>
        <pc:spChg chg="add mod">
          <ac:chgData name="Jason Wiese" userId="4bff8d5b-7de6-4655-b397-69b0afc81113" providerId="ADAL" clId="{FD3BD4DC-71D8-46F6-AA22-5552A9B6A2A7}" dt="2026-02-03T07:15:26.992" v="7842"/>
          <ac:spMkLst>
            <pc:docMk/>
            <pc:sldMk cId="3598993898" sldId="2147474236"/>
            <ac:spMk id="8" creationId="{CADFBD06-F0A2-26B5-BA00-9419B290A9BA}"/>
          </ac:spMkLst>
        </pc:spChg>
        <pc:spChg chg="mod">
          <ac:chgData name="Jason Wiese" userId="4bff8d5b-7de6-4655-b397-69b0afc81113" providerId="ADAL" clId="{FD3BD4DC-71D8-46F6-AA22-5552A9B6A2A7}" dt="2026-02-03T05:01:31.087" v="4755" actId="6549"/>
          <ac:spMkLst>
            <pc:docMk/>
            <pc:sldMk cId="3598993898" sldId="2147474236"/>
            <ac:spMk id="15" creationId="{22B2078C-200D-6F51-9A21-CBD8015F94A3}"/>
          </ac:spMkLst>
        </pc:spChg>
        <pc:spChg chg="mod">
          <ac:chgData name="Jason Wiese" userId="4bff8d5b-7de6-4655-b397-69b0afc81113" providerId="ADAL" clId="{FD3BD4DC-71D8-46F6-AA22-5552A9B6A2A7}" dt="2026-02-03T05:01:46.827" v="4809" actId="6549"/>
          <ac:spMkLst>
            <pc:docMk/>
            <pc:sldMk cId="3598993898" sldId="2147474236"/>
            <ac:spMk id="22" creationId="{B6357B2E-5F83-0481-2211-FFE1CF9DD417}"/>
          </ac:spMkLst>
        </pc:spChg>
        <pc:picChg chg="add mod">
          <ac:chgData name="Jason Wiese" userId="4bff8d5b-7de6-4655-b397-69b0afc81113" providerId="ADAL" clId="{FD3BD4DC-71D8-46F6-AA22-5552A9B6A2A7}" dt="2026-02-03T07:15:26.992" v="7842"/>
          <ac:picMkLst>
            <pc:docMk/>
            <pc:sldMk cId="3598993898" sldId="2147474236"/>
            <ac:picMk id="4" creationId="{C20E01B7-BE4D-2BEF-A237-71D2CDD3C1A0}"/>
          </ac:picMkLst>
        </pc:pic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FD3BD4DC-71D8-46F6-AA22-5552A9B6A2A7}" dt="2026-02-03T05:01:31.087" v="4755" actId="6549"/>
              <pc2:cmMkLst xmlns:pc2="http://schemas.microsoft.com/office/powerpoint/2019/9/main/command">
                <pc:docMk/>
                <pc:sldMk cId="3598993898" sldId="2147474236"/>
                <pc2:cmMk id="{0F7A9210-E532-433A-A589-03AD1A3466BA}"/>
              </pc2:cmMkLst>
            </pc226:cmChg>
          </p:ext>
        </pc:extLst>
      </pc:sldChg>
      <pc:sldChg chg="addSp delSp modSp mod">
        <pc:chgData name="Jason Wiese" userId="4bff8d5b-7de6-4655-b397-69b0afc81113" providerId="ADAL" clId="{FD3BD4DC-71D8-46F6-AA22-5552A9B6A2A7}" dt="2026-02-03T07:15:32.929" v="7844"/>
        <pc:sldMkLst>
          <pc:docMk/>
          <pc:sldMk cId="1362778668" sldId="2147474238"/>
        </pc:sldMkLst>
        <pc:spChg chg="mod">
          <ac:chgData name="Jason Wiese" userId="4bff8d5b-7de6-4655-b397-69b0afc81113" providerId="ADAL" clId="{FD3BD4DC-71D8-46F6-AA22-5552A9B6A2A7}" dt="2026-02-03T05:24:23.316" v="5448" actId="20577"/>
          <ac:spMkLst>
            <pc:docMk/>
            <pc:sldMk cId="1362778668" sldId="2147474238"/>
            <ac:spMk id="5" creationId="{54B1CA5D-6F10-6EBE-42E3-BBFAA027A763}"/>
          </ac:spMkLst>
        </pc:spChg>
        <pc:spChg chg="add mod">
          <ac:chgData name="Jason Wiese" userId="4bff8d5b-7de6-4655-b397-69b0afc81113" providerId="ADAL" clId="{FD3BD4DC-71D8-46F6-AA22-5552A9B6A2A7}" dt="2026-02-03T07:15:32.929" v="7844"/>
          <ac:spMkLst>
            <pc:docMk/>
            <pc:sldMk cId="1362778668" sldId="2147474238"/>
            <ac:spMk id="14" creationId="{76BAF36F-9183-A720-2DDE-206D86584D0B}"/>
          </ac:spMkLst>
        </pc:spChg>
        <pc:spChg chg="add mod">
          <ac:chgData name="Jason Wiese" userId="4bff8d5b-7de6-4655-b397-69b0afc81113" providerId="ADAL" clId="{FD3BD4DC-71D8-46F6-AA22-5552A9B6A2A7}" dt="2026-02-03T07:15:32.929" v="7844"/>
          <ac:spMkLst>
            <pc:docMk/>
            <pc:sldMk cId="1362778668" sldId="2147474238"/>
            <ac:spMk id="15" creationId="{8DF00B77-A10B-AFE5-68EE-1385105605C0}"/>
          </ac:spMkLst>
        </pc:spChg>
        <pc:spChg chg="mod">
          <ac:chgData name="Jason Wiese" userId="4bff8d5b-7de6-4655-b397-69b0afc81113" providerId="ADAL" clId="{FD3BD4DC-71D8-46F6-AA22-5552A9B6A2A7}" dt="2026-02-03T05:06:31.923" v="5005" actId="313"/>
          <ac:spMkLst>
            <pc:docMk/>
            <pc:sldMk cId="1362778668" sldId="2147474238"/>
            <ac:spMk id="29" creationId="{8CA0F518-A143-5D2F-4379-BAB29CB183B5}"/>
          </ac:spMkLst>
        </pc:spChg>
        <pc:picChg chg="add mod">
          <ac:chgData name="Jason Wiese" userId="4bff8d5b-7de6-4655-b397-69b0afc81113" providerId="ADAL" clId="{FD3BD4DC-71D8-46F6-AA22-5552A9B6A2A7}" dt="2026-02-03T07:15:32.929" v="7844"/>
          <ac:picMkLst>
            <pc:docMk/>
            <pc:sldMk cId="1362778668" sldId="2147474238"/>
            <ac:picMk id="10" creationId="{CAFEF6DD-F074-799A-DF5F-681C6626B566}"/>
          </ac:picMkLst>
        </pc:picChg>
        <pc:picChg chg="mod">
          <ac:chgData name="Jason Wiese" userId="4bff8d5b-7de6-4655-b397-69b0afc81113" providerId="ADAL" clId="{FD3BD4DC-71D8-46F6-AA22-5552A9B6A2A7}" dt="2026-02-02T05:55:30.321" v="592" actId="14100"/>
          <ac:picMkLst>
            <pc:docMk/>
            <pc:sldMk cId="1362778668" sldId="2147474238"/>
            <ac:picMk id="1056" creationId="{5114B699-D9C7-4EDE-870B-089E5F8BB3CA}"/>
          </ac:picMkLst>
        </pc:picChg>
        <pc:picChg chg="mod">
          <ac:chgData name="Jason Wiese" userId="4bff8d5b-7de6-4655-b397-69b0afc81113" providerId="ADAL" clId="{FD3BD4DC-71D8-46F6-AA22-5552A9B6A2A7}" dt="2026-02-02T05:55:37.933" v="593" actId="14100"/>
          <ac:picMkLst>
            <pc:docMk/>
            <pc:sldMk cId="1362778668" sldId="2147474238"/>
            <ac:picMk id="2124" creationId="{6BC21BBD-2213-AF4E-2A96-7C02A81C9E45}"/>
          </ac:picMkLst>
        </pc:picChg>
      </pc:sldChg>
      <pc:sldChg chg="addSp delSp modSp mod">
        <pc:chgData name="Jason Wiese" userId="4bff8d5b-7de6-4655-b397-69b0afc81113" providerId="ADAL" clId="{FD3BD4DC-71D8-46F6-AA22-5552A9B6A2A7}" dt="2026-02-03T07:15:36.080" v="7845"/>
        <pc:sldMkLst>
          <pc:docMk/>
          <pc:sldMk cId="2837305626" sldId="2147474239"/>
        </pc:sldMkLst>
        <pc:spChg chg="mod">
          <ac:chgData name="Jason Wiese" userId="4bff8d5b-7de6-4655-b397-69b0afc81113" providerId="ADAL" clId="{FD3BD4DC-71D8-46F6-AA22-5552A9B6A2A7}" dt="2026-02-03T05:11:56.795" v="5164" actId="14100"/>
          <ac:spMkLst>
            <pc:docMk/>
            <pc:sldMk cId="2837305626" sldId="2147474239"/>
            <ac:spMk id="2" creationId="{634ABD30-39F0-FABA-4163-91097CFF5684}"/>
          </ac:spMkLst>
        </pc:spChg>
        <pc:spChg chg="mod">
          <ac:chgData name="Jason Wiese" userId="4bff8d5b-7de6-4655-b397-69b0afc81113" providerId="ADAL" clId="{FD3BD4DC-71D8-46F6-AA22-5552A9B6A2A7}" dt="2026-02-03T05:11:25.700" v="5130" actId="14100"/>
          <ac:spMkLst>
            <pc:docMk/>
            <pc:sldMk cId="2837305626" sldId="2147474239"/>
            <ac:spMk id="5" creationId="{E7228A2A-2C46-EC95-1495-06F0268EF1DC}"/>
          </ac:spMkLst>
        </pc:spChg>
        <pc:spChg chg="add mod">
          <ac:chgData name="Jason Wiese" userId="4bff8d5b-7de6-4655-b397-69b0afc81113" providerId="ADAL" clId="{FD3BD4DC-71D8-46F6-AA22-5552A9B6A2A7}" dt="2026-02-03T07:15:36.080" v="7845"/>
          <ac:spMkLst>
            <pc:docMk/>
            <pc:sldMk cId="2837305626" sldId="2147474239"/>
            <ac:spMk id="14" creationId="{87CDCF38-365C-7A48-11C6-B87DC79DDB2B}"/>
          </ac:spMkLst>
        </pc:spChg>
        <pc:spChg chg="add mod">
          <ac:chgData name="Jason Wiese" userId="4bff8d5b-7de6-4655-b397-69b0afc81113" providerId="ADAL" clId="{FD3BD4DC-71D8-46F6-AA22-5552A9B6A2A7}" dt="2026-02-03T07:15:36.080" v="7845"/>
          <ac:spMkLst>
            <pc:docMk/>
            <pc:sldMk cId="2837305626" sldId="2147474239"/>
            <ac:spMk id="16" creationId="{8DF0E078-9187-45A8-7239-942143E34078}"/>
          </ac:spMkLst>
        </pc:spChg>
        <pc:picChg chg="add mod">
          <ac:chgData name="Jason Wiese" userId="4bff8d5b-7de6-4655-b397-69b0afc81113" providerId="ADAL" clId="{FD3BD4DC-71D8-46F6-AA22-5552A9B6A2A7}" dt="2026-02-03T07:15:36.080" v="7845"/>
          <ac:picMkLst>
            <pc:docMk/>
            <pc:sldMk cId="2837305626" sldId="2147474239"/>
            <ac:picMk id="10" creationId="{3830C99E-C9C2-C6C3-7BCC-680AE551F5DB}"/>
          </ac:picMkLst>
        </pc:picChg>
      </pc:sldChg>
      <pc:sldChg chg="addSp delSp modSp mod">
        <pc:chgData name="Jason Wiese" userId="4bff8d5b-7de6-4655-b397-69b0afc81113" providerId="ADAL" clId="{FD3BD4DC-71D8-46F6-AA22-5552A9B6A2A7}" dt="2026-02-03T07:15:29.837" v="7843"/>
        <pc:sldMkLst>
          <pc:docMk/>
          <pc:sldMk cId="3791646600" sldId="2147474240"/>
        </pc:sldMkLst>
        <pc:spChg chg="mod">
          <ac:chgData name="Jason Wiese" userId="4bff8d5b-7de6-4655-b397-69b0afc81113" providerId="ADAL" clId="{FD3BD4DC-71D8-46F6-AA22-5552A9B6A2A7}" dt="2026-02-03T05:05:42.974" v="4973" actId="14100"/>
          <ac:spMkLst>
            <pc:docMk/>
            <pc:sldMk cId="3791646600" sldId="2147474240"/>
            <ac:spMk id="5" creationId="{45F35E9E-940A-852D-0949-2F8D1A52BEE0}"/>
          </ac:spMkLst>
        </pc:spChg>
        <pc:spChg chg="add mod">
          <ac:chgData name="Jason Wiese" userId="4bff8d5b-7de6-4655-b397-69b0afc81113" providerId="ADAL" clId="{FD3BD4DC-71D8-46F6-AA22-5552A9B6A2A7}" dt="2026-02-03T07:15:29.837" v="7843"/>
          <ac:spMkLst>
            <pc:docMk/>
            <pc:sldMk cId="3791646600" sldId="2147474240"/>
            <ac:spMk id="7" creationId="{13E2D26C-2928-058F-2B68-82B62A490460}"/>
          </ac:spMkLst>
        </pc:spChg>
        <pc:spChg chg="add mod">
          <ac:chgData name="Jason Wiese" userId="4bff8d5b-7de6-4655-b397-69b0afc81113" providerId="ADAL" clId="{FD3BD4DC-71D8-46F6-AA22-5552A9B6A2A7}" dt="2026-02-03T07:15:29.837" v="7843"/>
          <ac:spMkLst>
            <pc:docMk/>
            <pc:sldMk cId="3791646600" sldId="2147474240"/>
            <ac:spMk id="8" creationId="{F3E9D6EC-E0FB-8EC1-1E69-2A53B0B1CB23}"/>
          </ac:spMkLst>
        </pc:spChg>
        <pc:spChg chg="mod">
          <ac:chgData name="Jason Wiese" userId="4bff8d5b-7de6-4655-b397-69b0afc81113" providerId="ADAL" clId="{FD3BD4DC-71D8-46F6-AA22-5552A9B6A2A7}" dt="2026-02-03T05:04:25.093" v="4915" actId="20577"/>
          <ac:spMkLst>
            <pc:docMk/>
            <pc:sldMk cId="3791646600" sldId="2147474240"/>
            <ac:spMk id="12" creationId="{DCC6E405-DD77-FB26-C8DA-DC10DAC1F712}"/>
          </ac:spMkLst>
        </pc:spChg>
        <pc:spChg chg="mod">
          <ac:chgData name="Jason Wiese" userId="4bff8d5b-7de6-4655-b397-69b0afc81113" providerId="ADAL" clId="{FD3BD4DC-71D8-46F6-AA22-5552A9B6A2A7}" dt="2026-02-03T05:03:15.625" v="4871" actId="20577"/>
          <ac:spMkLst>
            <pc:docMk/>
            <pc:sldMk cId="3791646600" sldId="2147474240"/>
            <ac:spMk id="14" creationId="{AB0E10EC-C222-53DE-4B8E-977C54868852}"/>
          </ac:spMkLst>
        </pc:spChg>
        <pc:picChg chg="add mod">
          <ac:chgData name="Jason Wiese" userId="4bff8d5b-7de6-4655-b397-69b0afc81113" providerId="ADAL" clId="{FD3BD4DC-71D8-46F6-AA22-5552A9B6A2A7}" dt="2026-02-03T07:15:29.837" v="7843"/>
          <ac:picMkLst>
            <pc:docMk/>
            <pc:sldMk cId="3791646600" sldId="2147474240"/>
            <ac:picMk id="3" creationId="{D9420AC2-ED4B-0524-1C7F-98D696ED2E4D}"/>
          </ac:picMkLst>
        </pc:picChg>
      </pc:sldChg>
      <pc:sldChg chg="addSp delSp modSp mod">
        <pc:chgData name="Jason Wiese" userId="4bff8d5b-7de6-4655-b397-69b0afc81113" providerId="ADAL" clId="{FD3BD4DC-71D8-46F6-AA22-5552A9B6A2A7}" dt="2026-02-03T07:14:56.077" v="7833"/>
        <pc:sldMkLst>
          <pc:docMk/>
          <pc:sldMk cId="2533433143" sldId="2147474246"/>
        </pc:sldMkLst>
        <pc:spChg chg="mod">
          <ac:chgData name="Jason Wiese" userId="4bff8d5b-7de6-4655-b397-69b0afc81113" providerId="ADAL" clId="{FD3BD4DC-71D8-46F6-AA22-5552A9B6A2A7}" dt="2026-02-03T04:29:06.049" v="3973" actId="14100"/>
          <ac:spMkLst>
            <pc:docMk/>
            <pc:sldMk cId="2533433143" sldId="2147474246"/>
            <ac:spMk id="3" creationId="{E66030C4-8587-9A0F-4EBC-04A40E66499E}"/>
          </ac:spMkLst>
        </pc:spChg>
        <pc:spChg chg="mod">
          <ac:chgData name="Jason Wiese" userId="4bff8d5b-7de6-4655-b397-69b0afc81113" providerId="ADAL" clId="{FD3BD4DC-71D8-46F6-AA22-5552A9B6A2A7}" dt="2026-02-03T04:16:59.178" v="3127" actId="20577"/>
          <ac:spMkLst>
            <pc:docMk/>
            <pc:sldMk cId="2533433143" sldId="2147474246"/>
            <ac:spMk id="5" creationId="{C073F857-C364-3D18-3475-D16B75247589}"/>
          </ac:spMkLst>
        </pc:spChg>
        <pc:spChg chg="mod">
          <ac:chgData name="Jason Wiese" userId="4bff8d5b-7de6-4655-b397-69b0afc81113" providerId="ADAL" clId="{FD3BD4DC-71D8-46F6-AA22-5552A9B6A2A7}" dt="2026-02-03T04:34:41.179" v="4010" actId="255"/>
          <ac:spMkLst>
            <pc:docMk/>
            <pc:sldMk cId="2533433143" sldId="2147474246"/>
            <ac:spMk id="10" creationId="{55AB56B5-5B02-51F3-C217-BE084135E315}"/>
          </ac:spMkLst>
        </pc:spChg>
        <pc:spChg chg="mod">
          <ac:chgData name="Jason Wiese" userId="4bff8d5b-7de6-4655-b397-69b0afc81113" providerId="ADAL" clId="{FD3BD4DC-71D8-46F6-AA22-5552A9B6A2A7}" dt="2026-02-03T04:34:47.611" v="4011" actId="255"/>
          <ac:spMkLst>
            <pc:docMk/>
            <pc:sldMk cId="2533433143" sldId="2147474246"/>
            <ac:spMk id="11" creationId="{44328B96-D6F2-B260-47BD-87C461FE5B5E}"/>
          </ac:spMkLst>
        </pc:spChg>
        <pc:spChg chg="add mod">
          <ac:chgData name="Jason Wiese" userId="4bff8d5b-7de6-4655-b397-69b0afc81113" providerId="ADAL" clId="{FD3BD4DC-71D8-46F6-AA22-5552A9B6A2A7}" dt="2026-02-03T07:14:56.077" v="7833"/>
          <ac:spMkLst>
            <pc:docMk/>
            <pc:sldMk cId="2533433143" sldId="2147474246"/>
            <ac:spMk id="16" creationId="{DF86AC37-FE21-E4EB-8A80-F6D6388F5591}"/>
          </ac:spMkLst>
        </pc:spChg>
        <pc:spChg chg="add mod">
          <ac:chgData name="Jason Wiese" userId="4bff8d5b-7de6-4655-b397-69b0afc81113" providerId="ADAL" clId="{FD3BD4DC-71D8-46F6-AA22-5552A9B6A2A7}" dt="2026-02-03T07:14:56.077" v="7833"/>
          <ac:spMkLst>
            <pc:docMk/>
            <pc:sldMk cId="2533433143" sldId="2147474246"/>
            <ac:spMk id="20" creationId="{98318833-0AB5-4BD0-893C-76449AB8659E}"/>
          </ac:spMkLst>
        </pc:spChg>
        <pc:spChg chg="mod">
          <ac:chgData name="Jason Wiese" userId="4bff8d5b-7de6-4655-b397-69b0afc81113" providerId="ADAL" clId="{FD3BD4DC-71D8-46F6-AA22-5552A9B6A2A7}" dt="2026-02-03T04:34:53.714" v="4012" actId="255"/>
          <ac:spMkLst>
            <pc:docMk/>
            <pc:sldMk cId="2533433143" sldId="2147474246"/>
            <ac:spMk id="27" creationId="{F4C986D1-84A4-38E8-0BF3-651B1B4F933D}"/>
          </ac:spMkLst>
        </pc:spChg>
        <pc:picChg chg="add mod">
          <ac:chgData name="Jason Wiese" userId="4bff8d5b-7de6-4655-b397-69b0afc81113" providerId="ADAL" clId="{FD3BD4DC-71D8-46F6-AA22-5552A9B6A2A7}" dt="2026-02-03T07:14:56.077" v="7833"/>
          <ac:picMkLst>
            <pc:docMk/>
            <pc:sldMk cId="2533433143" sldId="2147474246"/>
            <ac:picMk id="14" creationId="{7E5D6493-B997-D10A-DD3A-DC3E78FDE6E0}"/>
          </ac:picMkLst>
        </pc:picChg>
      </pc:sldChg>
      <pc:sldChg chg="addSp delSp modSp add mod">
        <pc:chgData name="Jason Wiese" userId="4bff8d5b-7de6-4655-b397-69b0afc81113" providerId="ADAL" clId="{FD3BD4DC-71D8-46F6-AA22-5552A9B6A2A7}" dt="2026-02-04T17:15:03.644" v="7926" actId="14100"/>
        <pc:sldMkLst>
          <pc:docMk/>
          <pc:sldMk cId="1743821851" sldId="2147474248"/>
        </pc:sldMkLst>
        <pc:spChg chg="mod">
          <ac:chgData name="Jason Wiese" userId="4bff8d5b-7de6-4655-b397-69b0afc81113" providerId="ADAL" clId="{FD3BD4DC-71D8-46F6-AA22-5552A9B6A2A7}" dt="2026-02-03T04:07:58.020" v="2620" actId="20577"/>
          <ac:spMkLst>
            <pc:docMk/>
            <pc:sldMk cId="1743821851" sldId="2147474248"/>
            <ac:spMk id="5" creationId="{3B8BBD3A-66A4-CD68-A955-520CE19FF348}"/>
          </ac:spMkLst>
        </pc:spChg>
        <pc:spChg chg="mod">
          <ac:chgData name="Jason Wiese" userId="4bff8d5b-7de6-4655-b397-69b0afc81113" providerId="ADAL" clId="{FD3BD4DC-71D8-46F6-AA22-5552A9B6A2A7}" dt="2026-02-04T17:15:03.644" v="7926" actId="14100"/>
          <ac:spMkLst>
            <pc:docMk/>
            <pc:sldMk cId="1743821851" sldId="2147474248"/>
            <ac:spMk id="7" creationId="{0B3E3A13-66AB-3124-F724-F8F33F1A7E77}"/>
          </ac:spMkLst>
        </pc:spChg>
        <pc:spChg chg="add mod">
          <ac:chgData name="Jason Wiese" userId="4bff8d5b-7de6-4655-b397-69b0afc81113" providerId="ADAL" clId="{FD3BD4DC-71D8-46F6-AA22-5552A9B6A2A7}" dt="2026-02-03T07:14:39.366" v="7829"/>
          <ac:spMkLst>
            <pc:docMk/>
            <pc:sldMk cId="1743821851" sldId="2147474248"/>
            <ac:spMk id="12" creationId="{E21E066B-7751-D2A1-F590-9CF5E04A19B2}"/>
          </ac:spMkLst>
        </pc:spChg>
        <pc:spChg chg="add mod">
          <ac:chgData name="Jason Wiese" userId="4bff8d5b-7de6-4655-b397-69b0afc81113" providerId="ADAL" clId="{FD3BD4DC-71D8-46F6-AA22-5552A9B6A2A7}" dt="2026-02-03T07:14:39.366" v="7829"/>
          <ac:spMkLst>
            <pc:docMk/>
            <pc:sldMk cId="1743821851" sldId="2147474248"/>
            <ac:spMk id="14" creationId="{F2741445-858E-EFA3-14E3-66502679FF1B}"/>
          </ac:spMkLst>
        </pc:spChg>
        <pc:spChg chg="mod">
          <ac:chgData name="Jason Wiese" userId="4bff8d5b-7de6-4655-b397-69b0afc81113" providerId="ADAL" clId="{FD3BD4DC-71D8-46F6-AA22-5552A9B6A2A7}" dt="2026-02-03T04:14:36.983" v="3062" actId="20577"/>
          <ac:spMkLst>
            <pc:docMk/>
            <pc:sldMk cId="1743821851" sldId="2147474248"/>
            <ac:spMk id="26" creationId="{BC39DD9D-9036-EFAF-7486-0577EA3BBCCB}"/>
          </ac:spMkLst>
        </pc:spChg>
        <pc:spChg chg="mod">
          <ac:chgData name="Jason Wiese" userId="4bff8d5b-7de6-4655-b397-69b0afc81113" providerId="ADAL" clId="{FD3BD4DC-71D8-46F6-AA22-5552A9B6A2A7}" dt="2026-02-03T06:18:42.323" v="6596" actId="14100"/>
          <ac:spMkLst>
            <pc:docMk/>
            <pc:sldMk cId="1743821851" sldId="2147474248"/>
            <ac:spMk id="29" creationId="{B79D0142-0CF5-A52A-C739-BC0BB809161F}"/>
          </ac:spMkLst>
        </pc:spChg>
        <pc:spChg chg="mod">
          <ac:chgData name="Jason Wiese" userId="4bff8d5b-7de6-4655-b397-69b0afc81113" providerId="ADAL" clId="{FD3BD4DC-71D8-46F6-AA22-5552A9B6A2A7}" dt="2026-02-04T17:14:54.873" v="7925" actId="14100"/>
          <ac:spMkLst>
            <pc:docMk/>
            <pc:sldMk cId="1743821851" sldId="2147474248"/>
            <ac:spMk id="32" creationId="{867981DB-35C4-8534-5149-86A4192E2B55}"/>
          </ac:spMkLst>
        </pc:spChg>
        <pc:picChg chg="add mod">
          <ac:chgData name="Jason Wiese" userId="4bff8d5b-7de6-4655-b397-69b0afc81113" providerId="ADAL" clId="{FD3BD4DC-71D8-46F6-AA22-5552A9B6A2A7}" dt="2026-02-03T07:14:39.366" v="7829"/>
          <ac:picMkLst>
            <pc:docMk/>
            <pc:sldMk cId="1743821851" sldId="2147474248"/>
            <ac:picMk id="2" creationId="{87550D51-90EA-A6DD-47F0-B0A8D4A5680C}"/>
          </ac:picMkLst>
        </pc:picChg>
        <pc:cxnChg chg="mod">
          <ac:chgData name="Jason Wiese" userId="4bff8d5b-7de6-4655-b397-69b0afc81113" providerId="ADAL" clId="{FD3BD4DC-71D8-46F6-AA22-5552A9B6A2A7}" dt="2026-02-03T04:13:54.993" v="3056" actId="1582"/>
          <ac:cxnSpMkLst>
            <pc:docMk/>
            <pc:sldMk cId="1743821851" sldId="2147474248"/>
            <ac:cxnSpMk id="9" creationId="{327550A5-B2F6-E05C-D593-5746BD3409AD}"/>
          </ac:cxnSpMkLst>
        </pc:cxnChg>
        <pc:cxnChg chg="mod">
          <ac:chgData name="Jason Wiese" userId="4bff8d5b-7de6-4655-b397-69b0afc81113" providerId="ADAL" clId="{FD3BD4DC-71D8-46F6-AA22-5552A9B6A2A7}" dt="2026-02-03T04:14:06.767" v="3057" actId="1582"/>
          <ac:cxnSpMkLst>
            <pc:docMk/>
            <pc:sldMk cId="1743821851" sldId="2147474248"/>
            <ac:cxnSpMk id="13" creationId="{DA79CEBC-8DD2-41A8-03E4-22AFA3DEC92F}"/>
          </ac:cxnSpMkLst>
        </pc:cxnChg>
        <pc:cxnChg chg="mod">
          <ac:chgData name="Jason Wiese" userId="4bff8d5b-7de6-4655-b397-69b0afc81113" providerId="ADAL" clId="{FD3BD4DC-71D8-46F6-AA22-5552A9B6A2A7}" dt="2026-02-03T04:14:06.767" v="3057" actId="1582"/>
          <ac:cxnSpMkLst>
            <pc:docMk/>
            <pc:sldMk cId="1743821851" sldId="2147474248"/>
            <ac:cxnSpMk id="47" creationId="{3F51A8A9-3780-4367-4740-20D4DA1F544F}"/>
          </ac:cxnSpMkLst>
        </pc:cxnChg>
        <pc:cxnChg chg="mod">
          <ac:chgData name="Jason Wiese" userId="4bff8d5b-7de6-4655-b397-69b0afc81113" providerId="ADAL" clId="{FD3BD4DC-71D8-46F6-AA22-5552A9B6A2A7}" dt="2026-02-03T04:14:06.767" v="3057" actId="1582"/>
          <ac:cxnSpMkLst>
            <pc:docMk/>
            <pc:sldMk cId="1743821851" sldId="2147474248"/>
            <ac:cxnSpMk id="49" creationId="{B9F460E9-1099-309A-36CA-53D96121F544}"/>
          </ac:cxnSpMkLst>
        </pc:cxnChg>
      </pc:sldChg>
      <pc:sldChg chg="addSp delSp modSp add mod">
        <pc:chgData name="Jason Wiese" userId="4bff8d5b-7de6-4655-b397-69b0afc81113" providerId="ADAL" clId="{FD3BD4DC-71D8-46F6-AA22-5552A9B6A2A7}" dt="2026-02-03T07:15:16.973" v="7839"/>
        <pc:sldMkLst>
          <pc:docMk/>
          <pc:sldMk cId="2693176179" sldId="2147474249"/>
        </pc:sldMkLst>
        <pc:spChg chg="add mod">
          <ac:chgData name="Jason Wiese" userId="4bff8d5b-7de6-4655-b397-69b0afc81113" providerId="ADAL" clId="{FD3BD4DC-71D8-46F6-AA22-5552A9B6A2A7}" dt="2026-02-03T07:15:16.973" v="7839"/>
          <ac:spMkLst>
            <pc:docMk/>
            <pc:sldMk cId="2693176179" sldId="2147474249"/>
            <ac:spMk id="3" creationId="{02279DC2-B2B5-D9EF-5C53-8D9AD132B6F2}"/>
          </ac:spMkLst>
        </pc:spChg>
        <pc:spChg chg="add mod">
          <ac:chgData name="Jason Wiese" userId="4bff8d5b-7de6-4655-b397-69b0afc81113" providerId="ADAL" clId="{FD3BD4DC-71D8-46F6-AA22-5552A9B6A2A7}" dt="2026-02-03T07:15:16.973" v="7839"/>
          <ac:spMkLst>
            <pc:docMk/>
            <pc:sldMk cId="2693176179" sldId="2147474249"/>
            <ac:spMk id="4" creationId="{27527ADC-6E6F-7037-7136-5ACA34BADAF2}"/>
          </ac:spMkLst>
        </pc:spChg>
        <pc:spChg chg="mod">
          <ac:chgData name="Jason Wiese" userId="4bff8d5b-7de6-4655-b397-69b0afc81113" providerId="ADAL" clId="{FD3BD4DC-71D8-46F6-AA22-5552A9B6A2A7}" dt="2026-02-03T04:57:02.103" v="4582" actId="2711"/>
          <ac:spMkLst>
            <pc:docMk/>
            <pc:sldMk cId="2693176179" sldId="2147474249"/>
            <ac:spMk id="10" creationId="{2D37B95F-1685-955A-ABD0-BAFCBAD8693F}"/>
          </ac:spMkLst>
        </pc:spChg>
        <pc:spChg chg="mod">
          <ac:chgData name="Jason Wiese" userId="4bff8d5b-7de6-4655-b397-69b0afc81113" providerId="ADAL" clId="{FD3BD4DC-71D8-46F6-AA22-5552A9B6A2A7}" dt="2026-02-03T04:57:02.103" v="4582" actId="2711"/>
          <ac:spMkLst>
            <pc:docMk/>
            <pc:sldMk cId="2693176179" sldId="2147474249"/>
            <ac:spMk id="11" creationId="{FE77F41B-537C-425B-769C-2C07B2165DDA}"/>
          </ac:spMkLst>
        </pc:spChg>
        <pc:spChg chg="mod">
          <ac:chgData name="Jason Wiese" userId="4bff8d5b-7de6-4655-b397-69b0afc81113" providerId="ADAL" clId="{FD3BD4DC-71D8-46F6-AA22-5552A9B6A2A7}" dt="2026-02-03T04:57:02.103" v="4582" actId="2711"/>
          <ac:spMkLst>
            <pc:docMk/>
            <pc:sldMk cId="2693176179" sldId="2147474249"/>
            <ac:spMk id="12" creationId="{6C04C972-8B76-F8A1-6790-64BB95867FCC}"/>
          </ac:spMkLst>
        </pc:spChg>
        <pc:spChg chg="mod">
          <ac:chgData name="Jason Wiese" userId="4bff8d5b-7de6-4655-b397-69b0afc81113" providerId="ADAL" clId="{FD3BD4DC-71D8-46F6-AA22-5552A9B6A2A7}" dt="2026-02-03T04:57:02.103" v="4582" actId="2711"/>
          <ac:spMkLst>
            <pc:docMk/>
            <pc:sldMk cId="2693176179" sldId="2147474249"/>
            <ac:spMk id="13" creationId="{019F1451-F2DE-A8AB-583E-EDFD10EA36E2}"/>
          </ac:spMkLst>
        </pc:spChg>
        <pc:spChg chg="mod">
          <ac:chgData name="Jason Wiese" userId="4bff8d5b-7de6-4655-b397-69b0afc81113" providerId="ADAL" clId="{FD3BD4DC-71D8-46F6-AA22-5552A9B6A2A7}" dt="2026-02-03T04:57:02.103" v="4582" actId="2711"/>
          <ac:spMkLst>
            <pc:docMk/>
            <pc:sldMk cId="2693176179" sldId="2147474249"/>
            <ac:spMk id="15" creationId="{A05FFBA7-115C-9381-A713-8B1D4812E23F}"/>
          </ac:spMkLst>
        </pc:spChg>
        <pc:spChg chg="mod">
          <ac:chgData name="Jason Wiese" userId="4bff8d5b-7de6-4655-b397-69b0afc81113" providerId="ADAL" clId="{FD3BD4DC-71D8-46F6-AA22-5552A9B6A2A7}" dt="2026-02-03T04:57:02.103" v="4582" actId="2711"/>
          <ac:spMkLst>
            <pc:docMk/>
            <pc:sldMk cId="2693176179" sldId="2147474249"/>
            <ac:spMk id="16" creationId="{E18E755E-7A55-8C2C-9615-8F4D38CB1353}"/>
          </ac:spMkLst>
        </pc:spChg>
        <pc:spChg chg="mod">
          <ac:chgData name="Jason Wiese" userId="4bff8d5b-7de6-4655-b397-69b0afc81113" providerId="ADAL" clId="{FD3BD4DC-71D8-46F6-AA22-5552A9B6A2A7}" dt="2026-02-03T04:57:02.103" v="4582" actId="2711"/>
          <ac:spMkLst>
            <pc:docMk/>
            <pc:sldMk cId="2693176179" sldId="2147474249"/>
            <ac:spMk id="22" creationId="{89FFF897-B62D-22C5-C8FC-D317463C6E15}"/>
          </ac:spMkLst>
        </pc:spChg>
        <pc:spChg chg="mod">
          <ac:chgData name="Jason Wiese" userId="4bff8d5b-7de6-4655-b397-69b0afc81113" providerId="ADAL" clId="{FD3BD4DC-71D8-46F6-AA22-5552A9B6A2A7}" dt="2026-02-03T04:57:02.103" v="4582" actId="2711"/>
          <ac:spMkLst>
            <pc:docMk/>
            <pc:sldMk cId="2693176179" sldId="2147474249"/>
            <ac:spMk id="23" creationId="{521A5D77-4D28-448E-3878-61B7C92BBA62}"/>
          </ac:spMkLst>
        </pc:spChg>
        <pc:spChg chg="mod">
          <ac:chgData name="Jason Wiese" userId="4bff8d5b-7de6-4655-b397-69b0afc81113" providerId="ADAL" clId="{FD3BD4DC-71D8-46F6-AA22-5552A9B6A2A7}" dt="2026-02-03T06:25:48.879" v="6597" actId="207"/>
          <ac:spMkLst>
            <pc:docMk/>
            <pc:sldMk cId="2693176179" sldId="2147474249"/>
            <ac:spMk id="24" creationId="{6A5B661A-0B03-A506-12D4-81A3D16D563D}"/>
          </ac:spMkLst>
        </pc:spChg>
        <pc:spChg chg="mod">
          <ac:chgData name="Jason Wiese" userId="4bff8d5b-7de6-4655-b397-69b0afc81113" providerId="ADAL" clId="{FD3BD4DC-71D8-46F6-AA22-5552A9B6A2A7}" dt="2026-02-03T04:57:02.103" v="4582" actId="2711"/>
          <ac:spMkLst>
            <pc:docMk/>
            <pc:sldMk cId="2693176179" sldId="2147474249"/>
            <ac:spMk id="30" creationId="{5AF4EFFA-935D-B231-8296-F841367D9D54}"/>
          </ac:spMkLst>
        </pc:spChg>
        <pc:picChg chg="add mod">
          <ac:chgData name="Jason Wiese" userId="4bff8d5b-7de6-4655-b397-69b0afc81113" providerId="ADAL" clId="{FD3BD4DC-71D8-46F6-AA22-5552A9B6A2A7}" dt="2026-02-03T07:15:16.973" v="7839"/>
          <ac:picMkLst>
            <pc:docMk/>
            <pc:sldMk cId="2693176179" sldId="2147474249"/>
            <ac:picMk id="2" creationId="{3EE68830-28D8-9E16-8D3F-3C2594EEC55C}"/>
          </ac:picMkLst>
        </pc:picChg>
      </pc:sldChg>
      <pc:sldChg chg="addSp delSp modSp add mod">
        <pc:chgData name="Jason Wiese" userId="4bff8d5b-7de6-4655-b397-69b0afc81113" providerId="ADAL" clId="{FD3BD4DC-71D8-46F6-AA22-5552A9B6A2A7}" dt="2026-02-04T17:05:37.934" v="7905" actId="14100"/>
        <pc:sldMkLst>
          <pc:docMk/>
          <pc:sldMk cId="2476580967" sldId="2147474250"/>
        </pc:sldMkLst>
        <pc:spChg chg="add mod">
          <ac:chgData name="Jason Wiese" userId="4bff8d5b-7de6-4655-b397-69b0afc81113" providerId="ADAL" clId="{FD3BD4DC-71D8-46F6-AA22-5552A9B6A2A7}" dt="2026-02-03T07:13:48.607" v="7813"/>
          <ac:spMkLst>
            <pc:docMk/>
            <pc:sldMk cId="2476580967" sldId="2147474250"/>
            <ac:spMk id="7" creationId="{CFBAC2EC-5920-1C78-C70F-F11BD3641A63}"/>
          </ac:spMkLst>
        </pc:spChg>
        <pc:spChg chg="add mod">
          <ac:chgData name="Jason Wiese" userId="4bff8d5b-7de6-4655-b397-69b0afc81113" providerId="ADAL" clId="{FD3BD4DC-71D8-46F6-AA22-5552A9B6A2A7}" dt="2026-02-03T07:13:48.607" v="7813"/>
          <ac:spMkLst>
            <pc:docMk/>
            <pc:sldMk cId="2476580967" sldId="2147474250"/>
            <ac:spMk id="12" creationId="{2DEDA230-216A-58AB-06B2-58ADA26545F5}"/>
          </ac:spMkLst>
        </pc:spChg>
        <pc:spChg chg="mod">
          <ac:chgData name="Jason Wiese" userId="4bff8d5b-7de6-4655-b397-69b0afc81113" providerId="ADAL" clId="{FD3BD4DC-71D8-46F6-AA22-5552A9B6A2A7}" dt="2026-02-04T17:05:37.934" v="7905" actId="14100"/>
          <ac:spMkLst>
            <pc:docMk/>
            <pc:sldMk cId="2476580967" sldId="2147474250"/>
            <ac:spMk id="15" creationId="{E46ABBD5-43FD-5049-27C6-4E48B92F24B5}"/>
          </ac:spMkLst>
        </pc:spChg>
        <pc:picChg chg="add mod">
          <ac:chgData name="Jason Wiese" userId="4bff8d5b-7de6-4655-b397-69b0afc81113" providerId="ADAL" clId="{FD3BD4DC-71D8-46F6-AA22-5552A9B6A2A7}" dt="2026-02-03T07:13:48.607" v="7813"/>
          <ac:picMkLst>
            <pc:docMk/>
            <pc:sldMk cId="2476580967" sldId="2147474250"/>
            <ac:picMk id="6" creationId="{20D7B71A-EB06-C679-981D-DFF1014A5E1D}"/>
          </ac:picMkLst>
        </pc:picChg>
      </pc:sldChg>
      <pc:sldChg chg="addSp delSp modSp add mod">
        <pc:chgData name="Jason Wiese" userId="4bff8d5b-7de6-4655-b397-69b0afc81113" providerId="ADAL" clId="{FD3BD4DC-71D8-46F6-AA22-5552A9B6A2A7}" dt="2026-02-10T15:02:25.412" v="9013" actId="20577"/>
        <pc:sldMkLst>
          <pc:docMk/>
          <pc:sldMk cId="3894685374" sldId="2147474253"/>
        </pc:sldMkLst>
        <pc:spChg chg="add mod">
          <ac:chgData name="Jason Wiese" userId="4bff8d5b-7de6-4655-b397-69b0afc81113" providerId="ADAL" clId="{FD3BD4DC-71D8-46F6-AA22-5552A9B6A2A7}" dt="2026-02-10T15:02:25.412" v="9013" actId="20577"/>
          <ac:spMkLst>
            <pc:docMk/>
            <pc:sldMk cId="3894685374" sldId="2147474253"/>
            <ac:spMk id="6" creationId="{B1094213-62ED-2089-CDFE-34188D350ACB}"/>
          </ac:spMkLst>
        </pc:spChg>
        <pc:spChg chg="del">
          <ac:chgData name="Jason Wiese" userId="4bff8d5b-7de6-4655-b397-69b0afc81113" providerId="ADAL" clId="{FD3BD4DC-71D8-46F6-AA22-5552A9B6A2A7}" dt="2026-02-10T14:59:11.745" v="8978" actId="478"/>
          <ac:spMkLst>
            <pc:docMk/>
            <pc:sldMk cId="3894685374" sldId="2147474253"/>
            <ac:spMk id="17" creationId="{BFFFE56F-3D0F-2454-2486-30FC0B8DFB6E}"/>
          </ac:spMkLst>
        </pc:spChg>
        <pc:spChg chg="del">
          <ac:chgData name="Jason Wiese" userId="4bff8d5b-7de6-4655-b397-69b0afc81113" providerId="ADAL" clId="{FD3BD4DC-71D8-46F6-AA22-5552A9B6A2A7}" dt="2026-02-10T14:59:11.745" v="8978" actId="478"/>
          <ac:spMkLst>
            <pc:docMk/>
            <pc:sldMk cId="3894685374" sldId="2147474253"/>
            <ac:spMk id="18" creationId="{4C26ECE8-F4CC-D9B5-EC71-D7805E0DE7C1}"/>
          </ac:spMkLst>
        </pc:spChg>
        <pc:spChg chg="mod">
          <ac:chgData name="Jason Wiese" userId="4bff8d5b-7de6-4655-b397-69b0afc81113" providerId="ADAL" clId="{FD3BD4DC-71D8-46F6-AA22-5552A9B6A2A7}" dt="2026-02-10T15:00:09.236" v="9003" actId="6549"/>
          <ac:spMkLst>
            <pc:docMk/>
            <pc:sldMk cId="3894685374" sldId="2147474253"/>
            <ac:spMk id="68" creationId="{2B7E8B8C-425F-78A1-6330-50E569FEB29B}"/>
          </ac:spMkLst>
        </pc:spChg>
        <pc:picChg chg="del">
          <ac:chgData name="Jason Wiese" userId="4bff8d5b-7de6-4655-b397-69b0afc81113" providerId="ADAL" clId="{FD3BD4DC-71D8-46F6-AA22-5552A9B6A2A7}" dt="2026-02-10T14:59:11.745" v="8978" actId="478"/>
          <ac:picMkLst>
            <pc:docMk/>
            <pc:sldMk cId="3894685374" sldId="2147474253"/>
            <ac:picMk id="16" creationId="{BE5EA02C-EE2F-FA67-A03D-E1C614F80C19}"/>
          </ac:picMkLst>
        </pc:picChg>
      </pc:sldChg>
      <pc:sldChg chg="addSp delSp modSp add mod">
        <pc:chgData name="Jason Wiese" userId="4bff8d5b-7de6-4655-b397-69b0afc81113" providerId="ADAL" clId="{FD3BD4DC-71D8-46F6-AA22-5552A9B6A2A7}" dt="2026-02-10T15:13:48.590" v="9074" actId="1076"/>
        <pc:sldMkLst>
          <pc:docMk/>
          <pc:sldMk cId="399093338" sldId="2147474254"/>
        </pc:sldMkLst>
        <pc:spChg chg="mod">
          <ac:chgData name="Jason Wiese" userId="4bff8d5b-7de6-4655-b397-69b0afc81113" providerId="ADAL" clId="{FD3BD4DC-71D8-46F6-AA22-5552A9B6A2A7}" dt="2026-02-10T15:09:05.781" v="9029" actId="114"/>
          <ac:spMkLst>
            <pc:docMk/>
            <pc:sldMk cId="399093338" sldId="2147474254"/>
            <ac:spMk id="8" creationId="{480638C1-DC10-C1F0-2FBA-E667EAD2CFB3}"/>
          </ac:spMkLst>
        </pc:spChg>
        <pc:picChg chg="del">
          <ac:chgData name="Jason Wiese" userId="4bff8d5b-7de6-4655-b397-69b0afc81113" providerId="ADAL" clId="{FD3BD4DC-71D8-46F6-AA22-5552A9B6A2A7}" dt="2026-02-10T15:03:21.121" v="9021" actId="478"/>
          <ac:picMkLst>
            <pc:docMk/>
            <pc:sldMk cId="399093338" sldId="2147474254"/>
            <ac:picMk id="3" creationId="{C912567A-136E-32BE-CAC7-D12A7B0CBCE9}"/>
          </ac:picMkLst>
        </pc:picChg>
        <pc:picChg chg="add mod ord">
          <ac:chgData name="Jason Wiese" userId="4bff8d5b-7de6-4655-b397-69b0afc81113" providerId="ADAL" clId="{FD3BD4DC-71D8-46F6-AA22-5552A9B6A2A7}" dt="2026-02-10T15:08:48.285" v="9028" actId="1076"/>
          <ac:picMkLst>
            <pc:docMk/>
            <pc:sldMk cId="399093338" sldId="2147474254"/>
            <ac:picMk id="5" creationId="{58B58149-19CD-C354-7FAA-B524D50D4EDE}"/>
          </ac:picMkLst>
        </pc:picChg>
        <pc:picChg chg="del">
          <ac:chgData name="Jason Wiese" userId="4bff8d5b-7de6-4655-b397-69b0afc81113" providerId="ADAL" clId="{FD3BD4DC-71D8-46F6-AA22-5552A9B6A2A7}" dt="2026-02-10T15:13:43.349" v="9071" actId="478"/>
          <ac:picMkLst>
            <pc:docMk/>
            <pc:sldMk cId="399093338" sldId="2147474254"/>
            <ac:picMk id="18" creationId="{D41068DF-28F9-009B-36DB-F387C65EA0EC}"/>
          </ac:picMkLst>
        </pc:picChg>
        <pc:picChg chg="add del">
          <ac:chgData name="Jason Wiese" userId="4bff8d5b-7de6-4655-b397-69b0afc81113" providerId="ADAL" clId="{FD3BD4DC-71D8-46F6-AA22-5552A9B6A2A7}" dt="2026-02-10T15:13:15.309" v="9064" actId="478"/>
          <ac:picMkLst>
            <pc:docMk/>
            <pc:sldMk cId="399093338" sldId="2147474254"/>
            <ac:picMk id="19" creationId="{4AF64A68-E0B7-5BE2-7430-862399B5D79E}"/>
          </ac:picMkLst>
        </pc:picChg>
        <pc:picChg chg="add mod ord">
          <ac:chgData name="Jason Wiese" userId="4bff8d5b-7de6-4655-b397-69b0afc81113" providerId="ADAL" clId="{FD3BD4DC-71D8-46F6-AA22-5552A9B6A2A7}" dt="2026-02-10T15:13:48.590" v="9074" actId="1076"/>
          <ac:picMkLst>
            <pc:docMk/>
            <pc:sldMk cId="399093338" sldId="2147474254"/>
            <ac:picMk id="21" creationId="{4FF12B7C-3997-0197-06DD-5851A0500DB1}"/>
          </ac:picMkLst>
        </pc:picChg>
      </pc:sldChg>
      <pc:sldChg chg="addSp modSp add del mod">
        <pc:chgData name="Jason Wiese" userId="4bff8d5b-7de6-4655-b397-69b0afc81113" providerId="ADAL" clId="{FD3BD4DC-71D8-46F6-AA22-5552A9B6A2A7}" dt="2026-02-10T15:00:29.370" v="9007" actId="47"/>
        <pc:sldMkLst>
          <pc:docMk/>
          <pc:sldMk cId="1832723659" sldId="2147474254"/>
        </pc:sldMkLst>
        <pc:picChg chg="add mod">
          <ac:chgData name="Jason Wiese" userId="4bff8d5b-7de6-4655-b397-69b0afc81113" providerId="ADAL" clId="{FD3BD4DC-71D8-46F6-AA22-5552A9B6A2A7}" dt="2026-02-10T14:59:36.590" v="8983" actId="14100"/>
          <ac:picMkLst>
            <pc:docMk/>
            <pc:sldMk cId="1832723659" sldId="2147474254"/>
            <ac:picMk id="5" creationId="{A5EAA187-81ED-C25C-5B7E-D00A35B70E32}"/>
          </ac:picMkLst>
        </pc:picChg>
      </pc:sldChg>
      <pc:sldChg chg="modSp mod">
        <pc:chgData name="Jason Wiese" userId="4bff8d5b-7de6-4655-b397-69b0afc81113" providerId="ADAL" clId="{FD3BD4DC-71D8-46F6-AA22-5552A9B6A2A7}" dt="2026-02-10T16:57:50.803" v="9122" actId="6549"/>
        <pc:sldMkLst>
          <pc:docMk/>
          <pc:sldMk cId="4116435695" sldId="2147474255"/>
        </pc:sldMkLst>
        <pc:spChg chg="mod">
          <ac:chgData name="Jason Wiese" userId="4bff8d5b-7de6-4655-b397-69b0afc81113" providerId="ADAL" clId="{FD3BD4DC-71D8-46F6-AA22-5552A9B6A2A7}" dt="2026-02-10T15:12:37.095" v="9060" actId="1035"/>
          <ac:spMkLst>
            <pc:docMk/>
            <pc:sldMk cId="4116435695" sldId="2147474255"/>
            <ac:spMk id="6" creationId="{809D3E87-DF6A-49DD-734C-D7D6A08D1435}"/>
          </ac:spMkLst>
        </pc:spChg>
        <pc:spChg chg="mod">
          <ac:chgData name="Jason Wiese" userId="4bff8d5b-7de6-4655-b397-69b0afc81113" providerId="ADAL" clId="{FD3BD4DC-71D8-46F6-AA22-5552A9B6A2A7}" dt="2026-02-10T16:57:50.803" v="9122" actId="6549"/>
          <ac:spMkLst>
            <pc:docMk/>
            <pc:sldMk cId="4116435695" sldId="2147474255"/>
            <ac:spMk id="12" creationId="{66DD8393-F5FA-2670-A676-07039A25C159}"/>
          </ac:spMkLst>
        </pc:spChg>
        <pc:spChg chg="mod">
          <ac:chgData name="Jason Wiese" userId="4bff8d5b-7de6-4655-b397-69b0afc81113" providerId="ADAL" clId="{FD3BD4DC-71D8-46F6-AA22-5552A9B6A2A7}" dt="2026-02-10T15:10:33.363" v="9056" actId="20577"/>
          <ac:spMkLst>
            <pc:docMk/>
            <pc:sldMk cId="4116435695" sldId="2147474255"/>
            <ac:spMk id="35" creationId="{01D5CA78-21D7-CA1C-3CE7-4D763C3E5B53}"/>
          </ac:spMkLst>
        </pc:spChg>
      </pc:sldChg>
      <pc:sldChg chg="delSp modSp add del mod">
        <pc:chgData name="Jason Wiese" userId="4bff8d5b-7de6-4655-b397-69b0afc81113" providerId="ADAL" clId="{FD3BD4DC-71D8-46F6-AA22-5552A9B6A2A7}" dt="2026-02-10T15:14:07.323" v="9075" actId="47"/>
        <pc:sldMkLst>
          <pc:docMk/>
          <pc:sldMk cId="2756723515" sldId="2147474256"/>
        </pc:sldMkLst>
        <pc:spChg chg="mod">
          <ac:chgData name="Jason Wiese" userId="4bff8d5b-7de6-4655-b397-69b0afc81113" providerId="ADAL" clId="{FD3BD4DC-71D8-46F6-AA22-5552A9B6A2A7}" dt="2026-02-10T15:12:56.640" v="9062" actId="1035"/>
          <ac:spMkLst>
            <pc:docMk/>
            <pc:sldMk cId="2756723515" sldId="2147474256"/>
            <ac:spMk id="6" creationId="{3E2BD8AD-6BBC-5629-4B57-40DB5CD0CC30}"/>
          </ac:spMkLst>
        </pc:spChg>
        <pc:spChg chg="del">
          <ac:chgData name="Jason Wiese" userId="4bff8d5b-7de6-4655-b397-69b0afc81113" providerId="ADAL" clId="{FD3BD4DC-71D8-46F6-AA22-5552A9B6A2A7}" dt="2026-02-10T15:10:56.043" v="9058" actId="478"/>
          <ac:spMkLst>
            <pc:docMk/>
            <pc:sldMk cId="2756723515" sldId="2147474256"/>
            <ac:spMk id="7" creationId="{604E2430-194F-980A-A478-95375028538A}"/>
          </ac:spMkLst>
        </pc:spChg>
        <pc:spChg chg="del">
          <ac:chgData name="Jason Wiese" userId="4bff8d5b-7de6-4655-b397-69b0afc81113" providerId="ADAL" clId="{FD3BD4DC-71D8-46F6-AA22-5552A9B6A2A7}" dt="2026-02-10T15:10:56.043" v="9058" actId="478"/>
          <ac:spMkLst>
            <pc:docMk/>
            <pc:sldMk cId="2756723515" sldId="2147474256"/>
            <ac:spMk id="16" creationId="{F2DCC9B9-19B3-9BBC-A343-3EA6EECE7409}"/>
          </ac:spMkLst>
        </pc:spChg>
        <pc:picChg chg="del">
          <ac:chgData name="Jason Wiese" userId="4bff8d5b-7de6-4655-b397-69b0afc81113" providerId="ADAL" clId="{FD3BD4DC-71D8-46F6-AA22-5552A9B6A2A7}" dt="2026-02-10T15:10:56.043" v="9058" actId="478"/>
          <ac:picMkLst>
            <pc:docMk/>
            <pc:sldMk cId="2756723515" sldId="2147474256"/>
            <ac:picMk id="2" creationId="{3532BFEA-EE5F-574D-7982-4489F089866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302487948380423E-2"/>
          <c:y val="4.9331966993223897E-2"/>
          <c:w val="0.96139502410323918"/>
          <c:h val="0.86115600433402695"/>
        </c:manualLayout>
      </c:layout>
      <c:barChart>
        <c:barDir val="col"/>
        <c:grouping val="clustered"/>
        <c:varyColors val="0"/>
        <c:ser>
          <c:idx val="0"/>
          <c:order val="0"/>
          <c:tx>
            <c:strRef>
              <c:f>Sheet1!$B$1</c:f>
              <c:strCache>
                <c:ptCount val="1"/>
                <c:pt idx="0">
                  <c:v>Column1</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2023</c:v>
                </c:pt>
                <c:pt idx="1">
                  <c:v>2024</c:v>
                </c:pt>
                <c:pt idx="2">
                  <c:v>2025</c:v>
                </c:pt>
                <c:pt idx="3">
                  <c:v>2026</c:v>
                </c:pt>
                <c:pt idx="4">
                  <c:v>2027</c:v>
                </c:pt>
                <c:pt idx="5">
                  <c:v>2028</c:v>
                </c:pt>
              </c:numCache>
            </c:numRef>
          </c:cat>
          <c:val>
            <c:numRef>
              <c:f>Sheet1!$B$2:$B$7</c:f>
              <c:numCache>
                <c:formatCode>"$"#,##0</c:formatCode>
                <c:ptCount val="6"/>
                <c:pt idx="0">
                  <c:v>84</c:v>
                </c:pt>
                <c:pt idx="1">
                  <c:v>97</c:v>
                </c:pt>
                <c:pt idx="2">
                  <c:v>111</c:v>
                </c:pt>
                <c:pt idx="3">
                  <c:v>129</c:v>
                </c:pt>
                <c:pt idx="4">
                  <c:v>145</c:v>
                </c:pt>
                <c:pt idx="5">
                  <c:v>172</c:v>
                </c:pt>
              </c:numCache>
            </c:numRef>
          </c:val>
          <c:extLst>
            <c:ext xmlns:c16="http://schemas.microsoft.com/office/drawing/2014/chart" uri="{C3380CC4-5D6E-409C-BE32-E72D297353CC}">
              <c16:uniqueId val="{00000000-EEA5-4B8B-AD57-98D6C9B5AA59}"/>
            </c:ext>
          </c:extLst>
        </c:ser>
        <c:dLbls>
          <c:showLegendKey val="0"/>
          <c:showVal val="0"/>
          <c:showCatName val="0"/>
          <c:showSerName val="0"/>
          <c:showPercent val="0"/>
          <c:showBubbleSize val="0"/>
        </c:dLbls>
        <c:gapWidth val="125"/>
        <c:axId val="1099928224"/>
        <c:axId val="1099924384"/>
      </c:barChart>
      <c:catAx>
        <c:axId val="1099928224"/>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099924384"/>
        <c:crosses val="autoZero"/>
        <c:auto val="1"/>
        <c:lblAlgn val="ctr"/>
        <c:lblOffset val="100"/>
        <c:noMultiLvlLbl val="0"/>
      </c:catAx>
      <c:valAx>
        <c:axId val="1099924384"/>
        <c:scaling>
          <c:orientation val="minMax"/>
        </c:scaling>
        <c:delete val="1"/>
        <c:axPos val="l"/>
        <c:numFmt formatCode="&quot;$&quot;#,##0" sourceLinked="1"/>
        <c:majorTickMark val="none"/>
        <c:minorTickMark val="none"/>
        <c:tickLblPos val="nextTo"/>
        <c:crossAx val="1099928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798400520777133"/>
          <c:y val="0"/>
          <c:w val="0.43311923213676062"/>
          <c:h val="1"/>
        </c:manualLayout>
      </c:layout>
      <c:barChart>
        <c:barDir val="bar"/>
        <c:grouping val="clustered"/>
        <c:varyColors val="0"/>
        <c:ser>
          <c:idx val="0"/>
          <c:order val="0"/>
          <c:tx>
            <c:strRef>
              <c:f>Sheet1!$B$1</c:f>
              <c:strCache>
                <c:ptCount val="1"/>
                <c:pt idx="0">
                  <c:v>Series 1</c:v>
                </c:pt>
              </c:strCache>
            </c:strRef>
          </c:tx>
          <c:spPr>
            <a:solidFill>
              <a:srgbClr val="1B1464"/>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0-90C1-4393-8ADF-6A4DDCFF3173}"/>
              </c:ext>
            </c:extLst>
          </c:dPt>
          <c:dLbls>
            <c:spPr>
              <a:noFill/>
              <a:ln>
                <a:noFill/>
              </a:ln>
              <a:effectLst/>
            </c:spPr>
            <c:txPr>
              <a:bodyPr rot="0" spcFirstLastPara="1" vertOverflow="ellipsis" vert="horz" wrap="square" anchor="ctr" anchorCtr="1"/>
              <a:lstStyle/>
              <a:p>
                <a:pPr>
                  <a:defRPr sz="16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Social Media</c:v>
                </c:pt>
                <c:pt idx="1">
                  <c:v>Digital Video</c:v>
                </c:pt>
                <c:pt idx="2">
                  <c:v>Influencer Marketing</c:v>
                </c:pt>
                <c:pt idx="3">
                  <c:v>Mobile</c:v>
                </c:pt>
                <c:pt idx="4">
                  <c:v>Gaming</c:v>
                </c:pt>
                <c:pt idx="5">
                  <c:v>Search</c:v>
                </c:pt>
                <c:pt idx="6">
                  <c:v>Digital Display</c:v>
                </c:pt>
                <c:pt idx="7">
                  <c:v>Livestreaming</c:v>
                </c:pt>
              </c:strCache>
            </c:strRef>
          </c:cat>
          <c:val>
            <c:numRef>
              <c:f>Sheet1!$B$2:$B$9</c:f>
              <c:numCache>
                <c:formatCode>0%</c:formatCode>
                <c:ptCount val="8"/>
                <c:pt idx="0">
                  <c:v>0.59</c:v>
                </c:pt>
                <c:pt idx="1">
                  <c:v>0.34</c:v>
                </c:pt>
                <c:pt idx="2">
                  <c:v>0.27</c:v>
                </c:pt>
                <c:pt idx="3">
                  <c:v>0.26</c:v>
                </c:pt>
                <c:pt idx="4">
                  <c:v>0.25</c:v>
                </c:pt>
                <c:pt idx="5">
                  <c:v>0.22</c:v>
                </c:pt>
                <c:pt idx="6">
                  <c:v>0.21</c:v>
                </c:pt>
                <c:pt idx="7">
                  <c:v>0.21</c:v>
                </c:pt>
              </c:numCache>
            </c:numRef>
          </c:val>
          <c:extLst>
            <c:ext xmlns:c16="http://schemas.microsoft.com/office/drawing/2014/chart" uri="{C3380CC4-5D6E-409C-BE32-E72D297353CC}">
              <c16:uniqueId val="{00000000-F75E-4DC5-B227-886D045645C3}"/>
            </c:ext>
          </c:extLst>
        </c:ser>
        <c:dLbls>
          <c:showLegendKey val="0"/>
          <c:showVal val="0"/>
          <c:showCatName val="0"/>
          <c:showSerName val="0"/>
          <c:showPercent val="0"/>
          <c:showBubbleSize val="0"/>
        </c:dLbls>
        <c:gapWidth val="100"/>
        <c:axId val="1172876544"/>
        <c:axId val="1172873184"/>
      </c:barChart>
      <c:catAx>
        <c:axId val="1172876544"/>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Arial" panose="020B0604020202020204" pitchFamily="34" charset="0"/>
                <a:ea typeface="+mn-ea"/>
                <a:cs typeface="Arial" panose="020B0604020202020204" pitchFamily="34" charset="0"/>
              </a:defRPr>
            </a:pPr>
            <a:endParaRPr lang="en-US"/>
          </a:p>
        </c:txPr>
        <c:crossAx val="1172873184"/>
        <c:crosses val="autoZero"/>
        <c:auto val="1"/>
        <c:lblAlgn val="ctr"/>
        <c:lblOffset val="100"/>
        <c:noMultiLvlLbl val="0"/>
      </c:catAx>
      <c:valAx>
        <c:axId val="1172873184"/>
        <c:scaling>
          <c:orientation val="minMax"/>
          <c:max val="0.60000000000000009"/>
        </c:scaling>
        <c:delete val="1"/>
        <c:axPos val="t"/>
        <c:numFmt formatCode="0%" sourceLinked="1"/>
        <c:majorTickMark val="out"/>
        <c:minorTickMark val="none"/>
        <c:tickLblPos val="nextTo"/>
        <c:crossAx val="1172876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rgbClr val="1B1464"/>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Total Respondents</c:v>
                </c:pt>
              </c:strCache>
            </c:strRef>
          </c:tx>
          <c:dPt>
            <c:idx val="0"/>
            <c:bubble3D val="0"/>
            <c:spPr>
              <a:solidFill>
                <a:srgbClr val="4EBEA4"/>
              </a:solidFill>
              <a:ln w="19050">
                <a:solidFill>
                  <a:schemeClr val="lt1"/>
                </a:solidFill>
              </a:ln>
              <a:effectLst/>
            </c:spPr>
            <c:extLst>
              <c:ext xmlns:c16="http://schemas.microsoft.com/office/drawing/2014/chart" uri="{C3380CC4-5D6E-409C-BE32-E72D297353CC}">
                <c16:uniqueId val="{00000001-3AB4-45E1-AD7E-9BF5B51E7053}"/>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3AB4-45E1-AD7E-9BF5B51E7053}"/>
              </c:ext>
            </c:extLst>
          </c:dPt>
          <c:dPt>
            <c:idx val="2"/>
            <c:bubble3D val="0"/>
            <c:spPr>
              <a:solidFill>
                <a:srgbClr val="1F1A62"/>
              </a:solidFill>
              <a:ln w="19050">
                <a:solidFill>
                  <a:schemeClr val="lt1"/>
                </a:solidFill>
              </a:ln>
              <a:effectLst/>
            </c:spPr>
            <c:extLst>
              <c:ext xmlns:c16="http://schemas.microsoft.com/office/drawing/2014/chart" uri="{C3380CC4-5D6E-409C-BE32-E72D297353CC}">
                <c16:uniqueId val="{00000005-3AB4-45E1-AD7E-9BF5B51E705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 </c:v>
                </c:pt>
                <c:pt idx="2">
                  <c:v>Not Sure/Don't know</c:v>
                </c:pt>
              </c:strCache>
            </c:strRef>
          </c:cat>
          <c:val>
            <c:numRef>
              <c:f>Sheet1!$B$2:$B$4</c:f>
              <c:numCache>
                <c:formatCode>0%</c:formatCode>
                <c:ptCount val="3"/>
                <c:pt idx="0">
                  <c:v>0.41</c:v>
                </c:pt>
                <c:pt idx="1">
                  <c:v>0.41</c:v>
                </c:pt>
                <c:pt idx="2">
                  <c:v>0.18</c:v>
                </c:pt>
              </c:numCache>
            </c:numRef>
          </c:val>
          <c:extLst>
            <c:ext xmlns:c16="http://schemas.microsoft.com/office/drawing/2014/chart" uri="{C3380CC4-5D6E-409C-BE32-E72D297353CC}">
              <c16:uniqueId val="{00000006-3AB4-45E1-AD7E-9BF5B51E7053}"/>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0.18378989667495477"/>
          <c:y val="1.9600071095271007E-2"/>
          <c:w val="0.63242020665009047"/>
          <c:h val="7.281580743161646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9A4F1-CA36-E043-A091-9D449DD11926}"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727F9-3F91-3F46-B202-A775857851D3}" type="slidenum">
              <a:rPr lang="en-US" smtClean="0"/>
              <a:t>‹#›</a:t>
            </a:fld>
            <a:endParaRPr lang="en-US"/>
          </a:p>
        </p:txBody>
      </p:sp>
    </p:spTree>
    <p:extLst>
      <p:ext uri="{BB962C8B-B14F-4D97-AF65-F5344CB8AC3E}">
        <p14:creationId xmlns:p14="http://schemas.microsoft.com/office/powerpoint/2010/main" val="317950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F7E67-CFDE-751C-88E8-F6195877E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3219D-F355-0F92-1ADF-CF496C2772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DB75B8-CCC3-E074-4A73-3C14191189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0986F8-2C67-5B11-535B-AFE24711CA61}"/>
              </a:ext>
            </a:extLst>
          </p:cNvPr>
          <p:cNvSpPr>
            <a:spLocks noGrp="1"/>
          </p:cNvSpPr>
          <p:nvPr>
            <p:ph type="sldNum" sz="quarter" idx="5"/>
          </p:nvPr>
        </p:nvSpPr>
        <p:spPr/>
        <p:txBody>
          <a:bodyPr/>
          <a:lstStyle/>
          <a:p>
            <a:pPr marL="0" marR="0" lvl="0" indent="0" algn="r" defTabSz="924285"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28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029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59EBE-0DDC-7180-361C-269DABC03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88594-7B7A-7FD4-2267-05118FE458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2E7EDC-92AC-535D-8FC0-513108A454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E78066-F05C-1453-9BDA-CB99D7ADF6CC}"/>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849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727F9-3F91-3F46-B202-A775857851D3}" type="slidenum">
              <a:rPr lang="en-US" smtClean="0"/>
              <a:t>26</a:t>
            </a:fld>
            <a:endParaRPr lang="en-US"/>
          </a:p>
        </p:txBody>
      </p:sp>
    </p:spTree>
    <p:extLst>
      <p:ext uri="{BB962C8B-B14F-4D97-AF65-F5344CB8AC3E}">
        <p14:creationId xmlns:p14="http://schemas.microsoft.com/office/powerpoint/2010/main" val="994891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9600-E19A-8BB2-6552-57364C881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C731E-080A-6F8B-F2DF-3794ED49BC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DAB940-7F2D-7D93-289C-9C53DE3FD6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E09111-4218-80C2-6881-164109D4CE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727F9-3F91-3F46-B202-A775857851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789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77B2F-6C56-7E44-ADEB-5CF802259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37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793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CED4-227C-0B09-95FD-2EFE5C353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55CCD-005C-E3D5-2EF8-D42E7BD22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1733E-593E-63D4-358F-77D551ABEB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8E8014-1212-8C98-96D6-445E27596549}"/>
              </a:ext>
            </a:extLst>
          </p:cNvPr>
          <p:cNvSpPr>
            <a:spLocks noGrp="1"/>
          </p:cNvSpPr>
          <p:nvPr>
            <p:ph type="sldNum" sz="quarter" idx="5"/>
          </p:nvPr>
        </p:nvSpPr>
        <p:spPr/>
        <p:txBody>
          <a:bodyPr/>
          <a:lstStyle/>
          <a:p>
            <a:pPr marL="0" marR="0" lvl="0" indent="0" algn="r" defTabSz="932863"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86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8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727F9-3F91-3F46-B202-A775857851D3}" type="slidenum">
              <a:rPr lang="en-US" smtClean="0"/>
              <a:t>37</a:t>
            </a:fld>
            <a:endParaRPr lang="en-US"/>
          </a:p>
        </p:txBody>
      </p:sp>
    </p:spTree>
    <p:extLst>
      <p:ext uri="{BB962C8B-B14F-4D97-AF65-F5344CB8AC3E}">
        <p14:creationId xmlns:p14="http://schemas.microsoft.com/office/powerpoint/2010/main" val="1068093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81CBB-297C-EF95-FDA9-D6DA03C76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169A6-A962-C646-5F97-22885EEAF9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71EDE3-0959-09FF-A722-7636BEBF61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315A4E-6AD8-AF1B-251A-9F16D0046D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727F9-3F91-3F46-B202-A775857851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867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83F3-EB22-2C63-E7AF-D74CAA7B5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6398B-7A44-3BDC-746E-B38D3FAB58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1C0EBA-EBE7-1CF3-1935-8B5C2FDAD1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5C2BD7-91F7-FAF6-9392-E6478C8B75EA}"/>
              </a:ext>
            </a:extLst>
          </p:cNvPr>
          <p:cNvSpPr>
            <a:spLocks noGrp="1"/>
          </p:cNvSpPr>
          <p:nvPr>
            <p:ph type="sldNum" sz="quarter" idx="5"/>
          </p:nvPr>
        </p:nvSpPr>
        <p:spPr/>
        <p:txBody>
          <a:bodyPr/>
          <a:lstStyle/>
          <a:p>
            <a:pPr marL="0" marR="0" lvl="0" indent="0" algn="r" defTabSz="98445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445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817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727F9-3F91-3F46-B202-A775857851D3}" type="slidenum">
              <a:rPr lang="en-US" smtClean="0"/>
              <a:t>40</a:t>
            </a:fld>
            <a:endParaRPr lang="en-US"/>
          </a:p>
        </p:txBody>
      </p:sp>
    </p:spTree>
    <p:extLst>
      <p:ext uri="{BB962C8B-B14F-4D97-AF65-F5344CB8AC3E}">
        <p14:creationId xmlns:p14="http://schemas.microsoft.com/office/powerpoint/2010/main" val="105803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EF714-1675-6592-BF13-1712D8979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FB037-2760-C27F-4CA4-1E80B00F1B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3FDF74-F598-18E8-945E-17F1EA4B46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19A170-B5CA-1E14-EAA3-0F88C5101230}"/>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25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6A72-1BEE-38D7-A0EF-6CBADDA4B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C8D58-3E5E-1726-C039-01D9F98BFA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3A09EB-877E-D584-152C-087BE541BB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AE9BD1-1D8E-2C93-DD8C-2B9F7353D8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727F9-3F91-3F46-B202-A775857851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577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C0DAC-E2A3-9E5A-BCCA-124990061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6124C-B824-FBC3-6B7A-E1C09A4C97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7440C9-AA79-8789-5F52-551F8F51E8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700F37-804D-5278-0AAE-A8AC89C15BF6}"/>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36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727F9-3F91-3F46-B202-A775857851D3}" type="slidenum">
              <a:rPr lang="en-US" smtClean="0"/>
              <a:t>6</a:t>
            </a:fld>
            <a:endParaRPr lang="en-US"/>
          </a:p>
        </p:txBody>
      </p:sp>
    </p:spTree>
    <p:extLst>
      <p:ext uri="{BB962C8B-B14F-4D97-AF65-F5344CB8AC3E}">
        <p14:creationId xmlns:p14="http://schemas.microsoft.com/office/powerpoint/2010/main" val="254357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727F9-3F91-3F46-B202-A775857851D3}" type="slidenum">
              <a:rPr lang="en-US" smtClean="0"/>
              <a:t>7</a:t>
            </a:fld>
            <a:endParaRPr lang="en-US"/>
          </a:p>
        </p:txBody>
      </p:sp>
    </p:spTree>
    <p:extLst>
      <p:ext uri="{BB962C8B-B14F-4D97-AF65-F5344CB8AC3E}">
        <p14:creationId xmlns:p14="http://schemas.microsoft.com/office/powerpoint/2010/main" val="726977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4A427-76FA-D795-670A-D74097BA8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E50D4-032A-9F3E-4864-482FDDA0AB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806BC4-9380-13EB-0623-6EC74F9F1F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04ACF0-9F66-7DEF-D45B-7693E9CB3AE5}"/>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48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94A30-68B6-80A3-1821-6429E73DE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DA8B4-3A77-39F0-3A55-68CB59E1E5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7373826-D953-4E50-8CBB-0DEDC37684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42A307-252C-BA13-662B-98611FBD1700}"/>
              </a:ext>
            </a:extLst>
          </p:cNvPr>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92FED-9218-7AA4-5A86-6D53F801C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94C76-C07B-8A19-9F1D-0DE46B461DD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78FB19A-C21A-99FF-201A-D5D50E1694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09294B-D7AC-2D73-4049-FDE7BAA44E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727F9-3F91-3F46-B202-A775857851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6235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Arial" panose="020B0604020202020204" pitchFamily="34" charset="0"/>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84677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Arial" panose="020B0604020202020204" pitchFamily="34" charset="0"/>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171125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Arial" panose="020B0604020202020204" pitchFamily="34" charset="0"/>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Arial" panose="020B0604020202020204" pitchFamily="34" charset="0"/>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3773162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3664260126"/>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2749314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Arial" panose="020B0604020202020204" pitchFamily="34" charset="0"/>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Arial" panose="020B0604020202020204" pitchFamily="34" charset="0"/>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Arial" panose="020B0604020202020204" pitchFamily="34" charset="0"/>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229892700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Arial" panose="020B0604020202020204" pitchFamily="34" charset="0"/>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Arial" panose="020B0604020202020204" pitchFamily="34" charset="0"/>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Arial" panose="020B0604020202020204" pitchFamily="34" charset="0"/>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Arial" panose="020B0604020202020204" pitchFamily="34" charset="0"/>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93566086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Arial" panose="020B0604020202020204" pitchFamily="34" charset="0"/>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Arial" panose="020B0604020202020204" pitchFamily="34" charset="0"/>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Arial" panose="020B0604020202020204" pitchFamily="34" charset="0"/>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Arial" panose="020B0604020202020204" pitchFamily="34" charset="0"/>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Arial" panose="020B0604020202020204" pitchFamily="34" charset="0"/>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Arial" panose="020B0604020202020204" pitchFamily="34" charset="0"/>
              </a:defRPr>
            </a:lvl1pPr>
          </a:lstStyle>
          <a:p>
            <a:pPr lvl="0"/>
            <a:r>
              <a:rPr lang="en-GB"/>
              <a:t>Title goes here</a:t>
            </a:r>
          </a:p>
        </p:txBody>
      </p:sp>
    </p:spTree>
    <p:extLst>
      <p:ext uri="{BB962C8B-B14F-4D97-AF65-F5344CB8AC3E}">
        <p14:creationId xmlns:p14="http://schemas.microsoft.com/office/powerpoint/2010/main" val="314363804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Arial" panose="020B0604020202020204" pitchFamily="34" charset="0"/>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Arial" panose="020B0604020202020204" pitchFamily="34" charset="0"/>
              </a:defRPr>
            </a:lvl1pPr>
          </a:lstStyle>
          <a:p>
            <a:pPr lvl="0"/>
            <a:r>
              <a:rPr lang="en-GB"/>
              <a:t>Title goes here</a:t>
            </a:r>
          </a:p>
        </p:txBody>
      </p:sp>
    </p:spTree>
    <p:extLst>
      <p:ext uri="{BB962C8B-B14F-4D97-AF65-F5344CB8AC3E}">
        <p14:creationId xmlns:p14="http://schemas.microsoft.com/office/powerpoint/2010/main" val="302165887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28075667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4206878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Arial" panose="020B0604020202020204" pitchFamily="34" charset="0"/>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160957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Tree>
    <p:extLst>
      <p:ext uri="{BB962C8B-B14F-4D97-AF65-F5344CB8AC3E}">
        <p14:creationId xmlns:p14="http://schemas.microsoft.com/office/powerpoint/2010/main" val="295630286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lvl1pPr>
              <a:defRPr>
                <a:latin typeface="Arial" panose="020B0604020202020204" pitchFamily="34" charset="0"/>
              </a:defRPr>
            </a:lvl1pPr>
          </a:lstStyle>
          <a:p>
            <a:fld id="{50C3853C-0ABA-4CA4-8950-F4B459562918}" type="datetimeFigureOut">
              <a:rPr lang="en-US" smtClean="0"/>
              <a:pPr/>
              <a:t>2/10/2026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672540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A5E0EF2-BE1A-6AEB-404D-1D6FF0FA9B5C}"/>
              </a:ext>
            </a:extLst>
          </p:cNvPr>
          <p:cNvPicPr>
            <a:picLocks noChangeAspect="1"/>
          </p:cNvPicPr>
          <p:nvPr/>
        </p:nvPicPr>
        <p:blipFill>
          <a:blip r:embed="rId2"/>
          <a:stretch>
            <a:fillRect/>
          </a:stretch>
        </p:blipFill>
        <p:spPr>
          <a:xfrm>
            <a:off x="0" y="0"/>
            <a:ext cx="12192000" cy="6858000"/>
          </a:xfrm>
          <a:prstGeom prst="rect">
            <a:avLst/>
          </a:prstGeom>
        </p:spPr>
      </p:pic>
      <p:pic>
        <p:nvPicPr>
          <p:cNvPr id="14" name="Picture 13" descr="Shape, icon&#10;&#10;Description automatically generated">
            <a:extLst>
              <a:ext uri="{FF2B5EF4-FFF2-40B4-BE49-F238E27FC236}">
                <a16:creationId xmlns:a16="http://schemas.microsoft.com/office/drawing/2014/main" id="{03B7EFEC-3D66-53C0-EC6F-081C01AB33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Content Placeholder 6" descr="Logo&#10;&#10;Description automatically generated with low confidence">
            <a:extLst>
              <a:ext uri="{FF2B5EF4-FFF2-40B4-BE49-F238E27FC236}">
                <a16:creationId xmlns:a16="http://schemas.microsoft.com/office/drawing/2014/main" id="{BA670E09-8B86-E91C-5B81-86C708D8DD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7864" y="-175756"/>
            <a:ext cx="4945315" cy="2781740"/>
          </a:xfrm>
        </p:spPr>
      </p:pic>
      <p:sp>
        <p:nvSpPr>
          <p:cNvPr id="18" name="TextBox 17">
            <a:extLst>
              <a:ext uri="{FF2B5EF4-FFF2-40B4-BE49-F238E27FC236}">
                <a16:creationId xmlns:a16="http://schemas.microsoft.com/office/drawing/2014/main" id="{2F4CC368-33C9-2083-0262-7AC9FE7F25A0}"/>
              </a:ext>
            </a:extLst>
          </p:cNvPr>
          <p:cNvSpPr txBox="1"/>
          <p:nvPr/>
        </p:nvSpPr>
        <p:spPr>
          <a:xfrm>
            <a:off x="7113897" y="1061225"/>
            <a:ext cx="4879519" cy="307777"/>
          </a:xfrm>
          <a:prstGeom prst="rect">
            <a:avLst/>
          </a:prstGeom>
        </p:spPr>
        <p:txBody>
          <a:bodyPr wrap="square" rtlCol="0">
            <a:spAutoFit/>
          </a:bodyPr>
          <a:lstStyle/>
          <a:p>
            <a:pPr algn="ctr"/>
            <a:r>
              <a:rPr lang="en-US" sz="1400" spc="750">
                <a:solidFill>
                  <a:schemeClr val="accent1"/>
                </a:solidFill>
                <a:latin typeface="Century Gothic" panose="020B0502020202020204" pitchFamily="34" charset="0"/>
                <a:ea typeface="Arial" charset="0"/>
                <a:cs typeface="Arial" panose="020B0604020202020204" pitchFamily="34" charset="0"/>
              </a:rPr>
              <a:t>FANDOM COMES FIRST™</a:t>
            </a:r>
            <a:endParaRPr lang="en-US" sz="1400" spc="750">
              <a:solidFill>
                <a:schemeClr val="bg1"/>
              </a:solidFill>
              <a:latin typeface="Century Gothic" panose="020B0502020202020204" pitchFamily="34" charset="0"/>
              <a:ea typeface="Arial" charset="0"/>
              <a:cs typeface="Arial" panose="020B0604020202020204" pitchFamily="34" charset="0"/>
            </a:endParaRPr>
          </a:p>
        </p:txBody>
      </p:sp>
      <p:sp>
        <p:nvSpPr>
          <p:cNvPr id="2" name="Title 1">
            <a:extLst>
              <a:ext uri="{FF2B5EF4-FFF2-40B4-BE49-F238E27FC236}">
                <a16:creationId xmlns:a16="http://schemas.microsoft.com/office/drawing/2014/main" id="{B3B2036B-8449-4F6E-9837-2690ABC0BC62}"/>
              </a:ext>
            </a:extLst>
          </p:cNvPr>
          <p:cNvSpPr>
            <a:spLocks noGrp="1"/>
          </p:cNvSpPr>
          <p:nvPr>
            <p:ph type="ctrTitle"/>
          </p:nvPr>
        </p:nvSpPr>
        <p:spPr>
          <a:xfrm>
            <a:off x="6629400" y="1696826"/>
            <a:ext cx="4853354" cy="3414822"/>
          </a:xfrm>
        </p:spPr>
        <p:txBody>
          <a:bodyPr anchor="ctr"/>
          <a:lstStyle>
            <a:lvl1pPr marL="0" algn="ctr" defTabSz="914400" rtl="0" eaLnBrk="1" latinLnBrk="0" hangingPunct="1">
              <a:spcBef>
                <a:spcPts val="600"/>
              </a:spcBef>
              <a:defRPr lang="en-US" sz="3600" b="1" kern="1200" dirty="0">
                <a:solidFill>
                  <a:schemeClr val="bg1"/>
                </a:solidFill>
                <a:latin typeface="Century Gothic" panose="020B0502020202020204" pitchFamily="34" charset="0"/>
                <a:ea typeface="Century Gothic" panose="020B0502020202020204" pitchFamily="34" charset="0"/>
                <a:cs typeface="Arial" charset="0"/>
              </a:defRPr>
            </a:lvl1pPr>
          </a:lstStyle>
          <a:p>
            <a:r>
              <a:rPr lang="en-US"/>
              <a:t>Click to edit Master title style</a:t>
            </a:r>
          </a:p>
        </p:txBody>
      </p:sp>
      <p:sp>
        <p:nvSpPr>
          <p:cNvPr id="3" name="Subtitle 2">
            <a:extLst>
              <a:ext uri="{FF2B5EF4-FFF2-40B4-BE49-F238E27FC236}">
                <a16:creationId xmlns:a16="http://schemas.microsoft.com/office/drawing/2014/main" id="{6B8065E2-EFE7-42CE-BD2B-20BA67CF353B}"/>
              </a:ext>
            </a:extLst>
          </p:cNvPr>
          <p:cNvSpPr>
            <a:spLocks noGrp="1"/>
          </p:cNvSpPr>
          <p:nvPr>
            <p:ph type="subTitle" idx="1"/>
          </p:nvPr>
        </p:nvSpPr>
        <p:spPr>
          <a:xfrm>
            <a:off x="6629400" y="5310613"/>
            <a:ext cx="4853354" cy="1010877"/>
          </a:xfrm>
          <a:prstGeom prst="rect">
            <a:avLst/>
          </a:prstGeom>
        </p:spPr>
        <p:txBody>
          <a:bodyPr anchor="t"/>
          <a:lstStyle>
            <a:lvl1pPr marL="0" indent="0" algn="ctr">
              <a:buNone/>
              <a:defRPr lang="en-US" sz="2000" kern="1200" cap="all" spc="750" baseline="0" dirty="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Oval 20">
            <a:extLst>
              <a:ext uri="{FF2B5EF4-FFF2-40B4-BE49-F238E27FC236}">
                <a16:creationId xmlns:a16="http://schemas.microsoft.com/office/drawing/2014/main" id="{47A2B374-186F-3334-20C2-FE12F57DF962}"/>
              </a:ext>
            </a:extLst>
          </p:cNvPr>
          <p:cNvSpPr>
            <a:spLocks noChangeAspect="1"/>
          </p:cNvSpPr>
          <p:nvPr/>
        </p:nvSpPr>
        <p:spPr>
          <a:xfrm>
            <a:off x="1069143" y="1469382"/>
            <a:ext cx="5166360" cy="516636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pic>
        <p:nvPicPr>
          <p:cNvPr id="7" name="Graphic 6">
            <a:extLst>
              <a:ext uri="{FF2B5EF4-FFF2-40B4-BE49-F238E27FC236}">
                <a16:creationId xmlns:a16="http://schemas.microsoft.com/office/drawing/2014/main" id="{5FEEB9AF-DE1A-BEE7-054B-E20AF06F847D}"/>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4450" t="45808" r="34450" b="45808"/>
          <a:stretch/>
        </p:blipFill>
        <p:spPr>
          <a:xfrm>
            <a:off x="8928182" y="496303"/>
            <a:ext cx="2633712" cy="548640"/>
          </a:xfrm>
          <a:prstGeom prst="rect">
            <a:avLst/>
          </a:prstGeom>
        </p:spPr>
      </p:pic>
      <p:sp>
        <p:nvSpPr>
          <p:cNvPr id="10" name="Picture Placeholder 9">
            <a:extLst>
              <a:ext uri="{FF2B5EF4-FFF2-40B4-BE49-F238E27FC236}">
                <a16:creationId xmlns:a16="http://schemas.microsoft.com/office/drawing/2014/main" id="{349CCB92-22C8-684D-0B3D-40DFD38F79DB}"/>
              </a:ext>
            </a:extLst>
          </p:cNvPr>
          <p:cNvSpPr>
            <a:spLocks noGrp="1" noChangeAspect="1"/>
          </p:cNvSpPr>
          <p:nvPr>
            <p:ph type="pic" sz="quarter" idx="10" hasCustomPrompt="1"/>
          </p:nvPr>
        </p:nvSpPr>
        <p:spPr>
          <a:xfrm>
            <a:off x="1097719" y="1501386"/>
            <a:ext cx="5102225" cy="5102352"/>
          </a:xfrm>
          <a:prstGeom prst="ellipse">
            <a:avLst/>
          </a:prstGeom>
        </p:spPr>
        <p:txBody>
          <a:bodyPr anchor="t"/>
          <a:lstStyle>
            <a:lvl1pPr algn="ctr">
              <a:defRPr>
                <a:solidFill>
                  <a:schemeClr val="bg1"/>
                </a:solidFill>
              </a:defRPr>
            </a:lvl1pPr>
          </a:lstStyle>
          <a:p>
            <a:r>
              <a:rPr lang="en-US"/>
              <a:t>Double click on image icon and select image from desktop</a:t>
            </a:r>
          </a:p>
        </p:txBody>
      </p:sp>
    </p:spTree>
    <p:extLst>
      <p:ext uri="{BB962C8B-B14F-4D97-AF65-F5344CB8AC3E}">
        <p14:creationId xmlns:p14="http://schemas.microsoft.com/office/powerpoint/2010/main" val="2202075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85C654-BD52-44C1-9206-E947789C350B}"/>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8" name="Content Placeholder 7">
            <a:extLst>
              <a:ext uri="{FF2B5EF4-FFF2-40B4-BE49-F238E27FC236}">
                <a16:creationId xmlns:a16="http://schemas.microsoft.com/office/drawing/2014/main" id="{F9A16312-D8FB-45C7-BEF1-79CA087E47C1}"/>
              </a:ext>
            </a:extLst>
          </p:cNvPr>
          <p:cNvSpPr>
            <a:spLocks noGrp="1"/>
          </p:cNvSpPr>
          <p:nvPr>
            <p:ph sz="quarter" idx="13"/>
          </p:nvPr>
        </p:nvSpPr>
        <p:spPr>
          <a:xfrm>
            <a:off x="428625" y="1503484"/>
            <a:ext cx="11334750" cy="4783625"/>
          </a:xfrm>
          <a:prstGeom prst="rect">
            <a:avLst/>
          </a:prstGeom>
        </p:spPr>
        <p:txBody>
          <a:bodyPr wrap="square"/>
          <a:lstStyle>
            <a:lvl1pPr>
              <a:defRPr>
                <a:solidFill>
                  <a:schemeClr val="bg2"/>
                </a:solidFill>
              </a:defRPr>
            </a:lvl1pPr>
            <a:lvl2pPr>
              <a:buClr>
                <a:schemeClr val="tx2"/>
              </a:buCl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F3FBCB66-21E1-451D-A8E5-DCCB814E2A79}"/>
              </a:ext>
            </a:extLst>
          </p:cNvPr>
          <p:cNvSpPr>
            <a:spLocks noGrp="1"/>
          </p:cNvSpPr>
          <p:nvPr>
            <p:ph type="body" sz="quarter" idx="14"/>
          </p:nvPr>
        </p:nvSpPr>
        <p:spPr>
          <a:xfrm>
            <a:off x="428625" y="914348"/>
            <a:ext cx="11334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D33EA5BB-1298-7EA3-F6B3-D56BD31832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1412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85C654-BD52-44C1-9206-E947789C350B}"/>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8" name="Content Placeholder 7">
            <a:extLst>
              <a:ext uri="{FF2B5EF4-FFF2-40B4-BE49-F238E27FC236}">
                <a16:creationId xmlns:a16="http://schemas.microsoft.com/office/drawing/2014/main" id="{F9A16312-D8FB-45C7-BEF1-79CA087E47C1}"/>
              </a:ext>
            </a:extLst>
          </p:cNvPr>
          <p:cNvSpPr>
            <a:spLocks noGrp="1"/>
          </p:cNvSpPr>
          <p:nvPr>
            <p:ph sz="quarter" idx="13"/>
          </p:nvPr>
        </p:nvSpPr>
        <p:spPr>
          <a:xfrm>
            <a:off x="428625" y="1503484"/>
            <a:ext cx="11334750" cy="4783625"/>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F3FBCB66-21E1-451D-A8E5-DCCB814E2A79}"/>
              </a:ext>
            </a:extLst>
          </p:cNvPr>
          <p:cNvSpPr>
            <a:spLocks noGrp="1"/>
          </p:cNvSpPr>
          <p:nvPr>
            <p:ph type="body" sz="quarter" idx="14"/>
          </p:nvPr>
        </p:nvSpPr>
        <p:spPr>
          <a:xfrm>
            <a:off x="428625" y="914348"/>
            <a:ext cx="11334750" cy="558553"/>
          </a:xfrm>
          <a:prstGeom prst="rect">
            <a:avLst/>
          </a:prstGeom>
        </p:spPr>
        <p:txBody>
          <a:bodyPr vert="horz" wrap="square" lIns="0" tIns="45720" rIns="91440" bIns="45720" rtlCol="0">
            <a:noAutofit/>
          </a:bodyPr>
          <a:lstStyle>
            <a:lvl1pPr>
              <a:defRPr lang="en-US" sz="1800" dirty="0">
                <a:solidFill>
                  <a:schemeClr val="tx2"/>
                </a:solidFill>
              </a:defRPr>
            </a:lvl1pPr>
          </a:lstStyle>
          <a:p>
            <a:pPr lvl="0">
              <a:tabLst>
                <a:tab pos="2854325" algn="l"/>
              </a:tabLst>
            </a:pPr>
            <a:r>
              <a:rPr lang="en-US"/>
              <a:t>Click to edit Master text styles</a:t>
            </a:r>
          </a:p>
        </p:txBody>
      </p:sp>
      <p:sp>
        <p:nvSpPr>
          <p:cNvPr id="3" name="Title 2">
            <a:extLst>
              <a:ext uri="{FF2B5EF4-FFF2-40B4-BE49-F238E27FC236}">
                <a16:creationId xmlns:a16="http://schemas.microsoft.com/office/drawing/2014/main" id="{D33EA5BB-1298-7EA3-F6B3-D56BD3183279}"/>
              </a:ext>
            </a:extLst>
          </p:cNvPr>
          <p:cNvSpPr>
            <a:spLocks noGrp="1"/>
          </p:cNvSpPr>
          <p:nvPr>
            <p:ph type="title"/>
          </p:nvPr>
        </p:nvSpPr>
        <p:spPr/>
        <p:txBody>
          <a:bodyPr/>
          <a:lstStyle/>
          <a:p>
            <a:r>
              <a:rPr lang="en-US"/>
              <a:t>Click to edit Master title style</a:t>
            </a:r>
          </a:p>
        </p:txBody>
      </p:sp>
      <p:pic>
        <p:nvPicPr>
          <p:cNvPr id="13" name="Picture 12">
            <a:extLst>
              <a:ext uri="{FF2B5EF4-FFF2-40B4-BE49-F238E27FC236}">
                <a16:creationId xmlns:a16="http://schemas.microsoft.com/office/drawing/2014/main" id="{2F8480DF-BAF1-A5BC-10EA-3749107D25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53" r="18575" b="23446"/>
          <a:stretch/>
        </p:blipFill>
        <p:spPr>
          <a:xfrm>
            <a:off x="3843330" y="-1"/>
            <a:ext cx="8348670" cy="6858001"/>
          </a:xfrm>
          <a:prstGeom prst="rect">
            <a:avLst/>
          </a:prstGeom>
        </p:spPr>
      </p:pic>
    </p:spTree>
    <p:extLst>
      <p:ext uri="{BB962C8B-B14F-4D97-AF65-F5344CB8AC3E}">
        <p14:creationId xmlns:p14="http://schemas.microsoft.com/office/powerpoint/2010/main" val="1611141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67C5F8-44E4-76F1-70A2-C8123125F712}"/>
              </a:ext>
            </a:extLst>
          </p:cNvPr>
          <p:cNvSpPr/>
          <p:nvPr/>
        </p:nvSpPr>
        <p:spPr>
          <a:xfrm>
            <a:off x="0" y="0"/>
            <a:ext cx="12192000" cy="139469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0785C654-BD52-44C1-9206-E947789C350B}"/>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8" name="Content Placeholder 7">
            <a:extLst>
              <a:ext uri="{FF2B5EF4-FFF2-40B4-BE49-F238E27FC236}">
                <a16:creationId xmlns:a16="http://schemas.microsoft.com/office/drawing/2014/main" id="{F9A16312-D8FB-45C7-BEF1-79CA087E47C1}"/>
              </a:ext>
            </a:extLst>
          </p:cNvPr>
          <p:cNvSpPr>
            <a:spLocks noGrp="1"/>
          </p:cNvSpPr>
          <p:nvPr>
            <p:ph sz="quarter" idx="13"/>
          </p:nvPr>
        </p:nvSpPr>
        <p:spPr>
          <a:xfrm>
            <a:off x="428625" y="1503484"/>
            <a:ext cx="11334750" cy="4783625"/>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F3FBCB66-21E1-451D-A8E5-DCCB814E2A79}"/>
              </a:ext>
            </a:extLst>
          </p:cNvPr>
          <p:cNvSpPr>
            <a:spLocks noGrp="1"/>
          </p:cNvSpPr>
          <p:nvPr>
            <p:ph type="body" sz="quarter" idx="14"/>
          </p:nvPr>
        </p:nvSpPr>
        <p:spPr>
          <a:xfrm>
            <a:off x="428625" y="914348"/>
            <a:ext cx="11334750" cy="558553"/>
          </a:xfrm>
          <a:prstGeom prst="rect">
            <a:avLst/>
          </a:prstGeom>
        </p:spPr>
        <p:txBody>
          <a:bodyPr vert="horz" wrap="square" lIns="0" tIns="45720" rIns="91440" bIns="45720" rtlCol="0">
            <a:noAutofit/>
          </a:bodyPr>
          <a:lstStyle>
            <a:lvl1pPr>
              <a:defRPr lang="en-US" sz="1800" dirty="0">
                <a:solidFill>
                  <a:schemeClr val="tx2"/>
                </a:solidFill>
              </a:defRPr>
            </a:lvl1pPr>
          </a:lstStyle>
          <a:p>
            <a:pPr lvl="0">
              <a:tabLst>
                <a:tab pos="2854325" algn="l"/>
              </a:tabLst>
            </a:pPr>
            <a:r>
              <a:rPr lang="en-US"/>
              <a:t>Click to edit Master text styles</a:t>
            </a:r>
          </a:p>
        </p:txBody>
      </p:sp>
      <p:sp>
        <p:nvSpPr>
          <p:cNvPr id="3" name="Title 2">
            <a:extLst>
              <a:ext uri="{FF2B5EF4-FFF2-40B4-BE49-F238E27FC236}">
                <a16:creationId xmlns:a16="http://schemas.microsoft.com/office/drawing/2014/main" id="{D33EA5BB-1298-7EA3-F6B3-D56BD31832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6468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D56006-B2DD-435C-9BE1-B1151F918E0A}"/>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6" name="Title 5">
            <a:extLst>
              <a:ext uri="{FF2B5EF4-FFF2-40B4-BE49-F238E27FC236}">
                <a16:creationId xmlns:a16="http://schemas.microsoft.com/office/drawing/2014/main" id="{22C9C017-E031-4B8F-9A3F-F2E1C1A887DE}"/>
              </a:ext>
            </a:extLst>
          </p:cNvPr>
          <p:cNvSpPr>
            <a:spLocks noGrp="1"/>
          </p:cNvSpPr>
          <p:nvPr>
            <p:ph type="title"/>
          </p:nvPr>
        </p:nvSpPr>
        <p:spPr/>
        <p:txBody>
          <a:bodyPr/>
          <a:lstStyle/>
          <a:p>
            <a:r>
              <a:rPr lang="en-US"/>
              <a:t>Click to edit Master title style</a:t>
            </a:r>
          </a:p>
        </p:txBody>
      </p:sp>
      <p:sp>
        <p:nvSpPr>
          <p:cNvPr id="2" name="Text Placeholder 5">
            <a:extLst>
              <a:ext uri="{FF2B5EF4-FFF2-40B4-BE49-F238E27FC236}">
                <a16:creationId xmlns:a16="http://schemas.microsoft.com/office/drawing/2014/main" id="{655EB259-4690-9843-FCD8-67422BA17429}"/>
              </a:ext>
            </a:extLst>
          </p:cNvPr>
          <p:cNvSpPr>
            <a:spLocks noGrp="1"/>
          </p:cNvSpPr>
          <p:nvPr>
            <p:ph type="body" sz="quarter" idx="14"/>
          </p:nvPr>
        </p:nvSpPr>
        <p:spPr>
          <a:xfrm>
            <a:off x="428625" y="914348"/>
            <a:ext cx="11334750" cy="558553"/>
          </a:xfrm>
          <a:prstGeom prst="rect">
            <a:avLst/>
          </a:prstGeom>
        </p:spPr>
        <p:txBody>
          <a:bodyPr vert="horz" wrap="square" lIns="0" tIns="45720" rIns="91440" bIns="45720" rtlCol="0">
            <a:noAutofit/>
          </a:bodyPr>
          <a:lstStyle>
            <a:lvl1pPr>
              <a:defRPr lang="en-US" sz="1800" dirty="0">
                <a:solidFill>
                  <a:schemeClr val="tx2"/>
                </a:solidFill>
              </a:defRPr>
            </a:lvl1pPr>
          </a:lstStyle>
          <a:p>
            <a:pPr lvl="0">
              <a:tabLst>
                <a:tab pos="2854325" algn="l"/>
              </a:tabLst>
            </a:pPr>
            <a:r>
              <a:rPr lang="en-US"/>
              <a:t>Click to edit Master text styles</a:t>
            </a:r>
          </a:p>
        </p:txBody>
      </p:sp>
    </p:spTree>
    <p:extLst>
      <p:ext uri="{BB962C8B-B14F-4D97-AF65-F5344CB8AC3E}">
        <p14:creationId xmlns:p14="http://schemas.microsoft.com/office/powerpoint/2010/main" val="156745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71E5BC-55B7-48C1-AA3F-C34EDB0EA711}"/>
              </a:ext>
            </a:extLst>
          </p:cNvPr>
          <p:cNvSpPr>
            <a:spLocks noGrp="1"/>
          </p:cNvSpPr>
          <p:nvPr>
            <p:ph type="sldNum" sz="quarter" idx="12"/>
          </p:nvPr>
        </p:nvSpPr>
        <p:spPr/>
        <p:txBody>
          <a:bodyPr/>
          <a:lstStyle/>
          <a:p>
            <a:fld id="{4FBB0140-7D63-42F5-A90E-E5D9551B7719}" type="slidenum">
              <a:rPr lang="en-US" smtClean="0"/>
              <a:t>‹#›</a:t>
            </a:fld>
            <a:endParaRPr lang="en-US"/>
          </a:p>
        </p:txBody>
      </p:sp>
    </p:spTree>
    <p:extLst>
      <p:ext uri="{BB962C8B-B14F-4D97-AF65-F5344CB8AC3E}">
        <p14:creationId xmlns:p14="http://schemas.microsoft.com/office/powerpoint/2010/main" val="3529098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4F408F-75B7-173B-B0CF-FB161B8B4F41}"/>
              </a:ext>
            </a:extLst>
          </p:cNvPr>
          <p:cNvSpPr/>
          <p:nvPr/>
        </p:nvSpPr>
        <p:spPr>
          <a:xfrm>
            <a:off x="0" y="-1"/>
            <a:ext cx="2122858" cy="68580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0785C654-BD52-44C1-9206-E947789C350B}"/>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8" name="Content Placeholder 7">
            <a:extLst>
              <a:ext uri="{FF2B5EF4-FFF2-40B4-BE49-F238E27FC236}">
                <a16:creationId xmlns:a16="http://schemas.microsoft.com/office/drawing/2014/main" id="{F9A16312-D8FB-45C7-BEF1-79CA087E47C1}"/>
              </a:ext>
            </a:extLst>
          </p:cNvPr>
          <p:cNvSpPr>
            <a:spLocks noGrp="1"/>
          </p:cNvSpPr>
          <p:nvPr>
            <p:ph sz="quarter" idx="13"/>
          </p:nvPr>
        </p:nvSpPr>
        <p:spPr>
          <a:xfrm>
            <a:off x="2616591" y="1503484"/>
            <a:ext cx="9146783" cy="4783625"/>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F3FBCB66-21E1-451D-A8E5-DCCB814E2A79}"/>
              </a:ext>
            </a:extLst>
          </p:cNvPr>
          <p:cNvSpPr>
            <a:spLocks noGrp="1"/>
          </p:cNvSpPr>
          <p:nvPr>
            <p:ph type="body" sz="quarter" idx="14"/>
          </p:nvPr>
        </p:nvSpPr>
        <p:spPr>
          <a:xfrm>
            <a:off x="2616591" y="914348"/>
            <a:ext cx="9146783"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D33EA5BB-1298-7EA3-F6B3-D56BD3183279}"/>
              </a:ext>
            </a:extLst>
          </p:cNvPr>
          <p:cNvSpPr>
            <a:spLocks noGrp="1"/>
          </p:cNvSpPr>
          <p:nvPr>
            <p:ph type="title"/>
          </p:nvPr>
        </p:nvSpPr>
        <p:spPr>
          <a:xfrm>
            <a:off x="2616591" y="474786"/>
            <a:ext cx="9146783" cy="399806"/>
          </a:xfrm>
        </p:spPr>
        <p:txBody>
          <a:bodyPr/>
          <a:lstStyle/>
          <a:p>
            <a:r>
              <a:rPr lang="en-US"/>
              <a:t>Click to edit Master title style</a:t>
            </a:r>
          </a:p>
        </p:txBody>
      </p:sp>
      <p:pic>
        <p:nvPicPr>
          <p:cNvPr id="5" name="Graphic 4">
            <a:extLst>
              <a:ext uri="{FF2B5EF4-FFF2-40B4-BE49-F238E27FC236}">
                <a16:creationId xmlns:a16="http://schemas.microsoft.com/office/drawing/2014/main" id="{BA78A722-EE62-3CC4-3AD1-55C1A4DD6A4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50" t="45808" r="34450" b="45808"/>
          <a:stretch/>
        </p:blipFill>
        <p:spPr>
          <a:xfrm>
            <a:off x="309437" y="6435916"/>
            <a:ext cx="1360751" cy="283464"/>
          </a:xfrm>
          <a:prstGeom prst="rect">
            <a:avLst/>
          </a:prstGeom>
        </p:spPr>
      </p:pic>
    </p:spTree>
    <p:extLst>
      <p:ext uri="{BB962C8B-B14F-4D97-AF65-F5344CB8AC3E}">
        <p14:creationId xmlns:p14="http://schemas.microsoft.com/office/powerpoint/2010/main" val="877439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4F408F-75B7-173B-B0CF-FB161B8B4F41}"/>
              </a:ext>
            </a:extLst>
          </p:cNvPr>
          <p:cNvSpPr/>
          <p:nvPr/>
        </p:nvSpPr>
        <p:spPr>
          <a:xfrm>
            <a:off x="0" y="-1"/>
            <a:ext cx="2122858" cy="68580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0785C654-BD52-44C1-9206-E947789C350B}"/>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8" name="Content Placeholder 7">
            <a:extLst>
              <a:ext uri="{FF2B5EF4-FFF2-40B4-BE49-F238E27FC236}">
                <a16:creationId xmlns:a16="http://schemas.microsoft.com/office/drawing/2014/main" id="{F9A16312-D8FB-45C7-BEF1-79CA087E47C1}"/>
              </a:ext>
            </a:extLst>
          </p:cNvPr>
          <p:cNvSpPr>
            <a:spLocks noGrp="1"/>
          </p:cNvSpPr>
          <p:nvPr>
            <p:ph sz="quarter" idx="13"/>
          </p:nvPr>
        </p:nvSpPr>
        <p:spPr>
          <a:xfrm>
            <a:off x="2616591" y="1503484"/>
            <a:ext cx="9146783" cy="4783625"/>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F3FBCB66-21E1-451D-A8E5-DCCB814E2A79}"/>
              </a:ext>
            </a:extLst>
          </p:cNvPr>
          <p:cNvSpPr>
            <a:spLocks noGrp="1"/>
          </p:cNvSpPr>
          <p:nvPr>
            <p:ph type="body" sz="quarter" idx="14"/>
          </p:nvPr>
        </p:nvSpPr>
        <p:spPr>
          <a:xfrm>
            <a:off x="2616591" y="914348"/>
            <a:ext cx="9146783" cy="558553"/>
          </a:xfrm>
          <a:prstGeom prst="rect">
            <a:avLst/>
          </a:prstGeom>
        </p:spPr>
        <p:txBody>
          <a:bodyPr vert="horz" wrap="square" lIns="0" tIns="45720" rIns="91440" bIns="45720" rtlCol="0">
            <a:noAutofit/>
          </a:bodyPr>
          <a:lstStyle>
            <a:lvl1pPr>
              <a:defRPr lang="en-US" sz="1800" dirty="0">
                <a:solidFill>
                  <a:schemeClr val="tx2"/>
                </a:solidFill>
              </a:defRPr>
            </a:lvl1pPr>
          </a:lstStyle>
          <a:p>
            <a:pPr lvl="0">
              <a:tabLst>
                <a:tab pos="2854325" algn="l"/>
              </a:tabLst>
            </a:pPr>
            <a:r>
              <a:rPr lang="en-US"/>
              <a:t>Click to edit Master text styles</a:t>
            </a:r>
          </a:p>
        </p:txBody>
      </p:sp>
      <p:sp>
        <p:nvSpPr>
          <p:cNvPr id="3" name="Title 2">
            <a:extLst>
              <a:ext uri="{FF2B5EF4-FFF2-40B4-BE49-F238E27FC236}">
                <a16:creationId xmlns:a16="http://schemas.microsoft.com/office/drawing/2014/main" id="{D33EA5BB-1298-7EA3-F6B3-D56BD3183279}"/>
              </a:ext>
            </a:extLst>
          </p:cNvPr>
          <p:cNvSpPr>
            <a:spLocks noGrp="1"/>
          </p:cNvSpPr>
          <p:nvPr>
            <p:ph type="title"/>
          </p:nvPr>
        </p:nvSpPr>
        <p:spPr>
          <a:xfrm>
            <a:off x="2616591" y="474786"/>
            <a:ext cx="9146783" cy="399806"/>
          </a:xfrm>
        </p:spPr>
        <p:txBody>
          <a:bodyPr/>
          <a:lstStyle/>
          <a:p>
            <a:r>
              <a:rPr lang="en-US"/>
              <a:t>Click to edit Master title style</a:t>
            </a:r>
          </a:p>
        </p:txBody>
      </p:sp>
      <p:pic>
        <p:nvPicPr>
          <p:cNvPr id="5" name="Graphic 4">
            <a:extLst>
              <a:ext uri="{FF2B5EF4-FFF2-40B4-BE49-F238E27FC236}">
                <a16:creationId xmlns:a16="http://schemas.microsoft.com/office/drawing/2014/main" id="{2752C99F-9049-E792-C9B3-F9CC6F413464}"/>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50" t="45808" r="34450" b="45808"/>
          <a:stretch/>
        </p:blipFill>
        <p:spPr>
          <a:xfrm>
            <a:off x="309437" y="6435916"/>
            <a:ext cx="1360751" cy="283464"/>
          </a:xfrm>
          <a:prstGeom prst="rect">
            <a:avLst/>
          </a:prstGeom>
        </p:spPr>
      </p:pic>
    </p:spTree>
    <p:extLst>
      <p:ext uri="{BB962C8B-B14F-4D97-AF65-F5344CB8AC3E}">
        <p14:creationId xmlns:p14="http://schemas.microsoft.com/office/powerpoint/2010/main" val="2043907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latin typeface="Arial" panose="020B0604020202020204" pitchFamily="34" charset="0"/>
            </a:endParaRP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Arial" panose="020B0604020202020204" pitchFamily="34" charset="0"/>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latin typeface="Arial" panose="020B0604020202020204" pitchFamily="34" charset="0"/>
                </a:endParaRPr>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latin typeface="Arial" panose="020B0604020202020204" pitchFamily="34" charset="0"/>
                </a:endParaRPr>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latin typeface="Arial" panose="020B0604020202020204" pitchFamily="34" charset="0"/>
                </a:endParaRPr>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latin typeface="Arial" panose="020B0604020202020204" pitchFamily="34" charset="0"/>
                </a:endParaRPr>
              </a:p>
            </p:txBody>
          </p:sp>
        </p:grpSp>
      </p:grpSp>
    </p:spTree>
    <p:extLst>
      <p:ext uri="{BB962C8B-B14F-4D97-AF65-F5344CB8AC3E}">
        <p14:creationId xmlns:p14="http://schemas.microsoft.com/office/powerpoint/2010/main" val="228692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B7E46E-D0CD-2F5B-F536-AABCEB2C025D}"/>
              </a:ext>
            </a:extLst>
          </p:cNvPr>
          <p:cNvSpPr/>
          <p:nvPr/>
        </p:nvSpPr>
        <p:spPr>
          <a:xfrm>
            <a:off x="0" y="1336431"/>
            <a:ext cx="12192000" cy="2661412"/>
          </a:xfrm>
          <a:prstGeom prst="rect">
            <a:avLst/>
          </a:prstGeom>
          <a:solidFill>
            <a:schemeClr val="bg1"/>
          </a:solidFill>
          <a:ln>
            <a:noFill/>
          </a:ln>
          <a:effectLst>
            <a:glow rad="114300">
              <a:schemeClr val="bg1">
                <a:lumMod val="8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20" name="Rectangle 19">
            <a:extLst>
              <a:ext uri="{FF2B5EF4-FFF2-40B4-BE49-F238E27FC236}">
                <a16:creationId xmlns:a16="http://schemas.microsoft.com/office/drawing/2014/main" id="{5168B834-BFB8-D62F-055C-28BE479DF636}"/>
              </a:ext>
            </a:extLst>
          </p:cNvPr>
          <p:cNvSpPr/>
          <p:nvPr/>
        </p:nvSpPr>
        <p:spPr>
          <a:xfrm>
            <a:off x="0" y="4062581"/>
            <a:ext cx="12192000" cy="2795418"/>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6" name="Title 5">
            <a:extLst>
              <a:ext uri="{FF2B5EF4-FFF2-40B4-BE49-F238E27FC236}">
                <a16:creationId xmlns:a16="http://schemas.microsoft.com/office/drawing/2014/main" id="{22C9C017-E031-4B8F-9A3F-F2E1C1A887DE}"/>
              </a:ext>
            </a:extLst>
          </p:cNvPr>
          <p:cNvSpPr>
            <a:spLocks noGrp="1"/>
          </p:cNvSpPr>
          <p:nvPr>
            <p:ph type="title"/>
          </p:nvPr>
        </p:nvSpPr>
        <p:spPr/>
        <p:txBody>
          <a:bodyPr/>
          <a:lstStyle/>
          <a:p>
            <a:r>
              <a:rPr lang="en-US"/>
              <a:t>Click to edit Master title style</a:t>
            </a:r>
          </a:p>
        </p:txBody>
      </p:sp>
      <p:sp>
        <p:nvSpPr>
          <p:cNvPr id="2" name="Text Placeholder 5">
            <a:extLst>
              <a:ext uri="{FF2B5EF4-FFF2-40B4-BE49-F238E27FC236}">
                <a16:creationId xmlns:a16="http://schemas.microsoft.com/office/drawing/2014/main" id="{655EB259-4690-9843-FCD8-67422BA17429}"/>
              </a:ext>
            </a:extLst>
          </p:cNvPr>
          <p:cNvSpPr>
            <a:spLocks noGrp="1"/>
          </p:cNvSpPr>
          <p:nvPr>
            <p:ph type="body" sz="quarter" idx="14"/>
          </p:nvPr>
        </p:nvSpPr>
        <p:spPr>
          <a:xfrm>
            <a:off x="428625" y="914348"/>
            <a:ext cx="11334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
        <p:nvSpPr>
          <p:cNvPr id="8" name="Rectangle 7">
            <a:extLst>
              <a:ext uri="{FF2B5EF4-FFF2-40B4-BE49-F238E27FC236}">
                <a16:creationId xmlns:a16="http://schemas.microsoft.com/office/drawing/2014/main" id="{FAA25FA1-2464-EA8B-DE95-AAC22934C585}"/>
              </a:ext>
            </a:extLst>
          </p:cNvPr>
          <p:cNvSpPr/>
          <p:nvPr/>
        </p:nvSpPr>
        <p:spPr>
          <a:xfrm>
            <a:off x="8101079" y="3937542"/>
            <a:ext cx="4090921" cy="129868"/>
          </a:xfrm>
          <a:prstGeom prst="rect">
            <a:avLst/>
          </a:prstGeom>
          <a:solidFill>
            <a:schemeClr val="accent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9" name="Rectangle 8">
            <a:extLst>
              <a:ext uri="{FF2B5EF4-FFF2-40B4-BE49-F238E27FC236}">
                <a16:creationId xmlns:a16="http://schemas.microsoft.com/office/drawing/2014/main" id="{0A932731-F00E-2C14-85E5-03631D0478A4}"/>
              </a:ext>
            </a:extLst>
          </p:cNvPr>
          <p:cNvSpPr/>
          <p:nvPr/>
        </p:nvSpPr>
        <p:spPr>
          <a:xfrm>
            <a:off x="0" y="3937542"/>
            <a:ext cx="4063284" cy="1298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10" name="Rectangle 9">
            <a:extLst>
              <a:ext uri="{FF2B5EF4-FFF2-40B4-BE49-F238E27FC236}">
                <a16:creationId xmlns:a16="http://schemas.microsoft.com/office/drawing/2014/main" id="{A39F1934-9825-D67B-FD0D-99463AEE6D18}"/>
              </a:ext>
            </a:extLst>
          </p:cNvPr>
          <p:cNvSpPr/>
          <p:nvPr/>
        </p:nvSpPr>
        <p:spPr>
          <a:xfrm>
            <a:off x="4040811" y="3937542"/>
            <a:ext cx="4082740" cy="12986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17" name="Picture Placeholder 16">
            <a:extLst>
              <a:ext uri="{FF2B5EF4-FFF2-40B4-BE49-F238E27FC236}">
                <a16:creationId xmlns:a16="http://schemas.microsoft.com/office/drawing/2014/main" id="{1B92280B-D427-64BA-B480-2980B81962C4}"/>
              </a:ext>
            </a:extLst>
          </p:cNvPr>
          <p:cNvSpPr>
            <a:spLocks noGrp="1"/>
          </p:cNvSpPr>
          <p:nvPr>
            <p:ph type="pic" sz="quarter" idx="15"/>
          </p:nvPr>
        </p:nvSpPr>
        <p:spPr>
          <a:xfrm>
            <a:off x="0" y="4062581"/>
            <a:ext cx="4036291" cy="2795418"/>
          </a:xfrm>
          <a:solidFill>
            <a:schemeClr val="tx1"/>
          </a:solidFill>
        </p:spPr>
        <p:txBody>
          <a:bodyPr/>
          <a:lstStyle>
            <a:lvl1pPr>
              <a:defRPr>
                <a:solidFill>
                  <a:schemeClr val="bg1"/>
                </a:solidFill>
              </a:defRPr>
            </a:lvl1pPr>
          </a:lstStyle>
          <a:p>
            <a:r>
              <a:rPr lang="en-US"/>
              <a:t>Click icon to add picture</a:t>
            </a:r>
          </a:p>
        </p:txBody>
      </p:sp>
      <p:sp>
        <p:nvSpPr>
          <p:cNvPr id="18" name="Picture Placeholder 16">
            <a:extLst>
              <a:ext uri="{FF2B5EF4-FFF2-40B4-BE49-F238E27FC236}">
                <a16:creationId xmlns:a16="http://schemas.microsoft.com/office/drawing/2014/main" id="{00DDA202-5119-0653-106F-9C1D2EFD0166}"/>
              </a:ext>
            </a:extLst>
          </p:cNvPr>
          <p:cNvSpPr>
            <a:spLocks noGrp="1"/>
          </p:cNvSpPr>
          <p:nvPr>
            <p:ph type="pic" sz="quarter" idx="16"/>
          </p:nvPr>
        </p:nvSpPr>
        <p:spPr>
          <a:xfrm>
            <a:off x="8109526" y="4062581"/>
            <a:ext cx="4082473" cy="2795418"/>
          </a:xfrm>
          <a:solidFill>
            <a:schemeClr val="tx1"/>
          </a:solidFill>
        </p:spPr>
        <p:txBody>
          <a:bodyPr/>
          <a:lstStyle>
            <a:lvl1pPr>
              <a:defRPr>
                <a:solidFill>
                  <a:schemeClr val="bg1"/>
                </a:solidFill>
              </a:defRPr>
            </a:lvl1pPr>
          </a:lstStyle>
          <a:p>
            <a:r>
              <a:rPr lang="en-US"/>
              <a:t>Click icon to add picture</a:t>
            </a:r>
          </a:p>
        </p:txBody>
      </p:sp>
      <p:sp>
        <p:nvSpPr>
          <p:cNvPr id="19" name="Picture Placeholder 16">
            <a:extLst>
              <a:ext uri="{FF2B5EF4-FFF2-40B4-BE49-F238E27FC236}">
                <a16:creationId xmlns:a16="http://schemas.microsoft.com/office/drawing/2014/main" id="{FDBF5862-EE9F-366B-9403-C0FD06898B47}"/>
              </a:ext>
            </a:extLst>
          </p:cNvPr>
          <p:cNvSpPr>
            <a:spLocks noGrp="1"/>
          </p:cNvSpPr>
          <p:nvPr>
            <p:ph type="pic" sz="quarter" idx="17"/>
          </p:nvPr>
        </p:nvSpPr>
        <p:spPr>
          <a:xfrm>
            <a:off x="4036291" y="4062581"/>
            <a:ext cx="4091709" cy="2795418"/>
          </a:xfrm>
          <a:solidFill>
            <a:schemeClr val="tx1"/>
          </a:solidFill>
        </p:spPr>
        <p:txBody>
          <a:bodyPr/>
          <a:lstStyle>
            <a:lvl1pPr>
              <a:defRPr>
                <a:solidFill>
                  <a:schemeClr val="bg1"/>
                </a:solidFill>
              </a:defRPr>
            </a:lvl1pPr>
          </a:lstStyle>
          <a:p>
            <a:r>
              <a:rPr lang="en-US"/>
              <a:t>Click icon to add picture</a:t>
            </a:r>
          </a:p>
        </p:txBody>
      </p:sp>
      <p:pic>
        <p:nvPicPr>
          <p:cNvPr id="7" name="Graphic 6">
            <a:extLst>
              <a:ext uri="{FF2B5EF4-FFF2-40B4-BE49-F238E27FC236}">
                <a16:creationId xmlns:a16="http://schemas.microsoft.com/office/drawing/2014/main" id="{B579C9BB-8D3D-A699-75B4-6E2B4C407E9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50" t="45808" r="34450" b="45808"/>
          <a:stretch/>
        </p:blipFill>
        <p:spPr>
          <a:xfrm>
            <a:off x="309437" y="6435916"/>
            <a:ext cx="1360751" cy="283464"/>
          </a:xfrm>
          <a:prstGeom prst="rect">
            <a:avLst/>
          </a:prstGeom>
        </p:spPr>
      </p:pic>
      <p:sp>
        <p:nvSpPr>
          <p:cNvPr id="13" name="Slide Number Placeholder 5">
            <a:extLst>
              <a:ext uri="{FF2B5EF4-FFF2-40B4-BE49-F238E27FC236}">
                <a16:creationId xmlns:a16="http://schemas.microsoft.com/office/drawing/2014/main" id="{D765DB82-F580-0C04-E0A4-A4C04B915807}"/>
              </a:ext>
            </a:extLst>
          </p:cNvPr>
          <p:cNvSpPr>
            <a:spLocks noGrp="1"/>
          </p:cNvSpPr>
          <p:nvPr>
            <p:ph type="sldNum" sz="quarter" idx="4"/>
          </p:nvPr>
        </p:nvSpPr>
        <p:spPr>
          <a:xfrm>
            <a:off x="11612693" y="6497604"/>
            <a:ext cx="150682" cy="153888"/>
          </a:xfrm>
          <a:prstGeom prst="rect">
            <a:avLst/>
          </a:prstGeom>
        </p:spPr>
        <p:txBody>
          <a:bodyPr vert="horz" wrap="none" lIns="0" tIns="0" rIns="0" bIns="0" rtlCol="0" anchor="ctr">
            <a:spAutoFit/>
          </a:bodyPr>
          <a:lstStyle>
            <a:lvl1pPr algn="r">
              <a:defRPr sz="1000">
                <a:solidFill>
                  <a:schemeClr val="tx1">
                    <a:tint val="75000"/>
                  </a:schemeClr>
                </a:solidFill>
              </a:defRPr>
            </a:lvl1pPr>
          </a:lstStyle>
          <a:p>
            <a:fld id="{4FBB0140-7D63-42F5-A90E-E5D9551B7719}" type="slidenum">
              <a:rPr lang="en-US" smtClean="0"/>
              <a:pPr/>
              <a:t>‹#›</a:t>
            </a:fld>
            <a:endParaRPr lang="en-US"/>
          </a:p>
        </p:txBody>
      </p:sp>
      <p:sp>
        <p:nvSpPr>
          <p:cNvPr id="14" name="Slide Number Placeholder 5">
            <a:extLst>
              <a:ext uri="{FF2B5EF4-FFF2-40B4-BE49-F238E27FC236}">
                <a16:creationId xmlns:a16="http://schemas.microsoft.com/office/drawing/2014/main" id="{79E41102-35A1-5B77-4B60-3FBB1A581199}"/>
              </a:ext>
            </a:extLst>
          </p:cNvPr>
          <p:cNvSpPr txBox="1">
            <a:spLocks/>
          </p:cNvSpPr>
          <p:nvPr/>
        </p:nvSpPr>
        <p:spPr>
          <a:xfrm>
            <a:off x="11612693" y="6497604"/>
            <a:ext cx="150682"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BB0140-7D63-42F5-A90E-E5D9551B7719}" type="slidenum">
              <a:rPr lang="en-US" smtClean="0"/>
              <a:pPr/>
              <a:t>‹#›</a:t>
            </a:fld>
            <a:endParaRPr lang="en-US"/>
          </a:p>
        </p:txBody>
      </p:sp>
    </p:spTree>
    <p:extLst>
      <p:ext uri="{BB962C8B-B14F-4D97-AF65-F5344CB8AC3E}">
        <p14:creationId xmlns:p14="http://schemas.microsoft.com/office/powerpoint/2010/main" val="3850366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6CDC02-404F-4680-9C48-791D88F20C92}"/>
              </a:ext>
            </a:extLst>
          </p:cNvPr>
          <p:cNvSpPr>
            <a:spLocks noGrp="1"/>
          </p:cNvSpPr>
          <p:nvPr>
            <p:ph sz="half" idx="1"/>
          </p:nvPr>
        </p:nvSpPr>
        <p:spPr>
          <a:xfrm>
            <a:off x="428624" y="1825625"/>
            <a:ext cx="5591175" cy="4351338"/>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04DA8B-1962-42E7-AC47-5C3CD5E8D452}"/>
              </a:ext>
            </a:extLst>
          </p:cNvPr>
          <p:cNvSpPr>
            <a:spLocks noGrp="1"/>
          </p:cNvSpPr>
          <p:nvPr>
            <p:ph sz="half" idx="2"/>
          </p:nvPr>
        </p:nvSpPr>
        <p:spPr>
          <a:xfrm>
            <a:off x="6172199" y="1825625"/>
            <a:ext cx="5591175" cy="4351338"/>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66595AB-23C7-4772-8D0D-7F72E391B511}"/>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8" name="Title 7">
            <a:extLst>
              <a:ext uri="{FF2B5EF4-FFF2-40B4-BE49-F238E27FC236}">
                <a16:creationId xmlns:a16="http://schemas.microsoft.com/office/drawing/2014/main" id="{7266B1D8-88FF-465A-B832-8F63FCE14117}"/>
              </a:ext>
            </a:extLst>
          </p:cNvPr>
          <p:cNvSpPr>
            <a:spLocks noGrp="1"/>
          </p:cNvSpPr>
          <p:nvPr>
            <p:ph type="title"/>
          </p:nvPr>
        </p:nvSpPr>
        <p:spPr/>
        <p:txBody>
          <a:bodyPr/>
          <a:lstStyle/>
          <a:p>
            <a:r>
              <a:rPr lang="en-US"/>
              <a:t>Click to edit Master title style</a:t>
            </a:r>
          </a:p>
        </p:txBody>
      </p:sp>
      <p:sp>
        <p:nvSpPr>
          <p:cNvPr id="2" name="Text Placeholder 5">
            <a:extLst>
              <a:ext uri="{FF2B5EF4-FFF2-40B4-BE49-F238E27FC236}">
                <a16:creationId xmlns:a16="http://schemas.microsoft.com/office/drawing/2014/main" id="{9F227B1B-6761-6A9C-0CDC-01CE7E237D69}"/>
              </a:ext>
            </a:extLst>
          </p:cNvPr>
          <p:cNvSpPr>
            <a:spLocks noGrp="1"/>
          </p:cNvSpPr>
          <p:nvPr>
            <p:ph type="body" sz="quarter" idx="14"/>
          </p:nvPr>
        </p:nvSpPr>
        <p:spPr>
          <a:xfrm>
            <a:off x="428625" y="914348"/>
            <a:ext cx="11334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197333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87DD84F1-03C4-CEDD-B93D-71920E1ECCB3}"/>
              </a:ext>
            </a:extLst>
          </p:cNvPr>
          <p:cNvSpPr/>
          <p:nvPr/>
        </p:nvSpPr>
        <p:spPr>
          <a:xfrm>
            <a:off x="5072932" y="-11026"/>
            <a:ext cx="7119068" cy="6880052"/>
          </a:xfrm>
          <a:custGeom>
            <a:avLst/>
            <a:gdLst>
              <a:gd name="connsiteX0" fmla="*/ 0 w 6367670"/>
              <a:gd name="connsiteY0" fmla="*/ 0 h 6880052"/>
              <a:gd name="connsiteX1" fmla="*/ 6367670 w 6367670"/>
              <a:gd name="connsiteY1" fmla="*/ 0 h 6880052"/>
              <a:gd name="connsiteX2" fmla="*/ 6367670 w 6367670"/>
              <a:gd name="connsiteY2" fmla="*/ 6880052 h 6880052"/>
              <a:gd name="connsiteX3" fmla="*/ 0 w 6367670"/>
              <a:gd name="connsiteY3" fmla="*/ 6880052 h 6880052"/>
              <a:gd name="connsiteX4" fmla="*/ 0 w 6367670"/>
              <a:gd name="connsiteY4" fmla="*/ 0 h 6880052"/>
              <a:gd name="connsiteX0" fmla="*/ 2196548 w 6367670"/>
              <a:gd name="connsiteY0" fmla="*/ 0 h 6880052"/>
              <a:gd name="connsiteX1" fmla="*/ 6367670 w 6367670"/>
              <a:gd name="connsiteY1" fmla="*/ 0 h 6880052"/>
              <a:gd name="connsiteX2" fmla="*/ 6367670 w 6367670"/>
              <a:gd name="connsiteY2" fmla="*/ 6880052 h 6880052"/>
              <a:gd name="connsiteX3" fmla="*/ 0 w 6367670"/>
              <a:gd name="connsiteY3" fmla="*/ 6880052 h 6880052"/>
              <a:gd name="connsiteX4" fmla="*/ 2196548 w 6367670"/>
              <a:gd name="connsiteY4" fmla="*/ 0 h 688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7670" h="6880052">
                <a:moveTo>
                  <a:pt x="2196548" y="0"/>
                </a:moveTo>
                <a:lnTo>
                  <a:pt x="6367670" y="0"/>
                </a:lnTo>
                <a:lnTo>
                  <a:pt x="6367670" y="6880052"/>
                </a:lnTo>
                <a:lnTo>
                  <a:pt x="0" y="6880052"/>
                </a:lnTo>
                <a:lnTo>
                  <a:pt x="2196548"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10" name="Slide Number Placeholder 5">
            <a:extLst>
              <a:ext uri="{FF2B5EF4-FFF2-40B4-BE49-F238E27FC236}">
                <a16:creationId xmlns:a16="http://schemas.microsoft.com/office/drawing/2014/main" id="{298005EF-E6A3-E43B-2407-9FCCD7E32F42}"/>
              </a:ext>
            </a:extLst>
          </p:cNvPr>
          <p:cNvSpPr txBox="1">
            <a:spLocks/>
          </p:cNvSpPr>
          <p:nvPr/>
        </p:nvSpPr>
        <p:spPr>
          <a:xfrm>
            <a:off x="11606281" y="6497604"/>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BB0140-7D63-42F5-A90E-E5D9551B7719}" type="slidenum">
              <a:rPr lang="en-US" smtClean="0"/>
              <a:pPr/>
              <a:t>‹#›</a:t>
            </a:fld>
            <a:endParaRPr lang="en-US"/>
          </a:p>
        </p:txBody>
      </p:sp>
      <p:sp>
        <p:nvSpPr>
          <p:cNvPr id="3" name="Content Placeholder 2">
            <a:extLst>
              <a:ext uri="{FF2B5EF4-FFF2-40B4-BE49-F238E27FC236}">
                <a16:creationId xmlns:a16="http://schemas.microsoft.com/office/drawing/2014/main" id="{BE6CDC02-404F-4680-9C48-791D88F20C92}"/>
              </a:ext>
            </a:extLst>
          </p:cNvPr>
          <p:cNvSpPr>
            <a:spLocks noGrp="1"/>
          </p:cNvSpPr>
          <p:nvPr>
            <p:ph sz="half" idx="1"/>
          </p:nvPr>
        </p:nvSpPr>
        <p:spPr>
          <a:xfrm>
            <a:off x="428624" y="1825625"/>
            <a:ext cx="5591175" cy="4351338"/>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04DA8B-1962-42E7-AC47-5C3CD5E8D452}"/>
              </a:ext>
            </a:extLst>
          </p:cNvPr>
          <p:cNvSpPr>
            <a:spLocks noGrp="1"/>
          </p:cNvSpPr>
          <p:nvPr>
            <p:ph sz="half" idx="2"/>
          </p:nvPr>
        </p:nvSpPr>
        <p:spPr>
          <a:xfrm>
            <a:off x="6943060" y="1825625"/>
            <a:ext cx="4820314" cy="4351338"/>
          </a:xfrm>
          <a:prstGeom prst="rect">
            <a:avLst/>
          </a:prstGeom>
        </p:spPr>
        <p:txBody>
          <a:bodyPr wrap="square"/>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66595AB-23C7-4772-8D0D-7F72E391B511}"/>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8" name="Title 7">
            <a:extLst>
              <a:ext uri="{FF2B5EF4-FFF2-40B4-BE49-F238E27FC236}">
                <a16:creationId xmlns:a16="http://schemas.microsoft.com/office/drawing/2014/main" id="{7266B1D8-88FF-465A-B832-8F63FCE14117}"/>
              </a:ext>
            </a:extLst>
          </p:cNvPr>
          <p:cNvSpPr>
            <a:spLocks noGrp="1"/>
          </p:cNvSpPr>
          <p:nvPr>
            <p:ph type="title"/>
          </p:nvPr>
        </p:nvSpPr>
        <p:spPr>
          <a:xfrm>
            <a:off x="428625" y="474786"/>
            <a:ext cx="6227356" cy="399806"/>
          </a:xfrm>
        </p:spPr>
        <p:txBody>
          <a:bodyPr/>
          <a:lstStyle/>
          <a:p>
            <a:r>
              <a:rPr lang="en-US"/>
              <a:t>Click to edit Master title style</a:t>
            </a:r>
          </a:p>
        </p:txBody>
      </p:sp>
      <p:sp>
        <p:nvSpPr>
          <p:cNvPr id="2" name="Text Placeholder 5">
            <a:extLst>
              <a:ext uri="{FF2B5EF4-FFF2-40B4-BE49-F238E27FC236}">
                <a16:creationId xmlns:a16="http://schemas.microsoft.com/office/drawing/2014/main" id="{9F227B1B-6761-6A9C-0CDC-01CE7E237D69}"/>
              </a:ext>
            </a:extLst>
          </p:cNvPr>
          <p:cNvSpPr>
            <a:spLocks noGrp="1"/>
          </p:cNvSpPr>
          <p:nvPr>
            <p:ph type="body" sz="quarter" idx="14"/>
          </p:nvPr>
        </p:nvSpPr>
        <p:spPr>
          <a:xfrm>
            <a:off x="428625" y="914348"/>
            <a:ext cx="6227356"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045930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Images on the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8EF5EF-BD88-4055-A013-568F4D42D7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0161" y="-1"/>
            <a:ext cx="6991839" cy="6858000"/>
          </a:xfrm>
          <a:prstGeom prst="rect">
            <a:avLst/>
          </a:prstGeom>
        </p:spPr>
      </p:pic>
      <p:sp>
        <p:nvSpPr>
          <p:cNvPr id="16" name="Text Placeholder 15">
            <a:extLst>
              <a:ext uri="{FF2B5EF4-FFF2-40B4-BE49-F238E27FC236}">
                <a16:creationId xmlns:a16="http://schemas.microsoft.com/office/drawing/2014/main" id="{C997FDD2-DCB0-4EF5-8C0C-AB9623B5EF32}"/>
              </a:ext>
            </a:extLst>
          </p:cNvPr>
          <p:cNvSpPr>
            <a:spLocks noGrp="1"/>
          </p:cNvSpPr>
          <p:nvPr>
            <p:ph type="body" sz="quarter" idx="17"/>
          </p:nvPr>
        </p:nvSpPr>
        <p:spPr>
          <a:xfrm>
            <a:off x="428625" y="1815042"/>
            <a:ext cx="5938721" cy="430464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825AF0BD-9A4D-4088-94EE-8262ADFEDD34}"/>
              </a:ext>
            </a:extLst>
          </p:cNvPr>
          <p:cNvSpPr>
            <a:spLocks noGrp="1"/>
          </p:cNvSpPr>
          <p:nvPr>
            <p:ph type="sldNum" sz="quarter" idx="4"/>
          </p:nvPr>
        </p:nvSpPr>
        <p:spPr>
          <a:xfrm>
            <a:off x="11606281" y="6497604"/>
            <a:ext cx="157094" cy="153888"/>
          </a:xfrm>
          <a:prstGeom prst="rect">
            <a:avLst/>
          </a:prstGeom>
        </p:spPr>
        <p:txBody>
          <a:bodyPr vert="horz" wrap="none" lIns="0" tIns="0" rIns="0" bIns="0" rtlCol="0" anchor="ctr">
            <a:spAutoFit/>
          </a:bodyPr>
          <a:lstStyle>
            <a:lvl1pPr algn="r">
              <a:defRPr sz="1000">
                <a:solidFill>
                  <a:schemeClr val="bg1"/>
                </a:solidFill>
              </a:defRPr>
            </a:lvl1pPr>
          </a:lstStyle>
          <a:p>
            <a:fld id="{4FBB0140-7D63-42F5-A90E-E5D9551B7719}" type="slidenum">
              <a:rPr lang="en-US" smtClean="0"/>
              <a:pPr/>
              <a:t>‹#›</a:t>
            </a:fld>
            <a:endParaRPr lang="en-US"/>
          </a:p>
        </p:txBody>
      </p:sp>
      <p:sp>
        <p:nvSpPr>
          <p:cNvPr id="17" name="Slide Number Placeholder 5">
            <a:extLst>
              <a:ext uri="{FF2B5EF4-FFF2-40B4-BE49-F238E27FC236}">
                <a16:creationId xmlns:a16="http://schemas.microsoft.com/office/drawing/2014/main" id="{163CD461-64AD-4A82-A3FA-0E95F5EB51F7}"/>
              </a:ext>
            </a:extLst>
          </p:cNvPr>
          <p:cNvSpPr txBox="1">
            <a:spLocks/>
          </p:cNvSpPr>
          <p:nvPr/>
        </p:nvSpPr>
        <p:spPr>
          <a:xfrm>
            <a:off x="11606281" y="6497604"/>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BB0140-7D63-42F5-A90E-E5D9551B7719}" type="slidenum">
              <a:rPr lang="en-US" smtClean="0">
                <a:solidFill>
                  <a:schemeClr val="bg1"/>
                </a:solidFill>
              </a:rPr>
              <a:pPr/>
              <a:t>‹#›</a:t>
            </a:fld>
            <a:endParaRPr lang="en-US">
              <a:solidFill>
                <a:schemeClr val="bg1"/>
              </a:solidFill>
            </a:endParaRPr>
          </a:p>
        </p:txBody>
      </p:sp>
      <p:sp>
        <p:nvSpPr>
          <p:cNvPr id="3" name="Title 2">
            <a:extLst>
              <a:ext uri="{FF2B5EF4-FFF2-40B4-BE49-F238E27FC236}">
                <a16:creationId xmlns:a16="http://schemas.microsoft.com/office/drawing/2014/main" id="{12758DA7-E133-4EC2-B5B6-F7620A47EBCB}"/>
              </a:ext>
            </a:extLst>
          </p:cNvPr>
          <p:cNvSpPr>
            <a:spLocks noGrp="1"/>
          </p:cNvSpPr>
          <p:nvPr>
            <p:ph type="title"/>
          </p:nvPr>
        </p:nvSpPr>
        <p:spPr>
          <a:xfrm>
            <a:off x="428626" y="474786"/>
            <a:ext cx="6762750" cy="399806"/>
          </a:xfrm>
        </p:spPr>
        <p:txBody>
          <a:bodyPr/>
          <a:lstStyle/>
          <a:p>
            <a:r>
              <a:rPr lang="en-US"/>
              <a:t>Click to edit Master title style</a:t>
            </a:r>
          </a:p>
        </p:txBody>
      </p:sp>
      <p:sp>
        <p:nvSpPr>
          <p:cNvPr id="4" name="Text Placeholder 5">
            <a:extLst>
              <a:ext uri="{FF2B5EF4-FFF2-40B4-BE49-F238E27FC236}">
                <a16:creationId xmlns:a16="http://schemas.microsoft.com/office/drawing/2014/main" id="{F2554350-C18E-935F-46CF-15F3B1214474}"/>
              </a:ext>
            </a:extLst>
          </p:cNvPr>
          <p:cNvSpPr>
            <a:spLocks noGrp="1"/>
          </p:cNvSpPr>
          <p:nvPr>
            <p:ph type="body" sz="quarter" idx="14"/>
          </p:nvPr>
        </p:nvSpPr>
        <p:spPr>
          <a:xfrm>
            <a:off x="428626" y="914348"/>
            <a:ext cx="6762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141745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8ADB7C-69AA-4C01-B2A4-41E829ECA449}"/>
              </a:ext>
            </a:extLst>
          </p:cNvPr>
          <p:cNvSpPr/>
          <p:nvPr/>
        </p:nvSpPr>
        <p:spPr>
          <a:xfrm>
            <a:off x="-55854" y="3733"/>
            <a:ext cx="6151853" cy="6858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a:t>
            </a:r>
          </a:p>
        </p:txBody>
      </p:sp>
      <p:sp>
        <p:nvSpPr>
          <p:cNvPr id="3" name="Text Placeholder 2">
            <a:extLst>
              <a:ext uri="{FF2B5EF4-FFF2-40B4-BE49-F238E27FC236}">
                <a16:creationId xmlns:a16="http://schemas.microsoft.com/office/drawing/2014/main" id="{25B162B5-081A-4F18-96BA-DA254F14D5BE}"/>
              </a:ext>
            </a:extLst>
          </p:cNvPr>
          <p:cNvSpPr>
            <a:spLocks noGrp="1"/>
          </p:cNvSpPr>
          <p:nvPr>
            <p:ph type="body" idx="1"/>
          </p:nvPr>
        </p:nvSpPr>
        <p:spPr>
          <a:xfrm>
            <a:off x="428625" y="1505318"/>
            <a:ext cx="5563775" cy="823912"/>
          </a:xfrm>
          <a:prstGeom prst="rect">
            <a:avLst/>
          </a:prstGeom>
        </p:spPr>
        <p:txBody>
          <a:bodyPr wrap="square" anchor="b"/>
          <a:lstStyle>
            <a:lvl1pPr marL="0" indent="0">
              <a:buNone/>
              <a:defRPr sz="1800" b="0" i="0" cap="all" spc="6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98380D-7B82-4B7A-B608-0349EEF4C392}"/>
              </a:ext>
            </a:extLst>
          </p:cNvPr>
          <p:cNvSpPr>
            <a:spLocks noGrp="1"/>
          </p:cNvSpPr>
          <p:nvPr>
            <p:ph sz="half" idx="2"/>
          </p:nvPr>
        </p:nvSpPr>
        <p:spPr>
          <a:xfrm>
            <a:off x="428625" y="2355606"/>
            <a:ext cx="5563775" cy="3684588"/>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D628A3-AC92-4287-BA01-42CBEBB274DB}"/>
              </a:ext>
            </a:extLst>
          </p:cNvPr>
          <p:cNvSpPr>
            <a:spLocks noGrp="1"/>
          </p:cNvSpPr>
          <p:nvPr>
            <p:ph type="body" sz="quarter" idx="3"/>
          </p:nvPr>
        </p:nvSpPr>
        <p:spPr>
          <a:xfrm>
            <a:off x="6172199" y="1505318"/>
            <a:ext cx="5591175" cy="823912"/>
          </a:xfrm>
          <a:prstGeom prst="rect">
            <a:avLst/>
          </a:prstGeom>
        </p:spPr>
        <p:txBody>
          <a:bodyPr wrap="square" anchor="b"/>
          <a:lstStyle>
            <a:lvl1pPr marL="0" indent="0">
              <a:buNone/>
              <a:defRPr sz="1800" b="0" i="0" cap="all" spc="6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707ECF-4B87-4CAB-9331-1BA12B1C7EBE}"/>
              </a:ext>
            </a:extLst>
          </p:cNvPr>
          <p:cNvSpPr>
            <a:spLocks noGrp="1"/>
          </p:cNvSpPr>
          <p:nvPr>
            <p:ph sz="quarter" idx="4"/>
          </p:nvPr>
        </p:nvSpPr>
        <p:spPr>
          <a:xfrm>
            <a:off x="6172199" y="2355606"/>
            <a:ext cx="5591175" cy="3684588"/>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EE865B3-D53F-4238-BEE5-9C7155FD386B}"/>
              </a:ext>
            </a:extLst>
          </p:cNvPr>
          <p:cNvSpPr>
            <a:spLocks noGrp="1"/>
          </p:cNvSpPr>
          <p:nvPr>
            <p:ph type="sldNum" sz="quarter" idx="12"/>
          </p:nvPr>
        </p:nvSpPr>
        <p:spPr>
          <a:xfrm>
            <a:off x="11612693" y="6497604"/>
            <a:ext cx="150682" cy="153888"/>
          </a:xfrm>
        </p:spPr>
        <p:txBody>
          <a:bodyPr/>
          <a:lstStyle/>
          <a:p>
            <a:fld id="{4FBB0140-7D63-42F5-A90E-E5D9551B7719}" type="slidenum">
              <a:rPr lang="en-US" smtClean="0"/>
              <a:t>‹#›</a:t>
            </a:fld>
            <a:endParaRPr lang="en-US"/>
          </a:p>
        </p:txBody>
      </p:sp>
      <p:sp>
        <p:nvSpPr>
          <p:cNvPr id="15" name="Slide Number Placeholder 8">
            <a:extLst>
              <a:ext uri="{FF2B5EF4-FFF2-40B4-BE49-F238E27FC236}">
                <a16:creationId xmlns:a16="http://schemas.microsoft.com/office/drawing/2014/main" id="{DB4C6F6F-2EF1-470D-B1FF-65AED78EE527}"/>
              </a:ext>
            </a:extLst>
          </p:cNvPr>
          <p:cNvSpPr txBox="1">
            <a:spLocks/>
          </p:cNvSpPr>
          <p:nvPr/>
        </p:nvSpPr>
        <p:spPr>
          <a:xfrm>
            <a:off x="11612693" y="6497604"/>
            <a:ext cx="150682"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BB0140-7D63-42F5-A90E-E5D9551B7719}" type="slidenum">
              <a:rPr lang="en-US" smtClean="0"/>
              <a:pPr/>
              <a:t>‹#›</a:t>
            </a:fld>
            <a:endParaRPr lang="en-US"/>
          </a:p>
        </p:txBody>
      </p:sp>
      <p:sp>
        <p:nvSpPr>
          <p:cNvPr id="2" name="Title 1">
            <a:extLst>
              <a:ext uri="{FF2B5EF4-FFF2-40B4-BE49-F238E27FC236}">
                <a16:creationId xmlns:a16="http://schemas.microsoft.com/office/drawing/2014/main" id="{F9F46348-1F9A-F771-E596-86D28008C790}"/>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037194A7-2291-72E4-5DCA-B57D35C1A4CD}"/>
              </a:ext>
            </a:extLst>
          </p:cNvPr>
          <p:cNvSpPr>
            <a:spLocks noGrp="1"/>
          </p:cNvSpPr>
          <p:nvPr>
            <p:ph type="body" sz="quarter" idx="14"/>
          </p:nvPr>
        </p:nvSpPr>
        <p:spPr>
          <a:xfrm>
            <a:off x="428625" y="914348"/>
            <a:ext cx="11334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pic>
        <p:nvPicPr>
          <p:cNvPr id="11" name="Graphic 10">
            <a:extLst>
              <a:ext uri="{FF2B5EF4-FFF2-40B4-BE49-F238E27FC236}">
                <a16:creationId xmlns:a16="http://schemas.microsoft.com/office/drawing/2014/main" id="{A171B78E-48B7-D71D-EE9D-C66B861B5CE6}"/>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50" t="45808" r="34450" b="45808"/>
          <a:stretch/>
        </p:blipFill>
        <p:spPr>
          <a:xfrm>
            <a:off x="309437" y="6435916"/>
            <a:ext cx="1360751" cy="283464"/>
          </a:xfrm>
          <a:prstGeom prst="rect">
            <a:avLst/>
          </a:prstGeom>
        </p:spPr>
      </p:pic>
    </p:spTree>
    <p:extLst>
      <p:ext uri="{BB962C8B-B14F-4D97-AF65-F5344CB8AC3E}">
        <p14:creationId xmlns:p14="http://schemas.microsoft.com/office/powerpoint/2010/main" val="1775167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F65F3C-996B-81A3-87AE-3CC88CB6B367}"/>
              </a:ext>
            </a:extLst>
          </p:cNvPr>
          <p:cNvSpPr/>
          <p:nvPr/>
        </p:nvSpPr>
        <p:spPr>
          <a:xfrm>
            <a:off x="6040147" y="3733"/>
            <a:ext cx="6151853" cy="6858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a:t>
            </a:r>
          </a:p>
        </p:txBody>
      </p:sp>
      <p:sp>
        <p:nvSpPr>
          <p:cNvPr id="6" name="Slide Number Placeholder 5">
            <a:extLst>
              <a:ext uri="{FF2B5EF4-FFF2-40B4-BE49-F238E27FC236}">
                <a16:creationId xmlns:a16="http://schemas.microsoft.com/office/drawing/2014/main" id="{0785C654-BD52-44C1-9206-E947789C350B}"/>
              </a:ext>
            </a:extLst>
          </p:cNvPr>
          <p:cNvSpPr>
            <a:spLocks noGrp="1"/>
          </p:cNvSpPr>
          <p:nvPr>
            <p:ph type="sldNum" sz="quarter" idx="12"/>
          </p:nvPr>
        </p:nvSpPr>
        <p:spPr>
          <a:xfrm>
            <a:off x="11612693" y="6497604"/>
            <a:ext cx="150682" cy="153888"/>
          </a:xfrm>
        </p:spPr>
        <p:txBody>
          <a:bodyPr/>
          <a:lstStyle/>
          <a:p>
            <a:fld id="{4FBB0140-7D63-42F5-A90E-E5D9551B7719}" type="slidenum">
              <a:rPr lang="en-US" smtClean="0"/>
              <a:t>‹#›</a:t>
            </a:fld>
            <a:endParaRPr lang="en-US"/>
          </a:p>
        </p:txBody>
      </p:sp>
      <p:sp>
        <p:nvSpPr>
          <p:cNvPr id="8" name="Content Placeholder 7">
            <a:extLst>
              <a:ext uri="{FF2B5EF4-FFF2-40B4-BE49-F238E27FC236}">
                <a16:creationId xmlns:a16="http://schemas.microsoft.com/office/drawing/2014/main" id="{F9A16312-D8FB-45C7-BEF1-79CA087E47C1}"/>
              </a:ext>
            </a:extLst>
          </p:cNvPr>
          <p:cNvSpPr>
            <a:spLocks noGrp="1"/>
          </p:cNvSpPr>
          <p:nvPr>
            <p:ph sz="quarter" idx="13"/>
          </p:nvPr>
        </p:nvSpPr>
        <p:spPr>
          <a:xfrm>
            <a:off x="428625" y="1503484"/>
            <a:ext cx="11334750" cy="4783625"/>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5F537E4-0103-4083-AC6D-47156B765749}"/>
              </a:ext>
            </a:extLst>
          </p:cNvPr>
          <p:cNvSpPr txBox="1">
            <a:spLocks/>
          </p:cNvSpPr>
          <p:nvPr/>
        </p:nvSpPr>
        <p:spPr>
          <a:xfrm>
            <a:off x="11612693" y="6497604"/>
            <a:ext cx="150682"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BB0140-7D63-42F5-A90E-E5D9551B7719}" type="slidenum">
              <a:rPr lang="en-US" smtClean="0"/>
              <a:pPr/>
              <a:t>‹#›</a:t>
            </a:fld>
            <a:endParaRPr lang="en-US"/>
          </a:p>
        </p:txBody>
      </p:sp>
      <p:sp>
        <p:nvSpPr>
          <p:cNvPr id="3" name="Title 2">
            <a:extLst>
              <a:ext uri="{FF2B5EF4-FFF2-40B4-BE49-F238E27FC236}">
                <a16:creationId xmlns:a16="http://schemas.microsoft.com/office/drawing/2014/main" id="{ACD0E551-B038-D0B2-E440-EE504394CD7F}"/>
              </a:ext>
            </a:extLst>
          </p:cNvPr>
          <p:cNvSpPr>
            <a:spLocks noGrp="1"/>
          </p:cNvSpPr>
          <p:nvPr>
            <p:ph type="title"/>
          </p:nvPr>
        </p:nvSpPr>
        <p:spPr/>
        <p:txBody>
          <a:bodyPr/>
          <a:lstStyle/>
          <a:p>
            <a:r>
              <a:rPr lang="en-US"/>
              <a:t>Click to edit Master title style</a:t>
            </a:r>
          </a:p>
        </p:txBody>
      </p:sp>
      <p:sp>
        <p:nvSpPr>
          <p:cNvPr id="4" name="Text Placeholder 5">
            <a:extLst>
              <a:ext uri="{FF2B5EF4-FFF2-40B4-BE49-F238E27FC236}">
                <a16:creationId xmlns:a16="http://schemas.microsoft.com/office/drawing/2014/main" id="{74F8F8E7-5E42-1470-750A-3FAE2B690448}"/>
              </a:ext>
            </a:extLst>
          </p:cNvPr>
          <p:cNvSpPr>
            <a:spLocks noGrp="1"/>
          </p:cNvSpPr>
          <p:nvPr>
            <p:ph type="body" sz="quarter" idx="14"/>
          </p:nvPr>
        </p:nvSpPr>
        <p:spPr>
          <a:xfrm>
            <a:off x="428625" y="914348"/>
            <a:ext cx="11334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3839006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D8A2B3-B18A-A35F-C824-5E2FD02260C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9042399" cy="6858000"/>
          </a:xfrm>
          <a:prstGeom prst="rect">
            <a:avLst/>
          </a:prstGeom>
        </p:spPr>
      </p:pic>
      <p:sp>
        <p:nvSpPr>
          <p:cNvPr id="6" name="Slide Number Placeholder 5">
            <a:extLst>
              <a:ext uri="{FF2B5EF4-FFF2-40B4-BE49-F238E27FC236}">
                <a16:creationId xmlns:a16="http://schemas.microsoft.com/office/drawing/2014/main" id="{0785C654-BD52-44C1-9206-E947789C350B}"/>
              </a:ext>
            </a:extLst>
          </p:cNvPr>
          <p:cNvSpPr>
            <a:spLocks noGrp="1"/>
          </p:cNvSpPr>
          <p:nvPr>
            <p:ph type="sldNum" sz="quarter" idx="12"/>
          </p:nvPr>
        </p:nvSpPr>
        <p:spPr/>
        <p:txBody>
          <a:bodyPr/>
          <a:lstStyle/>
          <a:p>
            <a:fld id="{4FBB0140-7D63-42F5-A90E-E5D9551B7719}" type="slidenum">
              <a:rPr lang="en-US" smtClean="0"/>
              <a:t>‹#›</a:t>
            </a:fld>
            <a:endParaRPr lang="en-US"/>
          </a:p>
        </p:txBody>
      </p:sp>
      <p:sp>
        <p:nvSpPr>
          <p:cNvPr id="8" name="Content Placeholder 7">
            <a:extLst>
              <a:ext uri="{FF2B5EF4-FFF2-40B4-BE49-F238E27FC236}">
                <a16:creationId xmlns:a16="http://schemas.microsoft.com/office/drawing/2014/main" id="{F9A16312-D8FB-45C7-BEF1-79CA087E47C1}"/>
              </a:ext>
            </a:extLst>
          </p:cNvPr>
          <p:cNvSpPr>
            <a:spLocks noGrp="1"/>
          </p:cNvSpPr>
          <p:nvPr>
            <p:ph sz="quarter" idx="13"/>
          </p:nvPr>
        </p:nvSpPr>
        <p:spPr>
          <a:xfrm>
            <a:off x="3480228" y="1503484"/>
            <a:ext cx="8387924" cy="4783625"/>
          </a:xfrm>
          <a:prstGeom prst="rect">
            <a:avLst/>
          </a:prstGeom>
        </p:spPr>
        <p:txBody>
          <a:bodyPr wrap="square"/>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F3FBCB66-21E1-451D-A8E5-DCCB814E2A79}"/>
              </a:ext>
            </a:extLst>
          </p:cNvPr>
          <p:cNvSpPr>
            <a:spLocks noGrp="1"/>
          </p:cNvSpPr>
          <p:nvPr>
            <p:ph type="body" sz="quarter" idx="14"/>
          </p:nvPr>
        </p:nvSpPr>
        <p:spPr>
          <a:xfrm>
            <a:off x="2395749" y="914348"/>
            <a:ext cx="8748502"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D33EA5BB-1298-7EA3-F6B3-D56BD3183279}"/>
              </a:ext>
            </a:extLst>
          </p:cNvPr>
          <p:cNvSpPr>
            <a:spLocks noGrp="1"/>
          </p:cNvSpPr>
          <p:nvPr>
            <p:ph type="title"/>
          </p:nvPr>
        </p:nvSpPr>
        <p:spPr>
          <a:xfrm>
            <a:off x="2395749" y="474786"/>
            <a:ext cx="8748502" cy="399806"/>
          </a:xfrm>
        </p:spPr>
        <p:txBody>
          <a:bodyPr/>
          <a:lstStyle/>
          <a:p>
            <a:r>
              <a:rPr lang="en-US"/>
              <a:t>Click to edit Master title style</a:t>
            </a:r>
          </a:p>
        </p:txBody>
      </p:sp>
      <p:pic>
        <p:nvPicPr>
          <p:cNvPr id="4" name="Graphic 3">
            <a:extLst>
              <a:ext uri="{FF2B5EF4-FFF2-40B4-BE49-F238E27FC236}">
                <a16:creationId xmlns:a16="http://schemas.microsoft.com/office/drawing/2014/main" id="{AAFD0122-8C40-AF6D-5C8B-07322962ED4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4450" t="45808" r="34450" b="45808"/>
          <a:stretch/>
        </p:blipFill>
        <p:spPr>
          <a:xfrm>
            <a:off x="309437" y="6435916"/>
            <a:ext cx="1360751" cy="283464"/>
          </a:xfrm>
          <a:prstGeom prst="rect">
            <a:avLst/>
          </a:prstGeom>
        </p:spPr>
      </p:pic>
    </p:spTree>
    <p:extLst>
      <p:ext uri="{BB962C8B-B14F-4D97-AF65-F5344CB8AC3E}">
        <p14:creationId xmlns:p14="http://schemas.microsoft.com/office/powerpoint/2010/main" val="702080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able of Conte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89908C-E88F-46E6-BD47-68FE6460B9D1}"/>
              </a:ext>
            </a:extLst>
          </p:cNvPr>
          <p:cNvSpPr/>
          <p:nvPr/>
        </p:nvSpPr>
        <p:spPr>
          <a:xfrm>
            <a:off x="1" y="1"/>
            <a:ext cx="3978876" cy="68648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BFDAEAAC-4C5E-4AF0-B880-11D8C22FFAE0}"/>
              </a:ext>
            </a:extLst>
          </p:cNvPr>
          <p:cNvPicPr>
            <a:picLocks noChangeAspect="1"/>
          </p:cNvPicPr>
          <p:nvPr/>
        </p:nvPicPr>
        <p:blipFill>
          <a:blip r:embed="rId2"/>
          <a:stretch>
            <a:fillRect/>
          </a:stretch>
        </p:blipFill>
        <p:spPr>
          <a:xfrm>
            <a:off x="-274536" y="3389243"/>
            <a:ext cx="5235574" cy="4045671"/>
          </a:xfrm>
          <a:prstGeom prst="rect">
            <a:avLst/>
          </a:prstGeom>
        </p:spPr>
      </p:pic>
      <p:sp>
        <p:nvSpPr>
          <p:cNvPr id="6" name="Text Placeholder 2">
            <a:extLst>
              <a:ext uri="{FF2B5EF4-FFF2-40B4-BE49-F238E27FC236}">
                <a16:creationId xmlns:a16="http://schemas.microsoft.com/office/drawing/2014/main" id="{5474AAF0-9693-4061-966A-9C2F8E9AC870}"/>
              </a:ext>
            </a:extLst>
          </p:cNvPr>
          <p:cNvSpPr>
            <a:spLocks noGrp="1"/>
          </p:cNvSpPr>
          <p:nvPr>
            <p:ph type="body" sz="quarter" idx="12" hasCustomPrompt="1"/>
          </p:nvPr>
        </p:nvSpPr>
        <p:spPr>
          <a:xfrm>
            <a:off x="4338726" y="1008726"/>
            <a:ext cx="7073461" cy="776287"/>
          </a:xfrm>
          <a:prstGeom prst="rect">
            <a:avLst/>
          </a:prstGeom>
        </p:spPr>
        <p:txBody>
          <a:bodyPr/>
          <a:lstStyle>
            <a:lvl1pPr>
              <a:defRPr sz="2400" b="1">
                <a:solidFill>
                  <a:srgbClr val="000000"/>
                </a:solidFill>
              </a:defRPr>
            </a:lvl1pPr>
          </a:lstStyle>
          <a:p>
            <a:pPr lvl="0"/>
            <a:r>
              <a:rPr lang="en-US"/>
              <a:t>Click to edit title</a:t>
            </a:r>
          </a:p>
        </p:txBody>
      </p:sp>
      <p:sp>
        <p:nvSpPr>
          <p:cNvPr id="7" name="Content Placeholder 2">
            <a:extLst>
              <a:ext uri="{FF2B5EF4-FFF2-40B4-BE49-F238E27FC236}">
                <a16:creationId xmlns:a16="http://schemas.microsoft.com/office/drawing/2014/main" id="{9B2E0BB9-4B34-42AC-B5EB-6D00AD772CDB}"/>
              </a:ext>
            </a:extLst>
          </p:cNvPr>
          <p:cNvSpPr>
            <a:spLocks noGrp="1"/>
          </p:cNvSpPr>
          <p:nvPr>
            <p:ph sz="half" idx="13" hasCustomPrompt="1"/>
          </p:nvPr>
        </p:nvSpPr>
        <p:spPr>
          <a:xfrm>
            <a:off x="4338734" y="1870820"/>
            <a:ext cx="7073453" cy="4745908"/>
          </a:xfrm>
          <a:prstGeom prst="rect">
            <a:avLst/>
          </a:prstGeom>
        </p:spPr>
        <p:txBody>
          <a:bodyPr>
            <a:noAutofit/>
          </a:bodyPr>
          <a:lstStyle>
            <a:lvl1pPr marL="0" indent="9525" algn="l">
              <a:buFont typeface="Menlo-BoldItalic"/>
              <a:buNone/>
              <a:tabLst/>
              <a:defRPr sz="1800" b="0">
                <a:solidFill>
                  <a:schemeClr val="bg2"/>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chemeClr val="bg2"/>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chemeClr val="bg2"/>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chemeClr val="bg2"/>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pic>
        <p:nvPicPr>
          <p:cNvPr id="2" name="Graphic 1">
            <a:extLst>
              <a:ext uri="{FF2B5EF4-FFF2-40B4-BE49-F238E27FC236}">
                <a16:creationId xmlns:a16="http://schemas.microsoft.com/office/drawing/2014/main" id="{B3460025-BD93-26D4-780B-B26400829BD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4450" t="45808" r="34450" b="45808"/>
          <a:stretch/>
        </p:blipFill>
        <p:spPr>
          <a:xfrm>
            <a:off x="10731811" y="99540"/>
            <a:ext cx="1360751" cy="283464"/>
          </a:xfrm>
          <a:prstGeom prst="rect">
            <a:avLst/>
          </a:prstGeom>
        </p:spPr>
      </p:pic>
    </p:spTree>
    <p:extLst>
      <p:ext uri="{BB962C8B-B14F-4D97-AF65-F5344CB8AC3E}">
        <p14:creationId xmlns:p14="http://schemas.microsoft.com/office/powerpoint/2010/main" val="308084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Table of Conten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DC28B-14E3-88D1-6D76-C4564ED116F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9042399" cy="6858000"/>
          </a:xfrm>
          <a:prstGeom prst="rect">
            <a:avLst/>
          </a:prstGeom>
        </p:spPr>
      </p:pic>
      <p:sp>
        <p:nvSpPr>
          <p:cNvPr id="5" name="Title 4">
            <a:extLst>
              <a:ext uri="{FF2B5EF4-FFF2-40B4-BE49-F238E27FC236}">
                <a16:creationId xmlns:a16="http://schemas.microsoft.com/office/drawing/2014/main" id="{586EE0E0-1C73-C542-3E44-369BBC4B7477}"/>
              </a:ext>
            </a:extLst>
          </p:cNvPr>
          <p:cNvSpPr>
            <a:spLocks noGrp="1"/>
          </p:cNvSpPr>
          <p:nvPr>
            <p:ph type="title"/>
          </p:nvPr>
        </p:nvSpPr>
        <p:spPr>
          <a:xfrm>
            <a:off x="2445487" y="474786"/>
            <a:ext cx="9317887" cy="399806"/>
          </a:xfrm>
        </p:spPr>
        <p:txBody>
          <a:bodyPr/>
          <a:lstStyle/>
          <a:p>
            <a:r>
              <a:rPr lang="en-US"/>
              <a:t>Click to edit Master title style</a:t>
            </a:r>
          </a:p>
        </p:txBody>
      </p:sp>
      <p:sp>
        <p:nvSpPr>
          <p:cNvPr id="6" name="Text Placeholder 5">
            <a:extLst>
              <a:ext uri="{FF2B5EF4-FFF2-40B4-BE49-F238E27FC236}">
                <a16:creationId xmlns:a16="http://schemas.microsoft.com/office/drawing/2014/main" id="{6A8CEEAA-B9C8-60BE-FE87-EFCD26F66EF6}"/>
              </a:ext>
            </a:extLst>
          </p:cNvPr>
          <p:cNvSpPr>
            <a:spLocks noGrp="1"/>
          </p:cNvSpPr>
          <p:nvPr>
            <p:ph type="body" sz="quarter" idx="14"/>
          </p:nvPr>
        </p:nvSpPr>
        <p:spPr>
          <a:xfrm>
            <a:off x="2445487" y="914348"/>
            <a:ext cx="9317887"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pic>
        <p:nvPicPr>
          <p:cNvPr id="3" name="Graphic 2">
            <a:extLst>
              <a:ext uri="{FF2B5EF4-FFF2-40B4-BE49-F238E27FC236}">
                <a16:creationId xmlns:a16="http://schemas.microsoft.com/office/drawing/2014/main" id="{CFBFAA5F-5637-3F2C-A076-F413004546C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4450" t="45808" r="34450" b="45808"/>
          <a:stretch/>
        </p:blipFill>
        <p:spPr>
          <a:xfrm>
            <a:off x="309437" y="6435916"/>
            <a:ext cx="1360751" cy="283464"/>
          </a:xfrm>
          <a:prstGeom prst="rect">
            <a:avLst/>
          </a:prstGeom>
        </p:spPr>
      </p:pic>
    </p:spTree>
    <p:extLst>
      <p:ext uri="{BB962C8B-B14F-4D97-AF65-F5344CB8AC3E}">
        <p14:creationId xmlns:p14="http://schemas.microsoft.com/office/powerpoint/2010/main" val="4270559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Interior_Multicolumn_23">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BBB2A3E-8BA0-E948-84A3-D519132B9C9B}"/>
              </a:ext>
            </a:extLst>
          </p:cNvPr>
          <p:cNvSpPr>
            <a:spLocks noGrp="1"/>
          </p:cNvSpPr>
          <p:nvPr>
            <p:ph type="pic" sz="quarter" idx="14"/>
          </p:nvPr>
        </p:nvSpPr>
        <p:spPr>
          <a:xfrm>
            <a:off x="433571" y="2197100"/>
            <a:ext cx="1777057" cy="1452563"/>
          </a:xfrm>
          <a:prstGeom prst="rect">
            <a:avLst/>
          </a:prstGeom>
        </p:spPr>
        <p:txBody>
          <a:bodyPr/>
          <a:lstStyle>
            <a:lvl1pPr algn="ctr">
              <a:buClr>
                <a:schemeClr val="tx1"/>
              </a:buClr>
              <a:defRPr sz="1600" b="0">
                <a:solidFill>
                  <a:srgbClr val="000000"/>
                </a:solidFill>
                <a:latin typeface="Century Gothic" panose="020B0502020202020204" pitchFamily="34" charset="0"/>
                <a:cs typeface="Calibri" panose="020F0502020204030204" pitchFamily="34" charset="0"/>
              </a:defRPr>
            </a:lvl1pPr>
          </a:lstStyle>
          <a:p>
            <a:r>
              <a:rPr lang="en-US"/>
              <a:t>Click icon to add picture</a:t>
            </a:r>
          </a:p>
        </p:txBody>
      </p:sp>
      <p:sp>
        <p:nvSpPr>
          <p:cNvPr id="3" name="Picture Placeholder 2">
            <a:extLst>
              <a:ext uri="{FF2B5EF4-FFF2-40B4-BE49-F238E27FC236}">
                <a16:creationId xmlns:a16="http://schemas.microsoft.com/office/drawing/2014/main" id="{C3DF65F7-FC91-2A4D-A3A7-129FD488EF02}"/>
              </a:ext>
            </a:extLst>
          </p:cNvPr>
          <p:cNvSpPr>
            <a:spLocks noGrp="1"/>
          </p:cNvSpPr>
          <p:nvPr>
            <p:ph type="pic" sz="quarter" idx="15"/>
          </p:nvPr>
        </p:nvSpPr>
        <p:spPr>
          <a:xfrm>
            <a:off x="2345652" y="2197100"/>
            <a:ext cx="1777057" cy="1452563"/>
          </a:xfrm>
          <a:prstGeom prst="rect">
            <a:avLst/>
          </a:prstGeom>
        </p:spPr>
        <p:txBody>
          <a:bodyPr/>
          <a:lstStyle>
            <a:lvl1pPr algn="ctr">
              <a:buClr>
                <a:schemeClr val="tx1"/>
              </a:buClr>
              <a:defRPr sz="1600" b="0">
                <a:solidFill>
                  <a:srgbClr val="000000"/>
                </a:solidFill>
                <a:latin typeface="Century Gothic" panose="020B0502020202020204" pitchFamily="34" charset="0"/>
                <a:cs typeface="Calibri" panose="020F0502020204030204" pitchFamily="34" charset="0"/>
              </a:defRPr>
            </a:lvl1pPr>
          </a:lstStyle>
          <a:p>
            <a:r>
              <a:rPr lang="en-US"/>
              <a:t>Click icon to add picture</a:t>
            </a:r>
          </a:p>
        </p:txBody>
      </p:sp>
      <p:sp>
        <p:nvSpPr>
          <p:cNvPr id="4" name="Picture Placeholder 2">
            <a:extLst>
              <a:ext uri="{FF2B5EF4-FFF2-40B4-BE49-F238E27FC236}">
                <a16:creationId xmlns:a16="http://schemas.microsoft.com/office/drawing/2014/main" id="{39913504-180E-1345-B127-BF0449A5AD72}"/>
              </a:ext>
            </a:extLst>
          </p:cNvPr>
          <p:cNvSpPr>
            <a:spLocks noGrp="1"/>
          </p:cNvSpPr>
          <p:nvPr>
            <p:ph type="pic" sz="quarter" idx="16"/>
          </p:nvPr>
        </p:nvSpPr>
        <p:spPr>
          <a:xfrm>
            <a:off x="4257733" y="2197100"/>
            <a:ext cx="1777057" cy="1452563"/>
          </a:xfrm>
          <a:prstGeom prst="rect">
            <a:avLst/>
          </a:prstGeom>
        </p:spPr>
        <p:txBody>
          <a:bodyPr/>
          <a:lstStyle>
            <a:lvl1pPr algn="ctr">
              <a:buClr>
                <a:schemeClr val="tx1"/>
              </a:buClr>
              <a:defRPr sz="1600" b="0">
                <a:solidFill>
                  <a:srgbClr val="000000"/>
                </a:solidFill>
                <a:latin typeface="Century Gothic" panose="020B0502020202020204" pitchFamily="34" charset="0"/>
                <a:cs typeface="Calibri" panose="020F0502020204030204" pitchFamily="34" charset="0"/>
              </a:defRPr>
            </a:lvl1pPr>
          </a:lstStyle>
          <a:p>
            <a:r>
              <a:rPr lang="en-US"/>
              <a:t>Click icon to add picture</a:t>
            </a:r>
          </a:p>
        </p:txBody>
      </p:sp>
      <p:sp>
        <p:nvSpPr>
          <p:cNvPr id="5" name="Picture Placeholder 2">
            <a:extLst>
              <a:ext uri="{FF2B5EF4-FFF2-40B4-BE49-F238E27FC236}">
                <a16:creationId xmlns:a16="http://schemas.microsoft.com/office/drawing/2014/main" id="{15AAB8B8-189A-6F4F-88DA-79771E0A72EE}"/>
              </a:ext>
            </a:extLst>
          </p:cNvPr>
          <p:cNvSpPr>
            <a:spLocks noGrp="1"/>
          </p:cNvSpPr>
          <p:nvPr>
            <p:ph type="pic" sz="quarter" idx="17"/>
          </p:nvPr>
        </p:nvSpPr>
        <p:spPr>
          <a:xfrm>
            <a:off x="6169814" y="2197100"/>
            <a:ext cx="1777057" cy="1452563"/>
          </a:xfrm>
          <a:prstGeom prst="rect">
            <a:avLst/>
          </a:prstGeom>
        </p:spPr>
        <p:txBody>
          <a:bodyPr/>
          <a:lstStyle>
            <a:lvl1pPr algn="ctr">
              <a:buClr>
                <a:schemeClr val="tx1"/>
              </a:buClr>
              <a:defRPr sz="1600" b="0">
                <a:solidFill>
                  <a:srgbClr val="000000"/>
                </a:solidFill>
                <a:latin typeface="Century Gothic" panose="020B0502020202020204" pitchFamily="34" charset="0"/>
                <a:cs typeface="Calibri" panose="020F0502020204030204" pitchFamily="34" charset="0"/>
              </a:defRPr>
            </a:lvl1pPr>
          </a:lstStyle>
          <a:p>
            <a:r>
              <a:rPr lang="en-US"/>
              <a:t>Click icon to add picture</a:t>
            </a:r>
          </a:p>
        </p:txBody>
      </p:sp>
      <p:sp>
        <p:nvSpPr>
          <p:cNvPr id="6" name="Picture Placeholder 2">
            <a:extLst>
              <a:ext uri="{FF2B5EF4-FFF2-40B4-BE49-F238E27FC236}">
                <a16:creationId xmlns:a16="http://schemas.microsoft.com/office/drawing/2014/main" id="{4732E995-0F9E-544B-B5A7-51EE3C6CAB2E}"/>
              </a:ext>
            </a:extLst>
          </p:cNvPr>
          <p:cNvSpPr>
            <a:spLocks noGrp="1"/>
          </p:cNvSpPr>
          <p:nvPr>
            <p:ph type="pic" sz="quarter" idx="18"/>
          </p:nvPr>
        </p:nvSpPr>
        <p:spPr>
          <a:xfrm>
            <a:off x="8081895" y="2197100"/>
            <a:ext cx="1777057" cy="1452563"/>
          </a:xfrm>
          <a:prstGeom prst="rect">
            <a:avLst/>
          </a:prstGeom>
        </p:spPr>
        <p:txBody>
          <a:bodyPr/>
          <a:lstStyle>
            <a:lvl1pPr algn="ctr">
              <a:buClr>
                <a:schemeClr val="tx1"/>
              </a:buClr>
              <a:defRPr sz="1600" b="0">
                <a:solidFill>
                  <a:srgbClr val="000000"/>
                </a:solidFill>
                <a:latin typeface="Century Gothic" panose="020B0502020202020204" pitchFamily="34" charset="0"/>
                <a:cs typeface="Calibri" panose="020F050202020403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5A0569C4-F4C8-0B4A-801A-DCDA41DBC2ED}"/>
              </a:ext>
            </a:extLst>
          </p:cNvPr>
          <p:cNvSpPr>
            <a:spLocks noGrp="1"/>
          </p:cNvSpPr>
          <p:nvPr>
            <p:ph type="pic" sz="quarter" idx="19"/>
          </p:nvPr>
        </p:nvSpPr>
        <p:spPr>
          <a:xfrm>
            <a:off x="9993976" y="2197100"/>
            <a:ext cx="1777057" cy="1452563"/>
          </a:xfrm>
          <a:prstGeom prst="rect">
            <a:avLst/>
          </a:prstGeom>
        </p:spPr>
        <p:txBody>
          <a:bodyPr/>
          <a:lstStyle>
            <a:lvl1pPr algn="ctr">
              <a:buClr>
                <a:schemeClr val="tx1"/>
              </a:buClr>
              <a:defRPr sz="1600" b="0">
                <a:solidFill>
                  <a:srgbClr val="000000"/>
                </a:solidFill>
                <a:latin typeface="Century Gothic" panose="020B0502020202020204" pitchFamily="34" charset="0"/>
                <a:cs typeface="Calibri" panose="020F0502020204030204" pitchFamily="34" charset="0"/>
              </a:defRPr>
            </a:lvl1pPr>
          </a:lstStyle>
          <a:p>
            <a:r>
              <a:rPr lang="en-US"/>
              <a:t>Click icon to add picture</a:t>
            </a:r>
          </a:p>
        </p:txBody>
      </p:sp>
      <p:sp>
        <p:nvSpPr>
          <p:cNvPr id="10" name="Content Placeholder 2">
            <a:extLst>
              <a:ext uri="{FF2B5EF4-FFF2-40B4-BE49-F238E27FC236}">
                <a16:creationId xmlns:a16="http://schemas.microsoft.com/office/drawing/2014/main" id="{E975AB10-9857-A840-A759-3C8781618E44}"/>
              </a:ext>
            </a:extLst>
          </p:cNvPr>
          <p:cNvSpPr>
            <a:spLocks noGrp="1"/>
          </p:cNvSpPr>
          <p:nvPr>
            <p:ph sz="half" idx="20" hasCustomPrompt="1"/>
          </p:nvPr>
        </p:nvSpPr>
        <p:spPr>
          <a:xfrm>
            <a:off x="433571" y="3784513"/>
            <a:ext cx="1777058" cy="2148917"/>
          </a:xfrm>
          <a:prstGeom prst="rect">
            <a:avLst/>
          </a:prstGeom>
        </p:spPr>
        <p:txBody>
          <a:bodyPr>
            <a:noAutofit/>
          </a:bodyPr>
          <a:lstStyle>
            <a:lvl1pPr marL="0" indent="9525" algn="l">
              <a:buClr>
                <a:schemeClr val="tx1"/>
              </a:buClr>
              <a:buFont typeface="Menlo-BoldItalic"/>
              <a:buNone/>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1" name="Content Placeholder 2">
            <a:extLst>
              <a:ext uri="{FF2B5EF4-FFF2-40B4-BE49-F238E27FC236}">
                <a16:creationId xmlns:a16="http://schemas.microsoft.com/office/drawing/2014/main" id="{E3700FCA-387B-4E44-8D43-7736ABE9D57D}"/>
              </a:ext>
            </a:extLst>
          </p:cNvPr>
          <p:cNvSpPr>
            <a:spLocks noGrp="1"/>
          </p:cNvSpPr>
          <p:nvPr>
            <p:ph sz="half" idx="21" hasCustomPrompt="1"/>
          </p:nvPr>
        </p:nvSpPr>
        <p:spPr>
          <a:xfrm>
            <a:off x="2345651" y="3784512"/>
            <a:ext cx="1777058" cy="2148917"/>
          </a:xfrm>
          <a:prstGeom prst="rect">
            <a:avLst/>
          </a:prstGeom>
        </p:spPr>
        <p:txBody>
          <a:bodyPr>
            <a:noAutofit/>
          </a:bodyPr>
          <a:lstStyle>
            <a:lvl1pPr marL="0" indent="9525" algn="l">
              <a:buClr>
                <a:schemeClr val="tx1"/>
              </a:buClr>
              <a:buFont typeface="Menlo-BoldItalic"/>
              <a:buNone/>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lang="en-US" sz="1200" b="0" kern="1200" dirty="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2" name="Content Placeholder 2">
            <a:extLst>
              <a:ext uri="{FF2B5EF4-FFF2-40B4-BE49-F238E27FC236}">
                <a16:creationId xmlns:a16="http://schemas.microsoft.com/office/drawing/2014/main" id="{D865C1E8-9BF8-D64D-B852-1ECE3BFDDB30}"/>
              </a:ext>
            </a:extLst>
          </p:cNvPr>
          <p:cNvSpPr>
            <a:spLocks noGrp="1"/>
          </p:cNvSpPr>
          <p:nvPr>
            <p:ph sz="half" idx="22" hasCustomPrompt="1"/>
          </p:nvPr>
        </p:nvSpPr>
        <p:spPr>
          <a:xfrm>
            <a:off x="4257731" y="3784511"/>
            <a:ext cx="1777058" cy="2148917"/>
          </a:xfrm>
          <a:prstGeom prst="rect">
            <a:avLst/>
          </a:prstGeom>
        </p:spPr>
        <p:txBody>
          <a:bodyPr>
            <a:noAutofit/>
          </a:bodyPr>
          <a:lstStyle>
            <a:lvl1pPr marL="0" indent="9525" algn="l">
              <a:buClr>
                <a:schemeClr val="tx1"/>
              </a:buClr>
              <a:buFont typeface="Menlo-BoldItalic"/>
              <a:buNone/>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lang="en-US" sz="1200" b="0" kern="1200" dirty="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3" name="Content Placeholder 2">
            <a:extLst>
              <a:ext uri="{FF2B5EF4-FFF2-40B4-BE49-F238E27FC236}">
                <a16:creationId xmlns:a16="http://schemas.microsoft.com/office/drawing/2014/main" id="{5C4E7A94-81DF-834C-BF11-6133809A2280}"/>
              </a:ext>
            </a:extLst>
          </p:cNvPr>
          <p:cNvSpPr>
            <a:spLocks noGrp="1"/>
          </p:cNvSpPr>
          <p:nvPr>
            <p:ph sz="half" idx="23" hasCustomPrompt="1"/>
          </p:nvPr>
        </p:nvSpPr>
        <p:spPr>
          <a:xfrm>
            <a:off x="6169811" y="3784510"/>
            <a:ext cx="1777058" cy="2148917"/>
          </a:xfrm>
          <a:prstGeom prst="rect">
            <a:avLst/>
          </a:prstGeom>
        </p:spPr>
        <p:txBody>
          <a:bodyPr>
            <a:noAutofit/>
          </a:bodyPr>
          <a:lstStyle>
            <a:lvl1pPr marL="0" indent="9525" algn="l">
              <a:buClr>
                <a:schemeClr val="tx1"/>
              </a:buClr>
              <a:buFont typeface="Menlo-BoldItalic"/>
              <a:buNone/>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lang="en-US" sz="1200" b="0" kern="1200" dirty="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4" name="Content Placeholder 2">
            <a:extLst>
              <a:ext uri="{FF2B5EF4-FFF2-40B4-BE49-F238E27FC236}">
                <a16:creationId xmlns:a16="http://schemas.microsoft.com/office/drawing/2014/main" id="{3E04E01C-DD80-F74A-AD3A-C6F18D1F25CE}"/>
              </a:ext>
            </a:extLst>
          </p:cNvPr>
          <p:cNvSpPr>
            <a:spLocks noGrp="1"/>
          </p:cNvSpPr>
          <p:nvPr>
            <p:ph sz="half" idx="24" hasCustomPrompt="1"/>
          </p:nvPr>
        </p:nvSpPr>
        <p:spPr>
          <a:xfrm>
            <a:off x="8081891" y="3784509"/>
            <a:ext cx="1777058" cy="2148917"/>
          </a:xfrm>
          <a:prstGeom prst="rect">
            <a:avLst/>
          </a:prstGeom>
        </p:spPr>
        <p:txBody>
          <a:bodyPr>
            <a:noAutofit/>
          </a:bodyPr>
          <a:lstStyle>
            <a:lvl1pPr marL="0" indent="9525" algn="l">
              <a:buClr>
                <a:schemeClr val="tx1"/>
              </a:buClr>
              <a:buFont typeface="Menlo-BoldItalic"/>
              <a:buNone/>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lang="en-US" sz="1200" b="0" kern="1200" dirty="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5" name="Content Placeholder 2">
            <a:extLst>
              <a:ext uri="{FF2B5EF4-FFF2-40B4-BE49-F238E27FC236}">
                <a16:creationId xmlns:a16="http://schemas.microsoft.com/office/drawing/2014/main" id="{25B321B8-57F9-5D48-A739-1A1F3E5DB116}"/>
              </a:ext>
            </a:extLst>
          </p:cNvPr>
          <p:cNvSpPr>
            <a:spLocks noGrp="1"/>
          </p:cNvSpPr>
          <p:nvPr>
            <p:ph sz="half" idx="25" hasCustomPrompt="1"/>
          </p:nvPr>
        </p:nvSpPr>
        <p:spPr>
          <a:xfrm>
            <a:off x="9993971" y="3784508"/>
            <a:ext cx="1777058" cy="2148917"/>
          </a:xfrm>
          <a:prstGeom prst="rect">
            <a:avLst/>
          </a:prstGeom>
        </p:spPr>
        <p:txBody>
          <a:bodyPr>
            <a:noAutofit/>
          </a:bodyPr>
          <a:lstStyle>
            <a:lvl1pPr marL="0" indent="9525" algn="l">
              <a:buClr>
                <a:schemeClr val="tx1"/>
              </a:buClr>
              <a:buFont typeface="Menlo-BoldItalic"/>
              <a:buNone/>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lang="en-US" sz="1200" b="0" kern="1200" dirty="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8" name="Title 7">
            <a:extLst>
              <a:ext uri="{FF2B5EF4-FFF2-40B4-BE49-F238E27FC236}">
                <a16:creationId xmlns:a16="http://schemas.microsoft.com/office/drawing/2014/main" id="{57321FA5-B362-B7BD-970C-DBCDD57DFDD4}"/>
              </a:ext>
            </a:extLst>
          </p:cNvPr>
          <p:cNvSpPr>
            <a:spLocks noGrp="1"/>
          </p:cNvSpPr>
          <p:nvPr>
            <p:ph type="title"/>
          </p:nvPr>
        </p:nvSpPr>
        <p:spPr/>
        <p:txBody>
          <a:bodyPr/>
          <a:lstStyle/>
          <a:p>
            <a:r>
              <a:rPr lang="en-US"/>
              <a:t>Click to edit Master title style</a:t>
            </a:r>
          </a:p>
        </p:txBody>
      </p:sp>
      <p:sp>
        <p:nvSpPr>
          <p:cNvPr id="9" name="Text Placeholder 5">
            <a:extLst>
              <a:ext uri="{FF2B5EF4-FFF2-40B4-BE49-F238E27FC236}">
                <a16:creationId xmlns:a16="http://schemas.microsoft.com/office/drawing/2014/main" id="{CB603594-24F1-2EE8-1476-20A898C98BE0}"/>
              </a:ext>
            </a:extLst>
          </p:cNvPr>
          <p:cNvSpPr>
            <a:spLocks noGrp="1"/>
          </p:cNvSpPr>
          <p:nvPr>
            <p:ph type="body" sz="quarter" idx="26"/>
          </p:nvPr>
        </p:nvSpPr>
        <p:spPr>
          <a:xfrm>
            <a:off x="428625" y="914348"/>
            <a:ext cx="11334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125827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Arial" panose="020B0604020202020204" pitchFamily="34" charset="0"/>
              </a:defRPr>
            </a:lvl1pPr>
          </a:lstStyle>
          <a:p>
            <a:pPr lvl="0"/>
            <a:r>
              <a:rPr lang="en-GB"/>
              <a:t>DATE GOES HERE</a:t>
            </a:r>
            <a:endParaRPr lang="en-US"/>
          </a:p>
        </p:txBody>
      </p:sp>
    </p:spTree>
    <p:extLst>
      <p:ext uri="{BB962C8B-B14F-4D97-AF65-F5344CB8AC3E}">
        <p14:creationId xmlns:p14="http://schemas.microsoft.com/office/powerpoint/2010/main" val="834525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Interior_Title, subtitle and three column">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B293C94-1205-5D44-8371-F4F768611DFE}"/>
              </a:ext>
            </a:extLst>
          </p:cNvPr>
          <p:cNvSpPr>
            <a:spLocks noGrp="1"/>
          </p:cNvSpPr>
          <p:nvPr>
            <p:ph sz="half" idx="21" hasCustomPrompt="1"/>
          </p:nvPr>
        </p:nvSpPr>
        <p:spPr>
          <a:xfrm>
            <a:off x="388939" y="1704267"/>
            <a:ext cx="3685222" cy="4216400"/>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9" name="Content Placeholder 2">
            <a:extLst>
              <a:ext uri="{FF2B5EF4-FFF2-40B4-BE49-F238E27FC236}">
                <a16:creationId xmlns:a16="http://schemas.microsoft.com/office/drawing/2014/main" id="{503F210E-8425-7447-9A9C-C1696D8D5BAB}"/>
              </a:ext>
            </a:extLst>
          </p:cNvPr>
          <p:cNvSpPr>
            <a:spLocks noGrp="1"/>
          </p:cNvSpPr>
          <p:nvPr>
            <p:ph sz="half" idx="22" hasCustomPrompt="1"/>
          </p:nvPr>
        </p:nvSpPr>
        <p:spPr>
          <a:xfrm>
            <a:off x="4253894" y="1704267"/>
            <a:ext cx="3685222" cy="4216400"/>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0" name="Content Placeholder 2">
            <a:extLst>
              <a:ext uri="{FF2B5EF4-FFF2-40B4-BE49-F238E27FC236}">
                <a16:creationId xmlns:a16="http://schemas.microsoft.com/office/drawing/2014/main" id="{C6B99721-6B51-5A4C-BDCD-6EE6663F0C1B}"/>
              </a:ext>
            </a:extLst>
          </p:cNvPr>
          <p:cNvSpPr>
            <a:spLocks noGrp="1"/>
          </p:cNvSpPr>
          <p:nvPr>
            <p:ph sz="half" idx="23" hasCustomPrompt="1"/>
          </p:nvPr>
        </p:nvSpPr>
        <p:spPr>
          <a:xfrm>
            <a:off x="8118849" y="1704267"/>
            <a:ext cx="3685222" cy="4216400"/>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2" name="Text Placeholder 5">
            <a:extLst>
              <a:ext uri="{FF2B5EF4-FFF2-40B4-BE49-F238E27FC236}">
                <a16:creationId xmlns:a16="http://schemas.microsoft.com/office/drawing/2014/main" id="{163A5B62-AD9F-F3B2-D4D1-53F5EF962E61}"/>
              </a:ext>
            </a:extLst>
          </p:cNvPr>
          <p:cNvSpPr>
            <a:spLocks noGrp="1"/>
          </p:cNvSpPr>
          <p:nvPr>
            <p:ph type="body" sz="quarter" idx="24"/>
          </p:nvPr>
        </p:nvSpPr>
        <p:spPr>
          <a:xfrm>
            <a:off x="428625" y="914348"/>
            <a:ext cx="11334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797BC7EE-4E43-4187-6118-BE3EDEDB39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2707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Interior_Title, subtitle and three column_no lin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44CC06B-9750-9A42-B119-AF886FA9C46E}"/>
              </a:ext>
            </a:extLst>
          </p:cNvPr>
          <p:cNvSpPr>
            <a:spLocks noGrp="1"/>
          </p:cNvSpPr>
          <p:nvPr>
            <p:ph sz="half" idx="21" hasCustomPrompt="1"/>
          </p:nvPr>
        </p:nvSpPr>
        <p:spPr>
          <a:xfrm>
            <a:off x="388939" y="3865671"/>
            <a:ext cx="3685222" cy="1672224"/>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0" name="Content Placeholder 2">
            <a:extLst>
              <a:ext uri="{FF2B5EF4-FFF2-40B4-BE49-F238E27FC236}">
                <a16:creationId xmlns:a16="http://schemas.microsoft.com/office/drawing/2014/main" id="{FC187FAD-02AF-F34E-83C8-DDA500E67E4A}"/>
              </a:ext>
            </a:extLst>
          </p:cNvPr>
          <p:cNvSpPr>
            <a:spLocks noGrp="1"/>
          </p:cNvSpPr>
          <p:nvPr>
            <p:ph sz="half" idx="22" hasCustomPrompt="1"/>
          </p:nvPr>
        </p:nvSpPr>
        <p:spPr>
          <a:xfrm>
            <a:off x="4253894" y="3865671"/>
            <a:ext cx="3685222" cy="1672224"/>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7" name="Content Placeholder 2">
            <a:extLst>
              <a:ext uri="{FF2B5EF4-FFF2-40B4-BE49-F238E27FC236}">
                <a16:creationId xmlns:a16="http://schemas.microsoft.com/office/drawing/2014/main" id="{FE31AFC2-DA09-7542-B2F2-1109946C09F6}"/>
              </a:ext>
            </a:extLst>
          </p:cNvPr>
          <p:cNvSpPr>
            <a:spLocks noGrp="1"/>
          </p:cNvSpPr>
          <p:nvPr>
            <p:ph sz="half" idx="23" hasCustomPrompt="1"/>
          </p:nvPr>
        </p:nvSpPr>
        <p:spPr>
          <a:xfrm>
            <a:off x="8118849" y="3865671"/>
            <a:ext cx="3685222" cy="1672224"/>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5" name="Picture Placeholder 4">
            <a:extLst>
              <a:ext uri="{FF2B5EF4-FFF2-40B4-BE49-F238E27FC236}">
                <a16:creationId xmlns:a16="http://schemas.microsoft.com/office/drawing/2014/main" id="{950C8221-258D-4381-A470-30488E8A8920}"/>
              </a:ext>
            </a:extLst>
          </p:cNvPr>
          <p:cNvSpPr>
            <a:spLocks noGrp="1"/>
          </p:cNvSpPr>
          <p:nvPr>
            <p:ph type="pic" sz="quarter" idx="24"/>
          </p:nvPr>
        </p:nvSpPr>
        <p:spPr>
          <a:xfrm>
            <a:off x="388938" y="1741303"/>
            <a:ext cx="3684587" cy="2124075"/>
          </a:xfrm>
          <a:prstGeom prst="rect">
            <a:avLst/>
          </a:prstGeom>
          <a:solidFill>
            <a:schemeClr val="bg1">
              <a:lumMod val="95000"/>
            </a:schemeClr>
          </a:solidFill>
        </p:spPr>
        <p:txBody>
          <a:bodyPr/>
          <a:lstStyle>
            <a:lvl1pPr>
              <a:defRPr sz="1200"/>
            </a:lvl1pPr>
          </a:lstStyle>
          <a:p>
            <a:r>
              <a:rPr lang="en-US"/>
              <a:t>Click icon to add picture</a:t>
            </a:r>
          </a:p>
        </p:txBody>
      </p:sp>
      <p:sp>
        <p:nvSpPr>
          <p:cNvPr id="13" name="Picture Placeholder 4">
            <a:extLst>
              <a:ext uri="{FF2B5EF4-FFF2-40B4-BE49-F238E27FC236}">
                <a16:creationId xmlns:a16="http://schemas.microsoft.com/office/drawing/2014/main" id="{F5606952-B57E-480B-B111-95459E9DF98A}"/>
              </a:ext>
            </a:extLst>
          </p:cNvPr>
          <p:cNvSpPr>
            <a:spLocks noGrp="1"/>
          </p:cNvSpPr>
          <p:nvPr>
            <p:ph type="pic" sz="quarter" idx="25"/>
          </p:nvPr>
        </p:nvSpPr>
        <p:spPr>
          <a:xfrm>
            <a:off x="4253894" y="1741303"/>
            <a:ext cx="3684587" cy="2124075"/>
          </a:xfrm>
          <a:prstGeom prst="rect">
            <a:avLst/>
          </a:prstGeom>
          <a:solidFill>
            <a:schemeClr val="bg1">
              <a:lumMod val="95000"/>
            </a:schemeClr>
          </a:solidFill>
        </p:spPr>
        <p:txBody>
          <a:bodyPr/>
          <a:lstStyle>
            <a:lvl1pPr>
              <a:defRPr sz="1200"/>
            </a:lvl1pPr>
          </a:lstStyle>
          <a:p>
            <a:r>
              <a:rPr lang="en-US"/>
              <a:t>Click icon to add picture</a:t>
            </a:r>
          </a:p>
        </p:txBody>
      </p:sp>
      <p:sp>
        <p:nvSpPr>
          <p:cNvPr id="14" name="Picture Placeholder 4">
            <a:extLst>
              <a:ext uri="{FF2B5EF4-FFF2-40B4-BE49-F238E27FC236}">
                <a16:creationId xmlns:a16="http://schemas.microsoft.com/office/drawing/2014/main" id="{71797F8C-9765-4187-AE62-EC81572F6ADE}"/>
              </a:ext>
            </a:extLst>
          </p:cNvPr>
          <p:cNvSpPr>
            <a:spLocks noGrp="1"/>
          </p:cNvSpPr>
          <p:nvPr>
            <p:ph type="pic" sz="quarter" idx="26"/>
          </p:nvPr>
        </p:nvSpPr>
        <p:spPr>
          <a:xfrm>
            <a:off x="8119486" y="1741303"/>
            <a:ext cx="3684587" cy="2124075"/>
          </a:xfrm>
          <a:prstGeom prst="rect">
            <a:avLst/>
          </a:prstGeom>
          <a:solidFill>
            <a:schemeClr val="bg1">
              <a:lumMod val="95000"/>
            </a:schemeClr>
          </a:solidFill>
        </p:spPr>
        <p:txBody>
          <a:bodyPr/>
          <a:lstStyle>
            <a:lvl1pPr>
              <a:defRPr sz="1200"/>
            </a:lvl1pPr>
          </a:lstStyle>
          <a:p>
            <a:r>
              <a:rPr lang="en-US"/>
              <a:t>Click icon to add picture</a:t>
            </a:r>
          </a:p>
        </p:txBody>
      </p:sp>
      <p:sp>
        <p:nvSpPr>
          <p:cNvPr id="3" name="Text Placeholder 5">
            <a:extLst>
              <a:ext uri="{FF2B5EF4-FFF2-40B4-BE49-F238E27FC236}">
                <a16:creationId xmlns:a16="http://schemas.microsoft.com/office/drawing/2014/main" id="{CC565CB8-C612-2032-67F4-8C3884D8B160}"/>
              </a:ext>
            </a:extLst>
          </p:cNvPr>
          <p:cNvSpPr>
            <a:spLocks noGrp="1"/>
          </p:cNvSpPr>
          <p:nvPr>
            <p:ph type="body" sz="quarter" idx="27"/>
          </p:nvPr>
        </p:nvSpPr>
        <p:spPr>
          <a:xfrm>
            <a:off x="428625" y="914348"/>
            <a:ext cx="11334750" cy="558553"/>
          </a:xfrm>
          <a:prstGeom prst="rect">
            <a:avLst/>
          </a:prstGeom>
        </p:spPr>
        <p:txBody>
          <a:bodyPr wrap="square"/>
          <a:lstStyle>
            <a:lvl1pPr marL="0" indent="0">
              <a:tabLst>
                <a:tab pos="2854325" algn="l"/>
              </a:tabLst>
              <a:defRPr sz="1800" b="0">
                <a:solidFill>
                  <a:schemeClr val="tx2"/>
                </a:solidFill>
                <a:latin typeface="Century Gothic" panose="020B0502020202020204" pitchFamily="34" charset="0"/>
                <a:cs typeface="Calibri" panose="020F0502020204030204" pitchFamily="34" charset="0"/>
              </a:defRPr>
            </a:lvl1pPr>
          </a:lstStyle>
          <a:p>
            <a:pPr lvl="0"/>
            <a:r>
              <a:rPr lang="en-US"/>
              <a:t>Click to edit Master text styles</a:t>
            </a:r>
          </a:p>
        </p:txBody>
      </p:sp>
      <p:sp>
        <p:nvSpPr>
          <p:cNvPr id="4" name="Title 3">
            <a:extLst>
              <a:ext uri="{FF2B5EF4-FFF2-40B4-BE49-F238E27FC236}">
                <a16:creationId xmlns:a16="http://schemas.microsoft.com/office/drawing/2014/main" id="{037FB1D4-CBCD-F607-262E-7DB0F7C605F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687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Interior_Title, 3 text box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8DFE57-F768-4B39-A1E0-0913FDAAB7EC}"/>
              </a:ext>
            </a:extLst>
          </p:cNvPr>
          <p:cNvSpPr/>
          <p:nvPr/>
        </p:nvSpPr>
        <p:spPr>
          <a:xfrm>
            <a:off x="0" y="0"/>
            <a:ext cx="6963508" cy="633197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18" name="Content Placeholder 2">
            <a:extLst>
              <a:ext uri="{FF2B5EF4-FFF2-40B4-BE49-F238E27FC236}">
                <a16:creationId xmlns:a16="http://schemas.microsoft.com/office/drawing/2014/main" id="{87C008F1-1F80-C241-AACA-382F0A860E8D}"/>
              </a:ext>
            </a:extLst>
          </p:cNvPr>
          <p:cNvSpPr>
            <a:spLocks noGrp="1"/>
          </p:cNvSpPr>
          <p:nvPr>
            <p:ph sz="half" idx="22" hasCustomPrompt="1"/>
          </p:nvPr>
        </p:nvSpPr>
        <p:spPr>
          <a:xfrm>
            <a:off x="8841725" y="325438"/>
            <a:ext cx="2961842" cy="1783080"/>
          </a:xfrm>
          <a:prstGeom prst="rect">
            <a:avLst/>
          </a:prstGeom>
        </p:spPr>
        <p:txBody>
          <a:bodyPr anchor="ct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8" name="Content Placeholder 2">
            <a:extLst>
              <a:ext uri="{FF2B5EF4-FFF2-40B4-BE49-F238E27FC236}">
                <a16:creationId xmlns:a16="http://schemas.microsoft.com/office/drawing/2014/main" id="{FAC39ED7-5BEF-F448-BFB8-D1CB359F5825}"/>
              </a:ext>
            </a:extLst>
          </p:cNvPr>
          <p:cNvSpPr>
            <a:spLocks noGrp="1"/>
          </p:cNvSpPr>
          <p:nvPr>
            <p:ph sz="half" idx="23" hasCustomPrompt="1"/>
          </p:nvPr>
        </p:nvSpPr>
        <p:spPr>
          <a:xfrm>
            <a:off x="8842230" y="2237899"/>
            <a:ext cx="2961842" cy="1783080"/>
          </a:xfrm>
          <a:prstGeom prst="rect">
            <a:avLst/>
          </a:prstGeom>
        </p:spPr>
        <p:txBody>
          <a:bodyPr anchor="ct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1" name="Content Placeholder 2">
            <a:extLst>
              <a:ext uri="{FF2B5EF4-FFF2-40B4-BE49-F238E27FC236}">
                <a16:creationId xmlns:a16="http://schemas.microsoft.com/office/drawing/2014/main" id="{B7EE3E3C-7CA6-2445-A3CF-F7EBADFAE28A}"/>
              </a:ext>
            </a:extLst>
          </p:cNvPr>
          <p:cNvSpPr>
            <a:spLocks noGrp="1"/>
          </p:cNvSpPr>
          <p:nvPr>
            <p:ph sz="half" idx="24" hasCustomPrompt="1"/>
          </p:nvPr>
        </p:nvSpPr>
        <p:spPr>
          <a:xfrm>
            <a:off x="8841220" y="4150360"/>
            <a:ext cx="2961842" cy="1783080"/>
          </a:xfrm>
          <a:prstGeom prst="rect">
            <a:avLst/>
          </a:prstGeom>
        </p:spPr>
        <p:txBody>
          <a:bodyPr anchor="ct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4" name="Picture Placeholder 3">
            <a:extLst>
              <a:ext uri="{FF2B5EF4-FFF2-40B4-BE49-F238E27FC236}">
                <a16:creationId xmlns:a16="http://schemas.microsoft.com/office/drawing/2014/main" id="{2746FA94-219D-4307-A649-21E5E8CA3E77}"/>
              </a:ext>
            </a:extLst>
          </p:cNvPr>
          <p:cNvSpPr>
            <a:spLocks noGrp="1"/>
          </p:cNvSpPr>
          <p:nvPr>
            <p:ph type="pic" sz="quarter" idx="25" hasCustomPrompt="1"/>
          </p:nvPr>
        </p:nvSpPr>
        <p:spPr>
          <a:xfrm>
            <a:off x="7569200" y="969963"/>
            <a:ext cx="842963" cy="844550"/>
          </a:xfrm>
          <a:prstGeom prst="ellipse">
            <a:avLst/>
          </a:prstGeom>
          <a:solidFill>
            <a:schemeClr val="bg1">
              <a:lumMod val="95000"/>
            </a:schemeClr>
          </a:solidFill>
        </p:spPr>
        <p:txBody>
          <a:bodyPr/>
          <a:lstStyle>
            <a:lvl1pPr>
              <a:defRPr sz="1050"/>
            </a:lvl1pPr>
          </a:lstStyle>
          <a:p>
            <a:r>
              <a:rPr lang="en-US"/>
              <a:t>Icon</a:t>
            </a:r>
          </a:p>
        </p:txBody>
      </p:sp>
      <p:sp>
        <p:nvSpPr>
          <p:cNvPr id="13" name="Picture Placeholder 3">
            <a:extLst>
              <a:ext uri="{FF2B5EF4-FFF2-40B4-BE49-F238E27FC236}">
                <a16:creationId xmlns:a16="http://schemas.microsoft.com/office/drawing/2014/main" id="{77C20845-BB97-49F7-AB31-43049B859EC0}"/>
              </a:ext>
            </a:extLst>
          </p:cNvPr>
          <p:cNvSpPr>
            <a:spLocks noGrp="1"/>
          </p:cNvSpPr>
          <p:nvPr>
            <p:ph type="pic" sz="quarter" idx="26" hasCustomPrompt="1"/>
          </p:nvPr>
        </p:nvSpPr>
        <p:spPr>
          <a:xfrm>
            <a:off x="7569200" y="2672153"/>
            <a:ext cx="842963" cy="844550"/>
          </a:xfrm>
          <a:prstGeom prst="ellipse">
            <a:avLst/>
          </a:prstGeom>
          <a:solidFill>
            <a:schemeClr val="bg1">
              <a:lumMod val="95000"/>
            </a:schemeClr>
          </a:solidFill>
        </p:spPr>
        <p:txBody>
          <a:bodyPr/>
          <a:lstStyle>
            <a:lvl1pPr>
              <a:defRPr sz="1050"/>
            </a:lvl1pPr>
          </a:lstStyle>
          <a:p>
            <a:r>
              <a:rPr lang="en-US"/>
              <a:t>Icon</a:t>
            </a:r>
          </a:p>
        </p:txBody>
      </p:sp>
      <p:sp>
        <p:nvSpPr>
          <p:cNvPr id="14" name="Picture Placeholder 3">
            <a:extLst>
              <a:ext uri="{FF2B5EF4-FFF2-40B4-BE49-F238E27FC236}">
                <a16:creationId xmlns:a16="http://schemas.microsoft.com/office/drawing/2014/main" id="{E87AE492-7E4B-46D9-A025-CACD8D838CAA}"/>
              </a:ext>
            </a:extLst>
          </p:cNvPr>
          <p:cNvSpPr>
            <a:spLocks noGrp="1"/>
          </p:cNvSpPr>
          <p:nvPr>
            <p:ph type="pic" sz="quarter" idx="27" hasCustomPrompt="1"/>
          </p:nvPr>
        </p:nvSpPr>
        <p:spPr>
          <a:xfrm>
            <a:off x="7569200" y="4571291"/>
            <a:ext cx="842963" cy="844550"/>
          </a:xfrm>
          <a:prstGeom prst="ellipse">
            <a:avLst/>
          </a:prstGeom>
          <a:solidFill>
            <a:schemeClr val="bg1">
              <a:lumMod val="95000"/>
            </a:schemeClr>
          </a:solidFill>
        </p:spPr>
        <p:txBody>
          <a:bodyPr/>
          <a:lstStyle>
            <a:lvl1pPr>
              <a:defRPr sz="1050"/>
            </a:lvl1pPr>
          </a:lstStyle>
          <a:p>
            <a:r>
              <a:rPr lang="en-US"/>
              <a:t>Icon</a:t>
            </a:r>
          </a:p>
        </p:txBody>
      </p:sp>
      <p:sp>
        <p:nvSpPr>
          <p:cNvPr id="15" name="Content Placeholder 14">
            <a:extLst>
              <a:ext uri="{FF2B5EF4-FFF2-40B4-BE49-F238E27FC236}">
                <a16:creationId xmlns:a16="http://schemas.microsoft.com/office/drawing/2014/main" id="{8D166E4F-85A2-4FD0-9724-3892FBAE6F31}"/>
              </a:ext>
            </a:extLst>
          </p:cNvPr>
          <p:cNvSpPr>
            <a:spLocks noGrp="1"/>
          </p:cNvSpPr>
          <p:nvPr>
            <p:ph sz="quarter" idx="28"/>
          </p:nvPr>
        </p:nvSpPr>
        <p:spPr>
          <a:xfrm>
            <a:off x="388937" y="325438"/>
            <a:ext cx="6138472" cy="3078162"/>
          </a:xfrm>
          <a:prstGeom prst="rect">
            <a:avLst/>
          </a:prstGeom>
        </p:spPr>
        <p:txBody>
          <a:bodyPr vert="horz" lIns="0" tIns="45720" rIns="0" bIns="45720" rtlCol="0" anchor="t">
            <a:noAutofit/>
          </a:bodyPr>
          <a:lstStyle>
            <a:lvl1pPr>
              <a:defRPr lang="en-US" sz="2400" b="1" dirty="0">
                <a:latin typeface="+mj-lt"/>
                <a:ea typeface="+mj-ea"/>
                <a:cs typeface="+mj-cs"/>
              </a:defRPr>
            </a:lvl1pPr>
            <a:lvl2pPr>
              <a:defRPr lang="en-US" dirty="0"/>
            </a:lvl2pPr>
          </a:lstStyle>
          <a:p>
            <a:pPr lvl="0" defTabSz="914400">
              <a:lnSpc>
                <a:spcPct val="90000"/>
              </a:lnSpc>
              <a:spcBef>
                <a:spcPct val="0"/>
              </a:spcBef>
            </a:pPr>
            <a:r>
              <a:rPr lang="en-US"/>
              <a:t>Click to edit Master text styles</a:t>
            </a:r>
          </a:p>
          <a:p>
            <a:pPr lvl="1" defTabSz="914400">
              <a:lnSpc>
                <a:spcPct val="90000"/>
              </a:lnSpc>
              <a:spcBef>
                <a:spcPct val="0"/>
              </a:spcBef>
            </a:pPr>
            <a:r>
              <a:rPr lang="en-US"/>
              <a:t>Second level</a:t>
            </a:r>
          </a:p>
        </p:txBody>
      </p:sp>
      <p:sp>
        <p:nvSpPr>
          <p:cNvPr id="17" name="Picture Placeholder 16">
            <a:extLst>
              <a:ext uri="{FF2B5EF4-FFF2-40B4-BE49-F238E27FC236}">
                <a16:creationId xmlns:a16="http://schemas.microsoft.com/office/drawing/2014/main" id="{47F521A2-5101-412D-9922-08AAC2EABC6A}"/>
              </a:ext>
            </a:extLst>
          </p:cNvPr>
          <p:cNvSpPr>
            <a:spLocks noGrp="1"/>
          </p:cNvSpPr>
          <p:nvPr>
            <p:ph type="pic" sz="quarter" idx="29"/>
          </p:nvPr>
        </p:nvSpPr>
        <p:spPr>
          <a:xfrm>
            <a:off x="0" y="3403600"/>
            <a:ext cx="6962775" cy="3454400"/>
          </a:xfrm>
          <a:prstGeom prst="rect">
            <a:avLst/>
          </a:prstGeom>
          <a:solidFill>
            <a:schemeClr val="bg1">
              <a:lumMod val="95000"/>
            </a:schemeClr>
          </a:solidFill>
        </p:spPr>
        <p:txBody>
          <a:bodyPr/>
          <a:lstStyle>
            <a:lvl1pPr>
              <a:defRPr lang="en-US" sz="1500">
                <a:solidFill>
                  <a:srgbClr val="000000"/>
                </a:solidFill>
                <a:latin typeface="Century Gothic" panose="020B0502020202020204" pitchFamily="34" charset="0"/>
              </a:defRPr>
            </a:lvl1pPr>
          </a:lstStyle>
          <a:p>
            <a:pPr lvl="0"/>
            <a:r>
              <a:rPr lang="en-US"/>
              <a:t>Click icon to add picture</a:t>
            </a:r>
          </a:p>
        </p:txBody>
      </p:sp>
      <p:pic>
        <p:nvPicPr>
          <p:cNvPr id="2" name="Graphic 1">
            <a:extLst>
              <a:ext uri="{FF2B5EF4-FFF2-40B4-BE49-F238E27FC236}">
                <a16:creationId xmlns:a16="http://schemas.microsoft.com/office/drawing/2014/main" id="{E29EAFEB-5659-A9A1-82DB-326CBD56D066}"/>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50" t="45808" r="34450" b="45808"/>
          <a:stretch/>
        </p:blipFill>
        <p:spPr>
          <a:xfrm>
            <a:off x="309437" y="6435916"/>
            <a:ext cx="1360751" cy="283464"/>
          </a:xfrm>
          <a:prstGeom prst="rect">
            <a:avLst/>
          </a:prstGeom>
        </p:spPr>
      </p:pic>
    </p:spTree>
    <p:extLst>
      <p:ext uri="{BB962C8B-B14F-4D97-AF65-F5344CB8AC3E}">
        <p14:creationId xmlns:p14="http://schemas.microsoft.com/office/powerpoint/2010/main" val="1126159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Interior_Title, subtitle and three column_no li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42B32E-E655-4784-876D-FAA98E0AC903}"/>
              </a:ext>
            </a:extLst>
          </p:cNvPr>
          <p:cNvGrpSpPr/>
          <p:nvPr/>
        </p:nvGrpSpPr>
        <p:grpSpPr>
          <a:xfrm>
            <a:off x="0" y="1133857"/>
            <a:ext cx="5845717" cy="5166098"/>
            <a:chOff x="0" y="1319565"/>
            <a:chExt cx="5845717" cy="4980389"/>
          </a:xfrm>
        </p:grpSpPr>
        <p:sp>
          <p:nvSpPr>
            <p:cNvPr id="11" name="Arrow: Pentagon 10">
              <a:extLst>
                <a:ext uri="{FF2B5EF4-FFF2-40B4-BE49-F238E27FC236}">
                  <a16:creationId xmlns:a16="http://schemas.microsoft.com/office/drawing/2014/main" id="{91F641D3-6DE8-4E8F-9705-F2A4956410F2}"/>
                </a:ext>
              </a:extLst>
            </p:cNvPr>
            <p:cNvSpPr/>
            <p:nvPr/>
          </p:nvSpPr>
          <p:spPr>
            <a:xfrm>
              <a:off x="0" y="1319565"/>
              <a:ext cx="5845717" cy="4980389"/>
            </a:xfrm>
            <a:prstGeom prst="homePlate">
              <a:avLst>
                <a:gd name="adj" fmla="val 7694"/>
              </a:avLst>
            </a:prstGeom>
            <a:gradFill flip="none" rotWithShape="1">
              <a:gsLst>
                <a:gs pos="0">
                  <a:srgbClr val="2F3CB6"/>
                </a:gs>
                <a:gs pos="50000">
                  <a:srgbClr val="4C0295"/>
                </a:gs>
                <a:gs pos="100000">
                  <a:srgbClr val="0294E7"/>
                </a:gs>
              </a:gsLst>
              <a:lin ang="2700000" scaled="1"/>
              <a:tileRect/>
            </a:gradFill>
            <a:ln>
              <a:noFill/>
            </a:ln>
            <a:effectLst>
              <a:outerShdw blurRad="190500" sx="102000" sy="102000" algn="ctr"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12" name="Arrow: Pentagon 11">
              <a:extLst>
                <a:ext uri="{FF2B5EF4-FFF2-40B4-BE49-F238E27FC236}">
                  <a16:creationId xmlns:a16="http://schemas.microsoft.com/office/drawing/2014/main" id="{1B0EFBAB-04BC-462E-809D-1DABC622544D}"/>
                </a:ext>
              </a:extLst>
            </p:cNvPr>
            <p:cNvSpPr/>
            <p:nvPr/>
          </p:nvSpPr>
          <p:spPr>
            <a:xfrm>
              <a:off x="0" y="1319565"/>
              <a:ext cx="5664236" cy="4980389"/>
            </a:xfrm>
            <a:prstGeom prst="homePlate">
              <a:avLst>
                <a:gd name="adj" fmla="val 7694"/>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grpSp>
      <p:sp>
        <p:nvSpPr>
          <p:cNvPr id="9" name="Content Placeholder 2">
            <a:extLst>
              <a:ext uri="{FF2B5EF4-FFF2-40B4-BE49-F238E27FC236}">
                <a16:creationId xmlns:a16="http://schemas.microsoft.com/office/drawing/2014/main" id="{244CC06B-9750-9A42-B119-AF886FA9C46E}"/>
              </a:ext>
            </a:extLst>
          </p:cNvPr>
          <p:cNvSpPr>
            <a:spLocks noGrp="1"/>
          </p:cNvSpPr>
          <p:nvPr>
            <p:ph sz="half" idx="21" hasCustomPrompt="1"/>
          </p:nvPr>
        </p:nvSpPr>
        <p:spPr>
          <a:xfrm>
            <a:off x="429768" y="1704267"/>
            <a:ext cx="4818888" cy="4216400"/>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9" name="Text Placeholder 5">
            <a:extLst>
              <a:ext uri="{FF2B5EF4-FFF2-40B4-BE49-F238E27FC236}">
                <a16:creationId xmlns:a16="http://schemas.microsoft.com/office/drawing/2014/main" id="{EE137575-3D19-F748-9E35-39F1D130694A}"/>
              </a:ext>
            </a:extLst>
          </p:cNvPr>
          <p:cNvSpPr>
            <a:spLocks noGrp="1"/>
          </p:cNvSpPr>
          <p:nvPr>
            <p:ph type="body" sz="quarter" idx="12"/>
          </p:nvPr>
        </p:nvSpPr>
        <p:spPr>
          <a:xfrm>
            <a:off x="429768" y="1172845"/>
            <a:ext cx="4817033" cy="460302"/>
          </a:xfrm>
          <a:prstGeom prst="rect">
            <a:avLst/>
          </a:prstGeom>
        </p:spPr>
        <p:txBody>
          <a:bodyPr vert="horz" wrap="square" lIns="0" tIns="45720" rIns="91440" bIns="45720" rtlCol="0">
            <a:noAutofit/>
          </a:bodyPr>
          <a:lstStyle>
            <a:lvl1pPr>
              <a:defRPr lang="en-US" sz="20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7" name="Picture Placeholder 6">
            <a:extLst>
              <a:ext uri="{FF2B5EF4-FFF2-40B4-BE49-F238E27FC236}">
                <a16:creationId xmlns:a16="http://schemas.microsoft.com/office/drawing/2014/main" id="{C613F76C-CAD9-4CB1-BEF5-6907C66C5861}"/>
              </a:ext>
            </a:extLst>
          </p:cNvPr>
          <p:cNvSpPr>
            <a:spLocks noGrp="1"/>
          </p:cNvSpPr>
          <p:nvPr>
            <p:ph type="pic" sz="quarter" idx="22"/>
          </p:nvPr>
        </p:nvSpPr>
        <p:spPr>
          <a:xfrm>
            <a:off x="5449824" y="1121283"/>
            <a:ext cx="6742176" cy="5190744"/>
          </a:xfrm>
          <a:custGeom>
            <a:avLst/>
            <a:gdLst>
              <a:gd name="connsiteX0" fmla="*/ 0 w 6692900"/>
              <a:gd name="connsiteY0" fmla="*/ 0 h 5166360"/>
              <a:gd name="connsiteX1" fmla="*/ 6314722 w 6692900"/>
              <a:gd name="connsiteY1" fmla="*/ 0 h 5166360"/>
              <a:gd name="connsiteX2" fmla="*/ 6314722 w 6692900"/>
              <a:gd name="connsiteY2" fmla="*/ 0 h 5166360"/>
              <a:gd name="connsiteX3" fmla="*/ 6692900 w 6692900"/>
              <a:gd name="connsiteY3" fmla="*/ 2583180 h 5166360"/>
              <a:gd name="connsiteX4" fmla="*/ 6314722 w 6692900"/>
              <a:gd name="connsiteY4" fmla="*/ 5166360 h 5166360"/>
              <a:gd name="connsiteX5" fmla="*/ 6314722 w 6692900"/>
              <a:gd name="connsiteY5" fmla="*/ 5166360 h 5166360"/>
              <a:gd name="connsiteX6" fmla="*/ 0 w 6692900"/>
              <a:gd name="connsiteY6" fmla="*/ 5166360 h 5166360"/>
              <a:gd name="connsiteX7" fmla="*/ 378178 w 6692900"/>
              <a:gd name="connsiteY7" fmla="*/ 2583180 h 5166360"/>
              <a:gd name="connsiteX8" fmla="*/ 0 w 6692900"/>
              <a:gd name="connsiteY8" fmla="*/ 0 h 5166360"/>
              <a:gd name="connsiteX0" fmla="*/ 0 w 6753634"/>
              <a:gd name="connsiteY0" fmla="*/ 12192 h 5178552"/>
              <a:gd name="connsiteX1" fmla="*/ 6314722 w 6753634"/>
              <a:gd name="connsiteY1" fmla="*/ 12192 h 5178552"/>
              <a:gd name="connsiteX2" fmla="*/ 6753634 w 6753634"/>
              <a:gd name="connsiteY2" fmla="*/ 0 h 5178552"/>
              <a:gd name="connsiteX3" fmla="*/ 6692900 w 6753634"/>
              <a:gd name="connsiteY3" fmla="*/ 2595372 h 5178552"/>
              <a:gd name="connsiteX4" fmla="*/ 6314722 w 6753634"/>
              <a:gd name="connsiteY4" fmla="*/ 5178552 h 5178552"/>
              <a:gd name="connsiteX5" fmla="*/ 6314722 w 6753634"/>
              <a:gd name="connsiteY5" fmla="*/ 5178552 h 5178552"/>
              <a:gd name="connsiteX6" fmla="*/ 0 w 6753634"/>
              <a:gd name="connsiteY6" fmla="*/ 5178552 h 5178552"/>
              <a:gd name="connsiteX7" fmla="*/ 378178 w 6753634"/>
              <a:gd name="connsiteY7" fmla="*/ 2595372 h 5178552"/>
              <a:gd name="connsiteX8" fmla="*/ 0 w 6753634"/>
              <a:gd name="connsiteY8" fmla="*/ 12192 h 5178552"/>
              <a:gd name="connsiteX0" fmla="*/ 0 w 6753634"/>
              <a:gd name="connsiteY0" fmla="*/ 12192 h 5190744"/>
              <a:gd name="connsiteX1" fmla="*/ 6314722 w 6753634"/>
              <a:gd name="connsiteY1" fmla="*/ 12192 h 5190744"/>
              <a:gd name="connsiteX2" fmla="*/ 6753634 w 6753634"/>
              <a:gd name="connsiteY2" fmla="*/ 0 h 5190744"/>
              <a:gd name="connsiteX3" fmla="*/ 6692900 w 6753634"/>
              <a:gd name="connsiteY3" fmla="*/ 2595372 h 5190744"/>
              <a:gd name="connsiteX4" fmla="*/ 6314722 w 6753634"/>
              <a:gd name="connsiteY4" fmla="*/ 5178552 h 5190744"/>
              <a:gd name="connsiteX5" fmla="*/ 6741442 w 6753634"/>
              <a:gd name="connsiteY5" fmla="*/ 5190744 h 5190744"/>
              <a:gd name="connsiteX6" fmla="*/ 0 w 6753634"/>
              <a:gd name="connsiteY6" fmla="*/ 5178552 h 5190744"/>
              <a:gd name="connsiteX7" fmla="*/ 378178 w 6753634"/>
              <a:gd name="connsiteY7" fmla="*/ 2595372 h 5190744"/>
              <a:gd name="connsiteX8" fmla="*/ 0 w 6753634"/>
              <a:gd name="connsiteY8" fmla="*/ 12192 h 5190744"/>
              <a:gd name="connsiteX0" fmla="*/ 0 w 6753634"/>
              <a:gd name="connsiteY0" fmla="*/ 12192 h 5190744"/>
              <a:gd name="connsiteX1" fmla="*/ 6314722 w 6753634"/>
              <a:gd name="connsiteY1" fmla="*/ 12192 h 5190744"/>
              <a:gd name="connsiteX2" fmla="*/ 6753634 w 6753634"/>
              <a:gd name="connsiteY2" fmla="*/ 0 h 5190744"/>
              <a:gd name="connsiteX3" fmla="*/ 6692900 w 6753634"/>
              <a:gd name="connsiteY3" fmla="*/ 2595372 h 5190744"/>
              <a:gd name="connsiteX4" fmla="*/ 6741442 w 6753634"/>
              <a:gd name="connsiteY4" fmla="*/ 5166360 h 5190744"/>
              <a:gd name="connsiteX5" fmla="*/ 6741442 w 6753634"/>
              <a:gd name="connsiteY5" fmla="*/ 5190744 h 5190744"/>
              <a:gd name="connsiteX6" fmla="*/ 0 w 6753634"/>
              <a:gd name="connsiteY6" fmla="*/ 5178552 h 5190744"/>
              <a:gd name="connsiteX7" fmla="*/ 378178 w 6753634"/>
              <a:gd name="connsiteY7" fmla="*/ 2595372 h 5190744"/>
              <a:gd name="connsiteX8" fmla="*/ 0 w 6753634"/>
              <a:gd name="connsiteY8" fmla="*/ 12192 h 5190744"/>
              <a:gd name="connsiteX0" fmla="*/ 0 w 6753860"/>
              <a:gd name="connsiteY0" fmla="*/ 12192 h 5190744"/>
              <a:gd name="connsiteX1" fmla="*/ 6314722 w 6753860"/>
              <a:gd name="connsiteY1" fmla="*/ 12192 h 5190744"/>
              <a:gd name="connsiteX2" fmla="*/ 6753634 w 6753860"/>
              <a:gd name="connsiteY2" fmla="*/ 0 h 5190744"/>
              <a:gd name="connsiteX3" fmla="*/ 6753860 w 6753860"/>
              <a:gd name="connsiteY3" fmla="*/ 2595372 h 5190744"/>
              <a:gd name="connsiteX4" fmla="*/ 6741442 w 6753860"/>
              <a:gd name="connsiteY4" fmla="*/ 5166360 h 5190744"/>
              <a:gd name="connsiteX5" fmla="*/ 6741442 w 6753860"/>
              <a:gd name="connsiteY5" fmla="*/ 5190744 h 5190744"/>
              <a:gd name="connsiteX6" fmla="*/ 0 w 6753860"/>
              <a:gd name="connsiteY6" fmla="*/ 5178552 h 5190744"/>
              <a:gd name="connsiteX7" fmla="*/ 378178 w 6753860"/>
              <a:gd name="connsiteY7" fmla="*/ 2595372 h 5190744"/>
              <a:gd name="connsiteX8" fmla="*/ 0 w 6753860"/>
              <a:gd name="connsiteY8" fmla="*/ 12192 h 519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3860" h="5190744">
                <a:moveTo>
                  <a:pt x="0" y="12192"/>
                </a:moveTo>
                <a:lnTo>
                  <a:pt x="6314722" y="12192"/>
                </a:lnTo>
                <a:lnTo>
                  <a:pt x="6753634" y="0"/>
                </a:lnTo>
                <a:cubicBezTo>
                  <a:pt x="6753709" y="865124"/>
                  <a:pt x="6753785" y="1730248"/>
                  <a:pt x="6753860" y="2595372"/>
                </a:cubicBezTo>
                <a:cubicBezTo>
                  <a:pt x="6749721" y="3452368"/>
                  <a:pt x="6745581" y="4309364"/>
                  <a:pt x="6741442" y="5166360"/>
                </a:cubicBezTo>
                <a:lnTo>
                  <a:pt x="6741442" y="5190744"/>
                </a:lnTo>
                <a:lnTo>
                  <a:pt x="0" y="5178552"/>
                </a:lnTo>
                <a:lnTo>
                  <a:pt x="378178" y="2595372"/>
                </a:lnTo>
                <a:lnTo>
                  <a:pt x="0" y="12192"/>
                </a:lnTo>
                <a:close/>
              </a:path>
            </a:pathLst>
          </a:custGeom>
          <a:solidFill>
            <a:schemeClr val="bg1">
              <a:lumMod val="95000"/>
            </a:schemeClr>
          </a:solidFill>
          <a:ln>
            <a:noFill/>
          </a:ln>
        </p:spPr>
        <p:txBody>
          <a:bodyPr/>
          <a:lstStyle>
            <a:lvl1pPr algn="r">
              <a:defRPr sz="1800"/>
            </a:lvl1pPr>
          </a:lstStyle>
          <a:p>
            <a:r>
              <a:rPr lang="en-US"/>
              <a:t>Click icon to add picture</a:t>
            </a:r>
          </a:p>
        </p:txBody>
      </p:sp>
      <p:sp>
        <p:nvSpPr>
          <p:cNvPr id="4" name="Title 3">
            <a:extLst>
              <a:ext uri="{FF2B5EF4-FFF2-40B4-BE49-F238E27FC236}">
                <a16:creationId xmlns:a16="http://schemas.microsoft.com/office/drawing/2014/main" id="{EE3F09E7-6EF5-8244-26EE-22265879D2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648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Interior_Title, subtitle and three column_no line">
    <p:spTree>
      <p:nvGrpSpPr>
        <p:cNvPr id="1" name=""/>
        <p:cNvGrpSpPr/>
        <p:nvPr/>
      </p:nvGrpSpPr>
      <p:grpSpPr>
        <a:xfrm>
          <a:off x="0" y="0"/>
          <a:ext cx="0" cy="0"/>
          <a:chOff x="0" y="0"/>
          <a:chExt cx="0" cy="0"/>
        </a:xfrm>
      </p:grpSpPr>
      <p:sp>
        <p:nvSpPr>
          <p:cNvPr id="14" name="Arrow: Pentagon 13">
            <a:extLst>
              <a:ext uri="{FF2B5EF4-FFF2-40B4-BE49-F238E27FC236}">
                <a16:creationId xmlns:a16="http://schemas.microsoft.com/office/drawing/2014/main" id="{3F749267-813C-4510-A800-05312371569B}"/>
              </a:ext>
            </a:extLst>
          </p:cNvPr>
          <p:cNvSpPr/>
          <p:nvPr/>
        </p:nvSpPr>
        <p:spPr>
          <a:xfrm>
            <a:off x="4292082" y="1133857"/>
            <a:ext cx="4979737" cy="5166098"/>
          </a:xfrm>
          <a:prstGeom prst="homePlate">
            <a:avLst>
              <a:gd name="adj" fmla="val 7694"/>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11" name="Arrow: Pentagon 10">
            <a:extLst>
              <a:ext uri="{FF2B5EF4-FFF2-40B4-BE49-F238E27FC236}">
                <a16:creationId xmlns:a16="http://schemas.microsoft.com/office/drawing/2014/main" id="{91F641D3-6DE8-4E8F-9705-F2A4956410F2}"/>
              </a:ext>
            </a:extLst>
          </p:cNvPr>
          <p:cNvSpPr/>
          <p:nvPr/>
        </p:nvSpPr>
        <p:spPr>
          <a:xfrm>
            <a:off x="0" y="1133857"/>
            <a:ext cx="4907900" cy="5166098"/>
          </a:xfrm>
          <a:prstGeom prst="homePlate">
            <a:avLst>
              <a:gd name="adj" fmla="val 7694"/>
            </a:avLst>
          </a:prstGeom>
          <a:gradFill flip="none" rotWithShape="1">
            <a:gsLst>
              <a:gs pos="0">
                <a:srgbClr val="2F3CB6"/>
              </a:gs>
              <a:gs pos="50000">
                <a:srgbClr val="4C0295"/>
              </a:gs>
              <a:gs pos="100000">
                <a:srgbClr val="0294E7"/>
              </a:gs>
            </a:gsLst>
            <a:lin ang="2700000" scaled="1"/>
            <a:tileRect/>
          </a:gradFill>
          <a:ln>
            <a:noFill/>
          </a:ln>
          <a:effectLst>
            <a:outerShdw blurRad="190500" sx="102000" sy="102000" algn="ctr"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12" name="Arrow: Pentagon 11">
            <a:extLst>
              <a:ext uri="{FF2B5EF4-FFF2-40B4-BE49-F238E27FC236}">
                <a16:creationId xmlns:a16="http://schemas.microsoft.com/office/drawing/2014/main" id="{1B0EFBAB-04BC-462E-809D-1DABC622544D}"/>
              </a:ext>
            </a:extLst>
          </p:cNvPr>
          <p:cNvSpPr/>
          <p:nvPr/>
        </p:nvSpPr>
        <p:spPr>
          <a:xfrm>
            <a:off x="0" y="1133857"/>
            <a:ext cx="4758612" cy="5166098"/>
          </a:xfrm>
          <a:prstGeom prst="homePlate">
            <a:avLst>
              <a:gd name="adj" fmla="val 7694"/>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9" name="Content Placeholder 2">
            <a:extLst>
              <a:ext uri="{FF2B5EF4-FFF2-40B4-BE49-F238E27FC236}">
                <a16:creationId xmlns:a16="http://schemas.microsoft.com/office/drawing/2014/main" id="{244CC06B-9750-9A42-B119-AF886FA9C46E}"/>
              </a:ext>
            </a:extLst>
          </p:cNvPr>
          <p:cNvSpPr>
            <a:spLocks noGrp="1"/>
          </p:cNvSpPr>
          <p:nvPr>
            <p:ph sz="half" idx="21" hasCustomPrompt="1"/>
          </p:nvPr>
        </p:nvSpPr>
        <p:spPr>
          <a:xfrm>
            <a:off x="429768" y="1704267"/>
            <a:ext cx="3903144" cy="4216400"/>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9" name="Text Placeholder 5">
            <a:extLst>
              <a:ext uri="{FF2B5EF4-FFF2-40B4-BE49-F238E27FC236}">
                <a16:creationId xmlns:a16="http://schemas.microsoft.com/office/drawing/2014/main" id="{EE137575-3D19-F748-9E35-39F1D130694A}"/>
              </a:ext>
            </a:extLst>
          </p:cNvPr>
          <p:cNvSpPr>
            <a:spLocks noGrp="1"/>
          </p:cNvSpPr>
          <p:nvPr>
            <p:ph type="body" sz="quarter" idx="12"/>
          </p:nvPr>
        </p:nvSpPr>
        <p:spPr>
          <a:xfrm>
            <a:off x="429768" y="1172845"/>
            <a:ext cx="3903130" cy="460302"/>
          </a:xfrm>
          <a:prstGeom prst="rect">
            <a:avLst/>
          </a:prstGeom>
        </p:spPr>
        <p:txBody>
          <a:bodyPr vert="horz" wrap="square" lIns="0" tIns="45720" rIns="91440" bIns="45720" rtlCol="0">
            <a:noAutofit/>
          </a:bodyPr>
          <a:lstStyle>
            <a:lvl1pPr>
              <a:defRPr lang="en-US" sz="18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7" name="Picture Placeholder 6">
            <a:extLst>
              <a:ext uri="{FF2B5EF4-FFF2-40B4-BE49-F238E27FC236}">
                <a16:creationId xmlns:a16="http://schemas.microsoft.com/office/drawing/2014/main" id="{C613F76C-CAD9-4CB1-BEF5-6907C66C5861}"/>
              </a:ext>
            </a:extLst>
          </p:cNvPr>
          <p:cNvSpPr>
            <a:spLocks noGrp="1"/>
          </p:cNvSpPr>
          <p:nvPr>
            <p:ph type="pic" sz="quarter" idx="22"/>
          </p:nvPr>
        </p:nvSpPr>
        <p:spPr>
          <a:xfrm>
            <a:off x="8760541" y="1121283"/>
            <a:ext cx="3431457" cy="5190744"/>
          </a:xfrm>
          <a:custGeom>
            <a:avLst/>
            <a:gdLst>
              <a:gd name="connsiteX0" fmla="*/ 0 w 6692900"/>
              <a:gd name="connsiteY0" fmla="*/ 0 h 5166360"/>
              <a:gd name="connsiteX1" fmla="*/ 6314722 w 6692900"/>
              <a:gd name="connsiteY1" fmla="*/ 0 h 5166360"/>
              <a:gd name="connsiteX2" fmla="*/ 6314722 w 6692900"/>
              <a:gd name="connsiteY2" fmla="*/ 0 h 5166360"/>
              <a:gd name="connsiteX3" fmla="*/ 6692900 w 6692900"/>
              <a:gd name="connsiteY3" fmla="*/ 2583180 h 5166360"/>
              <a:gd name="connsiteX4" fmla="*/ 6314722 w 6692900"/>
              <a:gd name="connsiteY4" fmla="*/ 5166360 h 5166360"/>
              <a:gd name="connsiteX5" fmla="*/ 6314722 w 6692900"/>
              <a:gd name="connsiteY5" fmla="*/ 5166360 h 5166360"/>
              <a:gd name="connsiteX6" fmla="*/ 0 w 6692900"/>
              <a:gd name="connsiteY6" fmla="*/ 5166360 h 5166360"/>
              <a:gd name="connsiteX7" fmla="*/ 378178 w 6692900"/>
              <a:gd name="connsiteY7" fmla="*/ 2583180 h 5166360"/>
              <a:gd name="connsiteX8" fmla="*/ 0 w 6692900"/>
              <a:gd name="connsiteY8" fmla="*/ 0 h 5166360"/>
              <a:gd name="connsiteX0" fmla="*/ 0 w 6753634"/>
              <a:gd name="connsiteY0" fmla="*/ 12192 h 5178552"/>
              <a:gd name="connsiteX1" fmla="*/ 6314722 w 6753634"/>
              <a:gd name="connsiteY1" fmla="*/ 12192 h 5178552"/>
              <a:gd name="connsiteX2" fmla="*/ 6753634 w 6753634"/>
              <a:gd name="connsiteY2" fmla="*/ 0 h 5178552"/>
              <a:gd name="connsiteX3" fmla="*/ 6692900 w 6753634"/>
              <a:gd name="connsiteY3" fmla="*/ 2595372 h 5178552"/>
              <a:gd name="connsiteX4" fmla="*/ 6314722 w 6753634"/>
              <a:gd name="connsiteY4" fmla="*/ 5178552 h 5178552"/>
              <a:gd name="connsiteX5" fmla="*/ 6314722 w 6753634"/>
              <a:gd name="connsiteY5" fmla="*/ 5178552 h 5178552"/>
              <a:gd name="connsiteX6" fmla="*/ 0 w 6753634"/>
              <a:gd name="connsiteY6" fmla="*/ 5178552 h 5178552"/>
              <a:gd name="connsiteX7" fmla="*/ 378178 w 6753634"/>
              <a:gd name="connsiteY7" fmla="*/ 2595372 h 5178552"/>
              <a:gd name="connsiteX8" fmla="*/ 0 w 6753634"/>
              <a:gd name="connsiteY8" fmla="*/ 12192 h 5178552"/>
              <a:gd name="connsiteX0" fmla="*/ 0 w 6753634"/>
              <a:gd name="connsiteY0" fmla="*/ 12192 h 5190744"/>
              <a:gd name="connsiteX1" fmla="*/ 6314722 w 6753634"/>
              <a:gd name="connsiteY1" fmla="*/ 12192 h 5190744"/>
              <a:gd name="connsiteX2" fmla="*/ 6753634 w 6753634"/>
              <a:gd name="connsiteY2" fmla="*/ 0 h 5190744"/>
              <a:gd name="connsiteX3" fmla="*/ 6692900 w 6753634"/>
              <a:gd name="connsiteY3" fmla="*/ 2595372 h 5190744"/>
              <a:gd name="connsiteX4" fmla="*/ 6314722 w 6753634"/>
              <a:gd name="connsiteY4" fmla="*/ 5178552 h 5190744"/>
              <a:gd name="connsiteX5" fmla="*/ 6741442 w 6753634"/>
              <a:gd name="connsiteY5" fmla="*/ 5190744 h 5190744"/>
              <a:gd name="connsiteX6" fmla="*/ 0 w 6753634"/>
              <a:gd name="connsiteY6" fmla="*/ 5178552 h 5190744"/>
              <a:gd name="connsiteX7" fmla="*/ 378178 w 6753634"/>
              <a:gd name="connsiteY7" fmla="*/ 2595372 h 5190744"/>
              <a:gd name="connsiteX8" fmla="*/ 0 w 6753634"/>
              <a:gd name="connsiteY8" fmla="*/ 12192 h 5190744"/>
              <a:gd name="connsiteX0" fmla="*/ 0 w 6753634"/>
              <a:gd name="connsiteY0" fmla="*/ 12192 h 5190744"/>
              <a:gd name="connsiteX1" fmla="*/ 6314722 w 6753634"/>
              <a:gd name="connsiteY1" fmla="*/ 12192 h 5190744"/>
              <a:gd name="connsiteX2" fmla="*/ 6753634 w 6753634"/>
              <a:gd name="connsiteY2" fmla="*/ 0 h 5190744"/>
              <a:gd name="connsiteX3" fmla="*/ 6692900 w 6753634"/>
              <a:gd name="connsiteY3" fmla="*/ 2595372 h 5190744"/>
              <a:gd name="connsiteX4" fmla="*/ 6741442 w 6753634"/>
              <a:gd name="connsiteY4" fmla="*/ 5166360 h 5190744"/>
              <a:gd name="connsiteX5" fmla="*/ 6741442 w 6753634"/>
              <a:gd name="connsiteY5" fmla="*/ 5190744 h 5190744"/>
              <a:gd name="connsiteX6" fmla="*/ 0 w 6753634"/>
              <a:gd name="connsiteY6" fmla="*/ 5178552 h 5190744"/>
              <a:gd name="connsiteX7" fmla="*/ 378178 w 6753634"/>
              <a:gd name="connsiteY7" fmla="*/ 2595372 h 5190744"/>
              <a:gd name="connsiteX8" fmla="*/ 0 w 6753634"/>
              <a:gd name="connsiteY8" fmla="*/ 12192 h 5190744"/>
              <a:gd name="connsiteX0" fmla="*/ 0 w 6753860"/>
              <a:gd name="connsiteY0" fmla="*/ 12192 h 5190744"/>
              <a:gd name="connsiteX1" fmla="*/ 6314722 w 6753860"/>
              <a:gd name="connsiteY1" fmla="*/ 12192 h 5190744"/>
              <a:gd name="connsiteX2" fmla="*/ 6753634 w 6753860"/>
              <a:gd name="connsiteY2" fmla="*/ 0 h 5190744"/>
              <a:gd name="connsiteX3" fmla="*/ 6753860 w 6753860"/>
              <a:gd name="connsiteY3" fmla="*/ 2595372 h 5190744"/>
              <a:gd name="connsiteX4" fmla="*/ 6741442 w 6753860"/>
              <a:gd name="connsiteY4" fmla="*/ 5166360 h 5190744"/>
              <a:gd name="connsiteX5" fmla="*/ 6741442 w 6753860"/>
              <a:gd name="connsiteY5" fmla="*/ 5190744 h 5190744"/>
              <a:gd name="connsiteX6" fmla="*/ 0 w 6753860"/>
              <a:gd name="connsiteY6" fmla="*/ 5178552 h 5190744"/>
              <a:gd name="connsiteX7" fmla="*/ 378178 w 6753860"/>
              <a:gd name="connsiteY7" fmla="*/ 2595372 h 5190744"/>
              <a:gd name="connsiteX8" fmla="*/ 0 w 6753860"/>
              <a:gd name="connsiteY8" fmla="*/ 12192 h 5190744"/>
              <a:gd name="connsiteX0" fmla="*/ 0 w 7350415"/>
              <a:gd name="connsiteY0" fmla="*/ 2359 h 5190744"/>
              <a:gd name="connsiteX1" fmla="*/ 6911277 w 7350415"/>
              <a:gd name="connsiteY1" fmla="*/ 12192 h 5190744"/>
              <a:gd name="connsiteX2" fmla="*/ 7350189 w 7350415"/>
              <a:gd name="connsiteY2" fmla="*/ 0 h 5190744"/>
              <a:gd name="connsiteX3" fmla="*/ 7350415 w 7350415"/>
              <a:gd name="connsiteY3" fmla="*/ 2595372 h 5190744"/>
              <a:gd name="connsiteX4" fmla="*/ 7337997 w 7350415"/>
              <a:gd name="connsiteY4" fmla="*/ 5166360 h 5190744"/>
              <a:gd name="connsiteX5" fmla="*/ 7337997 w 7350415"/>
              <a:gd name="connsiteY5" fmla="*/ 5190744 h 5190744"/>
              <a:gd name="connsiteX6" fmla="*/ 596555 w 7350415"/>
              <a:gd name="connsiteY6" fmla="*/ 5178552 h 5190744"/>
              <a:gd name="connsiteX7" fmla="*/ 974733 w 7350415"/>
              <a:gd name="connsiteY7" fmla="*/ 2595372 h 5190744"/>
              <a:gd name="connsiteX8" fmla="*/ 0 w 7350415"/>
              <a:gd name="connsiteY8" fmla="*/ 2359 h 5190744"/>
              <a:gd name="connsiteX0" fmla="*/ 85222 w 7435637"/>
              <a:gd name="connsiteY0" fmla="*/ 2359 h 5190744"/>
              <a:gd name="connsiteX1" fmla="*/ 6996499 w 7435637"/>
              <a:gd name="connsiteY1" fmla="*/ 12192 h 5190744"/>
              <a:gd name="connsiteX2" fmla="*/ 7435411 w 7435637"/>
              <a:gd name="connsiteY2" fmla="*/ 0 h 5190744"/>
              <a:gd name="connsiteX3" fmla="*/ 7435637 w 7435637"/>
              <a:gd name="connsiteY3" fmla="*/ 2595372 h 5190744"/>
              <a:gd name="connsiteX4" fmla="*/ 7423219 w 7435637"/>
              <a:gd name="connsiteY4" fmla="*/ 5166360 h 5190744"/>
              <a:gd name="connsiteX5" fmla="*/ 7423219 w 7435637"/>
              <a:gd name="connsiteY5" fmla="*/ 5190744 h 5190744"/>
              <a:gd name="connsiteX6" fmla="*/ 0 w 7435637"/>
              <a:gd name="connsiteY6" fmla="*/ 5178552 h 5190744"/>
              <a:gd name="connsiteX7" fmla="*/ 1059955 w 7435637"/>
              <a:gd name="connsiteY7" fmla="*/ 2595372 h 5190744"/>
              <a:gd name="connsiteX8" fmla="*/ 85222 w 7435637"/>
              <a:gd name="connsiteY8" fmla="*/ 2359 h 519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5637" h="5190744">
                <a:moveTo>
                  <a:pt x="85222" y="2359"/>
                </a:moveTo>
                <a:lnTo>
                  <a:pt x="6996499" y="12192"/>
                </a:lnTo>
                <a:lnTo>
                  <a:pt x="7435411" y="0"/>
                </a:lnTo>
                <a:cubicBezTo>
                  <a:pt x="7435486" y="865124"/>
                  <a:pt x="7435562" y="1730248"/>
                  <a:pt x="7435637" y="2595372"/>
                </a:cubicBezTo>
                <a:cubicBezTo>
                  <a:pt x="7431498" y="3452368"/>
                  <a:pt x="7427358" y="4309364"/>
                  <a:pt x="7423219" y="5166360"/>
                </a:cubicBezTo>
                <a:lnTo>
                  <a:pt x="7423219" y="5190744"/>
                </a:lnTo>
                <a:lnTo>
                  <a:pt x="0" y="5178552"/>
                </a:lnTo>
                <a:lnTo>
                  <a:pt x="1059955" y="2595372"/>
                </a:lnTo>
                <a:lnTo>
                  <a:pt x="85222" y="2359"/>
                </a:lnTo>
                <a:close/>
              </a:path>
            </a:pathLst>
          </a:custGeom>
          <a:solidFill>
            <a:schemeClr val="bg1">
              <a:lumMod val="95000"/>
            </a:schemeClr>
          </a:solidFill>
          <a:ln>
            <a:noFill/>
          </a:ln>
        </p:spPr>
        <p:txBody>
          <a:bodyPr/>
          <a:lstStyle>
            <a:lvl1pPr algn="r">
              <a:defRPr sz="1800"/>
            </a:lvl1pPr>
          </a:lstStyle>
          <a:p>
            <a:r>
              <a:rPr lang="en-US"/>
              <a:t>Click icon to add picture</a:t>
            </a:r>
          </a:p>
        </p:txBody>
      </p:sp>
      <p:sp>
        <p:nvSpPr>
          <p:cNvPr id="10" name="Text Placeholder 5">
            <a:extLst>
              <a:ext uri="{FF2B5EF4-FFF2-40B4-BE49-F238E27FC236}">
                <a16:creationId xmlns:a16="http://schemas.microsoft.com/office/drawing/2014/main" id="{F3683A6B-C554-4E13-ACA6-C967738B460C}"/>
              </a:ext>
            </a:extLst>
          </p:cNvPr>
          <p:cNvSpPr>
            <a:spLocks noGrp="1"/>
          </p:cNvSpPr>
          <p:nvPr>
            <p:ph type="body" sz="quarter" idx="20"/>
          </p:nvPr>
        </p:nvSpPr>
        <p:spPr>
          <a:xfrm>
            <a:off x="4945225" y="1175044"/>
            <a:ext cx="3904488" cy="460302"/>
          </a:xfrm>
          <a:prstGeom prst="rect">
            <a:avLst/>
          </a:prstGeom>
        </p:spPr>
        <p:txBody>
          <a:bodyPr vert="horz" wrap="square" lIns="0" tIns="45720" rIns="91440" bIns="45720" rtlCol="0">
            <a:noAutofit/>
          </a:bodyPr>
          <a:lstStyle>
            <a:lvl1pPr>
              <a:defRPr lang="en-US" sz="18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13" name="Content Placeholder 2">
            <a:extLst>
              <a:ext uri="{FF2B5EF4-FFF2-40B4-BE49-F238E27FC236}">
                <a16:creationId xmlns:a16="http://schemas.microsoft.com/office/drawing/2014/main" id="{DAC333C8-21BE-4F8A-B419-0314F986D1CF}"/>
              </a:ext>
            </a:extLst>
          </p:cNvPr>
          <p:cNvSpPr>
            <a:spLocks noGrp="1"/>
          </p:cNvSpPr>
          <p:nvPr>
            <p:ph sz="half" idx="23" hasCustomPrompt="1"/>
          </p:nvPr>
        </p:nvSpPr>
        <p:spPr>
          <a:xfrm>
            <a:off x="4945224" y="1704268"/>
            <a:ext cx="3904488" cy="4229172"/>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3" name="Title 2">
            <a:extLst>
              <a:ext uri="{FF2B5EF4-FFF2-40B4-BE49-F238E27FC236}">
                <a16:creationId xmlns:a16="http://schemas.microsoft.com/office/drawing/2014/main" id="{BABFA3B6-4284-6EE3-FB70-AB6ECBEFC4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6436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Interior_Title, subtitle and three column_no line">
    <p:spTree>
      <p:nvGrpSpPr>
        <p:cNvPr id="1" name=""/>
        <p:cNvGrpSpPr/>
        <p:nvPr/>
      </p:nvGrpSpPr>
      <p:grpSpPr>
        <a:xfrm>
          <a:off x="0" y="0"/>
          <a:ext cx="0" cy="0"/>
          <a:chOff x="0" y="0"/>
          <a:chExt cx="0" cy="0"/>
        </a:xfrm>
      </p:grpSpPr>
      <p:sp>
        <p:nvSpPr>
          <p:cNvPr id="24" name="Arrow: Pentagon 23">
            <a:extLst>
              <a:ext uri="{FF2B5EF4-FFF2-40B4-BE49-F238E27FC236}">
                <a16:creationId xmlns:a16="http://schemas.microsoft.com/office/drawing/2014/main" id="{1FBA1385-04F7-49C8-85E7-0B0CA1F87D35}"/>
              </a:ext>
            </a:extLst>
          </p:cNvPr>
          <p:cNvSpPr/>
          <p:nvPr/>
        </p:nvSpPr>
        <p:spPr>
          <a:xfrm>
            <a:off x="7445829" y="1133857"/>
            <a:ext cx="4746171" cy="5166098"/>
          </a:xfrm>
          <a:prstGeom prst="homePlate">
            <a:avLst>
              <a:gd name="adj" fmla="val 0"/>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22" name="Arrow: Pentagon 21">
            <a:extLst>
              <a:ext uri="{FF2B5EF4-FFF2-40B4-BE49-F238E27FC236}">
                <a16:creationId xmlns:a16="http://schemas.microsoft.com/office/drawing/2014/main" id="{4D2677E7-7A36-4AA5-99A4-11C268FAC344}"/>
              </a:ext>
            </a:extLst>
          </p:cNvPr>
          <p:cNvSpPr/>
          <p:nvPr/>
        </p:nvSpPr>
        <p:spPr>
          <a:xfrm>
            <a:off x="3878766" y="1133857"/>
            <a:ext cx="4267704" cy="5166098"/>
          </a:xfrm>
          <a:prstGeom prst="homePlate">
            <a:avLst>
              <a:gd name="adj" fmla="val 7694"/>
            </a:avLst>
          </a:prstGeom>
          <a:gradFill flip="none" rotWithShape="1">
            <a:gsLst>
              <a:gs pos="0">
                <a:srgbClr val="2F3CB6"/>
              </a:gs>
              <a:gs pos="50000">
                <a:srgbClr val="4C0295"/>
              </a:gs>
              <a:gs pos="100000">
                <a:srgbClr val="0294E7"/>
              </a:gs>
            </a:gsLst>
            <a:lin ang="2700000" scaled="1"/>
            <a:tileRect/>
          </a:gradFill>
          <a:ln>
            <a:noFill/>
          </a:ln>
          <a:effectLst>
            <a:outerShdw blurRad="190500" sx="102000" sy="102000" algn="ctr"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23" name="Arrow: Pentagon 22">
            <a:extLst>
              <a:ext uri="{FF2B5EF4-FFF2-40B4-BE49-F238E27FC236}">
                <a16:creationId xmlns:a16="http://schemas.microsoft.com/office/drawing/2014/main" id="{39BE0FBE-8AEB-473D-8A38-D6474A611070}"/>
              </a:ext>
            </a:extLst>
          </p:cNvPr>
          <p:cNvSpPr/>
          <p:nvPr/>
        </p:nvSpPr>
        <p:spPr>
          <a:xfrm>
            <a:off x="3878766" y="1133857"/>
            <a:ext cx="4137889" cy="5166098"/>
          </a:xfrm>
          <a:prstGeom prst="homePlate">
            <a:avLst>
              <a:gd name="adj" fmla="val 7694"/>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grpSp>
        <p:nvGrpSpPr>
          <p:cNvPr id="3" name="Group 2">
            <a:extLst>
              <a:ext uri="{FF2B5EF4-FFF2-40B4-BE49-F238E27FC236}">
                <a16:creationId xmlns:a16="http://schemas.microsoft.com/office/drawing/2014/main" id="{EB347ECB-2D37-4B2C-B4B6-16B72D6EAFD5}"/>
              </a:ext>
            </a:extLst>
          </p:cNvPr>
          <p:cNvGrpSpPr/>
          <p:nvPr/>
        </p:nvGrpSpPr>
        <p:grpSpPr>
          <a:xfrm>
            <a:off x="0" y="1133857"/>
            <a:ext cx="4267704" cy="5166098"/>
            <a:chOff x="0" y="1133857"/>
            <a:chExt cx="4907900" cy="5166098"/>
          </a:xfrm>
        </p:grpSpPr>
        <p:sp>
          <p:nvSpPr>
            <p:cNvPr id="17" name="Arrow: Pentagon 16">
              <a:extLst>
                <a:ext uri="{FF2B5EF4-FFF2-40B4-BE49-F238E27FC236}">
                  <a16:creationId xmlns:a16="http://schemas.microsoft.com/office/drawing/2014/main" id="{B6774912-1649-45C4-81A5-B2561D0245C1}"/>
                </a:ext>
              </a:extLst>
            </p:cNvPr>
            <p:cNvSpPr/>
            <p:nvPr/>
          </p:nvSpPr>
          <p:spPr>
            <a:xfrm>
              <a:off x="0" y="1133857"/>
              <a:ext cx="4907900" cy="5166098"/>
            </a:xfrm>
            <a:prstGeom prst="homePlate">
              <a:avLst>
                <a:gd name="adj" fmla="val 7694"/>
              </a:avLst>
            </a:prstGeom>
            <a:gradFill flip="none" rotWithShape="1">
              <a:gsLst>
                <a:gs pos="0">
                  <a:srgbClr val="2F3CB6"/>
                </a:gs>
                <a:gs pos="50000">
                  <a:srgbClr val="4C0295"/>
                </a:gs>
                <a:gs pos="100000">
                  <a:srgbClr val="0294E7"/>
                </a:gs>
              </a:gsLst>
              <a:lin ang="2700000" scaled="1"/>
              <a:tileRect/>
            </a:gradFill>
            <a:ln>
              <a:noFill/>
            </a:ln>
            <a:effectLst>
              <a:outerShdw blurRad="190500" sx="102000" sy="102000" algn="ctr"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20" name="Arrow: Pentagon 19">
              <a:extLst>
                <a:ext uri="{FF2B5EF4-FFF2-40B4-BE49-F238E27FC236}">
                  <a16:creationId xmlns:a16="http://schemas.microsoft.com/office/drawing/2014/main" id="{BD84B8FE-19B8-435E-9713-33D4AB4E62E7}"/>
                </a:ext>
              </a:extLst>
            </p:cNvPr>
            <p:cNvSpPr/>
            <p:nvPr/>
          </p:nvSpPr>
          <p:spPr>
            <a:xfrm>
              <a:off x="0" y="1133857"/>
              <a:ext cx="4758612" cy="5166098"/>
            </a:xfrm>
            <a:prstGeom prst="homePlate">
              <a:avLst>
                <a:gd name="adj" fmla="val 7694"/>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grpSp>
      <p:sp>
        <p:nvSpPr>
          <p:cNvPr id="9" name="Content Placeholder 2">
            <a:extLst>
              <a:ext uri="{FF2B5EF4-FFF2-40B4-BE49-F238E27FC236}">
                <a16:creationId xmlns:a16="http://schemas.microsoft.com/office/drawing/2014/main" id="{244CC06B-9750-9A42-B119-AF886FA9C46E}"/>
              </a:ext>
            </a:extLst>
          </p:cNvPr>
          <p:cNvSpPr>
            <a:spLocks noGrp="1"/>
          </p:cNvSpPr>
          <p:nvPr>
            <p:ph sz="half" idx="21" hasCustomPrompt="1"/>
          </p:nvPr>
        </p:nvSpPr>
        <p:spPr>
          <a:xfrm>
            <a:off x="429768" y="1704267"/>
            <a:ext cx="3657600" cy="4216400"/>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9" name="Text Placeholder 5">
            <a:extLst>
              <a:ext uri="{FF2B5EF4-FFF2-40B4-BE49-F238E27FC236}">
                <a16:creationId xmlns:a16="http://schemas.microsoft.com/office/drawing/2014/main" id="{EE137575-3D19-F748-9E35-39F1D130694A}"/>
              </a:ext>
            </a:extLst>
          </p:cNvPr>
          <p:cNvSpPr>
            <a:spLocks noGrp="1"/>
          </p:cNvSpPr>
          <p:nvPr>
            <p:ph type="body" sz="quarter" idx="12"/>
          </p:nvPr>
        </p:nvSpPr>
        <p:spPr>
          <a:xfrm>
            <a:off x="429768" y="1172845"/>
            <a:ext cx="3657600" cy="460302"/>
          </a:xfrm>
          <a:prstGeom prst="rect">
            <a:avLst/>
          </a:prstGeom>
        </p:spPr>
        <p:txBody>
          <a:bodyPr vert="horz" wrap="square" lIns="0" tIns="45720" rIns="91440" bIns="45720" rtlCol="0">
            <a:noAutofit/>
          </a:bodyPr>
          <a:lstStyle>
            <a:lvl1pPr>
              <a:defRPr lang="en-US" sz="18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10" name="Text Placeholder 5">
            <a:extLst>
              <a:ext uri="{FF2B5EF4-FFF2-40B4-BE49-F238E27FC236}">
                <a16:creationId xmlns:a16="http://schemas.microsoft.com/office/drawing/2014/main" id="{F3683A6B-C554-4E13-ACA6-C967738B460C}"/>
              </a:ext>
            </a:extLst>
          </p:cNvPr>
          <p:cNvSpPr>
            <a:spLocks noGrp="1"/>
          </p:cNvSpPr>
          <p:nvPr>
            <p:ph type="body" sz="quarter" idx="20"/>
          </p:nvPr>
        </p:nvSpPr>
        <p:spPr>
          <a:xfrm>
            <a:off x="4267704" y="1175044"/>
            <a:ext cx="3657600" cy="460302"/>
          </a:xfrm>
          <a:prstGeom prst="rect">
            <a:avLst/>
          </a:prstGeom>
        </p:spPr>
        <p:txBody>
          <a:bodyPr vert="horz" wrap="square" lIns="0" tIns="45720" rIns="91440" bIns="45720" rtlCol="0">
            <a:noAutofit/>
          </a:bodyPr>
          <a:lstStyle>
            <a:lvl1pPr>
              <a:defRPr lang="en-US" sz="18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13" name="Content Placeholder 2">
            <a:extLst>
              <a:ext uri="{FF2B5EF4-FFF2-40B4-BE49-F238E27FC236}">
                <a16:creationId xmlns:a16="http://schemas.microsoft.com/office/drawing/2014/main" id="{DAC333C8-21BE-4F8A-B419-0314F986D1CF}"/>
              </a:ext>
            </a:extLst>
          </p:cNvPr>
          <p:cNvSpPr>
            <a:spLocks noGrp="1"/>
          </p:cNvSpPr>
          <p:nvPr>
            <p:ph sz="half" idx="23" hasCustomPrompt="1"/>
          </p:nvPr>
        </p:nvSpPr>
        <p:spPr>
          <a:xfrm>
            <a:off x="4267704" y="1704268"/>
            <a:ext cx="3657600" cy="4229172"/>
          </a:xfrm>
          <a:prstGeom prst="rect">
            <a:avLst/>
          </a:prstGeom>
        </p:spPr>
        <p:txBody>
          <a:bodyPr>
            <a:noAutofit/>
          </a:bodyPr>
          <a:lstStyle>
            <a:lvl1pPr marL="0" indent="9525" algn="l">
              <a:buFont typeface="Menlo-BoldItalic"/>
              <a:buNone/>
              <a:tabLst/>
              <a:defRPr sz="18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15" name="Text Placeholder 5">
            <a:extLst>
              <a:ext uri="{FF2B5EF4-FFF2-40B4-BE49-F238E27FC236}">
                <a16:creationId xmlns:a16="http://schemas.microsoft.com/office/drawing/2014/main" id="{F292A297-E6A1-48D1-AC66-C105537A0E8E}"/>
              </a:ext>
            </a:extLst>
          </p:cNvPr>
          <p:cNvSpPr>
            <a:spLocks noGrp="1"/>
          </p:cNvSpPr>
          <p:nvPr>
            <p:ph type="body" sz="quarter" idx="24"/>
          </p:nvPr>
        </p:nvSpPr>
        <p:spPr>
          <a:xfrm>
            <a:off x="8146470" y="1175044"/>
            <a:ext cx="3657600" cy="460302"/>
          </a:xfrm>
          <a:prstGeom prst="rect">
            <a:avLst/>
          </a:prstGeom>
        </p:spPr>
        <p:txBody>
          <a:bodyPr vert="horz" wrap="square" lIns="0" tIns="45720" rIns="91440" bIns="45720" rtlCol="0">
            <a:noAutofit/>
          </a:bodyPr>
          <a:lstStyle>
            <a:lvl1pPr>
              <a:defRPr lang="en-US" sz="18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16" name="Content Placeholder 2">
            <a:extLst>
              <a:ext uri="{FF2B5EF4-FFF2-40B4-BE49-F238E27FC236}">
                <a16:creationId xmlns:a16="http://schemas.microsoft.com/office/drawing/2014/main" id="{385A789C-5332-4E03-A90C-3488A77A16C9}"/>
              </a:ext>
            </a:extLst>
          </p:cNvPr>
          <p:cNvSpPr>
            <a:spLocks noGrp="1"/>
          </p:cNvSpPr>
          <p:nvPr>
            <p:ph sz="half" idx="25" hasCustomPrompt="1"/>
          </p:nvPr>
        </p:nvSpPr>
        <p:spPr>
          <a:xfrm>
            <a:off x="8146470" y="1704268"/>
            <a:ext cx="3657600" cy="4229172"/>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4" name="Title 3">
            <a:extLst>
              <a:ext uri="{FF2B5EF4-FFF2-40B4-BE49-F238E27FC236}">
                <a16:creationId xmlns:a16="http://schemas.microsoft.com/office/drawing/2014/main" id="{A0EEFE3E-695A-BBC5-B432-EADDFBAB235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2005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_Interior_Title, subtitle and three column_no line">
    <p:spTree>
      <p:nvGrpSpPr>
        <p:cNvPr id="1" name=""/>
        <p:cNvGrpSpPr/>
        <p:nvPr/>
      </p:nvGrpSpPr>
      <p:grpSpPr>
        <a:xfrm>
          <a:off x="0" y="0"/>
          <a:ext cx="0" cy="0"/>
          <a:chOff x="0" y="0"/>
          <a:chExt cx="0" cy="0"/>
        </a:xfrm>
      </p:grpSpPr>
      <p:sp>
        <p:nvSpPr>
          <p:cNvPr id="24" name="Arrow: Pentagon 23">
            <a:extLst>
              <a:ext uri="{FF2B5EF4-FFF2-40B4-BE49-F238E27FC236}">
                <a16:creationId xmlns:a16="http://schemas.microsoft.com/office/drawing/2014/main" id="{BE6EF3A0-A2B8-4FAA-B7D0-F7C8E51DD154}"/>
              </a:ext>
            </a:extLst>
          </p:cNvPr>
          <p:cNvSpPr/>
          <p:nvPr/>
        </p:nvSpPr>
        <p:spPr>
          <a:xfrm>
            <a:off x="9168770" y="1133857"/>
            <a:ext cx="3023230" cy="5166098"/>
          </a:xfrm>
          <a:prstGeom prst="homePlate">
            <a:avLst>
              <a:gd name="adj" fmla="val 0"/>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30" name="Arrow: Pentagon 29">
            <a:extLst>
              <a:ext uri="{FF2B5EF4-FFF2-40B4-BE49-F238E27FC236}">
                <a16:creationId xmlns:a16="http://schemas.microsoft.com/office/drawing/2014/main" id="{C93F4318-D88E-4EF9-977E-94065A2B8863}"/>
              </a:ext>
            </a:extLst>
          </p:cNvPr>
          <p:cNvSpPr/>
          <p:nvPr/>
        </p:nvSpPr>
        <p:spPr>
          <a:xfrm>
            <a:off x="6492752" y="1133857"/>
            <a:ext cx="3002995" cy="5166098"/>
          </a:xfrm>
          <a:prstGeom prst="homePlate">
            <a:avLst>
              <a:gd name="adj" fmla="val 7694"/>
            </a:avLst>
          </a:prstGeom>
          <a:gradFill flip="none" rotWithShape="1">
            <a:gsLst>
              <a:gs pos="0">
                <a:srgbClr val="2F3CB6"/>
              </a:gs>
              <a:gs pos="50000">
                <a:srgbClr val="4C0295"/>
              </a:gs>
              <a:gs pos="100000">
                <a:srgbClr val="0294E7"/>
              </a:gs>
            </a:gsLst>
            <a:lin ang="2700000" scaled="1"/>
            <a:tileRect/>
          </a:gradFill>
          <a:ln>
            <a:noFill/>
          </a:ln>
          <a:effectLst>
            <a:outerShdw blurRad="190500" sx="102000" sy="102000" algn="ctr"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31" name="Arrow: Pentagon 30">
            <a:extLst>
              <a:ext uri="{FF2B5EF4-FFF2-40B4-BE49-F238E27FC236}">
                <a16:creationId xmlns:a16="http://schemas.microsoft.com/office/drawing/2014/main" id="{6CD6B2CB-A0C2-4443-A133-C7067DF871E1}"/>
              </a:ext>
            </a:extLst>
          </p:cNvPr>
          <p:cNvSpPr/>
          <p:nvPr/>
        </p:nvSpPr>
        <p:spPr>
          <a:xfrm>
            <a:off x="5809045" y="1133857"/>
            <a:ext cx="3585952" cy="5166098"/>
          </a:xfrm>
          <a:prstGeom prst="homePlate">
            <a:avLst>
              <a:gd name="adj" fmla="val 7694"/>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32" name="Arrow: Pentagon 31">
            <a:extLst>
              <a:ext uri="{FF2B5EF4-FFF2-40B4-BE49-F238E27FC236}">
                <a16:creationId xmlns:a16="http://schemas.microsoft.com/office/drawing/2014/main" id="{BA1A1B76-39DD-4995-BF0F-042DF7AEB5AE}"/>
              </a:ext>
            </a:extLst>
          </p:cNvPr>
          <p:cNvSpPr/>
          <p:nvPr/>
        </p:nvSpPr>
        <p:spPr>
          <a:xfrm>
            <a:off x="3431609" y="1133857"/>
            <a:ext cx="3002995" cy="5166098"/>
          </a:xfrm>
          <a:prstGeom prst="homePlate">
            <a:avLst>
              <a:gd name="adj" fmla="val 7694"/>
            </a:avLst>
          </a:prstGeom>
          <a:gradFill flip="none" rotWithShape="1">
            <a:gsLst>
              <a:gs pos="0">
                <a:srgbClr val="2F3CB6"/>
              </a:gs>
              <a:gs pos="50000">
                <a:srgbClr val="4C0295"/>
              </a:gs>
              <a:gs pos="100000">
                <a:srgbClr val="0294E7"/>
              </a:gs>
            </a:gsLst>
            <a:lin ang="2700000" scaled="1"/>
            <a:tileRect/>
          </a:gradFill>
          <a:ln>
            <a:noFill/>
          </a:ln>
          <a:effectLst>
            <a:outerShdw blurRad="190500" sx="102000" sy="102000" algn="ctr"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33" name="Arrow: Pentagon 32">
            <a:extLst>
              <a:ext uri="{FF2B5EF4-FFF2-40B4-BE49-F238E27FC236}">
                <a16:creationId xmlns:a16="http://schemas.microsoft.com/office/drawing/2014/main" id="{742CF9D2-65C7-4987-ABC2-EE9E8FC5139D}"/>
              </a:ext>
            </a:extLst>
          </p:cNvPr>
          <p:cNvSpPr/>
          <p:nvPr/>
        </p:nvSpPr>
        <p:spPr>
          <a:xfrm>
            <a:off x="2747902" y="1133857"/>
            <a:ext cx="3585952" cy="5166098"/>
          </a:xfrm>
          <a:prstGeom prst="homePlate">
            <a:avLst>
              <a:gd name="adj" fmla="val 7694"/>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34" name="Arrow: Pentagon 33">
            <a:extLst>
              <a:ext uri="{FF2B5EF4-FFF2-40B4-BE49-F238E27FC236}">
                <a16:creationId xmlns:a16="http://schemas.microsoft.com/office/drawing/2014/main" id="{3E500C50-A433-4755-B827-049DBE48D5B0}"/>
              </a:ext>
            </a:extLst>
          </p:cNvPr>
          <p:cNvSpPr/>
          <p:nvPr/>
        </p:nvSpPr>
        <p:spPr>
          <a:xfrm>
            <a:off x="14439" y="1133857"/>
            <a:ext cx="3340360" cy="5166098"/>
          </a:xfrm>
          <a:prstGeom prst="homePlate">
            <a:avLst>
              <a:gd name="adj" fmla="val 7694"/>
            </a:avLst>
          </a:prstGeom>
          <a:gradFill flip="none" rotWithShape="1">
            <a:gsLst>
              <a:gs pos="0">
                <a:srgbClr val="2F3CB6"/>
              </a:gs>
              <a:gs pos="50000">
                <a:srgbClr val="4C0295"/>
              </a:gs>
              <a:gs pos="100000">
                <a:srgbClr val="0294E7"/>
              </a:gs>
            </a:gsLst>
            <a:lin ang="2700000" scaled="1"/>
            <a:tileRect/>
          </a:gradFill>
          <a:ln>
            <a:noFill/>
          </a:ln>
          <a:effectLst>
            <a:outerShdw blurRad="190500" sx="102000" sy="102000" algn="ctr" rotWithShape="0">
              <a:prstClr val="black">
                <a:alpha val="11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err="1">
              <a:latin typeface="Century Gothic" panose="020B0502020202020204" pitchFamily="34" charset="0"/>
            </a:endParaRPr>
          </a:p>
        </p:txBody>
      </p:sp>
      <p:sp>
        <p:nvSpPr>
          <p:cNvPr id="35" name="Arrow: Pentagon 34">
            <a:extLst>
              <a:ext uri="{FF2B5EF4-FFF2-40B4-BE49-F238E27FC236}">
                <a16:creationId xmlns:a16="http://schemas.microsoft.com/office/drawing/2014/main" id="{EB3C1CC4-3C3F-457A-BED1-314BE27AEFFD}"/>
              </a:ext>
            </a:extLst>
          </p:cNvPr>
          <p:cNvSpPr/>
          <p:nvPr/>
        </p:nvSpPr>
        <p:spPr>
          <a:xfrm>
            <a:off x="0" y="1133857"/>
            <a:ext cx="3233927" cy="5166098"/>
          </a:xfrm>
          <a:prstGeom prst="homePlate">
            <a:avLst>
              <a:gd name="adj" fmla="val 7694"/>
            </a:avLst>
          </a:prstGeom>
          <a:solidFill>
            <a:schemeClr val="bg1"/>
          </a:solidFill>
          <a:ln>
            <a:noFill/>
          </a:ln>
          <a:effectLst>
            <a:outerShdw blurRad="1651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36" name="Content Placeholder 2">
            <a:extLst>
              <a:ext uri="{FF2B5EF4-FFF2-40B4-BE49-F238E27FC236}">
                <a16:creationId xmlns:a16="http://schemas.microsoft.com/office/drawing/2014/main" id="{C4CBFDCF-E466-491D-925D-BDF0C17BC0E8}"/>
              </a:ext>
            </a:extLst>
          </p:cNvPr>
          <p:cNvSpPr>
            <a:spLocks noGrp="1"/>
          </p:cNvSpPr>
          <p:nvPr>
            <p:ph sz="half" idx="21" hasCustomPrompt="1"/>
          </p:nvPr>
        </p:nvSpPr>
        <p:spPr>
          <a:xfrm>
            <a:off x="429768" y="1704267"/>
            <a:ext cx="2751685" cy="4216400"/>
          </a:xfrm>
          <a:prstGeom prst="rect">
            <a:avLst/>
          </a:prstGeom>
        </p:spPr>
        <p:txBody>
          <a:bodyPr>
            <a:noAutofit/>
          </a:bodyPr>
          <a:lstStyle>
            <a:lvl1pPr marL="0" indent="9525" algn="l">
              <a:buFont typeface="Menlo-BoldItalic"/>
              <a:buNone/>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1pPr>
            <a:lvl2pPr marL="231775" indent="-171450">
              <a:buClr>
                <a:schemeClr val="tx2"/>
              </a:buClr>
              <a:buSzPct val="120000"/>
              <a:buFont typeface="Arial" panose="020B0604020202020204" pitchFamily="34" charset="0"/>
              <a:buChar char="•"/>
              <a:tabLst/>
              <a:defRPr sz="16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2pPr>
            <a:lvl3pPr marL="401638" indent="-169863">
              <a:buClr>
                <a:schemeClr val="bg2"/>
              </a:buClr>
              <a:buFont typeface="Wingdings" pitchFamily="2" charset="2"/>
              <a:buChar char="§"/>
              <a:tabLst/>
              <a:defRPr sz="14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3pPr>
            <a:lvl4pPr marL="515938" indent="-119063">
              <a:buClr>
                <a:schemeClr val="bg2"/>
              </a:buClr>
              <a:buFont typeface="Wingdings" pitchFamily="2" charset="2"/>
              <a:buChar char="§"/>
              <a:tabLst/>
              <a:defRPr sz="1200" b="0">
                <a:solidFill>
                  <a:srgbClr val="000000"/>
                </a:solidFill>
                <a:latin typeface="Century Gothic" panose="020B0502020202020204" pitchFamily="34" charset="0"/>
                <a:ea typeface="Century Gothic" panose="020B0502020202020204" pitchFamily="34" charset="0"/>
                <a:cs typeface="Calibri" panose="020F0502020204030204" pitchFamily="34" charset="0"/>
              </a:defRPr>
            </a:lvl4pPr>
            <a:lvl5pPr marL="2673284" indent="-234945">
              <a:buFont typeface=".AppleSystemUIFont"/>
              <a:buChar char="-"/>
              <a:tabLst/>
              <a:defRPr sz="1200" b="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text</a:t>
            </a:r>
          </a:p>
          <a:p>
            <a:pPr lvl="1"/>
            <a:r>
              <a:rPr lang="en-US"/>
              <a:t>First level</a:t>
            </a:r>
          </a:p>
          <a:p>
            <a:pPr lvl="2"/>
            <a:r>
              <a:rPr lang="en-US"/>
              <a:t>Second level</a:t>
            </a:r>
          </a:p>
          <a:p>
            <a:pPr lvl="3"/>
            <a:r>
              <a:rPr lang="en-US"/>
              <a:t>Third Level</a:t>
            </a:r>
          </a:p>
        </p:txBody>
      </p:sp>
      <p:sp>
        <p:nvSpPr>
          <p:cNvPr id="37" name="Text Placeholder 5">
            <a:extLst>
              <a:ext uri="{FF2B5EF4-FFF2-40B4-BE49-F238E27FC236}">
                <a16:creationId xmlns:a16="http://schemas.microsoft.com/office/drawing/2014/main" id="{C3FD2A8F-EA54-40B4-8D83-46D7CC5C6BC5}"/>
              </a:ext>
            </a:extLst>
          </p:cNvPr>
          <p:cNvSpPr>
            <a:spLocks noGrp="1"/>
          </p:cNvSpPr>
          <p:nvPr>
            <p:ph type="body" sz="quarter" idx="12"/>
          </p:nvPr>
        </p:nvSpPr>
        <p:spPr>
          <a:xfrm>
            <a:off x="429768" y="1172845"/>
            <a:ext cx="2751685" cy="460302"/>
          </a:xfrm>
          <a:prstGeom prst="rect">
            <a:avLst/>
          </a:prstGeom>
        </p:spPr>
        <p:txBody>
          <a:bodyPr vert="horz" wrap="square" lIns="0" tIns="45720" rIns="91440" bIns="45720" rtlCol="0">
            <a:noAutofit/>
          </a:bodyPr>
          <a:lstStyle>
            <a:lvl1pPr>
              <a:defRPr lang="en-US" sz="16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39" name="Text Placeholder 5">
            <a:extLst>
              <a:ext uri="{FF2B5EF4-FFF2-40B4-BE49-F238E27FC236}">
                <a16:creationId xmlns:a16="http://schemas.microsoft.com/office/drawing/2014/main" id="{5AE64BF5-C095-48E2-9C95-104760743544}"/>
              </a:ext>
            </a:extLst>
          </p:cNvPr>
          <p:cNvSpPr>
            <a:spLocks noGrp="1"/>
          </p:cNvSpPr>
          <p:nvPr>
            <p:ph type="body" sz="quarter" idx="20"/>
          </p:nvPr>
        </p:nvSpPr>
        <p:spPr>
          <a:xfrm>
            <a:off x="3402596" y="1175044"/>
            <a:ext cx="2751685" cy="460302"/>
          </a:xfrm>
          <a:prstGeom prst="rect">
            <a:avLst/>
          </a:prstGeom>
        </p:spPr>
        <p:txBody>
          <a:bodyPr vert="horz" wrap="square" lIns="0" tIns="45720" rIns="91440" bIns="45720" rtlCol="0">
            <a:noAutofit/>
          </a:bodyPr>
          <a:lstStyle>
            <a:lvl1pPr>
              <a:defRPr lang="en-US" sz="16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40" name="Content Placeholder 2">
            <a:extLst>
              <a:ext uri="{FF2B5EF4-FFF2-40B4-BE49-F238E27FC236}">
                <a16:creationId xmlns:a16="http://schemas.microsoft.com/office/drawing/2014/main" id="{84DBD127-A243-4F70-8050-A68F5B588205}"/>
              </a:ext>
            </a:extLst>
          </p:cNvPr>
          <p:cNvSpPr>
            <a:spLocks noGrp="1"/>
          </p:cNvSpPr>
          <p:nvPr>
            <p:ph sz="half" idx="23" hasCustomPrompt="1"/>
          </p:nvPr>
        </p:nvSpPr>
        <p:spPr>
          <a:xfrm>
            <a:off x="3402596" y="1704268"/>
            <a:ext cx="2751685" cy="4229172"/>
          </a:xfrm>
          <a:prstGeom prst="rect">
            <a:avLst/>
          </a:prstGeom>
        </p:spPr>
        <p:txBody>
          <a:bodyPr vert="horz" lIns="0" tIns="45720" rIns="91440" bIns="45720" rtlCol="0">
            <a:noAutofit/>
          </a:bodyPr>
          <a:lstStyle>
            <a:lvl1pPr>
              <a:defRPr lang="en-US" sz="1600"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41" name="Text Placeholder 5">
            <a:extLst>
              <a:ext uri="{FF2B5EF4-FFF2-40B4-BE49-F238E27FC236}">
                <a16:creationId xmlns:a16="http://schemas.microsoft.com/office/drawing/2014/main" id="{DEF61145-2F5F-42C5-8B0D-283B2737FC7D}"/>
              </a:ext>
            </a:extLst>
          </p:cNvPr>
          <p:cNvSpPr>
            <a:spLocks noGrp="1"/>
          </p:cNvSpPr>
          <p:nvPr>
            <p:ph type="body" sz="quarter" idx="24"/>
          </p:nvPr>
        </p:nvSpPr>
        <p:spPr>
          <a:xfrm>
            <a:off x="6416255" y="1175044"/>
            <a:ext cx="2751685" cy="460302"/>
          </a:xfrm>
          <a:prstGeom prst="rect">
            <a:avLst/>
          </a:prstGeom>
        </p:spPr>
        <p:txBody>
          <a:bodyPr vert="horz" wrap="square" lIns="0" tIns="45720" rIns="91440" bIns="45720" rtlCol="0">
            <a:noAutofit/>
          </a:bodyPr>
          <a:lstStyle>
            <a:lvl1pPr>
              <a:defRPr lang="en-US" sz="16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42" name="Content Placeholder 2">
            <a:extLst>
              <a:ext uri="{FF2B5EF4-FFF2-40B4-BE49-F238E27FC236}">
                <a16:creationId xmlns:a16="http://schemas.microsoft.com/office/drawing/2014/main" id="{B1C8D317-543E-4E6B-B704-4C30F0D1F09C}"/>
              </a:ext>
            </a:extLst>
          </p:cNvPr>
          <p:cNvSpPr>
            <a:spLocks noGrp="1"/>
          </p:cNvSpPr>
          <p:nvPr>
            <p:ph sz="half" idx="25" hasCustomPrompt="1"/>
          </p:nvPr>
        </p:nvSpPr>
        <p:spPr>
          <a:xfrm>
            <a:off x="6416255" y="1704268"/>
            <a:ext cx="2751685" cy="4229172"/>
          </a:xfrm>
          <a:prstGeom prst="rect">
            <a:avLst/>
          </a:prstGeom>
        </p:spPr>
        <p:txBody>
          <a:bodyPr vert="horz" lIns="0" tIns="45720" rIns="91440" bIns="45720" rtlCol="0">
            <a:noAutofit/>
          </a:bodyPr>
          <a:lstStyle>
            <a:lvl1pPr>
              <a:defRPr lang="en-US" sz="1600"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43" name="Text Placeholder 5">
            <a:extLst>
              <a:ext uri="{FF2B5EF4-FFF2-40B4-BE49-F238E27FC236}">
                <a16:creationId xmlns:a16="http://schemas.microsoft.com/office/drawing/2014/main" id="{E850BB7C-FBF2-4C42-A070-56F456CFF5DF}"/>
              </a:ext>
            </a:extLst>
          </p:cNvPr>
          <p:cNvSpPr>
            <a:spLocks noGrp="1"/>
          </p:cNvSpPr>
          <p:nvPr>
            <p:ph type="body" sz="quarter" idx="26"/>
          </p:nvPr>
        </p:nvSpPr>
        <p:spPr>
          <a:xfrm>
            <a:off x="9429913" y="1175044"/>
            <a:ext cx="2751685" cy="460302"/>
          </a:xfrm>
          <a:prstGeom prst="rect">
            <a:avLst/>
          </a:prstGeom>
        </p:spPr>
        <p:txBody>
          <a:bodyPr vert="horz" wrap="square" lIns="0" tIns="45720" rIns="91440" bIns="45720" rtlCol="0">
            <a:noAutofit/>
          </a:bodyPr>
          <a:lstStyle>
            <a:lvl1pPr>
              <a:defRPr lang="en-US" sz="1600" dirty="0">
                <a:solidFill>
                  <a:schemeClr val="tx2"/>
                </a:solidFill>
              </a:defRPr>
            </a:lvl1pPr>
          </a:lstStyle>
          <a:p>
            <a:pPr lvl="0" defTabSz="914400">
              <a:lnSpc>
                <a:spcPct val="90000"/>
              </a:lnSpc>
              <a:spcBef>
                <a:spcPts val="1200"/>
              </a:spcBef>
              <a:buFont typeface="Arial" panose="020B0604020202020204" pitchFamily="34" charset="0"/>
              <a:tabLst>
                <a:tab pos="2854325" algn="l"/>
              </a:tabLst>
            </a:pPr>
            <a:r>
              <a:rPr lang="en-US"/>
              <a:t>Click to edit Master text styles</a:t>
            </a:r>
          </a:p>
        </p:txBody>
      </p:sp>
      <p:sp>
        <p:nvSpPr>
          <p:cNvPr id="44" name="Content Placeholder 2">
            <a:extLst>
              <a:ext uri="{FF2B5EF4-FFF2-40B4-BE49-F238E27FC236}">
                <a16:creationId xmlns:a16="http://schemas.microsoft.com/office/drawing/2014/main" id="{AA987D2E-C448-445C-BDE9-AD0EE26745A7}"/>
              </a:ext>
            </a:extLst>
          </p:cNvPr>
          <p:cNvSpPr>
            <a:spLocks noGrp="1"/>
          </p:cNvSpPr>
          <p:nvPr>
            <p:ph sz="half" idx="27" hasCustomPrompt="1"/>
          </p:nvPr>
        </p:nvSpPr>
        <p:spPr>
          <a:xfrm>
            <a:off x="9429913" y="1704268"/>
            <a:ext cx="2751685" cy="4229172"/>
          </a:xfrm>
          <a:prstGeom prst="rect">
            <a:avLst/>
          </a:prstGeom>
        </p:spPr>
        <p:txBody>
          <a:bodyPr vert="horz" lIns="0" tIns="45720" rIns="91440" bIns="45720" rtlCol="0">
            <a:noAutofit/>
          </a:bodyPr>
          <a:lstStyle>
            <a:lvl1pPr>
              <a:defRPr lang="en-US" sz="1600"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3" name="Title 2">
            <a:extLst>
              <a:ext uri="{FF2B5EF4-FFF2-40B4-BE49-F238E27FC236}">
                <a16:creationId xmlns:a16="http://schemas.microsoft.com/office/drawing/2014/main" id="{570133C8-9C18-3D2E-1CE7-396BEAAFA7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1762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nterior_Title, 3 text boxe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EEA9A11C-33E6-8642-9626-FAD1C73ACD36}"/>
              </a:ext>
            </a:extLst>
          </p:cNvPr>
          <p:cNvSpPr>
            <a:spLocks noGrp="1"/>
          </p:cNvSpPr>
          <p:nvPr>
            <p:ph type="body" sz="quarter" idx="16" hasCustomPrompt="1"/>
          </p:nvPr>
        </p:nvSpPr>
        <p:spPr>
          <a:xfrm>
            <a:off x="388938" y="325438"/>
            <a:ext cx="5349710" cy="5608002"/>
          </a:xfrm>
          <a:prstGeom prst="rect">
            <a:avLst/>
          </a:prstGeom>
        </p:spPr>
        <p:txBody>
          <a:bodyPr vert="horz" lIns="0" tIns="45720" rIns="0" bIns="45720" rtlCol="0" anchor="t">
            <a:noAutofit/>
          </a:bodyPr>
          <a:lstStyle>
            <a:lvl1pPr>
              <a:defRPr lang="en-US" sz="2400" b="1" dirty="0">
                <a:latin typeface="+mj-lt"/>
                <a:ea typeface="+mj-ea"/>
                <a:cs typeface="+mj-cs"/>
              </a:defRPr>
            </a:lvl1pPr>
          </a:lstStyle>
          <a:p>
            <a:pPr lvl="0" defTabSz="914400">
              <a:lnSpc>
                <a:spcPct val="90000"/>
              </a:lnSpc>
              <a:spcBef>
                <a:spcPct val="0"/>
              </a:spcBef>
            </a:pPr>
            <a:r>
              <a:rPr lang="en-US"/>
              <a:t>Click to edit title</a:t>
            </a:r>
          </a:p>
        </p:txBody>
      </p:sp>
      <p:sp>
        <p:nvSpPr>
          <p:cNvPr id="18" name="Content Placeholder 2">
            <a:extLst>
              <a:ext uri="{FF2B5EF4-FFF2-40B4-BE49-F238E27FC236}">
                <a16:creationId xmlns:a16="http://schemas.microsoft.com/office/drawing/2014/main" id="{87C008F1-1F80-C241-AACA-382F0A860E8D}"/>
              </a:ext>
            </a:extLst>
          </p:cNvPr>
          <p:cNvSpPr>
            <a:spLocks noGrp="1"/>
          </p:cNvSpPr>
          <p:nvPr>
            <p:ph sz="half" idx="22" hasCustomPrompt="1"/>
          </p:nvPr>
        </p:nvSpPr>
        <p:spPr>
          <a:xfrm>
            <a:off x="6199900" y="325438"/>
            <a:ext cx="5603667"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8" name="Content Placeholder 2">
            <a:extLst>
              <a:ext uri="{FF2B5EF4-FFF2-40B4-BE49-F238E27FC236}">
                <a16:creationId xmlns:a16="http://schemas.microsoft.com/office/drawing/2014/main" id="{FAC39ED7-5BEF-F448-BFB8-D1CB359F5825}"/>
              </a:ext>
            </a:extLst>
          </p:cNvPr>
          <p:cNvSpPr>
            <a:spLocks noGrp="1"/>
          </p:cNvSpPr>
          <p:nvPr>
            <p:ph sz="half" idx="23" hasCustomPrompt="1"/>
          </p:nvPr>
        </p:nvSpPr>
        <p:spPr>
          <a:xfrm>
            <a:off x="6200405" y="2237899"/>
            <a:ext cx="5603667"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11" name="Content Placeholder 2">
            <a:extLst>
              <a:ext uri="{FF2B5EF4-FFF2-40B4-BE49-F238E27FC236}">
                <a16:creationId xmlns:a16="http://schemas.microsoft.com/office/drawing/2014/main" id="{B7EE3E3C-7CA6-2445-A3CF-F7EBADFAE28A}"/>
              </a:ext>
            </a:extLst>
          </p:cNvPr>
          <p:cNvSpPr>
            <a:spLocks noGrp="1"/>
          </p:cNvSpPr>
          <p:nvPr>
            <p:ph sz="half" idx="24" hasCustomPrompt="1"/>
          </p:nvPr>
        </p:nvSpPr>
        <p:spPr>
          <a:xfrm>
            <a:off x="6199395" y="4150360"/>
            <a:ext cx="5603667"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Tree>
    <p:extLst>
      <p:ext uri="{BB962C8B-B14F-4D97-AF65-F5344CB8AC3E}">
        <p14:creationId xmlns:p14="http://schemas.microsoft.com/office/powerpoint/2010/main" val="2372413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nterior_Title, 3 text boxes, gra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5357-16AF-5C43-81CA-C37045853C36}"/>
              </a:ext>
            </a:extLst>
          </p:cNvPr>
          <p:cNvSpPr/>
          <p:nvPr/>
        </p:nvSpPr>
        <p:spPr>
          <a:xfrm>
            <a:off x="4765040" y="0"/>
            <a:ext cx="7426960" cy="6858000"/>
          </a:xfrm>
          <a:prstGeom prst="rect">
            <a:avLst/>
          </a:prstGeom>
          <a:solidFill>
            <a:schemeClr val="bg1">
              <a:lumMod val="9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0" name="Text Placeholder 2">
            <a:extLst>
              <a:ext uri="{FF2B5EF4-FFF2-40B4-BE49-F238E27FC236}">
                <a16:creationId xmlns:a16="http://schemas.microsoft.com/office/drawing/2014/main" id="{EEA9A11C-33E6-8642-9626-FAD1C73ACD36}"/>
              </a:ext>
            </a:extLst>
          </p:cNvPr>
          <p:cNvSpPr>
            <a:spLocks noGrp="1"/>
          </p:cNvSpPr>
          <p:nvPr>
            <p:ph type="body" sz="quarter" idx="16" hasCustomPrompt="1"/>
          </p:nvPr>
        </p:nvSpPr>
        <p:spPr>
          <a:xfrm>
            <a:off x="388938" y="325438"/>
            <a:ext cx="3878262" cy="5608002"/>
          </a:xfrm>
          <a:prstGeom prst="rect">
            <a:avLst/>
          </a:prstGeom>
        </p:spPr>
        <p:txBody>
          <a:bodyPr vert="horz" lIns="0" tIns="45720" rIns="0" bIns="45720" rtlCol="0" anchor="t">
            <a:noAutofit/>
          </a:bodyPr>
          <a:lstStyle>
            <a:lvl1pPr>
              <a:defRPr lang="en-US" sz="2400" b="1" dirty="0">
                <a:latin typeface="+mj-lt"/>
                <a:ea typeface="+mj-ea"/>
                <a:cs typeface="+mj-cs"/>
              </a:defRPr>
            </a:lvl1pPr>
          </a:lstStyle>
          <a:p>
            <a:pPr lvl="0" defTabSz="914400">
              <a:lnSpc>
                <a:spcPct val="90000"/>
              </a:lnSpc>
              <a:spcBef>
                <a:spcPct val="0"/>
              </a:spcBef>
            </a:pPr>
            <a:r>
              <a:rPr lang="en-US"/>
              <a:t>Click to edit title</a:t>
            </a:r>
          </a:p>
        </p:txBody>
      </p:sp>
      <p:sp>
        <p:nvSpPr>
          <p:cNvPr id="18" name="Content Placeholder 2">
            <a:extLst>
              <a:ext uri="{FF2B5EF4-FFF2-40B4-BE49-F238E27FC236}">
                <a16:creationId xmlns:a16="http://schemas.microsoft.com/office/drawing/2014/main" id="{87C008F1-1F80-C241-AACA-382F0A860E8D}"/>
              </a:ext>
            </a:extLst>
          </p:cNvPr>
          <p:cNvSpPr>
            <a:spLocks noGrp="1"/>
          </p:cNvSpPr>
          <p:nvPr>
            <p:ph sz="half" idx="22" hasCustomPrompt="1"/>
          </p:nvPr>
        </p:nvSpPr>
        <p:spPr>
          <a:xfrm>
            <a:off x="5182106" y="325438"/>
            <a:ext cx="6621462"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8" name="Content Placeholder 2">
            <a:extLst>
              <a:ext uri="{FF2B5EF4-FFF2-40B4-BE49-F238E27FC236}">
                <a16:creationId xmlns:a16="http://schemas.microsoft.com/office/drawing/2014/main" id="{FAC39ED7-5BEF-F448-BFB8-D1CB359F5825}"/>
              </a:ext>
            </a:extLst>
          </p:cNvPr>
          <p:cNvSpPr>
            <a:spLocks noGrp="1"/>
          </p:cNvSpPr>
          <p:nvPr>
            <p:ph sz="half" idx="23" hasCustomPrompt="1"/>
          </p:nvPr>
        </p:nvSpPr>
        <p:spPr>
          <a:xfrm>
            <a:off x="5182611" y="2237899"/>
            <a:ext cx="6621462"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11" name="Content Placeholder 2">
            <a:extLst>
              <a:ext uri="{FF2B5EF4-FFF2-40B4-BE49-F238E27FC236}">
                <a16:creationId xmlns:a16="http://schemas.microsoft.com/office/drawing/2014/main" id="{B7EE3E3C-7CA6-2445-A3CF-F7EBADFAE28A}"/>
              </a:ext>
            </a:extLst>
          </p:cNvPr>
          <p:cNvSpPr>
            <a:spLocks noGrp="1"/>
          </p:cNvSpPr>
          <p:nvPr>
            <p:ph sz="half" idx="24" hasCustomPrompt="1"/>
          </p:nvPr>
        </p:nvSpPr>
        <p:spPr>
          <a:xfrm>
            <a:off x="5181601" y="4150360"/>
            <a:ext cx="6621462"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9" name="Title Placeholder 1">
            <a:extLst>
              <a:ext uri="{FF2B5EF4-FFF2-40B4-BE49-F238E27FC236}">
                <a16:creationId xmlns:a16="http://schemas.microsoft.com/office/drawing/2014/main" id="{13919E08-82D2-4516-BE04-BDC691CBCD55}"/>
              </a:ext>
            </a:extLst>
          </p:cNvPr>
          <p:cNvSpPr txBox="1">
            <a:spLocks/>
          </p:cNvSpPr>
          <p:nvPr/>
        </p:nvSpPr>
        <p:spPr>
          <a:xfrm>
            <a:off x="11057463" y="6405693"/>
            <a:ext cx="807437" cy="316460"/>
          </a:xfrm>
          <a:prstGeom prst="rect">
            <a:avLst/>
          </a:prstGeom>
        </p:spPr>
        <p:txBody>
          <a:bodyPr vert="horz" lIns="91440" tIns="45720" rIns="91440" bIns="45720" rtlCol="0" anchor="ctr">
            <a:noAutofit/>
          </a:bodyPr>
          <a:lstStyle>
            <a:lvl1pPr algn="l" defTabSz="609585" rtl="0" eaLnBrk="1" latinLnBrk="0" hangingPunct="1">
              <a:spcBef>
                <a:spcPct val="0"/>
              </a:spcBef>
              <a:buNone/>
              <a:defRPr sz="2200" b="1" i="0" kern="1200">
                <a:solidFill>
                  <a:srgbClr val="58595B"/>
                </a:solidFill>
                <a:latin typeface="Calibri" panose="020F0502020204030204" pitchFamily="34" charset="0"/>
                <a:ea typeface="Calibri" panose="020F0502020204030204" pitchFamily="34" charset="0"/>
                <a:cs typeface="Calibri" panose="020F0502020204030204" pitchFamily="34" charset="0"/>
              </a:defRPr>
            </a:lvl1pPr>
          </a:lstStyle>
          <a:p>
            <a:pPr marL="0" indent="0" algn="r">
              <a:tabLst>
                <a:tab pos="1827213" algn="l"/>
              </a:tabLst>
            </a:pPr>
            <a:fld id="{0140B543-FFF0-1F4B-9F02-34B888CA1EDB}" type="slidenum">
              <a:rPr lang="en-US" sz="1000" b="0" smtClean="0">
                <a:solidFill>
                  <a:srgbClr val="000000"/>
                </a:solidFill>
                <a:latin typeface="Century Gothic" panose="020B0502020202020204" pitchFamily="34" charset="0"/>
              </a:rPr>
              <a:pPr marL="0" indent="0" algn="r">
                <a:tabLst>
                  <a:tab pos="1827213" algn="l"/>
                </a:tabLst>
              </a:pPr>
              <a:t>‹#›</a:t>
            </a:fld>
            <a:endParaRPr lang="en-US" sz="1000" b="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955539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nterior_Title, 3 text boxes, gray_background_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49BB82-0A65-CA42-A2B2-20C81C166885}"/>
              </a:ext>
            </a:extLst>
          </p:cNvPr>
          <p:cNvSpPr/>
          <p:nvPr/>
        </p:nvSpPr>
        <p:spPr>
          <a:xfrm>
            <a:off x="10911840" y="6390640"/>
            <a:ext cx="1280160" cy="467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Rectangle 1">
            <a:extLst>
              <a:ext uri="{FF2B5EF4-FFF2-40B4-BE49-F238E27FC236}">
                <a16:creationId xmlns:a16="http://schemas.microsoft.com/office/drawing/2014/main" id="{9E905357-16AF-5C43-81CA-C37045853C36}"/>
              </a:ext>
            </a:extLst>
          </p:cNvPr>
          <p:cNvSpPr/>
          <p:nvPr/>
        </p:nvSpPr>
        <p:spPr>
          <a:xfrm>
            <a:off x="4765040" y="0"/>
            <a:ext cx="7426960" cy="6858000"/>
          </a:xfrm>
          <a:prstGeom prst="rect">
            <a:avLst/>
          </a:prstGeom>
          <a:solidFill>
            <a:schemeClr val="bg1">
              <a:lumMod val="9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0" name="Text Placeholder 2">
            <a:extLst>
              <a:ext uri="{FF2B5EF4-FFF2-40B4-BE49-F238E27FC236}">
                <a16:creationId xmlns:a16="http://schemas.microsoft.com/office/drawing/2014/main" id="{EEA9A11C-33E6-8642-9626-FAD1C73ACD36}"/>
              </a:ext>
            </a:extLst>
          </p:cNvPr>
          <p:cNvSpPr>
            <a:spLocks noGrp="1"/>
          </p:cNvSpPr>
          <p:nvPr>
            <p:ph type="body" sz="quarter" idx="16" hasCustomPrompt="1"/>
          </p:nvPr>
        </p:nvSpPr>
        <p:spPr>
          <a:xfrm>
            <a:off x="388938" y="325438"/>
            <a:ext cx="3878262" cy="5608002"/>
          </a:xfrm>
          <a:prstGeom prst="rect">
            <a:avLst/>
          </a:prstGeom>
        </p:spPr>
        <p:txBody>
          <a:bodyPr vert="horz" lIns="0" tIns="45720" rIns="0" bIns="45720" rtlCol="0" anchor="t">
            <a:noAutofit/>
          </a:bodyPr>
          <a:lstStyle>
            <a:lvl1pPr>
              <a:defRPr lang="en-US" sz="2400" b="1" dirty="0">
                <a:latin typeface="+mj-lt"/>
                <a:ea typeface="+mj-ea"/>
                <a:cs typeface="+mj-cs"/>
              </a:defRPr>
            </a:lvl1pPr>
          </a:lstStyle>
          <a:p>
            <a:pPr lvl="0" defTabSz="914400">
              <a:lnSpc>
                <a:spcPct val="90000"/>
              </a:lnSpc>
              <a:spcBef>
                <a:spcPct val="0"/>
              </a:spcBef>
            </a:pPr>
            <a:r>
              <a:rPr lang="en-US"/>
              <a:t>Click to edit title</a:t>
            </a:r>
          </a:p>
        </p:txBody>
      </p:sp>
      <p:sp>
        <p:nvSpPr>
          <p:cNvPr id="18" name="Content Placeholder 2">
            <a:extLst>
              <a:ext uri="{FF2B5EF4-FFF2-40B4-BE49-F238E27FC236}">
                <a16:creationId xmlns:a16="http://schemas.microsoft.com/office/drawing/2014/main" id="{87C008F1-1F80-C241-AACA-382F0A860E8D}"/>
              </a:ext>
            </a:extLst>
          </p:cNvPr>
          <p:cNvSpPr>
            <a:spLocks noGrp="1"/>
          </p:cNvSpPr>
          <p:nvPr>
            <p:ph sz="half" idx="22" hasCustomPrompt="1"/>
          </p:nvPr>
        </p:nvSpPr>
        <p:spPr>
          <a:xfrm>
            <a:off x="6999734" y="325438"/>
            <a:ext cx="4803833"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8" name="Content Placeholder 2">
            <a:extLst>
              <a:ext uri="{FF2B5EF4-FFF2-40B4-BE49-F238E27FC236}">
                <a16:creationId xmlns:a16="http://schemas.microsoft.com/office/drawing/2014/main" id="{FAC39ED7-5BEF-F448-BFB8-D1CB359F5825}"/>
              </a:ext>
            </a:extLst>
          </p:cNvPr>
          <p:cNvSpPr>
            <a:spLocks noGrp="1"/>
          </p:cNvSpPr>
          <p:nvPr>
            <p:ph sz="half" idx="23" hasCustomPrompt="1"/>
          </p:nvPr>
        </p:nvSpPr>
        <p:spPr>
          <a:xfrm>
            <a:off x="7000239" y="2237899"/>
            <a:ext cx="4803833"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11" name="Content Placeholder 2">
            <a:extLst>
              <a:ext uri="{FF2B5EF4-FFF2-40B4-BE49-F238E27FC236}">
                <a16:creationId xmlns:a16="http://schemas.microsoft.com/office/drawing/2014/main" id="{B7EE3E3C-7CA6-2445-A3CF-F7EBADFAE28A}"/>
              </a:ext>
            </a:extLst>
          </p:cNvPr>
          <p:cNvSpPr>
            <a:spLocks noGrp="1"/>
          </p:cNvSpPr>
          <p:nvPr>
            <p:ph sz="half" idx="24" hasCustomPrompt="1"/>
          </p:nvPr>
        </p:nvSpPr>
        <p:spPr>
          <a:xfrm>
            <a:off x="6999229" y="4150360"/>
            <a:ext cx="4803833" cy="1783080"/>
          </a:xfrm>
          <a:prstGeom prst="rect">
            <a:avLst/>
          </a:prstGeom>
        </p:spPr>
        <p:txBody>
          <a:bodyPr vert="horz" lIns="0" tIns="45720" rIns="91440" bIns="45720" rtlCol="0">
            <a:noAutofit/>
          </a:bodyPr>
          <a:lstStyle>
            <a:lvl1pPr>
              <a:defRPr lang="en-US" dirty="0">
                <a:solidFill>
                  <a:srgbClr val="000000"/>
                </a:solidFill>
                <a:ea typeface="Century Gothic" panose="020B0502020202020204" pitchFamily="34" charset="0"/>
              </a:defRPr>
            </a:lvl1pPr>
            <a:lvl2pPr>
              <a:defRPr lang="en-US" dirty="0">
                <a:solidFill>
                  <a:srgbClr val="000000"/>
                </a:solidFill>
                <a:ea typeface="Century Gothic" panose="020B0502020202020204" pitchFamily="34" charset="0"/>
              </a:defRPr>
            </a:lvl2pPr>
            <a:lvl3pPr>
              <a:defRPr lang="en-US" dirty="0">
                <a:solidFill>
                  <a:srgbClr val="000000"/>
                </a:solidFill>
                <a:ea typeface="Century Gothic" panose="020B0502020202020204" pitchFamily="34" charset="0"/>
              </a:defRPr>
            </a:lvl3pPr>
            <a:lvl4pPr>
              <a:defRPr lang="en-US" dirty="0">
                <a:solidFill>
                  <a:srgbClr val="000000"/>
                </a:solidFill>
                <a:ea typeface="Century Gothic" panose="020B0502020202020204" pitchFamily="34" charset="0"/>
              </a:defRPr>
            </a:lvl4pPr>
          </a:lstStyle>
          <a:p>
            <a:pPr lvl="0" indent="9525">
              <a:buFont typeface="Menlo-BoldItalic"/>
              <a:tabLst/>
            </a:pPr>
            <a:r>
              <a:rPr lang="en-US"/>
              <a:t>Click to edit text</a:t>
            </a:r>
          </a:p>
          <a:p>
            <a:pPr marL="231775" lvl="1" indent="-171450">
              <a:buSzPct val="120000"/>
              <a:tabLst/>
            </a:pPr>
            <a:r>
              <a:rPr lang="en-US"/>
              <a:t>First level</a:t>
            </a:r>
          </a:p>
          <a:p>
            <a:pPr marL="401638" lvl="2" indent="-169863">
              <a:buClr>
                <a:schemeClr val="bg2"/>
              </a:buClr>
              <a:tabLst/>
            </a:pPr>
            <a:r>
              <a:rPr lang="en-US"/>
              <a:t>Second level</a:t>
            </a:r>
          </a:p>
          <a:p>
            <a:pPr marL="515938" lvl="3" indent="-119063">
              <a:buClr>
                <a:schemeClr val="bg2"/>
              </a:buClr>
              <a:tabLst/>
            </a:pPr>
            <a:r>
              <a:rPr lang="en-US"/>
              <a:t>Third Level</a:t>
            </a:r>
          </a:p>
        </p:txBody>
      </p:sp>
      <p:sp>
        <p:nvSpPr>
          <p:cNvPr id="5" name="Picture Placeholder 4">
            <a:extLst>
              <a:ext uri="{FF2B5EF4-FFF2-40B4-BE49-F238E27FC236}">
                <a16:creationId xmlns:a16="http://schemas.microsoft.com/office/drawing/2014/main" id="{34960A28-09C5-2F4B-9512-CCE665D0B051}"/>
              </a:ext>
            </a:extLst>
          </p:cNvPr>
          <p:cNvSpPr>
            <a:spLocks noGrp="1"/>
          </p:cNvSpPr>
          <p:nvPr>
            <p:ph type="pic" sz="quarter" idx="25"/>
          </p:nvPr>
        </p:nvSpPr>
        <p:spPr>
          <a:xfrm>
            <a:off x="4450080" y="325437"/>
            <a:ext cx="2432432" cy="1783079"/>
          </a:xfrm>
          <a:prstGeom prst="rect">
            <a:avLst/>
          </a:prstGeom>
        </p:spPr>
        <p:txBody>
          <a:bodyPr/>
          <a:lstStyle>
            <a:lvl1pPr>
              <a:defRPr sz="1500">
                <a:solidFill>
                  <a:srgbClr val="000000"/>
                </a:solidFill>
                <a:latin typeface="Century Gothic" panose="020B0502020202020204" pitchFamily="34" charset="0"/>
              </a:defRPr>
            </a:lvl1pPr>
          </a:lstStyle>
          <a:p>
            <a:r>
              <a:rPr lang="en-US"/>
              <a:t>Click icon to add picture</a:t>
            </a:r>
          </a:p>
        </p:txBody>
      </p:sp>
      <p:sp>
        <p:nvSpPr>
          <p:cNvPr id="12" name="Picture Placeholder 4">
            <a:extLst>
              <a:ext uri="{FF2B5EF4-FFF2-40B4-BE49-F238E27FC236}">
                <a16:creationId xmlns:a16="http://schemas.microsoft.com/office/drawing/2014/main" id="{D1052F64-0E18-7F4F-93BE-CFD083CFB17E}"/>
              </a:ext>
            </a:extLst>
          </p:cNvPr>
          <p:cNvSpPr>
            <a:spLocks noGrp="1"/>
          </p:cNvSpPr>
          <p:nvPr>
            <p:ph type="pic" sz="quarter" idx="26"/>
          </p:nvPr>
        </p:nvSpPr>
        <p:spPr>
          <a:xfrm>
            <a:off x="4450080" y="2237899"/>
            <a:ext cx="2432432" cy="1783079"/>
          </a:xfrm>
          <a:prstGeom prst="rect">
            <a:avLst/>
          </a:prstGeom>
        </p:spPr>
        <p:txBody>
          <a:bodyPr/>
          <a:lstStyle>
            <a:lvl1pPr>
              <a:defRPr sz="1500">
                <a:solidFill>
                  <a:srgbClr val="000000"/>
                </a:solidFill>
                <a:latin typeface="Century Gothic" panose="020B0502020202020204" pitchFamily="34" charset="0"/>
              </a:defRPr>
            </a:lvl1pPr>
          </a:lstStyle>
          <a:p>
            <a:r>
              <a:rPr lang="en-US"/>
              <a:t>Click icon to add picture</a:t>
            </a:r>
          </a:p>
        </p:txBody>
      </p:sp>
      <p:sp>
        <p:nvSpPr>
          <p:cNvPr id="13" name="Picture Placeholder 4">
            <a:extLst>
              <a:ext uri="{FF2B5EF4-FFF2-40B4-BE49-F238E27FC236}">
                <a16:creationId xmlns:a16="http://schemas.microsoft.com/office/drawing/2014/main" id="{F4D31BD7-1689-254A-9387-CE6D930ECC32}"/>
              </a:ext>
            </a:extLst>
          </p:cNvPr>
          <p:cNvSpPr>
            <a:spLocks noGrp="1"/>
          </p:cNvSpPr>
          <p:nvPr>
            <p:ph type="pic" sz="quarter" idx="27"/>
          </p:nvPr>
        </p:nvSpPr>
        <p:spPr>
          <a:xfrm>
            <a:off x="4450080" y="4149052"/>
            <a:ext cx="2432432" cy="1783079"/>
          </a:xfrm>
          <a:prstGeom prst="rect">
            <a:avLst/>
          </a:prstGeom>
        </p:spPr>
        <p:txBody>
          <a:bodyPr/>
          <a:lstStyle>
            <a:lvl1pPr>
              <a:defRPr sz="1500">
                <a:solidFill>
                  <a:srgbClr val="000000"/>
                </a:solidFill>
                <a:latin typeface="Century Gothic" panose="020B0502020202020204" pitchFamily="34" charset="0"/>
              </a:defRPr>
            </a:lvl1pPr>
          </a:lstStyle>
          <a:p>
            <a:r>
              <a:rPr lang="en-US"/>
              <a:t>Click icon to add picture</a:t>
            </a:r>
          </a:p>
        </p:txBody>
      </p:sp>
      <p:sp>
        <p:nvSpPr>
          <p:cNvPr id="14" name="Title Placeholder 1">
            <a:extLst>
              <a:ext uri="{FF2B5EF4-FFF2-40B4-BE49-F238E27FC236}">
                <a16:creationId xmlns:a16="http://schemas.microsoft.com/office/drawing/2014/main" id="{2CFC744D-BA89-4553-8958-A6AA192DFF4B}"/>
              </a:ext>
            </a:extLst>
          </p:cNvPr>
          <p:cNvSpPr txBox="1">
            <a:spLocks/>
          </p:cNvSpPr>
          <p:nvPr/>
        </p:nvSpPr>
        <p:spPr>
          <a:xfrm>
            <a:off x="11057463" y="6405693"/>
            <a:ext cx="807437" cy="316460"/>
          </a:xfrm>
          <a:prstGeom prst="rect">
            <a:avLst/>
          </a:prstGeom>
        </p:spPr>
        <p:txBody>
          <a:bodyPr vert="horz" lIns="91440" tIns="45720" rIns="91440" bIns="45720" rtlCol="0" anchor="ctr">
            <a:noAutofit/>
          </a:bodyPr>
          <a:lstStyle>
            <a:lvl1pPr algn="l" defTabSz="609585" rtl="0" eaLnBrk="1" latinLnBrk="0" hangingPunct="1">
              <a:spcBef>
                <a:spcPct val="0"/>
              </a:spcBef>
              <a:buNone/>
              <a:defRPr sz="2200" b="1" i="0" kern="1200">
                <a:solidFill>
                  <a:srgbClr val="58595B"/>
                </a:solidFill>
                <a:latin typeface="Calibri" panose="020F0502020204030204" pitchFamily="34" charset="0"/>
                <a:ea typeface="Calibri" panose="020F0502020204030204" pitchFamily="34" charset="0"/>
                <a:cs typeface="Calibri" panose="020F0502020204030204" pitchFamily="34" charset="0"/>
              </a:defRPr>
            </a:lvl1pPr>
          </a:lstStyle>
          <a:p>
            <a:pPr marL="0" indent="0" algn="r">
              <a:tabLst>
                <a:tab pos="1827213" algn="l"/>
              </a:tabLst>
            </a:pPr>
            <a:fld id="{0140B543-FFF0-1F4B-9F02-34B888CA1EDB}" type="slidenum">
              <a:rPr lang="en-US" sz="1000" b="0" smtClean="0">
                <a:solidFill>
                  <a:srgbClr val="000000"/>
                </a:solidFill>
                <a:latin typeface="Century Gothic" panose="020B0502020202020204" pitchFamily="34" charset="0"/>
              </a:rPr>
              <a:pPr marL="0" indent="0" algn="r">
                <a:tabLst>
                  <a:tab pos="1827213" algn="l"/>
                </a:tabLst>
              </a:pPr>
              <a:t>‹#›</a:t>
            </a:fld>
            <a:endParaRPr lang="en-US" sz="1000" b="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66157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Arial" panose="020B0604020202020204" pitchFamily="34" charset="0"/>
              </a:defRPr>
            </a:lvl1pPr>
          </a:lstStyle>
          <a:p>
            <a:pPr lvl="0"/>
            <a:r>
              <a:rPr lang="en-GB"/>
              <a:t>DATE GOES HERE</a:t>
            </a:r>
            <a:endParaRPr lang="en-US"/>
          </a:p>
        </p:txBody>
      </p:sp>
    </p:spTree>
    <p:extLst>
      <p:ext uri="{BB962C8B-B14F-4D97-AF65-F5344CB8AC3E}">
        <p14:creationId xmlns:p14="http://schemas.microsoft.com/office/powerpoint/2010/main" val="137036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Interior_Blank_no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009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89214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185012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436899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019817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153951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45259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181845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0627266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999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Arial" panose="020B0604020202020204" pitchFamily="34" charset="0"/>
              </a:defRPr>
            </a:lvl1pPr>
          </a:lstStyle>
          <a:p>
            <a:pPr lvl="0"/>
            <a:r>
              <a:rPr lang="en-GB"/>
              <a:t>DATE GOES HERE</a:t>
            </a:r>
            <a:endParaRPr lang="en-US"/>
          </a:p>
        </p:txBody>
      </p:sp>
    </p:spTree>
    <p:extLst>
      <p:ext uri="{BB962C8B-B14F-4D97-AF65-F5344CB8AC3E}">
        <p14:creationId xmlns:p14="http://schemas.microsoft.com/office/powerpoint/2010/main" val="4269334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51336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12242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95324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82623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360474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524323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201740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15547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924474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95064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Arial" panose="020B0604020202020204" pitchFamily="34" charset="0"/>
              </a:defRPr>
            </a:lvl1pPr>
          </a:lstStyle>
          <a:p>
            <a:pPr lvl="0"/>
            <a:r>
              <a:rPr lang="en-GB"/>
              <a:t>DATE GOES HERE</a:t>
            </a:r>
            <a:endParaRPr lang="en-US"/>
          </a:p>
        </p:txBody>
      </p:sp>
    </p:spTree>
    <p:extLst>
      <p:ext uri="{BB962C8B-B14F-4D97-AF65-F5344CB8AC3E}">
        <p14:creationId xmlns:p14="http://schemas.microsoft.com/office/powerpoint/2010/main" val="4179877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16666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6056015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37856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976091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EF675F10-90BA-9A4B-97C5-0F6D45F15F43}"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479694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75F10-90BA-9A4B-97C5-0F6D45F15F43}"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210518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675F10-90BA-9A4B-97C5-0F6D45F15F43}"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813520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675F10-90BA-9A4B-97C5-0F6D45F15F43}"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413859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675F10-90BA-9A4B-97C5-0F6D45F15F43}" type="datetimeFigureOut">
              <a:rPr lang="en-US" smtClean="0"/>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06436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675F10-90BA-9A4B-97C5-0F6D45F15F43}" type="datetimeFigureOut">
              <a:rPr lang="en-US" smtClean="0"/>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13504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Arial" panose="020B0604020202020204" pitchFamily="34" charset="0"/>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2887149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75F10-90BA-9A4B-97C5-0F6D45F15F43}" type="datetimeFigureOut">
              <a:rPr lang="en-US" smtClean="0"/>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710939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EF675F10-90BA-9A4B-97C5-0F6D45F15F43}"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702405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EF675F10-90BA-9A4B-97C5-0F6D45F15F43}"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78768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75F10-90BA-9A4B-97C5-0F6D45F15F43}"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757396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75F10-90BA-9A4B-97C5-0F6D45F15F43}"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245152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0735396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754542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431692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527492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7635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Arial" panose="020B0604020202020204" pitchFamily="34" charset="0"/>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Arial" panose="020B0604020202020204" pitchFamily="34" charset="0"/>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Arial" panose="020B0604020202020204" pitchFamily="34" charset="0"/>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Ut </a:t>
            </a:r>
            <a:r>
              <a:rPr lang="en-GB" err="1"/>
              <a:t>wisi</a:t>
            </a:r>
            <a:r>
              <a:rPr lang="en-GB"/>
              <a:t> </a:t>
            </a:r>
            <a:r>
              <a:rPr lang="en-GB" err="1"/>
              <a:t>enim</a:t>
            </a:r>
            <a:r>
              <a:rPr lang="en-GB"/>
              <a:t> ad minim </a:t>
            </a:r>
            <a:r>
              <a:rPr lang="en-GB" err="1"/>
              <a:t>veniam</a:t>
            </a:r>
            <a:r>
              <a:rPr lang="en-GB"/>
              <a:t>,</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Arial" panose="020B0604020202020204" pitchFamily="34" charset="0"/>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latin typeface="Arial" panose="020B0604020202020204" pitchFamily="34" charset="0"/>
              </a:rPr>
              <a:t>PAGE </a:t>
            </a:r>
            <a:fld id="{222034A4-E40F-4E23-A773-AC1BBA02DF2C}" type="slidenum">
              <a:rPr lang="en-US" smtClean="0">
                <a:latin typeface="Arial" panose="020B0604020202020204" pitchFamily="34" charset="0"/>
              </a:rPr>
              <a:pPr/>
              <a:t>‹#›</a:t>
            </a:fld>
            <a:endParaRPr lang="en-US">
              <a:latin typeface="Arial" panose="020B0604020202020204" pitchFamily="34" charset="0"/>
            </a:endParaRPr>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0861384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18856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3925147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888324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329678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7337256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1652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image" Target="../media/image6.sv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latin typeface="Arial" panose="020B0604020202020204" pitchFamily="34" charset="0"/>
              </a:defRPr>
            </a:lvl1pPr>
          </a:lstStyle>
          <a:p>
            <a:fld id="{222034A4-E40F-4E23-A773-AC1BBA02DF2C}" type="slidenum">
              <a:rPr lang="en-US" smtClean="0"/>
              <a:pPr/>
              <a:t>‹#›</a:t>
            </a:fld>
            <a:endParaRPr lang="en-US"/>
          </a:p>
        </p:txBody>
      </p:sp>
    </p:spTree>
    <p:extLst>
      <p:ext uri="{BB962C8B-B14F-4D97-AF65-F5344CB8AC3E}">
        <p14:creationId xmlns:p14="http://schemas.microsoft.com/office/powerpoint/2010/main" val="2486991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795" r:id="rId21"/>
  </p:sldLayoutIdLst>
  <p:hf hdr="0" ftr="0" dt="0"/>
  <p:txStyles>
    <p:titleStyle>
      <a:lvl1pPr algn="l" defTabSz="944056" rtl="0" eaLnBrk="1" latinLnBrk="0" hangingPunct="1">
        <a:lnSpc>
          <a:spcPct val="100000"/>
        </a:lnSpc>
        <a:spcBef>
          <a:spcPct val="0"/>
        </a:spcBef>
        <a:buNone/>
        <a:defRPr sz="3750" kern="1200">
          <a:solidFill>
            <a:schemeClr val="tx1"/>
          </a:solidFill>
          <a:latin typeface="Arial" panose="020B0604020202020204" pitchFamily="34" charset="0"/>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Arial" panose="020B0604020202020204"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DBCAF13-65E2-2702-0599-165FE2F75BA4}"/>
              </a:ext>
            </a:extLst>
          </p:cNvPr>
          <p:cNvPicPr>
            <a:picLocks noChangeAspect="1"/>
          </p:cNvPicPr>
          <p:nvPr/>
        </p:nvPicPr>
        <p:blipFill rotWithShape="1">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rcRect l="34450" t="45808" r="34450" b="45808"/>
          <a:stretch/>
        </p:blipFill>
        <p:spPr>
          <a:xfrm>
            <a:off x="309437" y="6435916"/>
            <a:ext cx="1360751" cy="283464"/>
          </a:xfrm>
          <a:prstGeom prst="rect">
            <a:avLst/>
          </a:prstGeom>
        </p:spPr>
      </p:pic>
      <p:sp>
        <p:nvSpPr>
          <p:cNvPr id="2" name="Title Placeholder 1">
            <a:extLst>
              <a:ext uri="{FF2B5EF4-FFF2-40B4-BE49-F238E27FC236}">
                <a16:creationId xmlns:a16="http://schemas.microsoft.com/office/drawing/2014/main" id="{FEFD82C8-F7C8-4425-94BC-A9EFEAE91233}"/>
              </a:ext>
            </a:extLst>
          </p:cNvPr>
          <p:cNvSpPr>
            <a:spLocks noGrp="1"/>
          </p:cNvSpPr>
          <p:nvPr>
            <p:ph type="title"/>
          </p:nvPr>
        </p:nvSpPr>
        <p:spPr>
          <a:xfrm>
            <a:off x="428625" y="474786"/>
            <a:ext cx="11334750" cy="399806"/>
          </a:xfrm>
          <a:prstGeom prst="rect">
            <a:avLst/>
          </a:prstGeom>
        </p:spPr>
        <p:txBody>
          <a:bodyPr vert="horz" lIns="0" tIns="45720" rIns="0" bIns="45720" rtlCol="0" anchor="t">
            <a:noAutofit/>
          </a:bodyPr>
          <a:lstStyle/>
          <a:p>
            <a:r>
              <a:rPr lang="en-US"/>
              <a:t>Click to edit Master title style</a:t>
            </a:r>
          </a:p>
        </p:txBody>
      </p:sp>
      <p:sp>
        <p:nvSpPr>
          <p:cNvPr id="6" name="Slide Number Placeholder 5">
            <a:extLst>
              <a:ext uri="{FF2B5EF4-FFF2-40B4-BE49-F238E27FC236}">
                <a16:creationId xmlns:a16="http://schemas.microsoft.com/office/drawing/2014/main" id="{5DC887EF-267A-440B-BF96-CB074D2ABD92}"/>
              </a:ext>
            </a:extLst>
          </p:cNvPr>
          <p:cNvSpPr>
            <a:spLocks noGrp="1"/>
          </p:cNvSpPr>
          <p:nvPr>
            <p:ph type="sldNum" sz="quarter" idx="4"/>
          </p:nvPr>
        </p:nvSpPr>
        <p:spPr>
          <a:xfrm>
            <a:off x="11612693" y="6497604"/>
            <a:ext cx="150682" cy="153888"/>
          </a:xfrm>
          <a:prstGeom prst="rect">
            <a:avLst/>
          </a:prstGeom>
        </p:spPr>
        <p:txBody>
          <a:bodyPr vert="horz" wrap="none" lIns="0" tIns="0" rIns="0" bIns="0" rtlCol="0" anchor="ctr">
            <a:spAutoFit/>
          </a:bodyPr>
          <a:lstStyle>
            <a:lvl1pPr algn="r">
              <a:defRPr sz="1000">
                <a:solidFill>
                  <a:schemeClr val="tx1">
                    <a:tint val="75000"/>
                  </a:schemeClr>
                </a:solidFill>
              </a:defRPr>
            </a:lvl1pPr>
          </a:lstStyle>
          <a:p>
            <a:fld id="{4FBB0140-7D63-42F5-A90E-E5D9551B7719}" type="slidenum">
              <a:rPr lang="en-US" smtClean="0"/>
              <a:pPr/>
              <a:t>‹#›</a:t>
            </a:fld>
            <a:endParaRPr lang="en-US"/>
          </a:p>
        </p:txBody>
      </p:sp>
      <p:sp>
        <p:nvSpPr>
          <p:cNvPr id="8" name="Text Placeholder 7">
            <a:extLst>
              <a:ext uri="{FF2B5EF4-FFF2-40B4-BE49-F238E27FC236}">
                <a16:creationId xmlns:a16="http://schemas.microsoft.com/office/drawing/2014/main" id="{F140E9B6-8ADF-4F88-9FFC-2A98A7D8F88D}"/>
              </a:ext>
            </a:extLst>
          </p:cNvPr>
          <p:cNvSpPr>
            <a:spLocks noGrp="1"/>
          </p:cNvSpPr>
          <p:nvPr>
            <p:ph type="body" idx="1"/>
          </p:nvPr>
        </p:nvSpPr>
        <p:spPr>
          <a:xfrm>
            <a:off x="428625" y="1570647"/>
            <a:ext cx="11334750" cy="4812567"/>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046C6021-90FA-4BD4-BBC4-61EC9570A179}"/>
              </a:ext>
            </a:extLst>
          </p:cNvPr>
          <p:cNvSpPr txBox="1">
            <a:spLocks/>
          </p:cNvSpPr>
          <p:nvPr/>
        </p:nvSpPr>
        <p:spPr>
          <a:xfrm>
            <a:off x="11612693" y="6497604"/>
            <a:ext cx="150682"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BB0140-7D63-42F5-A90E-E5D9551B7719}" type="slidenum">
              <a:rPr lang="en-US" smtClean="0"/>
              <a:pPr/>
              <a:t>‹#›</a:t>
            </a:fld>
            <a:endParaRPr lang="en-US"/>
          </a:p>
        </p:txBody>
      </p:sp>
    </p:spTree>
    <p:extLst>
      <p:ext uri="{BB962C8B-B14F-4D97-AF65-F5344CB8AC3E}">
        <p14:creationId xmlns:p14="http://schemas.microsoft.com/office/powerpoint/2010/main" val="425402573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Lst>
  <p:txStyles>
    <p:titleStyle>
      <a:lvl1pPr algn="l" defTabSz="914400" rtl="0" eaLnBrk="1" latinLnBrk="0" hangingPunct="1">
        <a:lnSpc>
          <a:spcPct val="90000"/>
        </a:lnSpc>
        <a:spcBef>
          <a:spcPct val="0"/>
        </a:spcBef>
        <a:buNone/>
        <a:defRPr sz="24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1200"/>
        </a:spcBef>
        <a:buFont typeface="Arial" panose="020B0604020202020204" pitchFamily="34" charset="0"/>
        <a:buNone/>
        <a:defRPr lang="en-US" sz="1800" b="0" i="0" kern="1200" dirty="0" smtClean="0">
          <a:solidFill>
            <a:schemeClr val="bg2"/>
          </a:solidFill>
          <a:latin typeface="Century Gothic" panose="020B0502020202020204" pitchFamily="34" charset="0"/>
          <a:ea typeface="Verdana" panose="020B0604030504040204" pitchFamily="34" charset="0"/>
          <a:cs typeface="Calibri" panose="020F0502020204030204" pitchFamily="34" charset="0"/>
        </a:defRPr>
      </a:lvl1pPr>
      <a:lvl2pPr marL="184150" indent="-184150" algn="l" defTabSz="914400" rtl="0" eaLnBrk="1" latinLnBrk="0" hangingPunct="1">
        <a:lnSpc>
          <a:spcPct val="90000"/>
        </a:lnSpc>
        <a:spcBef>
          <a:spcPts val="1200"/>
        </a:spcBef>
        <a:buClr>
          <a:schemeClr val="tx2"/>
        </a:buClr>
        <a:buFont typeface="Arial" panose="020B0604020202020204" pitchFamily="34" charset="0"/>
        <a:buChar char="•"/>
        <a:defRPr lang="en-US" sz="1600" b="0" kern="1200" dirty="0" smtClean="0">
          <a:solidFill>
            <a:schemeClr val="bg2"/>
          </a:solidFill>
          <a:latin typeface="Century Gothic" panose="020B0502020202020204" pitchFamily="34" charset="0"/>
          <a:ea typeface="Verdana" panose="020B0604030504040204" pitchFamily="34" charset="0"/>
          <a:cs typeface="Calibri" panose="020F0502020204030204" pitchFamily="34" charset="0"/>
        </a:defRPr>
      </a:lvl2pPr>
      <a:lvl3pPr marL="369888" indent="-193675" algn="l" defTabSz="914400" rtl="0" eaLnBrk="1" latinLnBrk="0" hangingPunct="1">
        <a:lnSpc>
          <a:spcPct val="90000"/>
        </a:lnSpc>
        <a:spcBef>
          <a:spcPts val="600"/>
        </a:spcBef>
        <a:buClr>
          <a:schemeClr val="tx1">
            <a:lumMod val="75000"/>
          </a:schemeClr>
        </a:buClr>
        <a:buFont typeface="Wingdings" panose="05000000000000000000" pitchFamily="2" charset="2"/>
        <a:buChar char="§"/>
        <a:defRPr lang="en-US" sz="1400" b="0" kern="1200" dirty="0" smtClean="0">
          <a:solidFill>
            <a:schemeClr val="bg2"/>
          </a:solidFill>
          <a:latin typeface="Century Gothic" panose="020B0502020202020204" pitchFamily="34" charset="0"/>
          <a:ea typeface="Verdana" panose="020B0604030504040204" pitchFamily="34" charset="0"/>
          <a:cs typeface="Calibri" panose="020F0502020204030204" pitchFamily="34" charset="0"/>
        </a:defRPr>
      </a:lvl3pPr>
      <a:lvl4pPr marL="544513" indent="-184150" algn="l" defTabSz="914400" rtl="0" eaLnBrk="1" latinLnBrk="0" hangingPunct="1">
        <a:lnSpc>
          <a:spcPct val="90000"/>
        </a:lnSpc>
        <a:spcBef>
          <a:spcPts val="600"/>
        </a:spcBef>
        <a:buClr>
          <a:schemeClr val="tx1">
            <a:lumMod val="75000"/>
          </a:schemeClr>
        </a:buClr>
        <a:buFont typeface="Wingdings" panose="05000000000000000000" pitchFamily="2" charset="2"/>
        <a:buChar char="§"/>
        <a:defRPr lang="en-US" sz="1200" b="0" kern="1200" dirty="0" smtClean="0">
          <a:solidFill>
            <a:schemeClr val="bg2"/>
          </a:solidFill>
          <a:latin typeface="Century Gothic" panose="020B0502020202020204" pitchFamily="34" charset="0"/>
          <a:ea typeface="Verdana" panose="020B0604030504040204" pitchFamily="34" charset="0"/>
          <a:cs typeface="Calibri" panose="020F0502020204030204" pitchFamily="34" charset="0"/>
        </a:defRPr>
      </a:lvl4pPr>
      <a:lvl5pPr marL="695325" indent="-176213" algn="l" defTabSz="914400" rtl="0" eaLnBrk="1" latinLnBrk="0" hangingPunct="1">
        <a:lnSpc>
          <a:spcPct val="90000"/>
        </a:lnSpc>
        <a:spcBef>
          <a:spcPts val="600"/>
        </a:spcBef>
        <a:buFont typeface="Arial" panose="020B0604020202020204" pitchFamily="34" charset="0"/>
        <a:buChar char="•"/>
        <a:defRPr lang="en-US" sz="1200" b="0" kern="1200" dirty="0">
          <a:solidFill>
            <a:schemeClr val="bg2"/>
          </a:solidFill>
          <a:latin typeface="Century Gothic" panose="020B050202020202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06606883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78083673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C764DE79-268F-4C1A-8933-263129D2AF90}" type="datetimeFigureOut">
              <a:rPr lang="en-US" dirty="0"/>
              <a:t>2/10/2026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274062775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2/10/2026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191235752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thevab.com/insight/analysis-googles-2024-advertising-revenue?utm_source=internet-illusions&amp;utm_medium=vab-insights&amp;utm_campaign=" TargetMode="External"/><Relationship Id="rId7" Type="http://schemas.openxmlformats.org/officeDocument/2006/relationships/image" Target="../media/image39.png"/><Relationship Id="rId2" Type="http://schemas.openxmlformats.org/officeDocument/2006/relationships/hyperlink" Target="https://adalytics.io/blog/search-partners-transparency" TargetMode="External"/><Relationship Id="rId1" Type="http://schemas.openxmlformats.org/officeDocument/2006/relationships/slideLayout" Target="../slideLayouts/slideLayout5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thevab.com/insight/what-is-digital-ad-fraud?utm_source=internet-illusions&amp;utm_medium=vab-insights&amp;utm_campaign=" TargetMode="External"/><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hyperlink" Target="https://thevab.com/insight/exposed?utm_source=internet-illusions&amp;utm_medium=vab-insights&amp;utm_campaig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4.png"/><Relationship Id="rId2" Type="http://schemas.openxmlformats.org/officeDocument/2006/relationships/image" Target="../media/image54.png"/><Relationship Id="rId1" Type="http://schemas.openxmlformats.org/officeDocument/2006/relationships/slideLayout" Target="../slideLayouts/slideLayout5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wsj.com/tech/meta-fraud-facebook-instagram-813363c8?gaa_at=eafs&amp;gaa_n=AWEtsqfCzNtelmKAESVOX6ZnVjld0R8MjHUN4QiKXHwyjgRQCvIZxHpzcQagAiKPDbc%3D&amp;gaa_ts=698222d6&amp;gaa_sig=CmMxXNvZoofsTaCU-Btvfur3RzepqPVmGn76Waq2khdALVT_1Pv1H9oOJtEpTwDZEKPFwawhNclED-g6lAT7Ww%3D%3D" TargetMode="External"/><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0.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64.jpe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57.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24.png"/><Relationship Id="rId4" Type="http://schemas.openxmlformats.org/officeDocument/2006/relationships/image" Target="../media/image69.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thevab.com/insight/youtube-content-moderation-analysis?utm_source=internet-illusions&amp;utm_medium=vab-insights&amp;utm_campaign=" TargetMode="External"/><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24.png"/><Relationship Id="rId2" Type="http://schemas.openxmlformats.org/officeDocument/2006/relationships/image" Target="../media/image78.jpeg"/><Relationship Id="rId1" Type="http://schemas.openxmlformats.org/officeDocument/2006/relationships/slideLayout" Target="../slideLayouts/slideLayout5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7.jpe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8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105.png"/><Relationship Id="rId21" Type="http://schemas.openxmlformats.org/officeDocument/2006/relationships/image" Target="../media/image123.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4.jpe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131.jpeg"/><Relationship Id="rId1" Type="http://schemas.openxmlformats.org/officeDocument/2006/relationships/slideLayout" Target="../slideLayouts/slideLayout57.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6.png"/><Relationship Id="rId32" Type="http://schemas.openxmlformats.org/officeDocument/2006/relationships/image" Target="../media/image24.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130.jpeg"/><Relationship Id="rId10" Type="http://schemas.openxmlformats.org/officeDocument/2006/relationships/image" Target="../media/image112.png"/><Relationship Id="rId19" Type="http://schemas.openxmlformats.org/officeDocument/2006/relationships/image" Target="../media/image121.png"/><Relationship Id="rId31" Type="http://schemas.openxmlformats.org/officeDocument/2006/relationships/image" Target="../media/image133.jpe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png"/><Relationship Id="rId30" Type="http://schemas.openxmlformats.org/officeDocument/2006/relationships/image" Target="../media/image132.jpeg"/></Relationships>
</file>

<file path=ppt/slides/_rels/slide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136.png"/><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7.jpe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8.jpe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13" Type="http://schemas.openxmlformats.org/officeDocument/2006/relationships/image" Target="../media/image149.png"/><Relationship Id="rId18" Type="http://schemas.openxmlformats.org/officeDocument/2006/relationships/image" Target="../media/image154.png"/><Relationship Id="rId26" Type="http://schemas.openxmlformats.org/officeDocument/2006/relationships/image" Target="../media/image162.png"/><Relationship Id="rId39" Type="http://schemas.openxmlformats.org/officeDocument/2006/relationships/image" Target="../media/image175.png"/><Relationship Id="rId21" Type="http://schemas.openxmlformats.org/officeDocument/2006/relationships/image" Target="../media/image157.png"/><Relationship Id="rId34" Type="http://schemas.openxmlformats.org/officeDocument/2006/relationships/image" Target="../media/image170.png"/><Relationship Id="rId42" Type="http://schemas.openxmlformats.org/officeDocument/2006/relationships/image" Target="../media/image178.png"/><Relationship Id="rId47" Type="http://schemas.openxmlformats.org/officeDocument/2006/relationships/image" Target="../media/image24.png"/><Relationship Id="rId7" Type="http://schemas.openxmlformats.org/officeDocument/2006/relationships/image" Target="../media/image143.png"/><Relationship Id="rId2" Type="http://schemas.openxmlformats.org/officeDocument/2006/relationships/notesSlide" Target="../notesSlides/notesSlide16.xml"/><Relationship Id="rId16" Type="http://schemas.openxmlformats.org/officeDocument/2006/relationships/image" Target="../media/image152.png"/><Relationship Id="rId29" Type="http://schemas.openxmlformats.org/officeDocument/2006/relationships/image" Target="../media/image165.png"/><Relationship Id="rId1" Type="http://schemas.openxmlformats.org/officeDocument/2006/relationships/slideLayout" Target="../slideLayouts/slideLayout57.xml"/><Relationship Id="rId6" Type="http://schemas.openxmlformats.org/officeDocument/2006/relationships/image" Target="../media/image142.png"/><Relationship Id="rId11" Type="http://schemas.openxmlformats.org/officeDocument/2006/relationships/image" Target="../media/image147.png"/><Relationship Id="rId24" Type="http://schemas.openxmlformats.org/officeDocument/2006/relationships/image" Target="../media/image160.png"/><Relationship Id="rId32" Type="http://schemas.openxmlformats.org/officeDocument/2006/relationships/image" Target="../media/image168.png"/><Relationship Id="rId37" Type="http://schemas.openxmlformats.org/officeDocument/2006/relationships/image" Target="../media/image173.png"/><Relationship Id="rId40" Type="http://schemas.openxmlformats.org/officeDocument/2006/relationships/image" Target="../media/image176.png"/><Relationship Id="rId45" Type="http://schemas.openxmlformats.org/officeDocument/2006/relationships/image" Target="../media/image181.png"/><Relationship Id="rId5" Type="http://schemas.openxmlformats.org/officeDocument/2006/relationships/image" Target="../media/image141.png"/><Relationship Id="rId15" Type="http://schemas.openxmlformats.org/officeDocument/2006/relationships/image" Target="../media/image151.png"/><Relationship Id="rId23" Type="http://schemas.openxmlformats.org/officeDocument/2006/relationships/image" Target="../media/image159.png"/><Relationship Id="rId28" Type="http://schemas.openxmlformats.org/officeDocument/2006/relationships/image" Target="../media/image164.png"/><Relationship Id="rId36" Type="http://schemas.openxmlformats.org/officeDocument/2006/relationships/image" Target="../media/image172.png"/><Relationship Id="rId10" Type="http://schemas.openxmlformats.org/officeDocument/2006/relationships/image" Target="../media/image146.png"/><Relationship Id="rId19" Type="http://schemas.openxmlformats.org/officeDocument/2006/relationships/image" Target="../media/image155.png"/><Relationship Id="rId31" Type="http://schemas.openxmlformats.org/officeDocument/2006/relationships/image" Target="../media/image167.png"/><Relationship Id="rId44" Type="http://schemas.openxmlformats.org/officeDocument/2006/relationships/image" Target="../media/image180.pn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 Id="rId22" Type="http://schemas.openxmlformats.org/officeDocument/2006/relationships/image" Target="../media/image158.png"/><Relationship Id="rId27" Type="http://schemas.openxmlformats.org/officeDocument/2006/relationships/image" Target="../media/image163.png"/><Relationship Id="rId30" Type="http://schemas.openxmlformats.org/officeDocument/2006/relationships/image" Target="../media/image166.png"/><Relationship Id="rId35" Type="http://schemas.openxmlformats.org/officeDocument/2006/relationships/image" Target="../media/image171.png"/><Relationship Id="rId43" Type="http://schemas.openxmlformats.org/officeDocument/2006/relationships/image" Target="../media/image179.png"/><Relationship Id="rId8" Type="http://schemas.openxmlformats.org/officeDocument/2006/relationships/image" Target="../media/image144.png"/><Relationship Id="rId3" Type="http://schemas.openxmlformats.org/officeDocument/2006/relationships/image" Target="../media/image139.png"/><Relationship Id="rId12" Type="http://schemas.openxmlformats.org/officeDocument/2006/relationships/image" Target="../media/image148.png"/><Relationship Id="rId17" Type="http://schemas.openxmlformats.org/officeDocument/2006/relationships/image" Target="../media/image153.png"/><Relationship Id="rId25" Type="http://schemas.openxmlformats.org/officeDocument/2006/relationships/image" Target="../media/image161.png"/><Relationship Id="rId33" Type="http://schemas.openxmlformats.org/officeDocument/2006/relationships/image" Target="../media/image169.png"/><Relationship Id="rId38" Type="http://schemas.openxmlformats.org/officeDocument/2006/relationships/image" Target="../media/image174.png"/><Relationship Id="rId46" Type="http://schemas.openxmlformats.org/officeDocument/2006/relationships/image" Target="../media/image182.png"/><Relationship Id="rId20" Type="http://schemas.openxmlformats.org/officeDocument/2006/relationships/image" Target="../media/image156.png"/><Relationship Id="rId41" Type="http://schemas.openxmlformats.org/officeDocument/2006/relationships/image" Target="../media/image177.png"/></Relationships>
</file>

<file path=ppt/slides/_rels/slide3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1.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189.png"/></Relationships>
</file>

<file path=ppt/slides/_rels/slide41.xml.rels><?xml version="1.0" encoding="UTF-8" standalone="yes"?>
<Relationships xmlns="http://schemas.openxmlformats.org/package/2006/relationships"><Relationship Id="rId8" Type="http://schemas.openxmlformats.org/officeDocument/2006/relationships/hyperlink" Target="https://thevab.com/insight/analysis-googles-2024-advertising-revenue?utm_source=internet-illusions&amp;utm_medium=vab-insights&amp;utm_campaign=" TargetMode="External"/><Relationship Id="rId13" Type="http://schemas.openxmlformats.org/officeDocument/2006/relationships/hyperlink" Target="https://thevab.com/insight/hidden-costs?utm_source=internet-illusions&amp;utm_medium=vab-insights&amp;utm_campaign=" TargetMode="External"/><Relationship Id="rId18" Type="http://schemas.openxmlformats.org/officeDocument/2006/relationships/hyperlink" Target="https://thevab.com/insight/youtube-content-moderation-analysis?utm_source=internet-illusions&amp;utm_medium=vab-insights&amp;utm_campaign=" TargetMode="External"/><Relationship Id="rId26" Type="http://schemas.openxmlformats.org/officeDocument/2006/relationships/image" Target="../media/image204.png"/><Relationship Id="rId3" Type="http://schemas.openxmlformats.org/officeDocument/2006/relationships/hyperlink" Target="https://thevab.com/insight/power-of-premium-video?utm_source=internet-illusions&amp;utm_medium=vab-insights&amp;utm_campaign=" TargetMode="External"/><Relationship Id="rId21" Type="http://schemas.openxmlformats.org/officeDocument/2006/relationships/hyperlink" Target="https://thevab.com/insight/you-oughta-know?utm_source=internet-illusions&amp;utm_medium=vab-insights&amp;utm_campaign=" TargetMode="External"/><Relationship Id="rId7" Type="http://schemas.openxmlformats.org/officeDocument/2006/relationships/image" Target="../media/image193.jpeg"/><Relationship Id="rId12" Type="http://schemas.openxmlformats.org/officeDocument/2006/relationships/image" Target="../media/image196.png"/><Relationship Id="rId17" Type="http://schemas.openxmlformats.org/officeDocument/2006/relationships/image" Target="../media/image199.png"/><Relationship Id="rId25" Type="http://schemas.openxmlformats.org/officeDocument/2006/relationships/image" Target="../media/image203.png"/><Relationship Id="rId2" Type="http://schemas.openxmlformats.org/officeDocument/2006/relationships/image" Target="../media/image190.png"/><Relationship Id="rId16" Type="http://schemas.openxmlformats.org/officeDocument/2006/relationships/image" Target="../media/image198.png"/><Relationship Id="rId20" Type="http://schemas.openxmlformats.org/officeDocument/2006/relationships/image" Target="../media/image201.png"/><Relationship Id="rId29" Type="http://schemas.openxmlformats.org/officeDocument/2006/relationships/hyperlink" Target="https://thevab.com/advertising-glossaries-essentials?utm_source=internet-illusions&amp;utm_medium=vab-insights&amp;utm_campaign=" TargetMode="External"/><Relationship Id="rId1" Type="http://schemas.openxmlformats.org/officeDocument/2006/relationships/slideLayout" Target="../slideLayouts/slideLayout57.xml"/><Relationship Id="rId6" Type="http://schemas.openxmlformats.org/officeDocument/2006/relationships/hyperlink" Target="https://thevab.com/insight/best-in-show?utm_source=internet-illusions&amp;utm_medium=vab-insights&amp;utm_campaign=" TargetMode="External"/><Relationship Id="rId11" Type="http://schemas.openxmlformats.org/officeDocument/2006/relationships/hyperlink" Target="https://thevab.com/insight/exposed?utm_source=internet-illusions&amp;utm_medium=vab-insights&amp;utm_campaign=" TargetMode="External"/><Relationship Id="rId24" Type="http://schemas.openxmlformats.org/officeDocument/2006/relationships/image" Target="../media/image202.jpeg"/><Relationship Id="rId5" Type="http://schemas.openxmlformats.org/officeDocument/2006/relationships/image" Target="../media/image192.jpeg"/><Relationship Id="rId15" Type="http://schemas.openxmlformats.org/officeDocument/2006/relationships/hyperlink" Target="https://thevab.com/insight/how-many-fake-accounts-does-facebook-remove-each-year?utm_source=internet-illusions&amp;utm_medium=vab-insights&amp;utm_campaign=" TargetMode="External"/><Relationship Id="rId23" Type="http://schemas.openxmlformats.org/officeDocument/2006/relationships/hyperlink" Target="https://thevab.com/insight/25-streaming-trends?utm_source=internet-illusions&amp;utm_medium=vab-insights&amp;utm_campaign=" TargetMode="External"/><Relationship Id="rId28" Type="http://schemas.openxmlformats.org/officeDocument/2006/relationships/hyperlink" Target="https://thevab.com/upfront-planning-resources?utm_source=internet-illusions&amp;utm_medium=vab-insights&amp;utm_campaign=" TargetMode="External"/><Relationship Id="rId10" Type="http://schemas.openxmlformats.org/officeDocument/2006/relationships/image" Target="../media/image195.png"/><Relationship Id="rId19" Type="http://schemas.openxmlformats.org/officeDocument/2006/relationships/image" Target="../media/image200.png"/><Relationship Id="rId4" Type="http://schemas.openxmlformats.org/officeDocument/2006/relationships/image" Target="../media/image191.png"/><Relationship Id="rId9" Type="http://schemas.openxmlformats.org/officeDocument/2006/relationships/image" Target="../media/image194.png"/><Relationship Id="rId14" Type="http://schemas.openxmlformats.org/officeDocument/2006/relationships/image" Target="../media/image197.png"/><Relationship Id="rId22" Type="http://schemas.openxmlformats.org/officeDocument/2006/relationships/hyperlink" Target="https://thevab.com/insight/consumer-connection?utm_source=internet-illusions&amp;utm_medium=vab-insights&amp;utm_campaign=" TargetMode="External"/><Relationship Id="rId27" Type="http://schemas.openxmlformats.org/officeDocument/2006/relationships/hyperlink" Target="https://thevab.com/transparency-brand-safety?utm_source=internet-illusions&amp;utm_medium=vab-insights&amp;utm_campaign=" TargetMode="External"/><Relationship Id="rId30"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hyperlink" Target="https://thevab.com/" TargetMode="External"/><Relationship Id="rId1" Type="http://schemas.openxmlformats.org/officeDocument/2006/relationships/slideLayout" Target="../slideLayouts/slideLayout57.xml"/><Relationship Id="rId5" Type="http://schemas.openxmlformats.org/officeDocument/2006/relationships/image" Target="../media/image24.png"/><Relationship Id="rId4" Type="http://schemas.openxmlformats.org/officeDocument/2006/relationships/image" Target="../media/image206.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4.png"/><Relationship Id="rId4" Type="http://schemas.openxmlformats.org/officeDocument/2006/relationships/image" Target="../media/image30.jpe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hevab.com/insight/how-many-fake-accounts-does-facebook-remove-each-year?utm_source=internet-illusions&amp;utm_medium=vab-insights&amp;utm_campaign=" TargetMode="Externa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AB61-3239-2BA0-530C-F64C00C061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5B819A-31BF-732F-7071-6C05FEE02C4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695914" y="0"/>
            <a:ext cx="6496084" cy="6858000"/>
          </a:xfrm>
          <a:prstGeom prst="rect">
            <a:avLst/>
          </a:prstGeom>
        </p:spPr>
      </p:pic>
      <p:pic>
        <p:nvPicPr>
          <p:cNvPr id="12" name="Graphic 11">
            <a:extLst>
              <a:ext uri="{FF2B5EF4-FFF2-40B4-BE49-F238E27FC236}">
                <a16:creationId xmlns:a16="http://schemas.microsoft.com/office/drawing/2014/main" id="{75CE2497-F92B-9AE9-A79D-BDB6BAB6C5D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695916" y="2885610"/>
            <a:ext cx="6496084" cy="3982550"/>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10" name="Rectangle 9">
            <a:extLst>
              <a:ext uri="{FF2B5EF4-FFF2-40B4-BE49-F238E27FC236}">
                <a16:creationId xmlns:a16="http://schemas.microsoft.com/office/drawing/2014/main" id="{1B348332-A535-81B0-0AAD-8B4D00313A80}"/>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5F1C796-A412-486A-5EB5-3E96148F0ADF}"/>
              </a:ext>
            </a:extLst>
          </p:cNvPr>
          <p:cNvPicPr>
            <a:picLocks noChangeAspect="1"/>
          </p:cNvPicPr>
          <p:nvPr/>
        </p:nvPicPr>
        <p:blipFill>
          <a:blip r:embed="rId6"/>
          <a:stretch>
            <a:fillRect/>
          </a:stretch>
        </p:blipFill>
        <p:spPr>
          <a:xfrm>
            <a:off x="531332" y="5696102"/>
            <a:ext cx="1996059" cy="857098"/>
          </a:xfrm>
          <a:prstGeom prst="rect">
            <a:avLst/>
          </a:prstGeom>
        </p:spPr>
      </p:pic>
      <p:pic>
        <p:nvPicPr>
          <p:cNvPr id="2" name="Picture 1">
            <a:extLst>
              <a:ext uri="{FF2B5EF4-FFF2-40B4-BE49-F238E27FC236}">
                <a16:creationId xmlns:a16="http://schemas.microsoft.com/office/drawing/2014/main" id="{8C7609CB-4E93-3592-C463-C18326C44E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72" y="65325"/>
            <a:ext cx="1712662" cy="547231"/>
          </a:xfrm>
          <a:prstGeom prst="rect">
            <a:avLst/>
          </a:prstGeom>
          <a:ln w="28575">
            <a:solidFill>
              <a:srgbClr val="ED3C8D"/>
            </a:solidFill>
          </a:ln>
        </p:spPr>
      </p:pic>
      <p:pic>
        <p:nvPicPr>
          <p:cNvPr id="9" name="Picture 8" descr="A picture containing text&#10;&#10;Description automatically generated">
            <a:extLst>
              <a:ext uri="{FF2B5EF4-FFF2-40B4-BE49-F238E27FC236}">
                <a16:creationId xmlns:a16="http://schemas.microsoft.com/office/drawing/2014/main" id="{ED76ECDF-E934-E31D-05FC-0D1FDD9A06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999" y="1905137"/>
            <a:ext cx="3210535" cy="1094797"/>
          </a:xfrm>
          <a:prstGeom prst="rect">
            <a:avLst/>
          </a:prstGeom>
          <a:ln w="12700">
            <a:solidFill>
              <a:srgbClr val="ED3C8D"/>
            </a:solidFill>
          </a:ln>
        </p:spPr>
      </p:pic>
      <p:grpSp>
        <p:nvGrpSpPr>
          <p:cNvPr id="7" name="Group 6">
            <a:extLst>
              <a:ext uri="{FF2B5EF4-FFF2-40B4-BE49-F238E27FC236}">
                <a16:creationId xmlns:a16="http://schemas.microsoft.com/office/drawing/2014/main" id="{638B1B9B-0763-A381-013A-3BBACCE716B1}"/>
              </a:ext>
            </a:extLst>
          </p:cNvPr>
          <p:cNvGrpSpPr/>
          <p:nvPr/>
        </p:nvGrpSpPr>
        <p:grpSpPr>
          <a:xfrm>
            <a:off x="1863754" y="-1"/>
            <a:ext cx="3832160" cy="2885611"/>
            <a:chOff x="-15240" y="-13657"/>
            <a:chExt cx="4721216" cy="2686231"/>
          </a:xfrm>
        </p:grpSpPr>
        <p:sp>
          <p:nvSpPr>
            <p:cNvPr id="8" name="Freeform: Shape 7">
              <a:extLst>
                <a:ext uri="{FF2B5EF4-FFF2-40B4-BE49-F238E27FC236}">
                  <a16:creationId xmlns:a16="http://schemas.microsoft.com/office/drawing/2014/main" id="{02B717AE-2A6F-4692-5B6D-2A4FBBD983C6}"/>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3" name="Freeform: Shape 12">
              <a:extLst>
                <a:ext uri="{FF2B5EF4-FFF2-40B4-BE49-F238E27FC236}">
                  <a16:creationId xmlns:a16="http://schemas.microsoft.com/office/drawing/2014/main" id="{24D784F9-5453-F8F7-2356-EEC806A07BE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4" name="Freeform: Shape 13">
              <a:extLst>
                <a:ext uri="{FF2B5EF4-FFF2-40B4-BE49-F238E27FC236}">
                  <a16:creationId xmlns:a16="http://schemas.microsoft.com/office/drawing/2014/main" id="{261BDC1A-4372-6E2F-2BB7-FDB8B14B958F}"/>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5" name="Freeform: Shape 14">
              <a:extLst>
                <a:ext uri="{FF2B5EF4-FFF2-40B4-BE49-F238E27FC236}">
                  <a16:creationId xmlns:a16="http://schemas.microsoft.com/office/drawing/2014/main" id="{EE1DAD69-229A-19C7-22A3-93DE55FEDF1D}"/>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6" name="Freeform: Shape 15">
              <a:extLst>
                <a:ext uri="{FF2B5EF4-FFF2-40B4-BE49-F238E27FC236}">
                  <a16:creationId xmlns:a16="http://schemas.microsoft.com/office/drawing/2014/main" id="{1BA8180C-F52B-22FA-DD2C-621F421BB571}"/>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grpSp>
      <p:sp>
        <p:nvSpPr>
          <p:cNvPr id="6" name="Title 9">
            <a:extLst>
              <a:ext uri="{FF2B5EF4-FFF2-40B4-BE49-F238E27FC236}">
                <a16:creationId xmlns:a16="http://schemas.microsoft.com/office/drawing/2014/main" id="{E691EF76-C1C2-173B-DA4F-1B252A73EEF3}"/>
              </a:ext>
            </a:extLst>
          </p:cNvPr>
          <p:cNvSpPr txBox="1">
            <a:spLocks/>
          </p:cNvSpPr>
          <p:nvPr/>
        </p:nvSpPr>
        <p:spPr>
          <a:xfrm>
            <a:off x="0" y="3433242"/>
            <a:ext cx="5583043" cy="2157981"/>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Arial" panose="020B0604020202020204" pitchFamily="34" charset="0"/>
                <a:ea typeface="+mj-ea"/>
                <a:cs typeface="+mj-cs"/>
              </a:rPr>
              <a:t>The Illusions of the Internet</a:t>
            </a:r>
            <a:br>
              <a:rPr kumimoji="0" lang="en-US" sz="3000" b="1" i="0" u="none" strike="noStrike" kern="1200" cap="none" spc="0" normalizeH="0" baseline="0" noProof="0">
                <a:ln>
                  <a:noFill/>
                </a:ln>
                <a:solidFill>
                  <a:srgbClr val="ED3C8D"/>
                </a:solidFill>
                <a:effectLst/>
                <a:uLnTx/>
                <a:uFillTx/>
                <a:latin typeface="Arial" panose="020B0604020202020204" pitchFamily="34" charset="0"/>
                <a:ea typeface="+mj-ea"/>
                <a:cs typeface="+mj-cs"/>
              </a:rPr>
            </a:b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j-ea"/>
                <a:cs typeface="+mj-cs"/>
              </a:rPr>
              <a:t>Uncovering the Fallacies &amp; Realities of Audience, Advertising &amp; Content</a:t>
            </a:r>
          </a:p>
        </p:txBody>
      </p:sp>
    </p:spTree>
    <p:extLst>
      <p:ext uri="{BB962C8B-B14F-4D97-AF65-F5344CB8AC3E}">
        <p14:creationId xmlns:p14="http://schemas.microsoft.com/office/powerpoint/2010/main" val="1099090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A406-8910-02F6-FAC9-54B46731152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521D0AA-C3D7-FB64-800D-1705029E67D0}"/>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E94014A-48D2-2F51-F8F7-807D10A9118F}"/>
              </a:ext>
            </a:extLst>
          </p:cNvPr>
          <p:cNvSpPr txBox="1"/>
          <p:nvPr/>
        </p:nvSpPr>
        <p:spPr>
          <a:xfrm>
            <a:off x="493966" y="5957950"/>
            <a:ext cx="11687274" cy="584775"/>
          </a:xfrm>
          <a:prstGeom prst="rect">
            <a:avLst/>
          </a:prstGeom>
          <a:noFill/>
        </p:spPr>
        <p:txBody>
          <a:bodyPr wrap="square" rtlCol="0">
            <a:spAutoFit/>
          </a:bodyPr>
          <a:lstStyle/>
          <a:p>
            <a:pPr>
              <a:defRPr/>
            </a:pPr>
            <a:r>
              <a:rPr lang="en-US" sz="800">
                <a:solidFill>
                  <a:srgbClr val="1B1464"/>
                </a:solidFill>
                <a:latin typeface="Arial" panose="020B0604020202020204" pitchFamily="34" charset="0"/>
                <a:cs typeface="Arial" panose="020B0604020202020204" pitchFamily="34" charset="0"/>
              </a:rPr>
              <a:t>Source: Alphabet SEC company 10-K filings via SEC Edgar Search, for fiscal year ended 12/31/25. ‘Google Network’ includes revenues generated on Google Network properties participating in AdMob, AdSense, and Google Ad Manager. Reflects gross revenue which includes the dollars that Google pays in traffic acquisition costs (TAC) to partner sites. </a:t>
            </a:r>
            <a:r>
              <a:rPr lang="en-US" sz="800">
                <a:solidFill>
                  <a:srgbClr val="1F1A62"/>
                </a:solidFill>
                <a:latin typeface="Arial" panose="020B0604020202020204" pitchFamily="34" charset="0"/>
                <a:cs typeface="Arial" panose="020B0604020202020204" pitchFamily="34" charset="0"/>
              </a:rPr>
              <a:t>Adalytics Research LLC, </a:t>
            </a:r>
            <a:r>
              <a:rPr lang="en-US" sz="800" i="1">
                <a:solidFill>
                  <a:srgbClr val="00BFF2"/>
                </a:solidFill>
                <a:latin typeface="Arial" panose="020B0604020202020204" pitchFamily="34" charset="0"/>
                <a:cs typeface="Arial" panose="020B0604020202020204" pitchFamily="34" charset="0"/>
              </a:rPr>
              <a:t>‘</a:t>
            </a:r>
            <a:r>
              <a:rPr lang="en-US" sz="800" i="1">
                <a:solidFill>
                  <a:srgbClr val="00BFF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Does A Lack of Transparency Create Brand Safety Concerns For Search Advertisers?</a:t>
            </a:r>
            <a:r>
              <a:rPr lang="en-US" sz="800" i="1">
                <a:solidFill>
                  <a:srgbClr val="00BFF2"/>
                </a:solidFill>
                <a:latin typeface="Arial" panose="020B0604020202020204" pitchFamily="34" charset="0"/>
                <a:cs typeface="Arial" panose="020B0604020202020204" pitchFamily="34" charset="0"/>
              </a:rPr>
              <a:t>’ </a:t>
            </a:r>
            <a:r>
              <a:rPr lang="en-US" sz="800">
                <a:solidFill>
                  <a:srgbClr val="1B1464"/>
                </a:solidFill>
                <a:latin typeface="Arial" panose="020B0604020202020204" pitchFamily="34" charset="0"/>
                <a:cs typeface="Arial" panose="020B0604020202020204" pitchFamily="34" charset="0"/>
              </a:rPr>
              <a:t>report, November 2023. Note: ‘Other’ represents the estimated 6.7% of examined Google search campaign ad budget was spent on Google Search Partners &amp; Display Expansion per Adalytics Research. S&amp;P Global Market Intelligence Kagan, </a:t>
            </a:r>
            <a:r>
              <a:rPr lang="en-US" sz="800" i="1">
                <a:solidFill>
                  <a:srgbClr val="1B1464"/>
                </a:solidFill>
                <a:latin typeface="Arial" panose="020B0604020202020204" pitchFamily="34" charset="0"/>
                <a:cs typeface="Arial" panose="020B0604020202020204" pitchFamily="34" charset="0"/>
              </a:rPr>
              <a:t>Global Advertising Expenditure Forecasts,</a:t>
            </a:r>
            <a:r>
              <a:rPr lang="en-US" sz="800">
                <a:solidFill>
                  <a:srgbClr val="1B1464"/>
                </a:solidFill>
                <a:latin typeface="Arial" panose="020B0604020202020204" pitchFamily="34" charset="0"/>
                <a:cs typeface="Arial" panose="020B0604020202020204" pitchFamily="34" charset="0"/>
              </a:rPr>
              <a:t> December 2025. </a:t>
            </a:r>
            <a:r>
              <a:rPr lang="en-US" sz="800">
                <a:solidFill>
                  <a:srgbClr val="ED3C8D"/>
                </a:solidFill>
                <a:latin typeface="Arial" panose="020B0604020202020204" pitchFamily="34" charset="0"/>
                <a:cs typeface="Arial" panose="020B0604020202020204" pitchFamily="34" charset="0"/>
              </a:rPr>
              <a:t>To learn more about opaque ad placements, </a:t>
            </a:r>
            <a:r>
              <a:rPr lang="en-US" sz="800" b="1" u="sng">
                <a:solidFill>
                  <a:srgbClr val="ED3C8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click here to download ‘Where do ad dollars go when they’re spent with Google?</a:t>
            </a:r>
            <a:r>
              <a:rPr lang="en-US" sz="800" b="1" u="sng">
                <a:solidFill>
                  <a:srgbClr val="ED3C8D"/>
                </a:solidFill>
                <a:latin typeface="Arial" panose="020B0604020202020204" pitchFamily="34" charset="0"/>
                <a:cs typeface="Arial" panose="020B0604020202020204" pitchFamily="34" charset="0"/>
              </a:rPr>
              <a:t>’</a:t>
            </a:r>
            <a:r>
              <a:rPr lang="en-US" sz="800">
                <a:solidFill>
                  <a:srgbClr val="ED3C8D"/>
                </a:solidFill>
                <a:latin typeface="Arial" panose="020B0604020202020204" pitchFamily="34" charset="0"/>
                <a:cs typeface="Arial" panose="020B0604020202020204" pitchFamily="34" charset="0"/>
              </a:rPr>
              <a:t>.</a:t>
            </a:r>
            <a:endParaRPr kumimoji="0" lang="en-US" sz="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91E30DE-51CF-6D6F-2035-3B74B453885E}"/>
              </a:ext>
            </a:extLst>
          </p:cNvPr>
          <p:cNvSpPr/>
          <p:nvPr/>
        </p:nvSpPr>
        <p:spPr>
          <a:xfrm>
            <a:off x="0" y="0"/>
            <a:ext cx="2209800"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Opaque Ad Placements</a:t>
            </a:r>
          </a:p>
        </p:txBody>
      </p:sp>
      <p:sp>
        <p:nvSpPr>
          <p:cNvPr id="7" name="Rectangle 6">
            <a:extLst>
              <a:ext uri="{FF2B5EF4-FFF2-40B4-BE49-F238E27FC236}">
                <a16:creationId xmlns:a16="http://schemas.microsoft.com/office/drawing/2014/main" id="{84C47AAE-74C2-37D0-B97A-1DB31CB7B85A}"/>
              </a:ext>
            </a:extLst>
          </p:cNvPr>
          <p:cNvSpPr/>
          <p:nvPr/>
        </p:nvSpPr>
        <p:spPr>
          <a:xfrm>
            <a:off x="68827" y="460954"/>
            <a:ext cx="1211241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Ad placements masked under ‘audience networks’ or ‘other’ line items make it difficult for marketers to understand what is real in their media buys</a:t>
            </a:r>
          </a:p>
        </p:txBody>
      </p:sp>
      <p:sp>
        <p:nvSpPr>
          <p:cNvPr id="15" name="Rectangle: Rounded Corners 14">
            <a:extLst>
              <a:ext uri="{FF2B5EF4-FFF2-40B4-BE49-F238E27FC236}">
                <a16:creationId xmlns:a16="http://schemas.microsoft.com/office/drawing/2014/main" id="{4A47CE1B-284B-95D3-0A75-47B8DFEE9364}"/>
              </a:ext>
            </a:extLst>
          </p:cNvPr>
          <p:cNvSpPr/>
          <p:nvPr/>
        </p:nvSpPr>
        <p:spPr>
          <a:xfrm>
            <a:off x="566443" y="2699848"/>
            <a:ext cx="3064040" cy="3164686"/>
          </a:xfrm>
          <a:prstGeom prst="round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484AF56-E426-96DF-61D4-F95386FE6730}"/>
              </a:ext>
            </a:extLst>
          </p:cNvPr>
          <p:cNvSpPr txBox="1"/>
          <p:nvPr/>
        </p:nvSpPr>
        <p:spPr>
          <a:xfrm>
            <a:off x="579200" y="4142369"/>
            <a:ext cx="3064039" cy="369332"/>
          </a:xfrm>
          <a:prstGeom prst="rect">
            <a:avLst/>
          </a:prstGeom>
          <a:noFill/>
        </p:spPr>
        <p:txBody>
          <a:bodyPr wrap="square">
            <a:spAutoFit/>
          </a:bodyPr>
          <a:lstStyle/>
          <a:p>
            <a:pPr algn="ctr"/>
            <a:r>
              <a:rPr lang="en-US" b="1" u="sng">
                <a:solidFill>
                  <a:srgbClr val="1F1A62"/>
                </a:solidFill>
                <a:latin typeface="Arial" panose="020B0604020202020204" pitchFamily="34" charset="0"/>
                <a:cs typeface="Arial" panose="020B0604020202020204" pitchFamily="34" charset="0"/>
              </a:rPr>
              <a:t>*Google Network &amp; ‘Other’</a:t>
            </a:r>
          </a:p>
        </p:txBody>
      </p:sp>
      <p:sp>
        <p:nvSpPr>
          <p:cNvPr id="17" name="TextBox 16">
            <a:extLst>
              <a:ext uri="{FF2B5EF4-FFF2-40B4-BE49-F238E27FC236}">
                <a16:creationId xmlns:a16="http://schemas.microsoft.com/office/drawing/2014/main" id="{C4CD4E20-2D97-2CF8-E398-34DA117E23ED}"/>
              </a:ext>
            </a:extLst>
          </p:cNvPr>
          <p:cNvSpPr txBox="1"/>
          <p:nvPr/>
        </p:nvSpPr>
        <p:spPr>
          <a:xfrm>
            <a:off x="1" y="1694536"/>
            <a:ext cx="12205096" cy="923330"/>
          </a:xfrm>
          <a:prstGeom prst="rect">
            <a:avLst/>
          </a:prstGeom>
          <a:noFill/>
        </p:spPr>
        <p:txBody>
          <a:bodyPr wrap="square">
            <a:spAutoFit/>
          </a:bodyPr>
          <a:lstStyle/>
          <a:p>
            <a:pPr algn="ctr"/>
            <a:r>
              <a:rPr kumimoji="0" lang="en-US" sz="2000" b="1" i="0"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Google’s</a:t>
            </a:r>
            <a:r>
              <a:rPr lang="en-US" sz="2000" b="1">
                <a:solidFill>
                  <a:srgbClr val="ED3C8D"/>
                </a:solidFill>
                <a:latin typeface="Arial" panose="020B0604020202020204" pitchFamily="34" charset="0"/>
                <a:cs typeface="Arial" panose="020B0604020202020204" pitchFamily="34" charset="0"/>
              </a:rPr>
              <a:t> ad revenue from ‘undefined platforms’* is more than global print media spend </a:t>
            </a:r>
            <a:br>
              <a:rPr lang="en-US" sz="2000" b="1">
                <a:solidFill>
                  <a:srgbClr val="ED3C8D"/>
                </a:solidFill>
                <a:latin typeface="Arial" panose="020B0604020202020204" pitchFamily="34" charset="0"/>
                <a:cs typeface="Arial" panose="020B0604020202020204" pitchFamily="34" charset="0"/>
              </a:rPr>
            </a:br>
            <a:r>
              <a:rPr lang="en-US" sz="2000" b="1">
                <a:solidFill>
                  <a:srgbClr val="ED3C8D"/>
                </a:solidFill>
                <a:latin typeface="Arial" panose="020B0604020202020204" pitchFamily="34" charset="0"/>
                <a:cs typeface="Arial" panose="020B0604020202020204" pitchFamily="34" charset="0"/>
              </a:rPr>
              <a:t>and much more than outdoor or radio</a:t>
            </a:r>
            <a:endParaRPr kumimoji="0" lang="en-US" sz="2000" b="1" i="0"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endParaRPr>
          </a:p>
          <a:p>
            <a:pPr algn="ctr"/>
            <a:r>
              <a:rPr kumimoji="0" lang="en-US" sz="1400" i="0"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(Estimated Global </a:t>
            </a:r>
            <a:r>
              <a:rPr lang="en-US" sz="1400">
                <a:solidFill>
                  <a:srgbClr val="1F1A62"/>
                </a:solidFill>
                <a:latin typeface="Arial" panose="020B0604020202020204" pitchFamily="34" charset="0"/>
                <a:cs typeface="Arial" panose="020B0604020202020204" pitchFamily="34" charset="0"/>
              </a:rPr>
              <a:t>Advertising</a:t>
            </a:r>
            <a:r>
              <a:rPr kumimoji="0" lang="en-US" sz="1400" i="0" strike="noStrike" kern="1200" cap="none" spc="0" normalizeH="0" baseline="0" noProof="0">
                <a:ln>
                  <a:noFill/>
                </a:ln>
                <a:solidFill>
                  <a:srgbClr val="1F1A62"/>
                </a:solidFill>
                <a:effectLst/>
                <a:uLnTx/>
                <a:uFillTx/>
                <a:latin typeface="Arial" panose="020B0604020202020204" pitchFamily="34" charset="0"/>
                <a:cs typeface="Arial" panose="020B0604020202020204" pitchFamily="34" charset="0"/>
              </a:rPr>
              <a:t> Revenues by Media - 2025)</a:t>
            </a:r>
            <a:endParaRPr lang="en-US" sz="1400">
              <a:solidFill>
                <a:srgbClr val="1F1A62"/>
              </a:solidFill>
              <a:latin typeface="Arial" panose="020B0604020202020204" pitchFamily="34" charset="0"/>
              <a:cs typeface="Arial" panose="020B0604020202020204" pitchFamily="34" charset="0"/>
            </a:endParaRPr>
          </a:p>
        </p:txBody>
      </p:sp>
      <p:pic>
        <p:nvPicPr>
          <p:cNvPr id="20" name="Picture 19" descr="A blue and pink billboard&#10;&#10;AI-generated content may be incorrect.">
            <a:extLst>
              <a:ext uri="{FF2B5EF4-FFF2-40B4-BE49-F238E27FC236}">
                <a16:creationId xmlns:a16="http://schemas.microsoft.com/office/drawing/2014/main" id="{BA64E439-EA96-618C-F0F7-924B7FD958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72352" y="2818685"/>
            <a:ext cx="1297712" cy="1297712"/>
          </a:xfrm>
          <a:prstGeom prst="rect">
            <a:avLst/>
          </a:prstGeom>
        </p:spPr>
      </p:pic>
      <p:pic>
        <p:nvPicPr>
          <p:cNvPr id="21" name="Picture 20" descr="A blue and pink radio&#10;&#10;AI-generated content may be incorrect.">
            <a:extLst>
              <a:ext uri="{FF2B5EF4-FFF2-40B4-BE49-F238E27FC236}">
                <a16:creationId xmlns:a16="http://schemas.microsoft.com/office/drawing/2014/main" id="{45F746B6-42D3-B18F-1F19-B670C71712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36476" y="2818685"/>
            <a:ext cx="1297712" cy="1297712"/>
          </a:xfrm>
          <a:prstGeom prst="rect">
            <a:avLst/>
          </a:prstGeom>
        </p:spPr>
      </p:pic>
      <p:pic>
        <p:nvPicPr>
          <p:cNvPr id="22" name="Picture 21" descr="A pink and blue book&#10;&#10;AI-generated content may be incorrect.">
            <a:extLst>
              <a:ext uri="{FF2B5EF4-FFF2-40B4-BE49-F238E27FC236}">
                <a16:creationId xmlns:a16="http://schemas.microsoft.com/office/drawing/2014/main" id="{3C4736A6-8FEA-F326-2283-064B3230B8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36452" y="2818685"/>
            <a:ext cx="1297712" cy="1297712"/>
          </a:xfrm>
          <a:prstGeom prst="rect">
            <a:avLst/>
          </a:prstGeom>
        </p:spPr>
      </p:pic>
      <p:sp>
        <p:nvSpPr>
          <p:cNvPr id="23" name="TextBox 22">
            <a:extLst>
              <a:ext uri="{FF2B5EF4-FFF2-40B4-BE49-F238E27FC236}">
                <a16:creationId xmlns:a16="http://schemas.microsoft.com/office/drawing/2014/main" id="{79892850-D707-A195-E866-FB3A0EA5FA0B}"/>
              </a:ext>
            </a:extLst>
          </p:cNvPr>
          <p:cNvSpPr txBox="1"/>
          <p:nvPr/>
        </p:nvSpPr>
        <p:spPr>
          <a:xfrm>
            <a:off x="589031" y="4541095"/>
            <a:ext cx="3028950" cy="1323439"/>
          </a:xfrm>
          <a:prstGeom prst="rect">
            <a:avLst/>
          </a:prstGeom>
          <a:noFill/>
        </p:spPr>
        <p:txBody>
          <a:bodyPr wrap="square" rtlCol="0">
            <a:spAutoFit/>
          </a:bodyPr>
          <a:lstStyle/>
          <a:p>
            <a:pPr algn="ctr"/>
            <a:r>
              <a:rPr lang="en-US" sz="4400" b="1">
                <a:ln w="12700">
                  <a:solidFill>
                    <a:srgbClr val="1F1A62"/>
                  </a:solidFill>
                </a:ln>
                <a:solidFill>
                  <a:srgbClr val="FFE600"/>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$44.8</a:t>
            </a:r>
          </a:p>
          <a:p>
            <a:pPr algn="ctr"/>
            <a:r>
              <a:rPr lang="en-US" sz="3600" b="1">
                <a:ln w="12700">
                  <a:solidFill>
                    <a:srgbClr val="1F1A62"/>
                  </a:solidFill>
                </a:ln>
                <a:solidFill>
                  <a:srgbClr val="FFE600"/>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Billion</a:t>
            </a:r>
            <a:endParaRPr lang="en-US" sz="4400" b="1">
              <a:ln w="12700">
                <a:solidFill>
                  <a:srgbClr val="1F1A62"/>
                </a:solidFill>
              </a:ln>
              <a:solidFill>
                <a:srgbClr val="FFE600"/>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endParaRPr>
          </a:p>
        </p:txBody>
      </p:sp>
      <p:pic>
        <p:nvPicPr>
          <p:cNvPr id="24" name="Picture 23" descr="A cartoon of a person with hands up&#10;&#10;AI-generated content may be incorrect.">
            <a:extLst>
              <a:ext uri="{FF2B5EF4-FFF2-40B4-BE49-F238E27FC236}">
                <a16:creationId xmlns:a16="http://schemas.microsoft.com/office/drawing/2014/main" id="{1ADE672F-C49B-9CF3-C209-3B6FD1428AF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30308" y="2818685"/>
            <a:ext cx="1297712" cy="1297712"/>
          </a:xfrm>
          <a:prstGeom prst="rect">
            <a:avLst/>
          </a:prstGeom>
        </p:spPr>
      </p:pic>
      <p:sp>
        <p:nvSpPr>
          <p:cNvPr id="25" name="TextBox 24">
            <a:extLst>
              <a:ext uri="{FF2B5EF4-FFF2-40B4-BE49-F238E27FC236}">
                <a16:creationId xmlns:a16="http://schemas.microsoft.com/office/drawing/2014/main" id="{CADE5A98-87A9-FB19-0F37-AE9FB063F8C9}"/>
              </a:ext>
            </a:extLst>
          </p:cNvPr>
          <p:cNvSpPr txBox="1"/>
          <p:nvPr/>
        </p:nvSpPr>
        <p:spPr>
          <a:xfrm>
            <a:off x="3695176" y="4142369"/>
            <a:ext cx="3028949" cy="369332"/>
          </a:xfrm>
          <a:prstGeom prst="rect">
            <a:avLst/>
          </a:prstGeom>
          <a:noFill/>
        </p:spPr>
        <p:txBody>
          <a:bodyPr wrap="square">
            <a:spAutoFit/>
          </a:bodyPr>
          <a:lstStyle/>
          <a:p>
            <a:pPr algn="ctr"/>
            <a:r>
              <a:rPr lang="en-US" b="1" u="sng">
                <a:solidFill>
                  <a:srgbClr val="1F1A62"/>
                </a:solidFill>
                <a:latin typeface="Arial" panose="020B0604020202020204" pitchFamily="34" charset="0"/>
                <a:cs typeface="Arial" panose="020B0604020202020204" pitchFamily="34" charset="0"/>
              </a:rPr>
              <a:t>Print</a:t>
            </a:r>
          </a:p>
        </p:txBody>
      </p:sp>
      <p:sp>
        <p:nvSpPr>
          <p:cNvPr id="26" name="TextBox 25">
            <a:extLst>
              <a:ext uri="{FF2B5EF4-FFF2-40B4-BE49-F238E27FC236}">
                <a16:creationId xmlns:a16="http://schemas.microsoft.com/office/drawing/2014/main" id="{7ACB7F93-E651-80B3-7C5E-389428A2B4EC}"/>
              </a:ext>
            </a:extLst>
          </p:cNvPr>
          <p:cNvSpPr txBox="1"/>
          <p:nvPr/>
        </p:nvSpPr>
        <p:spPr>
          <a:xfrm>
            <a:off x="3695175" y="4541095"/>
            <a:ext cx="3028950" cy="1323439"/>
          </a:xfrm>
          <a:prstGeom prst="rect">
            <a:avLst/>
          </a:prstGeom>
          <a:noFill/>
        </p:spPr>
        <p:txBody>
          <a:bodyPr wrap="square" rtlCol="0">
            <a:spAutoFit/>
          </a:bodyPr>
          <a:lstStyle/>
          <a:p>
            <a:pPr algn="ctr"/>
            <a:r>
              <a:rPr lang="en-US" sz="4400" b="1">
                <a:ln w="12700">
                  <a:solidFill>
                    <a:srgbClr val="1F1A62"/>
                  </a:solidFill>
                </a:ln>
                <a:solidFill>
                  <a:srgbClr val="ED3C8D"/>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$43.0</a:t>
            </a:r>
          </a:p>
          <a:p>
            <a:pPr algn="ctr"/>
            <a:r>
              <a:rPr lang="en-US" sz="3600" b="1">
                <a:ln w="12700">
                  <a:solidFill>
                    <a:srgbClr val="1F1A62"/>
                  </a:solidFill>
                </a:ln>
                <a:solidFill>
                  <a:srgbClr val="ED3C8D"/>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Billion</a:t>
            </a:r>
            <a:endParaRPr lang="en-US" sz="4400" b="1">
              <a:ln w="12700">
                <a:solidFill>
                  <a:srgbClr val="1F1A62"/>
                </a:solidFill>
              </a:ln>
              <a:solidFill>
                <a:srgbClr val="ED3C8D"/>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AB1C01E-0FE4-4DEB-9544-B38B506226D8}"/>
              </a:ext>
            </a:extLst>
          </p:cNvPr>
          <p:cNvSpPr txBox="1"/>
          <p:nvPr/>
        </p:nvSpPr>
        <p:spPr>
          <a:xfrm>
            <a:off x="6231076" y="4142369"/>
            <a:ext cx="3028949" cy="369332"/>
          </a:xfrm>
          <a:prstGeom prst="rect">
            <a:avLst/>
          </a:prstGeom>
          <a:noFill/>
        </p:spPr>
        <p:txBody>
          <a:bodyPr wrap="square">
            <a:spAutoFit/>
          </a:bodyPr>
          <a:lstStyle/>
          <a:p>
            <a:pPr algn="ctr"/>
            <a:r>
              <a:rPr lang="en-US" b="1" u="sng">
                <a:solidFill>
                  <a:srgbClr val="1F1A62"/>
                </a:solidFill>
                <a:latin typeface="Arial" panose="020B0604020202020204" pitchFamily="34" charset="0"/>
                <a:cs typeface="Arial" panose="020B0604020202020204" pitchFamily="34" charset="0"/>
              </a:rPr>
              <a:t>Outdoor</a:t>
            </a:r>
          </a:p>
        </p:txBody>
      </p:sp>
      <p:sp>
        <p:nvSpPr>
          <p:cNvPr id="28" name="TextBox 27">
            <a:extLst>
              <a:ext uri="{FF2B5EF4-FFF2-40B4-BE49-F238E27FC236}">
                <a16:creationId xmlns:a16="http://schemas.microsoft.com/office/drawing/2014/main" id="{CE4C919A-298C-C21A-FB27-0718C199A076}"/>
              </a:ext>
            </a:extLst>
          </p:cNvPr>
          <p:cNvSpPr txBox="1"/>
          <p:nvPr/>
        </p:nvSpPr>
        <p:spPr>
          <a:xfrm>
            <a:off x="6231075" y="4541095"/>
            <a:ext cx="3028950" cy="1323439"/>
          </a:xfrm>
          <a:prstGeom prst="rect">
            <a:avLst/>
          </a:prstGeom>
          <a:noFill/>
        </p:spPr>
        <p:txBody>
          <a:bodyPr wrap="square" rtlCol="0">
            <a:spAutoFit/>
          </a:bodyPr>
          <a:lstStyle/>
          <a:p>
            <a:pPr algn="ctr"/>
            <a:r>
              <a:rPr lang="en-US" sz="4400" b="1">
                <a:ln w="12700">
                  <a:solidFill>
                    <a:srgbClr val="1F1A62"/>
                  </a:solidFill>
                </a:ln>
                <a:solidFill>
                  <a:srgbClr val="00BFF2"/>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$35.9</a:t>
            </a:r>
          </a:p>
          <a:p>
            <a:pPr algn="ctr"/>
            <a:r>
              <a:rPr lang="en-US" sz="3600" b="1">
                <a:ln w="12700">
                  <a:solidFill>
                    <a:srgbClr val="1F1A62"/>
                  </a:solidFill>
                </a:ln>
                <a:solidFill>
                  <a:srgbClr val="00BFF2"/>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Billion</a:t>
            </a:r>
            <a:endParaRPr lang="en-US" sz="4400" b="1">
              <a:ln w="12700">
                <a:solidFill>
                  <a:srgbClr val="1F1A62"/>
                </a:solidFill>
              </a:ln>
              <a:solidFill>
                <a:srgbClr val="00BFF2"/>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48145F9-A66D-7DC6-F981-8138B2EB7F05}"/>
              </a:ext>
            </a:extLst>
          </p:cNvPr>
          <p:cNvSpPr txBox="1"/>
          <p:nvPr/>
        </p:nvSpPr>
        <p:spPr>
          <a:xfrm>
            <a:off x="9095200" y="4142369"/>
            <a:ext cx="3028949" cy="369332"/>
          </a:xfrm>
          <a:prstGeom prst="rect">
            <a:avLst/>
          </a:prstGeom>
          <a:noFill/>
        </p:spPr>
        <p:txBody>
          <a:bodyPr wrap="square">
            <a:spAutoFit/>
          </a:bodyPr>
          <a:lstStyle/>
          <a:p>
            <a:pPr algn="ctr"/>
            <a:r>
              <a:rPr lang="en-US" b="1" u="sng">
                <a:solidFill>
                  <a:srgbClr val="1F1A62"/>
                </a:solidFill>
                <a:latin typeface="Arial" panose="020B0604020202020204" pitchFamily="34" charset="0"/>
                <a:cs typeface="Arial" panose="020B0604020202020204" pitchFamily="34" charset="0"/>
              </a:rPr>
              <a:t>Radio</a:t>
            </a:r>
          </a:p>
        </p:txBody>
      </p:sp>
      <p:sp>
        <p:nvSpPr>
          <p:cNvPr id="30" name="TextBox 29">
            <a:extLst>
              <a:ext uri="{FF2B5EF4-FFF2-40B4-BE49-F238E27FC236}">
                <a16:creationId xmlns:a16="http://schemas.microsoft.com/office/drawing/2014/main" id="{1819DA31-DD9C-A7B3-3BEC-61077C1B3151}"/>
              </a:ext>
            </a:extLst>
          </p:cNvPr>
          <p:cNvSpPr txBox="1"/>
          <p:nvPr/>
        </p:nvSpPr>
        <p:spPr>
          <a:xfrm>
            <a:off x="9095199" y="4541095"/>
            <a:ext cx="3028950" cy="1323439"/>
          </a:xfrm>
          <a:prstGeom prst="rect">
            <a:avLst/>
          </a:prstGeom>
          <a:noFill/>
        </p:spPr>
        <p:txBody>
          <a:bodyPr wrap="square" rtlCol="0">
            <a:spAutoFit/>
          </a:bodyPr>
          <a:lstStyle/>
          <a:p>
            <a:pPr algn="ctr"/>
            <a:r>
              <a:rPr lang="en-US" sz="4400" b="1">
                <a:ln w="12700">
                  <a:solidFill>
                    <a:srgbClr val="1F1A62"/>
                  </a:solidFill>
                </a:ln>
                <a:solidFill>
                  <a:srgbClr val="4EBEA4"/>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$28.7</a:t>
            </a:r>
          </a:p>
          <a:p>
            <a:pPr algn="ctr"/>
            <a:r>
              <a:rPr lang="en-US" sz="3600" b="1">
                <a:ln w="12700">
                  <a:solidFill>
                    <a:srgbClr val="1F1A62"/>
                  </a:solidFill>
                </a:ln>
                <a:solidFill>
                  <a:srgbClr val="4EBEA4"/>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rPr>
              <a:t>Billion</a:t>
            </a:r>
            <a:endParaRPr lang="en-US" sz="4400" b="1">
              <a:ln w="12700">
                <a:solidFill>
                  <a:srgbClr val="1F1A62"/>
                </a:solidFill>
              </a:ln>
              <a:solidFill>
                <a:srgbClr val="4EBEA4"/>
              </a:solidFill>
              <a:effectLst>
                <a:outerShdw blurRad="50800" dist="38100" dir="2700000" algn="tl" rotWithShape="0">
                  <a:srgbClr val="1F1A62">
                    <a:alpha val="40000"/>
                  </a:srgbClr>
                </a:outerShdw>
              </a:effectLst>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00548B9C-A56C-50F0-C980-90E6ECFD0EB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3" name="Slide Number Placeholder 5">
            <a:extLst>
              <a:ext uri="{FF2B5EF4-FFF2-40B4-BE49-F238E27FC236}">
                <a16:creationId xmlns:a16="http://schemas.microsoft.com/office/drawing/2014/main" id="{087FE678-DDE1-2524-0E3B-B40716154485}"/>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33">
            <a:extLst>
              <a:ext uri="{FF2B5EF4-FFF2-40B4-BE49-F238E27FC236}">
                <a16:creationId xmlns:a16="http://schemas.microsoft.com/office/drawing/2014/main" id="{4813699E-4556-F6EB-AC30-5B926ECAF31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745412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171C-980D-8D01-21D0-BD2434C6FA4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1E4D51F-B463-0D50-56E7-BDACB8B2A896}"/>
              </a:ext>
            </a:extLst>
          </p:cNvPr>
          <p:cNvSpPr/>
          <p:nvPr/>
        </p:nvSpPr>
        <p:spPr>
          <a:xfrm>
            <a:off x="7534275" y="1674618"/>
            <a:ext cx="4656713" cy="5172987"/>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FA02955-98A9-5524-7032-128CA19CF292}"/>
              </a:ext>
            </a:extLst>
          </p:cNvPr>
          <p:cNvSpPr/>
          <p:nvPr/>
        </p:nvSpPr>
        <p:spPr>
          <a:xfrm>
            <a:off x="0" y="1674618"/>
            <a:ext cx="7534275"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E7D3C68-B3CC-5475-593B-84BD5794E0AD}"/>
              </a:ext>
            </a:extLst>
          </p:cNvPr>
          <p:cNvSpPr txBox="1"/>
          <p:nvPr/>
        </p:nvSpPr>
        <p:spPr>
          <a:xfrm>
            <a:off x="483208" y="6187700"/>
            <a:ext cx="7050056"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Source: Juniper Research, </a:t>
            </a:r>
            <a:r>
              <a:rPr kumimoji="0" lang="en-US" sz="800" b="0" i="1"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Quantifying the Cost of Ad Fraud: 2023-2028</a:t>
            </a:r>
            <a:r>
              <a:rPr kumimoji="0" lang="en-US" sz="800" b="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 9/26/2023. To learn more about digital ad fraud, </a:t>
            </a:r>
            <a:r>
              <a:rPr kumimoji="0" lang="en-US" sz="800" b="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click here to download</a:t>
            </a:r>
            <a:br>
              <a:rPr kumimoji="0" lang="en-US" sz="800" b="0"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br>
            <a:r>
              <a:rPr kumimoji="0" lang="en-US" sz="800" b="1"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‘What is Digital Ad Fraud?’</a:t>
            </a:r>
            <a:r>
              <a:rPr kumimoji="0" lang="en-US" sz="800" b="1" u="none"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rPr>
              <a:t>. </a:t>
            </a:r>
            <a:r>
              <a:rPr lang="en-US" sz="800">
                <a:solidFill>
                  <a:srgbClr val="1B1464"/>
                </a:solidFill>
                <a:latin typeface="Arial" panose="020B0604020202020204" pitchFamily="34" charset="0"/>
                <a:cs typeface="Arial" panose="020B0604020202020204" pitchFamily="34" charset="0"/>
              </a:rPr>
              <a:t>Digital ad fraud includes falsifying engagement across fake clicks, user overcounting, cookie stuffing &amp; domain spoofing.</a:t>
            </a:r>
            <a:endParaRPr kumimoji="0" lang="en-US" sz="800" b="0" i="1" u="sng" strike="noStrike" kern="1200" cap="none" spc="0" normalizeH="0" baseline="0" noProof="0">
              <a:ln>
                <a:noFill/>
              </a:ln>
              <a:solidFill>
                <a:srgbClr val="ED3C8D"/>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50A93C-1A51-5E5D-31D4-209B0F878CBA}"/>
              </a:ext>
            </a:extLst>
          </p:cNvPr>
          <p:cNvSpPr txBox="1"/>
          <p:nvPr/>
        </p:nvSpPr>
        <p:spPr>
          <a:xfrm>
            <a:off x="0" y="1764153"/>
            <a:ext cx="753427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Arial" panose="020B0604020202020204" pitchFamily="34" charset="0"/>
                <a:cs typeface="Arial" panose="020B0604020202020204" pitchFamily="34" charset="0"/>
              </a:rPr>
              <a:t>Estimated Global Cost of Digital Ad Fraud</a:t>
            </a:r>
            <a:endParaRPr kumimoji="0" lang="en-US" sz="1600" b="1" i="0" u="sng"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B1464"/>
                </a:solidFill>
                <a:latin typeface="Arial" panose="020B0604020202020204" pitchFamily="34" charset="0"/>
                <a:cs typeface="Arial" panose="020B0604020202020204" pitchFamily="34" charset="0"/>
              </a:rPr>
              <a:t>$ in Billions</a:t>
            </a:r>
            <a:endParaRPr kumimoji="0" lang="en-US" sz="14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D8FCC2E-09F0-4D3F-C5A6-CA0958F59F60}"/>
              </a:ext>
            </a:extLst>
          </p:cNvPr>
          <p:cNvSpPr/>
          <p:nvPr/>
        </p:nvSpPr>
        <p:spPr>
          <a:xfrm>
            <a:off x="0" y="0"/>
            <a:ext cx="2217420"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Cost of Digital Ad Fraud</a:t>
            </a:r>
          </a:p>
        </p:txBody>
      </p:sp>
      <p:graphicFrame>
        <p:nvGraphicFramePr>
          <p:cNvPr id="14" name="Chart 13">
            <a:extLst>
              <a:ext uri="{FF2B5EF4-FFF2-40B4-BE49-F238E27FC236}">
                <a16:creationId xmlns:a16="http://schemas.microsoft.com/office/drawing/2014/main" id="{03C13D2F-12CD-456D-377A-8B36FC08341F}"/>
              </a:ext>
            </a:extLst>
          </p:cNvPr>
          <p:cNvGraphicFramePr/>
          <p:nvPr>
            <p:extLst>
              <p:ext uri="{D42A27DB-BD31-4B8C-83A1-F6EECF244321}">
                <p14:modId xmlns:p14="http://schemas.microsoft.com/office/powerpoint/2010/main" val="3200534621"/>
              </p:ext>
            </p:extLst>
          </p:nvPr>
        </p:nvGraphicFramePr>
        <p:xfrm>
          <a:off x="144780" y="2036654"/>
          <a:ext cx="7237409" cy="4033291"/>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497315B4-10AC-17AC-43D8-80298215AA4E}"/>
              </a:ext>
            </a:extLst>
          </p:cNvPr>
          <p:cNvSpPr txBox="1"/>
          <p:nvPr/>
        </p:nvSpPr>
        <p:spPr>
          <a:xfrm rot="20641863">
            <a:off x="880483" y="2797808"/>
            <a:ext cx="5743575" cy="307777"/>
          </a:xfrm>
          <a:prstGeom prst="rect">
            <a:avLst/>
          </a:prstGeom>
          <a:noFill/>
        </p:spPr>
        <p:txBody>
          <a:bodyPr wrap="square" rtlCol="0">
            <a:spAutoFit/>
          </a:bodyPr>
          <a:lstStyle/>
          <a:p>
            <a:pPr algn="ctr"/>
            <a:r>
              <a:rPr lang="en-US" sz="1400">
                <a:solidFill>
                  <a:srgbClr val="1B1464"/>
                </a:solidFill>
                <a:latin typeface="Arial" panose="020B0604020202020204" pitchFamily="34" charset="0"/>
                <a:cs typeface="Arial" panose="020B0604020202020204" pitchFamily="34" charset="0"/>
              </a:rPr>
              <a:t>Projected to </a:t>
            </a:r>
            <a:r>
              <a:rPr lang="en-US" sz="1400" b="1">
                <a:solidFill>
                  <a:srgbClr val="ED3C8D"/>
                </a:solidFill>
                <a:latin typeface="Arial" panose="020B0604020202020204" pitchFamily="34" charset="0"/>
                <a:cs typeface="Arial" panose="020B0604020202020204" pitchFamily="34" charset="0"/>
              </a:rPr>
              <a:t>more than double</a:t>
            </a:r>
            <a:r>
              <a:rPr lang="en-US" sz="1400">
                <a:solidFill>
                  <a:srgbClr val="ED3C8D"/>
                </a:solidFill>
                <a:latin typeface="Arial" panose="020B0604020202020204" pitchFamily="34" charset="0"/>
                <a:cs typeface="Arial" panose="020B0604020202020204" pitchFamily="34" charset="0"/>
              </a:rPr>
              <a:t> </a:t>
            </a:r>
            <a:r>
              <a:rPr lang="en-US" sz="1400">
                <a:solidFill>
                  <a:srgbClr val="1B1464"/>
                </a:solidFill>
                <a:latin typeface="Arial" panose="020B0604020202020204" pitchFamily="34" charset="0"/>
                <a:cs typeface="Arial" panose="020B0604020202020204" pitchFamily="34" charset="0"/>
              </a:rPr>
              <a:t>between 2023 – 2028</a:t>
            </a:r>
          </a:p>
        </p:txBody>
      </p:sp>
      <p:sp>
        <p:nvSpPr>
          <p:cNvPr id="24" name="TextBox 23">
            <a:extLst>
              <a:ext uri="{FF2B5EF4-FFF2-40B4-BE49-F238E27FC236}">
                <a16:creationId xmlns:a16="http://schemas.microsoft.com/office/drawing/2014/main" id="{5CAD9619-E92C-7C95-8B05-F37C83BDE112}"/>
              </a:ext>
            </a:extLst>
          </p:cNvPr>
          <p:cNvSpPr txBox="1"/>
          <p:nvPr/>
        </p:nvSpPr>
        <p:spPr>
          <a:xfrm>
            <a:off x="7534275" y="1764153"/>
            <a:ext cx="46577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u="sng">
                <a:solidFill>
                  <a:schemeClr val="bg1"/>
                </a:solidFill>
                <a:latin typeface="Arial" panose="020B0604020202020204" pitchFamily="34" charset="0"/>
                <a:cs typeface="Arial" panose="020B0604020202020204" pitchFamily="34" charset="0"/>
              </a:rPr>
              <a:t>% of Global Digital Ad Spend Lost to Ad Fraud</a:t>
            </a:r>
            <a:endParaRPr kumimoji="0" lang="en-US" sz="1500" b="1" i="0" u="sng"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in 2023, by platform</a:t>
            </a:r>
          </a:p>
        </p:txBody>
      </p:sp>
      <p:sp>
        <p:nvSpPr>
          <p:cNvPr id="26" name="TextBox 25">
            <a:extLst>
              <a:ext uri="{FF2B5EF4-FFF2-40B4-BE49-F238E27FC236}">
                <a16:creationId xmlns:a16="http://schemas.microsoft.com/office/drawing/2014/main" id="{C8EF5093-53B6-5B04-0642-0E458BAC2833}"/>
              </a:ext>
            </a:extLst>
          </p:cNvPr>
          <p:cNvSpPr txBox="1"/>
          <p:nvPr/>
        </p:nvSpPr>
        <p:spPr>
          <a:xfrm>
            <a:off x="9558346" y="2639579"/>
            <a:ext cx="2226381" cy="923330"/>
          </a:xfrm>
          <a:prstGeom prst="rect">
            <a:avLst/>
          </a:prstGeom>
          <a:noFill/>
        </p:spPr>
        <p:txBody>
          <a:bodyPr wrap="square" rtlCol="0">
            <a:spAutoFit/>
          </a:bodyPr>
          <a:lstStyle/>
          <a:p>
            <a:pPr algn="ctr"/>
            <a:r>
              <a:rPr lang="en-US" sz="5400" b="1">
                <a:solidFill>
                  <a:srgbClr val="FFE600"/>
                </a:solidFill>
                <a:latin typeface="Arial" panose="020B0604020202020204" pitchFamily="34" charset="0"/>
                <a:cs typeface="Arial" panose="020B0604020202020204" pitchFamily="34" charset="0"/>
              </a:rPr>
              <a:t>22%</a:t>
            </a:r>
          </a:p>
        </p:txBody>
      </p:sp>
      <p:sp>
        <p:nvSpPr>
          <p:cNvPr id="28" name="TextBox 27">
            <a:extLst>
              <a:ext uri="{FF2B5EF4-FFF2-40B4-BE49-F238E27FC236}">
                <a16:creationId xmlns:a16="http://schemas.microsoft.com/office/drawing/2014/main" id="{ED861091-B318-E875-97DE-03C71D985017}"/>
              </a:ext>
            </a:extLst>
          </p:cNvPr>
          <p:cNvSpPr txBox="1"/>
          <p:nvPr/>
        </p:nvSpPr>
        <p:spPr>
          <a:xfrm>
            <a:off x="9342615" y="3677109"/>
            <a:ext cx="2657843"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of </a:t>
            </a:r>
            <a:r>
              <a:rPr lang="en-US" sz="2000" b="1">
                <a:solidFill>
                  <a:srgbClr val="FFE600"/>
                </a:solidFill>
                <a:latin typeface="Arial" panose="020B0604020202020204" pitchFamily="34" charset="0"/>
                <a:cs typeface="Arial" panose="020B0604020202020204" pitchFamily="34" charset="0"/>
              </a:rPr>
              <a:t>digital</a:t>
            </a:r>
            <a:r>
              <a:rPr lang="en-US" sz="2000" b="1">
                <a:solidFill>
                  <a:schemeClr val="bg1"/>
                </a:solidFill>
                <a:latin typeface="Arial" panose="020B0604020202020204" pitchFamily="34" charset="0"/>
                <a:cs typeface="Arial" panose="020B0604020202020204" pitchFamily="34" charset="0"/>
              </a:rPr>
              <a:t> ad spend</a:t>
            </a:r>
          </a:p>
        </p:txBody>
      </p:sp>
      <p:sp>
        <p:nvSpPr>
          <p:cNvPr id="31" name="TextBox 30">
            <a:extLst>
              <a:ext uri="{FF2B5EF4-FFF2-40B4-BE49-F238E27FC236}">
                <a16:creationId xmlns:a16="http://schemas.microsoft.com/office/drawing/2014/main" id="{134BC6A6-3D2B-EB40-54BD-2B6D0E71B8DD}"/>
              </a:ext>
            </a:extLst>
          </p:cNvPr>
          <p:cNvSpPr txBox="1"/>
          <p:nvPr/>
        </p:nvSpPr>
        <p:spPr>
          <a:xfrm>
            <a:off x="9558346" y="4602110"/>
            <a:ext cx="2226381" cy="923330"/>
          </a:xfrm>
          <a:prstGeom prst="rect">
            <a:avLst/>
          </a:prstGeom>
          <a:noFill/>
        </p:spPr>
        <p:txBody>
          <a:bodyPr wrap="square" rtlCol="0">
            <a:spAutoFit/>
          </a:bodyPr>
          <a:lstStyle/>
          <a:p>
            <a:pPr algn="ctr"/>
            <a:r>
              <a:rPr lang="en-US" sz="5400" b="1">
                <a:solidFill>
                  <a:srgbClr val="00BFF2"/>
                </a:solidFill>
                <a:latin typeface="Arial" panose="020B0604020202020204" pitchFamily="34" charset="0"/>
                <a:cs typeface="Arial" panose="020B0604020202020204" pitchFamily="34" charset="0"/>
              </a:rPr>
              <a:t>30%</a:t>
            </a:r>
          </a:p>
        </p:txBody>
      </p:sp>
      <p:sp>
        <p:nvSpPr>
          <p:cNvPr id="32" name="TextBox 31">
            <a:extLst>
              <a:ext uri="{FF2B5EF4-FFF2-40B4-BE49-F238E27FC236}">
                <a16:creationId xmlns:a16="http://schemas.microsoft.com/office/drawing/2014/main" id="{0A1BC874-568B-4B27-1F65-AEB84C81526E}"/>
              </a:ext>
            </a:extLst>
          </p:cNvPr>
          <p:cNvSpPr txBox="1"/>
          <p:nvPr/>
        </p:nvSpPr>
        <p:spPr>
          <a:xfrm>
            <a:off x="9342615" y="5639640"/>
            <a:ext cx="2657843"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of </a:t>
            </a:r>
            <a:r>
              <a:rPr lang="en-US" sz="2000" b="1">
                <a:solidFill>
                  <a:srgbClr val="00BFF2"/>
                </a:solidFill>
                <a:latin typeface="Arial" panose="020B0604020202020204" pitchFamily="34" charset="0"/>
                <a:cs typeface="Arial" panose="020B0604020202020204" pitchFamily="34" charset="0"/>
              </a:rPr>
              <a:t>mobile</a:t>
            </a:r>
            <a:r>
              <a:rPr lang="en-US" sz="2000" b="1">
                <a:solidFill>
                  <a:schemeClr val="bg1"/>
                </a:solidFill>
                <a:latin typeface="Arial" panose="020B0604020202020204" pitchFamily="34" charset="0"/>
                <a:cs typeface="Arial" panose="020B0604020202020204" pitchFamily="34" charset="0"/>
              </a:rPr>
              <a:t> ad spend</a:t>
            </a:r>
          </a:p>
        </p:txBody>
      </p:sp>
      <p:pic>
        <p:nvPicPr>
          <p:cNvPr id="34" name="Picture 33">
            <a:extLst>
              <a:ext uri="{FF2B5EF4-FFF2-40B4-BE49-F238E27FC236}">
                <a16:creationId xmlns:a16="http://schemas.microsoft.com/office/drawing/2014/main" id="{8837400A-687B-BC88-196E-1239D8E518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82765" y="4676178"/>
            <a:ext cx="1393767" cy="1393767"/>
          </a:xfrm>
          <a:prstGeom prst="rect">
            <a:avLst/>
          </a:prstGeom>
        </p:spPr>
      </p:pic>
      <p:pic>
        <p:nvPicPr>
          <p:cNvPr id="36" name="Picture 35">
            <a:extLst>
              <a:ext uri="{FF2B5EF4-FFF2-40B4-BE49-F238E27FC236}">
                <a16:creationId xmlns:a16="http://schemas.microsoft.com/office/drawing/2014/main" id="{452AF902-CF6B-8D1A-B225-97169E0B92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82765" y="2650970"/>
            <a:ext cx="1393767" cy="1393767"/>
          </a:xfrm>
          <a:prstGeom prst="rect">
            <a:avLst/>
          </a:prstGeom>
        </p:spPr>
      </p:pic>
      <p:cxnSp>
        <p:nvCxnSpPr>
          <p:cNvPr id="9" name="Straight Arrow Connector 8">
            <a:extLst>
              <a:ext uri="{FF2B5EF4-FFF2-40B4-BE49-F238E27FC236}">
                <a16:creationId xmlns:a16="http://schemas.microsoft.com/office/drawing/2014/main" id="{177AFA9A-3392-0ED7-1F9D-38FBC74C0932}"/>
              </a:ext>
            </a:extLst>
          </p:cNvPr>
          <p:cNvCxnSpPr/>
          <p:nvPr/>
        </p:nvCxnSpPr>
        <p:spPr>
          <a:xfrm flipV="1">
            <a:off x="1109082" y="2396847"/>
            <a:ext cx="5238750" cy="1506489"/>
          </a:xfrm>
          <a:prstGeom prst="straightConnector1">
            <a:avLst/>
          </a:prstGeom>
          <a:ln w="1905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3460CA5-F399-FDFD-6EB7-06273E86D9CC}"/>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Additionally, digital ad fraud costs marketers over $100 billion each year, with over $1 out of every $5 spent on digital ads being fraudulent</a:t>
            </a:r>
          </a:p>
        </p:txBody>
      </p:sp>
      <p:cxnSp>
        <p:nvCxnSpPr>
          <p:cNvPr id="7" name="Straight Connector 6">
            <a:extLst>
              <a:ext uri="{FF2B5EF4-FFF2-40B4-BE49-F238E27FC236}">
                <a16:creationId xmlns:a16="http://schemas.microsoft.com/office/drawing/2014/main" id="{E8690167-1C75-E682-1A7A-AEFB7ED88EA9}"/>
              </a:ext>
            </a:extLst>
          </p:cNvPr>
          <p:cNvCxnSpPr>
            <a:cxnSpLocks/>
          </p:cNvCxnSpPr>
          <p:nvPr/>
        </p:nvCxnSpPr>
        <p:spPr>
          <a:xfrm>
            <a:off x="7725335" y="4377020"/>
            <a:ext cx="4275123"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BC3F614-D856-6A43-A794-D962929E4BE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0" name="Slide Number Placeholder 5">
            <a:extLst>
              <a:ext uri="{FF2B5EF4-FFF2-40B4-BE49-F238E27FC236}">
                <a16:creationId xmlns:a16="http://schemas.microsoft.com/office/drawing/2014/main" id="{DDCB95D5-DB3C-9E5F-C14E-05B57F7D8269}"/>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1D99EC6F-1D2E-76E7-B783-A36A3B04307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153235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D8D6E-BA68-E873-401D-51559DC9249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2ED08B4-E3D9-2A42-5C64-DCA747A94A52}"/>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97163AC-8FA4-BE96-D636-2C709ABCCC96}"/>
              </a:ext>
            </a:extLst>
          </p:cNvPr>
          <p:cNvSpPr/>
          <p:nvPr/>
        </p:nvSpPr>
        <p:spPr>
          <a:xfrm>
            <a:off x="0" y="0"/>
            <a:ext cx="2518117"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Ad Fraud Impact on Brands</a:t>
            </a:r>
          </a:p>
        </p:txBody>
      </p:sp>
      <p:graphicFrame>
        <p:nvGraphicFramePr>
          <p:cNvPr id="14" name="Chart 13">
            <a:extLst>
              <a:ext uri="{FF2B5EF4-FFF2-40B4-BE49-F238E27FC236}">
                <a16:creationId xmlns:a16="http://schemas.microsoft.com/office/drawing/2014/main" id="{C882A272-0998-4BDC-EE1C-3369B49C38DC}"/>
              </a:ext>
            </a:extLst>
          </p:cNvPr>
          <p:cNvGraphicFramePr/>
          <p:nvPr>
            <p:extLst>
              <p:ext uri="{D42A27DB-BD31-4B8C-83A1-F6EECF244321}">
                <p14:modId xmlns:p14="http://schemas.microsoft.com/office/powerpoint/2010/main" val="1530703036"/>
              </p:ext>
            </p:extLst>
          </p:nvPr>
        </p:nvGraphicFramePr>
        <p:xfrm>
          <a:off x="6423945" y="2572911"/>
          <a:ext cx="5653090" cy="3305040"/>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B38B3ED3-044B-4268-A6B0-B3795E6FFB88}"/>
              </a:ext>
            </a:extLst>
          </p:cNvPr>
          <p:cNvSpPr txBox="1"/>
          <p:nvPr/>
        </p:nvSpPr>
        <p:spPr>
          <a:xfrm>
            <a:off x="6096001" y="1840695"/>
            <a:ext cx="60960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a:solidFill>
                  <a:srgbClr val="1B1464"/>
                </a:solidFill>
                <a:latin typeface="Arial" panose="020B0604020202020204" pitchFamily="34" charset="0"/>
                <a:cs typeface="Arial" panose="020B0604020202020204" pitchFamily="34" charset="0"/>
              </a:rPr>
              <a:t>Media types most vulnerable to ad fraud in the next 12 months</a:t>
            </a:r>
            <a:r>
              <a:rPr lang="en-US" sz="1400">
                <a:solidFill>
                  <a:srgbClr val="1B1464"/>
                </a:solidFill>
                <a:latin typeface="Arial" panose="020B0604020202020204" pitchFamily="34" charset="0"/>
                <a:cs typeface="Arial" panose="020B0604020202020204" pitchFamily="34" charset="0"/>
              </a:rPr>
              <a:t>*</a:t>
            </a:r>
            <a:br>
              <a:rPr lang="en-US" sz="1400">
                <a:solidFill>
                  <a:srgbClr val="1B1464"/>
                </a:solidFill>
                <a:latin typeface="Arial" panose="020B0604020202020204" pitchFamily="34" charset="0"/>
                <a:cs typeface="Arial" panose="020B0604020202020204" pitchFamily="34" charset="0"/>
              </a:rPr>
            </a:br>
            <a:r>
              <a:rPr lang="en-US" sz="1100">
                <a:solidFill>
                  <a:srgbClr val="1B1464"/>
                </a:solidFill>
                <a:latin typeface="Arial" panose="020B0604020202020204" pitchFamily="34" charset="0"/>
                <a:cs typeface="Arial" panose="020B0604020202020204" pitchFamily="34" charset="0"/>
              </a:rPr>
              <a:t>% of ad-tech, advertiser, agency and publisher experts who agree</a:t>
            </a:r>
            <a:endParaRPr kumimoji="0" lang="en-US" sz="1100" i="0"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1EE0F455-297A-CCAA-E923-5783E20EF2DD}"/>
              </a:ext>
            </a:extLst>
          </p:cNvPr>
          <p:cNvGraphicFramePr/>
          <p:nvPr>
            <p:extLst>
              <p:ext uri="{D42A27DB-BD31-4B8C-83A1-F6EECF244321}">
                <p14:modId xmlns:p14="http://schemas.microsoft.com/office/powerpoint/2010/main" val="338546869"/>
              </p:ext>
            </p:extLst>
          </p:nvPr>
        </p:nvGraphicFramePr>
        <p:xfrm>
          <a:off x="347878" y="2432597"/>
          <a:ext cx="5661938" cy="3887741"/>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0740C6CD-FD84-915A-3F71-1E3655D08351}"/>
              </a:ext>
            </a:extLst>
          </p:cNvPr>
          <p:cNvSpPr txBox="1"/>
          <p:nvPr/>
        </p:nvSpPr>
        <p:spPr>
          <a:xfrm>
            <a:off x="0" y="1840695"/>
            <a:ext cx="6289332" cy="4770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Has digital ad fraud affected [your/your client’s] brand?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B1464"/>
                </a:solidFill>
                <a:latin typeface="Arial" panose="020B0604020202020204" pitchFamily="34" charset="0"/>
                <a:cs typeface="Arial" panose="020B0604020202020204" pitchFamily="34" charset="0"/>
              </a:rPr>
              <a:t>% of respondents</a:t>
            </a:r>
            <a:endParaRPr kumimoji="0" lang="en-US" sz="140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9A83AAC2-FB97-83D4-D3A4-6F10B49EF645}"/>
              </a:ext>
            </a:extLst>
          </p:cNvPr>
          <p:cNvSpPr txBox="1"/>
          <p:nvPr/>
        </p:nvSpPr>
        <p:spPr>
          <a:xfrm>
            <a:off x="2060167" y="2815295"/>
            <a:ext cx="2237361" cy="553998"/>
          </a:xfrm>
          <a:prstGeom prst="rect">
            <a:avLst/>
          </a:prstGeom>
          <a:solidFill>
            <a:schemeClr val="bg1"/>
          </a:solidFill>
          <a:ln w="19050">
            <a:solidFill>
              <a:srgbClr val="1F1A6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Almost </a:t>
            </a:r>
            <a:r>
              <a:rPr kumimoji="0" lang="en-US" sz="1000" b="1" i="0" u="sng" strike="noStrike" kern="1200" cap="none" spc="0" normalizeH="0" baseline="0" noProof="0">
                <a:ln>
                  <a:noFill/>
                </a:ln>
                <a:solidFill>
                  <a:srgbClr val="1B1464"/>
                </a:solidFill>
                <a:effectLst/>
                <a:uLnTx/>
                <a:uFillTx/>
                <a:latin typeface="Arial" panose="020B0604020202020204" pitchFamily="34" charset="0"/>
                <a:ea typeface="+mn-ea"/>
                <a:cs typeface="+mn-cs"/>
              </a:rPr>
              <a:t>six of out every 10 </a:t>
            </a:r>
            <a:r>
              <a:rPr kumimoji="0" lang="en-US" sz="1000" b="1" i="0" u="none" strike="noStrike" kern="1200" cap="none" spc="0" normalizeH="0" baseline="0" noProof="0">
                <a:ln>
                  <a:noFill/>
                </a:ln>
                <a:solidFill>
                  <a:srgbClr val="1B1464"/>
                </a:solidFill>
                <a:effectLst/>
                <a:uLnTx/>
                <a:uFillTx/>
                <a:latin typeface="Arial" panose="020B0604020202020204" pitchFamily="34" charset="0"/>
                <a:ea typeface="+mn-ea"/>
                <a:cs typeface="+mn-cs"/>
              </a:rPr>
              <a:t>marketers either know or wonder if they were affected by ad fraud</a:t>
            </a:r>
          </a:p>
        </p:txBody>
      </p:sp>
      <p:sp>
        <p:nvSpPr>
          <p:cNvPr id="22" name="TextBox 21">
            <a:extLst>
              <a:ext uri="{FF2B5EF4-FFF2-40B4-BE49-F238E27FC236}">
                <a16:creationId xmlns:a16="http://schemas.microsoft.com/office/drawing/2014/main" id="{3E67F1C3-E0A5-0DC5-AFDD-990D81308376}"/>
              </a:ext>
            </a:extLst>
          </p:cNvPr>
          <p:cNvSpPr txBox="1"/>
          <p:nvPr/>
        </p:nvSpPr>
        <p:spPr>
          <a:xfrm>
            <a:off x="470900" y="6189863"/>
            <a:ext cx="1168727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VAB / Advertiser Perceptions ‘Marketer Sentiment on Ad Fraud’ Survey, November 2023. Survey base: Marketer and agency contacts from the Advertiser Perceptions ‘Senior Marketer’ and ‘Streaming Video’ online communities. Q7. Had digital ad fraud affected [your/your client’s] brand? Base = Total Respondents. *I</a:t>
            </a:r>
            <a:r>
              <a:rPr lang="en-US" sz="750" err="1">
                <a:solidFill>
                  <a:srgbClr val="1B1464"/>
                </a:solidFill>
                <a:latin typeface="Arial" panose="020B0604020202020204" pitchFamily="34" charset="0"/>
                <a:cs typeface="Arial" panose="020B0604020202020204" pitchFamily="34" charset="0"/>
              </a:rPr>
              <a:t>ntegral</a:t>
            </a:r>
            <a:r>
              <a:rPr lang="en-US" sz="750">
                <a:solidFill>
                  <a:srgbClr val="1B1464"/>
                </a:solidFill>
                <a:latin typeface="Arial" panose="020B0604020202020204" pitchFamily="34" charset="0"/>
                <a:cs typeface="Arial" panose="020B0604020202020204" pitchFamily="34" charset="0"/>
              </a:rPr>
              <a:t> Ad Science, </a:t>
            </a:r>
            <a:r>
              <a:rPr lang="en-US" sz="750" i="1">
                <a:solidFill>
                  <a:srgbClr val="1B1464"/>
                </a:solidFill>
                <a:latin typeface="Arial" panose="020B0604020202020204" pitchFamily="34" charset="0"/>
                <a:cs typeface="Arial" panose="020B0604020202020204" pitchFamily="34" charset="0"/>
              </a:rPr>
              <a:t>The 2025 Industry Pulse Report</a:t>
            </a:r>
            <a:r>
              <a:rPr lang="en-US" sz="750">
                <a:solidFill>
                  <a:srgbClr val="1B1464"/>
                </a:solidFill>
                <a:latin typeface="Arial" panose="020B0604020202020204" pitchFamily="34" charset="0"/>
                <a:cs typeface="Arial" panose="020B0604020202020204" pitchFamily="34" charset="0"/>
              </a:rPr>
              <a:t>, Dec 2024. </a:t>
            </a:r>
            <a:r>
              <a:rPr lang="en-US" sz="750">
                <a:solidFill>
                  <a:srgbClr val="ED3C8D"/>
                </a:solidFill>
                <a:latin typeface="Arial" panose="020B0604020202020204" pitchFamily="34" charset="0"/>
                <a:cs typeface="Arial" panose="020B0604020202020204" pitchFamily="34" charset="0"/>
              </a:rPr>
              <a:t>To learn more about digital ad fraud, </a:t>
            </a:r>
            <a:r>
              <a:rPr lang="en-US" sz="750" b="1" u="sng">
                <a:solidFill>
                  <a:srgbClr val="ED3C8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click here to download ‘Exposed: 5 Inconvenient Truths We Learned From Marketers’</a:t>
            </a:r>
            <a:r>
              <a:rPr lang="en-US" sz="750">
                <a:solidFill>
                  <a:srgbClr val="ED3C8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endParaRPr lang="en-US" sz="750">
              <a:solidFill>
                <a:srgbClr val="ED3C8D"/>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9904DC24-86F8-75E9-D05F-BDAB36903B09}"/>
              </a:ext>
            </a:extLst>
          </p:cNvPr>
          <p:cNvCxnSpPr/>
          <p:nvPr/>
        </p:nvCxnSpPr>
        <p:spPr>
          <a:xfrm>
            <a:off x="6096000" y="1828205"/>
            <a:ext cx="0" cy="4275933"/>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3AF80E0-CECB-D84E-089D-EAD4202E4F48}"/>
              </a:ext>
            </a:extLst>
          </p:cNvPr>
          <p:cNvSpPr/>
          <p:nvPr/>
        </p:nvSpPr>
        <p:spPr>
          <a:xfrm>
            <a:off x="20177" y="460954"/>
            <a:ext cx="12191997"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Over four in ten marketers know their brand has been affected by ad fraud, and the ad industry agrees that social media is the most vulnerable platform</a:t>
            </a:r>
          </a:p>
        </p:txBody>
      </p:sp>
      <p:sp>
        <p:nvSpPr>
          <p:cNvPr id="2" name="Rectangle 1">
            <a:extLst>
              <a:ext uri="{FF2B5EF4-FFF2-40B4-BE49-F238E27FC236}">
                <a16:creationId xmlns:a16="http://schemas.microsoft.com/office/drawing/2014/main" id="{D343D0B9-FF91-6B64-9997-99D65EA37C04}"/>
              </a:ext>
            </a:extLst>
          </p:cNvPr>
          <p:cNvSpPr/>
          <p:nvPr/>
        </p:nvSpPr>
        <p:spPr>
          <a:xfrm>
            <a:off x="7403693" y="2563384"/>
            <a:ext cx="3980584" cy="414129"/>
          </a:xfrm>
          <a:prstGeom prst="rect">
            <a:avLst/>
          </a:prstGeom>
          <a:no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2A664E-0B21-C4C3-DA3B-EA48A3BE0F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86D6AB74-B4AE-6D38-4402-1CEAB24661DB}"/>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4BF26C16-3C39-56EE-B1AB-851C2CE0308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568343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C4029-7FAC-ED11-33F4-F2C7BD16DBE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F90CF2A-7238-D27E-D636-A8C55E0C608A}"/>
              </a:ext>
            </a:extLst>
          </p:cNvPr>
          <p:cNvSpPr/>
          <p:nvPr/>
        </p:nvSpPr>
        <p:spPr>
          <a:xfrm>
            <a:off x="0" y="1685013"/>
            <a:ext cx="672465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2F74AAB-9AA1-B18A-3DF8-D1046D30CA4E}"/>
              </a:ext>
            </a:extLst>
          </p:cNvPr>
          <p:cNvSpPr/>
          <p:nvPr/>
        </p:nvSpPr>
        <p:spPr>
          <a:xfrm>
            <a:off x="238538" y="2405669"/>
            <a:ext cx="2954242" cy="3480981"/>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241E02-BF7A-4DBA-1880-F9839F68AC3D}"/>
              </a:ext>
            </a:extLst>
          </p:cNvPr>
          <p:cNvSpPr/>
          <p:nvPr/>
        </p:nvSpPr>
        <p:spPr>
          <a:xfrm>
            <a:off x="3431318" y="2405669"/>
            <a:ext cx="2954242" cy="3480981"/>
          </a:xfrm>
          <a:prstGeom prst="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7088D0-53F5-043A-10E9-3B394661248E}"/>
              </a:ext>
            </a:extLst>
          </p:cNvPr>
          <p:cNvSpPr/>
          <p:nvPr/>
        </p:nvSpPr>
        <p:spPr>
          <a:xfrm>
            <a:off x="6713582" y="1686834"/>
            <a:ext cx="5478418" cy="517116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013AE62-12A9-B7C8-8CD6-DA1ECF7ACF14}"/>
              </a:ext>
            </a:extLst>
          </p:cNvPr>
          <p:cNvSpPr txBox="1"/>
          <p:nvPr/>
        </p:nvSpPr>
        <p:spPr>
          <a:xfrm>
            <a:off x="483208" y="6068994"/>
            <a:ext cx="6174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Pixalate,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rPr>
              <a:t>Q3 2025 Global Invalid Traffic (IVT) &amp; Ad Fraud Benchmarks Report, </a:t>
            </a:r>
            <a:r>
              <a:rPr lang="en-US" sz="800">
                <a:solidFill>
                  <a:srgbClr val="1B1464"/>
                </a:solidFill>
                <a:latin typeface="Arial" panose="020B0604020202020204" pitchFamily="34" charset="0"/>
              </a:rPr>
              <a:t>November 2025</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a:t>
            </a:r>
            <a:r>
              <a:rPr lang="en-US" sz="800">
                <a:solidFill>
                  <a:srgbClr val="1B1464"/>
                </a:solidFill>
                <a:latin typeface="Arial" panose="020B0604020202020204" pitchFamily="34" charset="0"/>
              </a:rPr>
              <a:t>*</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ANA,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rPr>
              <a:t>Programmatic Transparency Benchmark Q3 25, </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November 2025</a:t>
            </a:r>
            <a:r>
              <a:rPr lang="en-US" sz="800">
                <a:solidFill>
                  <a:srgbClr val="1B1464"/>
                </a:solidFill>
                <a:latin typeface="Arial" panose="020B0604020202020204" pitchFamily="34" charset="0"/>
              </a:rPr>
              <a:t>. Note: Programmatic digital ad spend includes Web, Mobile and ‘Other’ sources, but excludes CTV.</a:t>
            </a:r>
            <a:endPar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9AEC8421-9891-5A0E-04F8-5BE04C732A78}"/>
              </a:ext>
            </a:extLst>
          </p:cNvPr>
          <p:cNvSpPr/>
          <p:nvPr/>
        </p:nvSpPr>
        <p:spPr>
          <a:xfrm>
            <a:off x="0" y="0"/>
            <a:ext cx="2209800"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Programmatic Ad Fraud</a:t>
            </a:r>
          </a:p>
        </p:txBody>
      </p:sp>
      <p:sp>
        <p:nvSpPr>
          <p:cNvPr id="12" name="TextBox 11">
            <a:extLst>
              <a:ext uri="{FF2B5EF4-FFF2-40B4-BE49-F238E27FC236}">
                <a16:creationId xmlns:a16="http://schemas.microsoft.com/office/drawing/2014/main" id="{E8077612-A8EA-3752-81C3-2ADB80B86BF7}"/>
              </a:ext>
            </a:extLst>
          </p:cNvPr>
          <p:cNvSpPr txBox="1"/>
          <p:nvPr/>
        </p:nvSpPr>
        <p:spPr>
          <a:xfrm>
            <a:off x="0" y="1861299"/>
            <a:ext cx="672465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mn-cs"/>
              </a:rPr>
              <a:t>Share of Programmatic </a:t>
            </a:r>
            <a:r>
              <a:rPr lang="en-US" b="1" u="sng">
                <a:solidFill>
                  <a:srgbClr val="1B1464"/>
                </a:solidFill>
                <a:latin typeface="Arial" panose="020B0604020202020204" pitchFamily="34" charset="0"/>
                <a:ea typeface="Calibri" panose="020F0502020204030204" pitchFamily="34" charset="0"/>
              </a:rPr>
              <a:t>A</a:t>
            </a:r>
            <a:r>
              <a:rPr kumimoji="0" lang="en-US" sz="1800" b="1" i="0" u="sng"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mn-cs"/>
              </a:rPr>
              <a:t>d </a:t>
            </a:r>
            <a:r>
              <a:rPr lang="en-US" b="1" u="sng">
                <a:solidFill>
                  <a:srgbClr val="1B1464"/>
                </a:solidFill>
                <a:latin typeface="Arial" panose="020B0604020202020204" pitchFamily="34" charset="0"/>
                <a:ea typeface="Calibri" panose="020F0502020204030204" pitchFamily="34" charset="0"/>
              </a:rPr>
              <a:t>Fraud</a:t>
            </a:r>
            <a:endParaRPr kumimoji="0" lang="en-US" sz="1800" b="0" i="0" u="sng"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E0029E5-4375-B1F0-ACD1-49174CB66224}"/>
              </a:ext>
            </a:extLst>
          </p:cNvPr>
          <p:cNvSpPr txBox="1"/>
          <p:nvPr/>
        </p:nvSpPr>
        <p:spPr>
          <a:xfrm>
            <a:off x="270208" y="4022322"/>
            <a:ext cx="2892091" cy="1538883"/>
          </a:xfrm>
          <a:prstGeom prst="rect">
            <a:avLst/>
          </a:prstGeom>
          <a:noFill/>
        </p:spPr>
        <p:txBody>
          <a:bodyPr wrap="square" rtlCol="0">
            <a:spAutoFit/>
          </a:bodyPr>
          <a:lstStyle/>
          <a:p>
            <a:pPr lvl="0" algn="ctr">
              <a:defRPr/>
            </a:pPr>
            <a:r>
              <a:rPr lang="en-US" sz="5400" b="1">
                <a:ln w="19050">
                  <a:solidFill>
                    <a:srgbClr val="1B1464"/>
                  </a:solidFill>
                </a:ln>
                <a:solidFill>
                  <a:srgbClr val="00BFF2"/>
                </a:solidFill>
                <a:latin typeface="Arial" panose="020B0604020202020204" pitchFamily="34" charset="0"/>
                <a:cs typeface="Arial" panose="020B0604020202020204" pitchFamily="34" charset="0"/>
              </a:rPr>
              <a:t>21%</a:t>
            </a:r>
            <a:r>
              <a:rPr lang="en-US" sz="4400" b="1">
                <a:ln w="19050">
                  <a:solidFill>
                    <a:srgbClr val="1B1464"/>
                  </a:solidFill>
                </a:ln>
                <a:solidFill>
                  <a:srgbClr val="00BFF2"/>
                </a:solidFill>
                <a:latin typeface="Arial" panose="020B0604020202020204" pitchFamily="34" charset="0"/>
                <a:cs typeface="Arial" panose="020B0604020202020204" pitchFamily="34" charset="0"/>
              </a:rPr>
              <a:t> </a:t>
            </a:r>
          </a:p>
          <a:p>
            <a:pPr lvl="0" algn="ctr">
              <a:defRPr/>
            </a:pPr>
            <a:r>
              <a:rPr lang="en-US" sz="2000">
                <a:solidFill>
                  <a:srgbClr val="1B1464"/>
                </a:solidFill>
                <a:latin typeface="Arial" panose="020B0604020202020204" pitchFamily="34" charset="0"/>
                <a:cs typeface="Arial" panose="020B0604020202020204" pitchFamily="34" charset="0"/>
              </a:rPr>
              <a:t>of </a:t>
            </a:r>
            <a:r>
              <a:rPr lang="en-US" sz="2000" b="1">
                <a:solidFill>
                  <a:srgbClr val="00BFF2"/>
                </a:solidFill>
                <a:latin typeface="Arial" panose="020B0604020202020204" pitchFamily="34" charset="0"/>
                <a:cs typeface="Arial" panose="020B0604020202020204" pitchFamily="34" charset="0"/>
              </a:rPr>
              <a:t>desktop and mobile web</a:t>
            </a:r>
            <a:r>
              <a:rPr lang="en-US" sz="2000">
                <a:solidFill>
                  <a:srgbClr val="00BFF2"/>
                </a:solidFill>
                <a:latin typeface="Arial" panose="020B0604020202020204" pitchFamily="34" charset="0"/>
                <a:cs typeface="Arial" panose="020B0604020202020204" pitchFamily="34" charset="0"/>
              </a:rPr>
              <a:t> </a:t>
            </a:r>
            <a:r>
              <a:rPr lang="en-US" sz="2000">
                <a:solidFill>
                  <a:srgbClr val="1B1464"/>
                </a:solidFill>
                <a:latin typeface="Arial" panose="020B0604020202020204" pitchFamily="34" charset="0"/>
                <a:cs typeface="Arial" panose="020B0604020202020204" pitchFamily="34" charset="0"/>
              </a:rPr>
              <a:t>is ad fraud</a:t>
            </a:r>
          </a:p>
        </p:txBody>
      </p:sp>
      <p:sp>
        <p:nvSpPr>
          <p:cNvPr id="16" name="TextBox 15">
            <a:extLst>
              <a:ext uri="{FF2B5EF4-FFF2-40B4-BE49-F238E27FC236}">
                <a16:creationId xmlns:a16="http://schemas.microsoft.com/office/drawing/2014/main" id="{6DA026C0-3578-D896-382D-6BE4537343E1}"/>
              </a:ext>
            </a:extLst>
          </p:cNvPr>
          <p:cNvSpPr txBox="1"/>
          <p:nvPr/>
        </p:nvSpPr>
        <p:spPr>
          <a:xfrm>
            <a:off x="3462393" y="4022322"/>
            <a:ext cx="289209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1B1464"/>
                  </a:solidFill>
                </a:ln>
                <a:solidFill>
                  <a:srgbClr val="4EBEA4"/>
                </a:solidFill>
                <a:effectLst/>
                <a:uLnTx/>
                <a:uFillTx/>
                <a:latin typeface="Arial" panose="020B0604020202020204" pitchFamily="34" charset="0"/>
                <a:cs typeface="Arial" panose="020B0604020202020204" pitchFamily="34" charset="0"/>
              </a:rPr>
              <a:t>33%</a:t>
            </a:r>
            <a:r>
              <a:rPr kumimoji="0" lang="en-US" sz="60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t> </a:t>
            </a:r>
            <a:br>
              <a:rPr kumimoji="0" lang="en-US" sz="2400" b="1"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of</a:t>
            </a:r>
            <a:r>
              <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a:ln>
                  <a:noFill/>
                </a:ln>
                <a:solidFill>
                  <a:srgbClr val="4EBEA4"/>
                </a:solidFill>
                <a:effectLst/>
                <a:uLnTx/>
                <a:uFillTx/>
                <a:latin typeface="Arial" panose="020B0604020202020204" pitchFamily="34" charset="0"/>
                <a:cs typeface="Arial" panose="020B0604020202020204" pitchFamily="34" charset="0"/>
              </a:rPr>
              <a:t>mobile app</a:t>
            </a:r>
            <a:br>
              <a:rPr kumimoji="0" lang="en-US" sz="2000" b="0" i="0" u="none" strike="noStrike" kern="1200" cap="none" spc="0" normalizeH="0" baseline="0" noProof="0">
                <a:ln>
                  <a:noFill/>
                </a:ln>
                <a:solidFill>
                  <a:srgbClr val="00BFF2"/>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is ad fraud</a:t>
            </a:r>
          </a:p>
        </p:txBody>
      </p:sp>
      <p:sp>
        <p:nvSpPr>
          <p:cNvPr id="23" name="TextBox 22">
            <a:extLst>
              <a:ext uri="{FF2B5EF4-FFF2-40B4-BE49-F238E27FC236}">
                <a16:creationId xmlns:a16="http://schemas.microsoft.com/office/drawing/2014/main" id="{6B7B70DA-D78F-82C0-8CB4-CC64E0D50A5C}"/>
              </a:ext>
            </a:extLst>
          </p:cNvPr>
          <p:cNvSpPr txBox="1"/>
          <p:nvPr/>
        </p:nvSpPr>
        <p:spPr>
          <a:xfrm>
            <a:off x="6817904" y="3435769"/>
            <a:ext cx="5291911" cy="2893100"/>
          </a:xfrm>
          <a:prstGeom prst="rect">
            <a:avLst/>
          </a:prstGeom>
          <a:noFill/>
        </p:spPr>
        <p:txBody>
          <a:bodyPr wrap="square" rtlCol="0">
            <a:spAutoFit/>
          </a:bodyPr>
          <a:lstStyle/>
          <a:p>
            <a:pPr algn="ctr"/>
            <a:r>
              <a:rPr lang="en-US" sz="8800" b="1">
                <a:ln w="28575">
                  <a:solidFill>
                    <a:schemeClr val="bg1"/>
                  </a:solidFill>
                </a:ln>
                <a:solidFill>
                  <a:srgbClr val="ED3C8D"/>
                </a:solidFill>
                <a:latin typeface="Arial" panose="020B0604020202020204" pitchFamily="34" charset="0"/>
                <a:cs typeface="Arial" panose="020B0604020202020204" pitchFamily="34" charset="0"/>
              </a:rPr>
              <a:t>26%</a:t>
            </a:r>
            <a:r>
              <a:rPr lang="en-US" sz="8000" b="1">
                <a:solidFill>
                  <a:srgbClr val="ED3C8D"/>
                </a:solidFill>
                <a:latin typeface="Arial" panose="020B0604020202020204" pitchFamily="34" charset="0"/>
                <a:cs typeface="Arial" panose="020B0604020202020204" pitchFamily="34" charset="0"/>
              </a:rPr>
              <a:t> </a:t>
            </a:r>
          </a:p>
          <a:p>
            <a:pPr algn="ctr"/>
            <a:r>
              <a:rPr lang="en-US" sz="2200">
                <a:solidFill>
                  <a:schemeClr val="bg1"/>
                </a:solidFill>
                <a:latin typeface="Arial" panose="020B0604020202020204" pitchFamily="34" charset="0"/>
                <a:cs typeface="Arial" panose="020B0604020202020204" pitchFamily="34" charset="0"/>
              </a:rPr>
              <a:t>of programmatic digital ad spend </a:t>
            </a:r>
            <a:br>
              <a:rPr lang="en-US" sz="2200">
                <a:solidFill>
                  <a:schemeClr val="bg1"/>
                </a:solidFill>
                <a:latin typeface="Arial" panose="020B0604020202020204" pitchFamily="34" charset="0"/>
                <a:cs typeface="Arial" panose="020B0604020202020204" pitchFamily="34" charset="0"/>
              </a:rPr>
            </a:br>
            <a:r>
              <a:rPr lang="en-US" sz="2200">
                <a:solidFill>
                  <a:schemeClr val="bg1"/>
                </a:solidFill>
                <a:latin typeface="Arial" panose="020B0604020202020204" pitchFamily="34" charset="0"/>
                <a:cs typeface="Arial" panose="020B0604020202020204" pitchFamily="34" charset="0"/>
              </a:rPr>
              <a:t>was wasted on </a:t>
            </a:r>
            <a:r>
              <a:rPr lang="en-US" sz="2200" b="1">
                <a:solidFill>
                  <a:srgbClr val="ED3C8D"/>
                </a:solidFill>
                <a:latin typeface="Arial" panose="020B0604020202020204" pitchFamily="34" charset="0"/>
                <a:cs typeface="Arial" panose="020B0604020202020204" pitchFamily="34" charset="0"/>
              </a:rPr>
              <a:t>unproductive </a:t>
            </a:r>
            <a:br>
              <a:rPr lang="en-US" sz="2200" b="1">
                <a:solidFill>
                  <a:srgbClr val="ED3C8D"/>
                </a:solidFill>
                <a:latin typeface="Arial" panose="020B0604020202020204" pitchFamily="34" charset="0"/>
                <a:cs typeface="Arial" panose="020B0604020202020204" pitchFamily="34" charset="0"/>
              </a:rPr>
            </a:br>
            <a:r>
              <a:rPr lang="en-US" sz="2200" b="1">
                <a:solidFill>
                  <a:srgbClr val="ED3C8D"/>
                </a:solidFill>
                <a:latin typeface="Arial" panose="020B0604020202020204" pitchFamily="34" charset="0"/>
                <a:cs typeface="Arial" panose="020B0604020202020204" pitchFamily="34" charset="0"/>
              </a:rPr>
              <a:t>media placements</a:t>
            </a:r>
          </a:p>
          <a:p>
            <a:pPr algn="ctr"/>
            <a:r>
              <a:rPr lang="en-US" sz="1200" i="1">
                <a:solidFill>
                  <a:schemeClr val="bg1"/>
                </a:solidFill>
                <a:latin typeface="Arial" panose="020B0604020202020204" pitchFamily="34" charset="0"/>
                <a:cs typeface="Arial" panose="020B0604020202020204" pitchFamily="34" charset="0"/>
              </a:rPr>
              <a:t>(invalid traffic, non-measurable ads, non-viewable ads</a:t>
            </a:r>
            <a:br>
              <a:rPr lang="en-US" sz="1200" i="1">
                <a:solidFill>
                  <a:schemeClr val="bg1"/>
                </a:solidFill>
                <a:latin typeface="Arial" panose="020B0604020202020204" pitchFamily="34" charset="0"/>
                <a:cs typeface="Arial" panose="020B0604020202020204" pitchFamily="34" charset="0"/>
              </a:rPr>
            </a:br>
            <a:r>
              <a:rPr lang="en-US" sz="1200" i="1">
                <a:solidFill>
                  <a:schemeClr val="bg1"/>
                </a:solidFill>
                <a:latin typeface="Arial" panose="020B0604020202020204" pitchFamily="34" charset="0"/>
                <a:cs typeface="Arial" panose="020B0604020202020204" pitchFamily="34" charset="0"/>
              </a:rPr>
              <a:t>and Made-For-Advertising sites/apps)</a:t>
            </a:r>
            <a:endParaRPr lang="en-US" sz="1600" i="1">
              <a:solidFill>
                <a:schemeClr val="bg1"/>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F50CC893-4048-E2B5-C799-78B14DB27A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0567" y="2639062"/>
            <a:ext cx="1295741" cy="1295741"/>
          </a:xfrm>
          <a:prstGeom prst="rect">
            <a:avLst/>
          </a:prstGeom>
        </p:spPr>
      </p:pic>
      <p:sp>
        <p:nvSpPr>
          <p:cNvPr id="3" name="Rectangle 2">
            <a:extLst>
              <a:ext uri="{FF2B5EF4-FFF2-40B4-BE49-F238E27FC236}">
                <a16:creationId xmlns:a16="http://schemas.microsoft.com/office/drawing/2014/main" id="{CC2C7856-9444-D178-FF46-AB16126EDEDD}"/>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Opaque supply chains and ad placements are driving significant ad fraud in the programmatic digital advertising marketplace</a:t>
            </a:r>
          </a:p>
        </p:txBody>
      </p:sp>
      <p:pic>
        <p:nvPicPr>
          <p:cNvPr id="9" name="Picture 8">
            <a:extLst>
              <a:ext uri="{FF2B5EF4-FFF2-40B4-BE49-F238E27FC236}">
                <a16:creationId xmlns:a16="http://schemas.microsoft.com/office/drawing/2014/main" id="{473A8B84-7A8E-4D09-7A98-CE2D42008F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5460" y="2639061"/>
            <a:ext cx="1295742" cy="1295742"/>
          </a:xfrm>
          <a:prstGeom prst="rect">
            <a:avLst/>
          </a:prstGeom>
        </p:spPr>
      </p:pic>
      <p:pic>
        <p:nvPicPr>
          <p:cNvPr id="13" name="Picture 12">
            <a:extLst>
              <a:ext uri="{FF2B5EF4-FFF2-40B4-BE49-F238E27FC236}">
                <a16:creationId xmlns:a16="http://schemas.microsoft.com/office/drawing/2014/main" id="{26940DD0-37F4-31E9-4C9E-0CE1922926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64879" y="1900823"/>
            <a:ext cx="1591641" cy="1591641"/>
          </a:xfrm>
          <a:prstGeom prst="rect">
            <a:avLst/>
          </a:prstGeom>
        </p:spPr>
      </p:pic>
      <p:pic>
        <p:nvPicPr>
          <p:cNvPr id="2" name="Picture 1">
            <a:extLst>
              <a:ext uri="{FF2B5EF4-FFF2-40B4-BE49-F238E27FC236}">
                <a16:creationId xmlns:a16="http://schemas.microsoft.com/office/drawing/2014/main" id="{19C53283-124B-F1D4-3E59-20AEC2BAE4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8BACAD2E-C0D9-E50C-1A84-E0A3B5A02C1A}"/>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616CB502-88FA-83CC-E866-C4DAAED6310C}"/>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23959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DCBD-6CC3-1D02-B22F-DCD1EDCC7D4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4AEA174-9B84-EDAA-5AC6-11AE92B3CA1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685013"/>
            <a:ext cx="12192000" cy="5172987"/>
          </a:xfrm>
          <a:prstGeom prst="rect">
            <a:avLst/>
          </a:prstGeom>
        </p:spPr>
      </p:pic>
      <p:sp>
        <p:nvSpPr>
          <p:cNvPr id="4" name="Rectangle 3">
            <a:extLst>
              <a:ext uri="{FF2B5EF4-FFF2-40B4-BE49-F238E27FC236}">
                <a16:creationId xmlns:a16="http://schemas.microsoft.com/office/drawing/2014/main" id="{5F18A1B5-C385-51E8-5723-96E0B362C3B7}"/>
              </a:ext>
            </a:extLst>
          </p:cNvPr>
          <p:cNvSpPr/>
          <p:nvPr/>
        </p:nvSpPr>
        <p:spPr>
          <a:xfrm>
            <a:off x="0" y="0"/>
            <a:ext cx="1859280"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App Store Ad Fraud</a:t>
            </a:r>
          </a:p>
        </p:txBody>
      </p:sp>
      <p:sp>
        <p:nvSpPr>
          <p:cNvPr id="3" name="Rectangle 2">
            <a:extLst>
              <a:ext uri="{FF2B5EF4-FFF2-40B4-BE49-F238E27FC236}">
                <a16:creationId xmlns:a16="http://schemas.microsoft.com/office/drawing/2014/main" id="{1AE93EE1-75AD-4364-D8B7-B3065C3FD342}"/>
              </a:ext>
            </a:extLst>
          </p:cNvPr>
          <p:cNvSpPr/>
          <p:nvPr/>
        </p:nvSpPr>
        <p:spPr>
          <a:xfrm>
            <a:off x="138085" y="432429"/>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Criminals have even infiltrated mobile device app stores, scamming marketers and platforms by siphoning off ad spending to fraudulent apps</a:t>
            </a:r>
          </a:p>
        </p:txBody>
      </p:sp>
      <p:sp>
        <p:nvSpPr>
          <p:cNvPr id="9" name="Rectangle 8">
            <a:extLst>
              <a:ext uri="{FF2B5EF4-FFF2-40B4-BE49-F238E27FC236}">
                <a16:creationId xmlns:a16="http://schemas.microsoft.com/office/drawing/2014/main" id="{5B96CA6D-1E98-F9C7-AC85-B2A124A72601}"/>
              </a:ext>
            </a:extLst>
          </p:cNvPr>
          <p:cNvSpPr/>
          <p:nvPr/>
        </p:nvSpPr>
        <p:spPr>
          <a:xfrm>
            <a:off x="-9526" y="1685013"/>
            <a:ext cx="12201526" cy="5172987"/>
          </a:xfrm>
          <a:prstGeom prst="rect">
            <a:avLst/>
          </a:prstGeom>
          <a:solidFill>
            <a:srgbClr val="1B146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D17D053A-5FC8-B5B3-7513-89A95C492B00}"/>
              </a:ext>
            </a:extLst>
          </p:cNvPr>
          <p:cNvSpPr/>
          <p:nvPr/>
        </p:nvSpPr>
        <p:spPr>
          <a:xfrm>
            <a:off x="2412759" y="2160563"/>
            <a:ext cx="7356955" cy="3795123"/>
          </a:xfrm>
          <a:prstGeom prst="roundRect">
            <a:avLst>
              <a:gd name="adj" fmla="val 8811"/>
            </a:avLst>
          </a:prstGeom>
          <a:solidFill>
            <a:srgbClr val="FFFFFF">
              <a:alpha val="85098"/>
            </a:srgbClr>
          </a:solidFill>
          <a:ln w="3810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6BF49D-DB29-8138-3E6C-3555FBAF1DDE}"/>
              </a:ext>
            </a:extLst>
          </p:cNvPr>
          <p:cNvSpPr txBox="1"/>
          <p:nvPr/>
        </p:nvSpPr>
        <p:spPr>
          <a:xfrm>
            <a:off x="2422287" y="4163907"/>
            <a:ext cx="3673714" cy="769441"/>
          </a:xfrm>
          <a:prstGeom prst="rect">
            <a:avLst/>
          </a:prstGeom>
          <a:noFill/>
        </p:spPr>
        <p:txBody>
          <a:bodyPr wrap="square" rtlCol="0">
            <a:spAutoFit/>
          </a:bodyPr>
          <a:lstStyle/>
          <a:p>
            <a:pPr algn="ctr"/>
            <a:r>
              <a:rPr lang="en-US" sz="4400" b="1">
                <a:ln w="19050">
                  <a:solidFill>
                    <a:srgbClr val="1B1464"/>
                  </a:solidFill>
                </a:ln>
                <a:solidFill>
                  <a:srgbClr val="ED3C8D"/>
                </a:solidFill>
                <a:latin typeface="Arial" panose="020B0604020202020204" pitchFamily="34" charset="0"/>
                <a:cs typeface="Arial" panose="020B0604020202020204" pitchFamily="34" charset="0"/>
              </a:rPr>
              <a:t>200 Million</a:t>
            </a:r>
          </a:p>
        </p:txBody>
      </p:sp>
      <p:sp>
        <p:nvSpPr>
          <p:cNvPr id="13" name="TextBox 12">
            <a:extLst>
              <a:ext uri="{FF2B5EF4-FFF2-40B4-BE49-F238E27FC236}">
                <a16:creationId xmlns:a16="http://schemas.microsoft.com/office/drawing/2014/main" id="{192467BB-B654-E266-99B4-1EB3DCE202D4}"/>
              </a:ext>
            </a:extLst>
          </p:cNvPr>
          <p:cNvSpPr txBox="1"/>
          <p:nvPr/>
        </p:nvSpPr>
        <p:spPr>
          <a:xfrm>
            <a:off x="2412759" y="2249943"/>
            <a:ext cx="7366482" cy="369332"/>
          </a:xfrm>
          <a:prstGeom prst="rect">
            <a:avLst/>
          </a:prstGeom>
          <a:noFill/>
        </p:spPr>
        <p:txBody>
          <a:bodyPr wrap="square" rtlCol="0">
            <a:spAutoFit/>
          </a:bodyPr>
          <a:lstStyle/>
          <a:p>
            <a:pPr algn="ctr"/>
            <a:r>
              <a:rPr lang="en-US" b="1" u="sng">
                <a:solidFill>
                  <a:srgbClr val="1B1464"/>
                </a:solidFill>
                <a:latin typeface="Arial" panose="020B0604020202020204" pitchFamily="34" charset="0"/>
                <a:cs typeface="Arial" panose="020B0604020202020204" pitchFamily="34" charset="0"/>
              </a:rPr>
              <a:t>Impact of ‘Vapor Threat’ Mobile Ad Fraud</a:t>
            </a:r>
            <a:endParaRPr lang="en-US" sz="1100" b="1" i="1" u="sng">
              <a:solidFill>
                <a:srgbClr val="A343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77F065D-1C3E-A634-1D73-583B8D801402}"/>
              </a:ext>
            </a:extLst>
          </p:cNvPr>
          <p:cNvSpPr txBox="1"/>
          <p:nvPr/>
        </p:nvSpPr>
        <p:spPr>
          <a:xfrm>
            <a:off x="2403232" y="4958877"/>
            <a:ext cx="3702295" cy="430887"/>
          </a:xfrm>
          <a:prstGeom prst="rect">
            <a:avLst/>
          </a:prstGeom>
          <a:noFill/>
        </p:spPr>
        <p:txBody>
          <a:bodyPr wrap="square" rtlCol="0">
            <a:spAutoFit/>
          </a:bodyPr>
          <a:lstStyle/>
          <a:p>
            <a:pPr algn="ctr"/>
            <a:r>
              <a:rPr lang="en-US" sz="2200" b="1">
                <a:solidFill>
                  <a:srgbClr val="1B1464"/>
                </a:solidFill>
                <a:latin typeface="Arial" panose="020B0604020202020204" pitchFamily="34" charset="0"/>
                <a:cs typeface="Arial" panose="020B0604020202020204" pitchFamily="34" charset="0"/>
              </a:rPr>
              <a:t>daily ad bid requests</a:t>
            </a:r>
            <a:endParaRPr lang="en-US" sz="2200">
              <a:solidFill>
                <a:srgbClr val="1B1464"/>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38C60CFB-3467-5A8B-EA5F-17B8912CDF9D}"/>
              </a:ext>
            </a:extLst>
          </p:cNvPr>
          <p:cNvCxnSpPr>
            <a:cxnSpLocks/>
          </p:cNvCxnSpPr>
          <p:nvPr/>
        </p:nvCxnSpPr>
        <p:spPr>
          <a:xfrm>
            <a:off x="6096000" y="2673867"/>
            <a:ext cx="0" cy="3139041"/>
          </a:xfrm>
          <a:prstGeom prst="line">
            <a:avLst/>
          </a:prstGeom>
          <a:ln w="28575">
            <a:solidFill>
              <a:srgbClr val="1B146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1C2505-8219-1851-F66A-CAF3CA15F203}"/>
              </a:ext>
            </a:extLst>
          </p:cNvPr>
          <p:cNvSpPr txBox="1"/>
          <p:nvPr/>
        </p:nvSpPr>
        <p:spPr>
          <a:xfrm>
            <a:off x="6100765" y="4163907"/>
            <a:ext cx="3673714" cy="769441"/>
          </a:xfrm>
          <a:prstGeom prst="rect">
            <a:avLst/>
          </a:prstGeom>
          <a:noFill/>
        </p:spPr>
        <p:txBody>
          <a:bodyPr wrap="square" rtlCol="0">
            <a:spAutoFit/>
          </a:bodyPr>
          <a:lstStyle/>
          <a:p>
            <a:pPr algn="ctr"/>
            <a:r>
              <a:rPr lang="en-US" sz="4400" b="1">
                <a:ln w="19050">
                  <a:solidFill>
                    <a:srgbClr val="1B1464"/>
                  </a:solidFill>
                </a:ln>
                <a:solidFill>
                  <a:srgbClr val="ED3C8D"/>
                </a:solidFill>
                <a:latin typeface="Arial" panose="020B0604020202020204" pitchFamily="34" charset="0"/>
                <a:cs typeface="Arial" panose="020B0604020202020204" pitchFamily="34" charset="0"/>
              </a:rPr>
              <a:t>56 Million</a:t>
            </a:r>
          </a:p>
        </p:txBody>
      </p:sp>
      <p:sp>
        <p:nvSpPr>
          <p:cNvPr id="22" name="TextBox 21">
            <a:extLst>
              <a:ext uri="{FF2B5EF4-FFF2-40B4-BE49-F238E27FC236}">
                <a16:creationId xmlns:a16="http://schemas.microsoft.com/office/drawing/2014/main" id="{3DEE83E1-DAD9-4808-807A-23D49C94466F}"/>
              </a:ext>
            </a:extLst>
          </p:cNvPr>
          <p:cNvSpPr txBox="1"/>
          <p:nvPr/>
        </p:nvSpPr>
        <p:spPr>
          <a:xfrm>
            <a:off x="6081710" y="4958877"/>
            <a:ext cx="3702295" cy="769441"/>
          </a:xfrm>
          <a:prstGeom prst="rect">
            <a:avLst/>
          </a:prstGeom>
          <a:noFill/>
        </p:spPr>
        <p:txBody>
          <a:bodyPr wrap="square" rtlCol="0">
            <a:spAutoFit/>
          </a:bodyPr>
          <a:lstStyle/>
          <a:p>
            <a:pPr algn="ctr"/>
            <a:r>
              <a:rPr lang="en-US" sz="2200" b="1">
                <a:solidFill>
                  <a:srgbClr val="1B1464"/>
                </a:solidFill>
                <a:latin typeface="Arial" panose="020B0604020202020204" pitchFamily="34" charset="0"/>
                <a:cs typeface="Arial" panose="020B0604020202020204" pitchFamily="34" charset="0"/>
              </a:rPr>
              <a:t>mobile app downloads</a:t>
            </a:r>
            <a:r>
              <a:rPr lang="en-US" sz="2200">
                <a:solidFill>
                  <a:srgbClr val="1B1464"/>
                </a:solidFill>
                <a:latin typeface="Arial" panose="020B0604020202020204" pitchFamily="34" charset="0"/>
                <a:cs typeface="Arial" panose="020B0604020202020204" pitchFamily="34" charset="0"/>
              </a:rPr>
              <a:t> across 180 scam apps</a:t>
            </a:r>
          </a:p>
        </p:txBody>
      </p:sp>
      <p:sp>
        <p:nvSpPr>
          <p:cNvPr id="25" name="TextBox 24">
            <a:extLst>
              <a:ext uri="{FF2B5EF4-FFF2-40B4-BE49-F238E27FC236}">
                <a16:creationId xmlns:a16="http://schemas.microsoft.com/office/drawing/2014/main" id="{2C24CB85-2F0B-0998-1EEC-D1A8115DC9E6}"/>
              </a:ext>
            </a:extLst>
          </p:cNvPr>
          <p:cNvSpPr txBox="1"/>
          <p:nvPr/>
        </p:nvSpPr>
        <p:spPr>
          <a:xfrm>
            <a:off x="322730" y="1320995"/>
            <a:ext cx="11836540"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200">
                <a:solidFill>
                  <a:srgbClr val="1B1464"/>
                </a:solidFill>
                <a:latin typeface="Arial" panose="020B0604020202020204" pitchFamily="34" charset="0"/>
              </a:rPr>
              <a:t>One example of mobile app advertising fraud known as </a:t>
            </a:r>
            <a:r>
              <a:rPr lang="en-US" sz="1200" b="1">
                <a:solidFill>
                  <a:srgbClr val="1B1464"/>
                </a:solidFill>
                <a:latin typeface="Arial" panose="020B0604020202020204" pitchFamily="34" charset="0"/>
              </a:rPr>
              <a:t>‘Vapor Threat’ </a:t>
            </a:r>
            <a:r>
              <a:rPr lang="en-US" sz="1200">
                <a:solidFill>
                  <a:srgbClr val="1B1464"/>
                </a:solidFill>
                <a:latin typeface="Arial" panose="020B0604020202020204" pitchFamily="34" charset="0"/>
              </a:rPr>
              <a:t>used fake Android apps to deploy </a:t>
            </a:r>
            <a:r>
              <a:rPr lang="en-US" sz="1200" b="1">
                <a:solidFill>
                  <a:srgbClr val="1B1464"/>
                </a:solidFill>
                <a:latin typeface="Arial" panose="020B0604020202020204" pitchFamily="34" charset="0"/>
              </a:rPr>
              <a:t>endless and intrusive full-screen interstitial video ads </a:t>
            </a:r>
            <a:endParaRPr kumimoji="0" lang="en-US" sz="12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pic>
        <p:nvPicPr>
          <p:cNvPr id="27" name="Picture 26">
            <a:extLst>
              <a:ext uri="{FF2B5EF4-FFF2-40B4-BE49-F238E27FC236}">
                <a16:creationId xmlns:a16="http://schemas.microsoft.com/office/drawing/2014/main" id="{C9DC1A25-A6DC-8E17-2D2D-70367D4233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3714" y="2897756"/>
            <a:ext cx="1151764" cy="1151764"/>
          </a:xfrm>
          <a:prstGeom prst="rect">
            <a:avLst/>
          </a:prstGeom>
        </p:spPr>
      </p:pic>
      <p:pic>
        <p:nvPicPr>
          <p:cNvPr id="30" name="Picture 29">
            <a:extLst>
              <a:ext uri="{FF2B5EF4-FFF2-40B4-BE49-F238E27FC236}">
                <a16:creationId xmlns:a16="http://schemas.microsoft.com/office/drawing/2014/main" id="{1F067752-87AB-168D-87E3-7003D02818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66523" y="2879292"/>
            <a:ext cx="1151764" cy="1151764"/>
          </a:xfrm>
          <a:prstGeom prst="rect">
            <a:avLst/>
          </a:prstGeom>
        </p:spPr>
      </p:pic>
      <p:sp>
        <p:nvSpPr>
          <p:cNvPr id="29" name="TextBox 28">
            <a:extLst>
              <a:ext uri="{FF2B5EF4-FFF2-40B4-BE49-F238E27FC236}">
                <a16:creationId xmlns:a16="http://schemas.microsoft.com/office/drawing/2014/main" id="{F20CE397-94DE-0DCC-003C-B1F43718FF3F}"/>
              </a:ext>
            </a:extLst>
          </p:cNvPr>
          <p:cNvSpPr txBox="1"/>
          <p:nvPr/>
        </p:nvSpPr>
        <p:spPr>
          <a:xfrm>
            <a:off x="483207" y="6299121"/>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Source: </a:t>
            </a:r>
            <a:r>
              <a:rPr lang="en-US" sz="800">
                <a:solidFill>
                  <a:schemeClr val="bg1"/>
                </a:solidFill>
                <a:latin typeface="Arial" panose="020B0604020202020204" pitchFamily="34" charset="0"/>
              </a:rPr>
              <a:t>Integral Ad Science, </a:t>
            </a:r>
            <a:r>
              <a:rPr lang="en-US" sz="800" i="1">
                <a:solidFill>
                  <a:schemeClr val="bg1"/>
                </a:solidFill>
                <a:latin typeface="Arial" panose="020B0604020202020204" pitchFamily="34" charset="0"/>
              </a:rPr>
              <a:t>Vapor Threat Report, </a:t>
            </a:r>
            <a:r>
              <a:rPr lang="en-US" sz="800">
                <a:solidFill>
                  <a:schemeClr val="bg1"/>
                </a:solidFill>
                <a:latin typeface="Arial" panose="020B0604020202020204" pitchFamily="34" charset="0"/>
              </a:rPr>
              <a:t>March 2025.</a:t>
            </a:r>
            <a:endPar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334FAF1B-9DB9-451D-B5B8-340E995799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A7F54C2B-AB93-9BB6-809E-3624BF0AC17C}"/>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FE2A4786-E034-2721-829E-0795CEB45AB4}"/>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70283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9C993-4B58-5FE4-A66F-471282DFB27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58E3CA0-F212-553D-47C6-C277775C3AF6}"/>
              </a:ext>
            </a:extLst>
          </p:cNvPr>
          <p:cNvSpPr/>
          <p:nvPr/>
        </p:nvSpPr>
        <p:spPr>
          <a:xfrm>
            <a:off x="6096000" y="1685013"/>
            <a:ext cx="6096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329D966-DC03-AB80-3761-D0FF79C144AF}"/>
              </a:ext>
            </a:extLst>
          </p:cNvPr>
          <p:cNvSpPr/>
          <p:nvPr/>
        </p:nvSpPr>
        <p:spPr>
          <a:xfrm>
            <a:off x="0" y="1685012"/>
            <a:ext cx="6096000" cy="5172987"/>
          </a:xfrm>
          <a:prstGeom prst="rect">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71ACC3D-5BF4-4114-3B54-588221DA85D7}"/>
              </a:ext>
            </a:extLst>
          </p:cNvPr>
          <p:cNvSpPr txBox="1"/>
          <p:nvPr/>
        </p:nvSpPr>
        <p:spPr>
          <a:xfrm>
            <a:off x="960120" y="3562660"/>
            <a:ext cx="4175760" cy="2446824"/>
          </a:xfrm>
          <a:prstGeom prst="rect">
            <a:avLst/>
          </a:prstGeom>
          <a:noFill/>
        </p:spPr>
        <p:txBody>
          <a:bodyPr wrap="square" rtlCol="0">
            <a:spAutoFit/>
          </a:bodyPr>
          <a:lstStyle/>
          <a:p>
            <a:pPr algn="ctr"/>
            <a:br>
              <a:rPr lang="en-US" sz="700">
                <a:solidFill>
                  <a:srgbClr val="FFFFFF"/>
                </a:solidFill>
                <a:latin typeface="Arial" panose="020B0604020202020204" pitchFamily="34" charset="0"/>
                <a:cs typeface="Arial" panose="020B0604020202020204" pitchFamily="34" charset="0"/>
              </a:rPr>
            </a:br>
            <a:r>
              <a:rPr lang="en-US" sz="8000" b="1">
                <a:ln w="19050">
                  <a:solidFill>
                    <a:srgbClr val="1B1464"/>
                  </a:solidFill>
                </a:ln>
                <a:solidFill>
                  <a:srgbClr val="FFFFFF"/>
                </a:solidFill>
                <a:latin typeface="Arial" panose="020B0604020202020204" pitchFamily="34" charset="0"/>
                <a:cs typeface="Arial" panose="020B0604020202020204" pitchFamily="34" charset="0"/>
              </a:rPr>
              <a:t>45%</a:t>
            </a:r>
            <a:br>
              <a:rPr lang="en-US" sz="6600" b="1">
                <a:ln w="19050">
                  <a:solidFill>
                    <a:srgbClr val="1B1464"/>
                  </a:solidFill>
                </a:ln>
                <a:solidFill>
                  <a:srgbClr val="FFFFFF"/>
                </a:solidFill>
                <a:latin typeface="Arial" panose="020B0604020202020204" pitchFamily="34" charset="0"/>
                <a:cs typeface="Arial" panose="020B0604020202020204" pitchFamily="34" charset="0"/>
              </a:rPr>
            </a:br>
            <a:br>
              <a:rPr lang="en-US" sz="600" b="1">
                <a:solidFill>
                  <a:srgbClr val="FFFFFF"/>
                </a:solidFill>
                <a:latin typeface="Arial" panose="020B0604020202020204" pitchFamily="34" charset="0"/>
                <a:cs typeface="Arial" panose="020B0604020202020204" pitchFamily="34" charset="0"/>
              </a:rPr>
            </a:br>
            <a:r>
              <a:rPr lang="en-US" sz="2000">
                <a:solidFill>
                  <a:srgbClr val="1B1464"/>
                </a:solidFill>
                <a:latin typeface="Arial" panose="020B0604020202020204" pitchFamily="34" charset="0"/>
                <a:cs typeface="Arial" panose="020B0604020202020204" pitchFamily="34" charset="0"/>
              </a:rPr>
              <a:t>of U.S. consumers have </a:t>
            </a:r>
            <a:r>
              <a:rPr lang="en-US" sz="2000" b="1">
                <a:solidFill>
                  <a:schemeClr val="bg1"/>
                </a:solidFill>
                <a:latin typeface="Arial" panose="020B0604020202020204" pitchFamily="34" charset="0"/>
                <a:cs typeface="Arial" panose="020B0604020202020204" pitchFamily="34" charset="0"/>
              </a:rPr>
              <a:t>installed or used an ad blocker</a:t>
            </a:r>
            <a:r>
              <a:rPr lang="en-US" sz="2000">
                <a:solidFill>
                  <a:srgbClr val="1B1464"/>
                </a:solidFill>
                <a:latin typeface="Arial" panose="020B0604020202020204" pitchFamily="34" charset="0"/>
                <a:cs typeface="Arial" panose="020B0604020202020204" pitchFamily="34" charset="0"/>
              </a:rPr>
              <a:t> on their </a:t>
            </a:r>
            <a:r>
              <a:rPr lang="en-US" sz="2000" b="1">
                <a:solidFill>
                  <a:schemeClr val="bg1"/>
                </a:solidFill>
                <a:latin typeface="Arial" panose="020B0604020202020204" pitchFamily="34" charset="0"/>
                <a:cs typeface="Arial" panose="020B0604020202020204" pitchFamily="34" charset="0"/>
              </a:rPr>
              <a:t>web browser or mobile device</a:t>
            </a:r>
            <a:endParaRPr lang="en-US" sz="2400" b="1">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AC8F73E-699D-208A-4E08-C6808C9359A0}"/>
              </a:ext>
            </a:extLst>
          </p:cNvPr>
          <p:cNvSpPr txBox="1"/>
          <p:nvPr/>
        </p:nvSpPr>
        <p:spPr>
          <a:xfrm>
            <a:off x="483207" y="6193036"/>
            <a:ext cx="56127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Source: </a:t>
            </a:r>
            <a:r>
              <a:rPr lang="en-US" sz="800">
                <a:solidFill>
                  <a:schemeClr val="bg1"/>
                </a:solidFill>
                <a:latin typeface="Arial" panose="020B0604020202020204" pitchFamily="34" charset="0"/>
              </a:rPr>
              <a:t>YouGov, </a:t>
            </a:r>
            <a:r>
              <a:rPr lang="en-US" sz="800" i="1">
                <a:solidFill>
                  <a:schemeClr val="bg1"/>
                </a:solidFill>
                <a:latin typeface="Arial" panose="020B0604020202020204" pitchFamily="34" charset="0"/>
              </a:rPr>
              <a:t>48 market research – Two in five consumers don’t use ad blockers</a:t>
            </a:r>
            <a:r>
              <a:rPr lang="en-US" sz="800">
                <a:solidFill>
                  <a:schemeClr val="bg1"/>
                </a:solidFill>
                <a:latin typeface="Arial" panose="020B0604020202020204" pitchFamily="34" charset="0"/>
              </a:rPr>
              <a:t>, April 2024.</a:t>
            </a:r>
            <a:r>
              <a:rPr lang="en-US" sz="800" i="1">
                <a:solidFill>
                  <a:schemeClr val="bg1"/>
                </a:solidFill>
                <a:latin typeface="Arial" panose="020B0604020202020204" pitchFamily="34" charset="0"/>
              </a:rPr>
              <a:t> *</a:t>
            </a:r>
            <a:r>
              <a:rPr lang="en-US" sz="800">
                <a:solidFill>
                  <a:schemeClr val="bg1"/>
                </a:solidFill>
                <a:latin typeface="Arial" panose="020B0604020202020204" pitchFamily="34" charset="0"/>
              </a:rPr>
              <a:t>Google Play Store, </a:t>
            </a:r>
            <a:r>
              <a:rPr lang="en-US" sz="800" i="1" err="1">
                <a:solidFill>
                  <a:schemeClr val="bg1"/>
                </a:solidFill>
                <a:latin typeface="Arial" panose="020B0604020202020204" pitchFamily="34" charset="0"/>
              </a:rPr>
              <a:t>Adblock</a:t>
            </a:r>
            <a:r>
              <a:rPr lang="en-US" sz="800" i="1">
                <a:solidFill>
                  <a:schemeClr val="bg1"/>
                </a:solidFill>
                <a:latin typeface="Arial" panose="020B0604020202020204" pitchFamily="34" charset="0"/>
              </a:rPr>
              <a:t> Plus - free ad blocker</a:t>
            </a:r>
            <a:r>
              <a:rPr lang="en-US" sz="800">
                <a:solidFill>
                  <a:schemeClr val="bg1"/>
                </a:solidFill>
                <a:latin typeface="Arial" panose="020B0604020202020204" pitchFamily="34" charset="0"/>
              </a:rPr>
              <a:t>, as of 1/22/26.</a:t>
            </a:r>
            <a:endParaRPr kumimoji="0" lang="en-US" sz="800" b="0" i="1"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72CCA119-69A1-9B40-7564-E713967FD22D}"/>
              </a:ext>
            </a:extLst>
          </p:cNvPr>
          <p:cNvSpPr/>
          <p:nvPr/>
        </p:nvSpPr>
        <p:spPr>
          <a:xfrm>
            <a:off x="0" y="0"/>
            <a:ext cx="1227812"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Ad Blocking</a:t>
            </a:r>
          </a:p>
        </p:txBody>
      </p:sp>
      <p:sp>
        <p:nvSpPr>
          <p:cNvPr id="22" name="TextBox 21">
            <a:extLst>
              <a:ext uri="{FF2B5EF4-FFF2-40B4-BE49-F238E27FC236}">
                <a16:creationId xmlns:a16="http://schemas.microsoft.com/office/drawing/2014/main" id="{F046B098-D5F9-2390-9D1F-65A1F0416BF9}"/>
              </a:ext>
            </a:extLst>
          </p:cNvPr>
          <p:cNvSpPr txBox="1"/>
          <p:nvPr/>
        </p:nvSpPr>
        <p:spPr>
          <a:xfrm>
            <a:off x="6452235" y="3778104"/>
            <a:ext cx="5383530" cy="2231380"/>
          </a:xfrm>
          <a:prstGeom prst="rect">
            <a:avLst/>
          </a:prstGeom>
          <a:noFill/>
        </p:spPr>
        <p:txBody>
          <a:bodyPr wrap="square" rtlCol="0">
            <a:spAutoFit/>
          </a:bodyPr>
          <a:lstStyle/>
          <a:p>
            <a:pPr algn="ctr"/>
            <a:br>
              <a:rPr lang="en-US" sz="700">
                <a:solidFill>
                  <a:srgbClr val="FFFFFF"/>
                </a:solidFill>
                <a:latin typeface="Arial" panose="020B0604020202020204" pitchFamily="34" charset="0"/>
                <a:cs typeface="Arial" panose="020B0604020202020204" pitchFamily="34" charset="0"/>
              </a:rPr>
            </a:br>
            <a:r>
              <a:rPr lang="en-US" sz="6600" b="1">
                <a:ln w="19050">
                  <a:solidFill>
                    <a:srgbClr val="1B1464"/>
                  </a:solidFill>
                </a:ln>
                <a:solidFill>
                  <a:srgbClr val="ED3C8D"/>
                </a:solidFill>
                <a:latin typeface="Arial" panose="020B0604020202020204" pitchFamily="34" charset="0"/>
                <a:cs typeface="Arial" panose="020B0604020202020204" pitchFamily="34" charset="0"/>
              </a:rPr>
              <a:t>500+ Million</a:t>
            </a:r>
            <a:br>
              <a:rPr lang="en-US" sz="6600" b="1">
                <a:ln w="19050">
                  <a:solidFill>
                    <a:srgbClr val="1B1464"/>
                  </a:solidFill>
                </a:ln>
                <a:solidFill>
                  <a:srgbClr val="FFFFFF"/>
                </a:solidFill>
                <a:latin typeface="Arial" panose="020B0604020202020204" pitchFamily="34" charset="0"/>
                <a:cs typeface="Arial" panose="020B0604020202020204" pitchFamily="34" charset="0"/>
              </a:rPr>
            </a:br>
            <a:br>
              <a:rPr lang="en-US" sz="600" b="1">
                <a:solidFill>
                  <a:srgbClr val="FFFFFF"/>
                </a:solidFill>
                <a:latin typeface="Arial" panose="020B0604020202020204" pitchFamily="34" charset="0"/>
                <a:cs typeface="Arial" panose="020B0604020202020204" pitchFamily="34" charset="0"/>
              </a:rPr>
            </a:br>
            <a:r>
              <a:rPr lang="en-US" sz="2000" b="1">
                <a:solidFill>
                  <a:srgbClr val="ED3C8D"/>
                </a:solidFill>
                <a:latin typeface="Arial" panose="020B0604020202020204" pitchFamily="34" charset="0"/>
                <a:cs typeface="Arial" panose="020B0604020202020204" pitchFamily="34" charset="0"/>
              </a:rPr>
              <a:t>global downloads for AdBlock Plus</a:t>
            </a:r>
            <a:r>
              <a:rPr lang="en-US" sz="2000">
                <a:solidFill>
                  <a:srgbClr val="ED3C8D"/>
                </a:solidFill>
                <a:latin typeface="Arial" panose="020B0604020202020204" pitchFamily="34" charset="0"/>
                <a:cs typeface="Arial" panose="020B0604020202020204" pitchFamily="34" charset="0"/>
              </a:rPr>
              <a:t>,</a:t>
            </a:r>
            <a:br>
              <a:rPr lang="en-US" sz="2000">
                <a:solidFill>
                  <a:srgbClr val="1B1464"/>
                </a:solidFill>
                <a:latin typeface="Arial" panose="020B0604020202020204" pitchFamily="34" charset="0"/>
                <a:cs typeface="Arial" panose="020B0604020202020204" pitchFamily="34" charset="0"/>
              </a:rPr>
            </a:br>
            <a:r>
              <a:rPr lang="en-US" sz="2000">
                <a:solidFill>
                  <a:srgbClr val="1B1464"/>
                </a:solidFill>
                <a:latin typeface="Arial" panose="020B0604020202020204" pitchFamily="34" charset="0"/>
                <a:cs typeface="Arial" panose="020B0604020202020204" pitchFamily="34" charset="0"/>
              </a:rPr>
              <a:t>not accounting for downloads of other popular ad blockers like AdBlock, </a:t>
            </a:r>
            <a:r>
              <a:rPr lang="en-US" sz="2000" err="1">
                <a:solidFill>
                  <a:srgbClr val="1B1464"/>
                </a:solidFill>
                <a:latin typeface="Arial" panose="020B0604020202020204" pitchFamily="34" charset="0"/>
                <a:cs typeface="Arial" panose="020B0604020202020204" pitchFamily="34" charset="0"/>
              </a:rPr>
              <a:t>uBlock</a:t>
            </a:r>
            <a:r>
              <a:rPr lang="en-US" sz="2000">
                <a:solidFill>
                  <a:srgbClr val="1B1464"/>
                </a:solidFill>
                <a:latin typeface="Arial" panose="020B0604020202020204" pitchFamily="34" charset="0"/>
                <a:cs typeface="Arial" panose="020B0604020202020204" pitchFamily="34" charset="0"/>
              </a:rPr>
              <a:t> Origin, etc.*</a:t>
            </a:r>
            <a:endParaRPr lang="en-US" sz="2400" b="1">
              <a:solidFill>
                <a:schemeClr val="bg1"/>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9CE72646-574D-3448-2694-7CEBD3F374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19590" y="2054404"/>
            <a:ext cx="1648820" cy="1648820"/>
          </a:xfrm>
          <a:prstGeom prst="rect">
            <a:avLst/>
          </a:prstGeom>
        </p:spPr>
      </p:pic>
      <p:pic>
        <p:nvPicPr>
          <p:cNvPr id="30" name="Picture 29">
            <a:extLst>
              <a:ext uri="{FF2B5EF4-FFF2-40B4-BE49-F238E27FC236}">
                <a16:creationId xmlns:a16="http://schemas.microsoft.com/office/drawing/2014/main" id="{3BD243AD-B4FA-AB44-D62A-227492B7DA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3590" y="2054404"/>
            <a:ext cx="1648820" cy="1648820"/>
          </a:xfrm>
          <a:prstGeom prst="rect">
            <a:avLst/>
          </a:prstGeom>
        </p:spPr>
      </p:pic>
      <p:sp>
        <p:nvSpPr>
          <p:cNvPr id="3" name="Rectangle 2">
            <a:extLst>
              <a:ext uri="{FF2B5EF4-FFF2-40B4-BE49-F238E27FC236}">
                <a16:creationId xmlns:a16="http://schemas.microsoft.com/office/drawing/2014/main" id="{FA1CBEA1-A7AD-DF75-17EC-F656CA48CBA3}"/>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Even when a real digital ad can reach a real human, nearly half of online consumers might not see it anyways due to their use of an ad blocker</a:t>
            </a:r>
          </a:p>
        </p:txBody>
      </p:sp>
      <p:sp>
        <p:nvSpPr>
          <p:cNvPr id="5" name="TextBox 4">
            <a:extLst>
              <a:ext uri="{FF2B5EF4-FFF2-40B4-BE49-F238E27FC236}">
                <a16:creationId xmlns:a16="http://schemas.microsoft.com/office/drawing/2014/main" id="{29CE140B-408C-85F4-136E-A6F0C4A68082}"/>
              </a:ext>
            </a:extLst>
          </p:cNvPr>
          <p:cNvSpPr txBox="1"/>
          <p:nvPr/>
        </p:nvSpPr>
        <p:spPr>
          <a:xfrm>
            <a:off x="322730" y="1320995"/>
            <a:ext cx="11836540"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200">
                <a:solidFill>
                  <a:srgbClr val="1B1464"/>
                </a:solidFill>
                <a:latin typeface="Arial" panose="020B0604020202020204" pitchFamily="34" charset="0"/>
              </a:rPr>
              <a:t>The widespread usage of ad blockers limits audience reach and obscures digital measurement metrics for marketers</a:t>
            </a:r>
          </a:p>
        </p:txBody>
      </p:sp>
      <p:pic>
        <p:nvPicPr>
          <p:cNvPr id="2" name="Picture 1">
            <a:extLst>
              <a:ext uri="{FF2B5EF4-FFF2-40B4-BE49-F238E27FC236}">
                <a16:creationId xmlns:a16="http://schemas.microsoft.com/office/drawing/2014/main" id="{9CCC31DD-E0AC-BB6B-B59B-50342D9976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166F6833-39EB-B6EF-2C27-6ED3945C7F5B}"/>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7587E797-69FF-EADD-13CD-329393AC47D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148857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a:extLst>
            <a:ext uri="{FF2B5EF4-FFF2-40B4-BE49-F238E27FC236}">
              <a16:creationId xmlns:a16="http://schemas.microsoft.com/office/drawing/2014/main" id="{CD7C153B-995F-ED70-6E83-5DD229AC637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6D6FD49-1762-FEF7-D6A0-AB81C37F5B96}"/>
              </a:ext>
            </a:extLst>
          </p:cNvPr>
          <p:cNvSpPr/>
          <p:nvPr/>
        </p:nvSpPr>
        <p:spPr>
          <a:xfrm>
            <a:off x="158060" y="2400713"/>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C987891D-688E-732C-C2CE-1D0F17FDE547}"/>
              </a:ext>
            </a:extLst>
          </p:cNvPr>
          <p:cNvSpPr txBox="1"/>
          <p:nvPr/>
        </p:nvSpPr>
        <p:spPr>
          <a:xfrm>
            <a:off x="180103" y="2435939"/>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1</a:t>
            </a:r>
          </a:p>
        </p:txBody>
      </p:sp>
      <p:sp>
        <p:nvSpPr>
          <p:cNvPr id="22" name="TextBox 21">
            <a:extLst>
              <a:ext uri="{FF2B5EF4-FFF2-40B4-BE49-F238E27FC236}">
                <a16:creationId xmlns:a16="http://schemas.microsoft.com/office/drawing/2014/main" id="{B1AC742F-2155-0773-3C42-C3AB40E40151}"/>
              </a:ext>
            </a:extLst>
          </p:cNvPr>
          <p:cNvSpPr txBox="1"/>
          <p:nvPr/>
        </p:nvSpPr>
        <p:spPr>
          <a:xfrm>
            <a:off x="158060" y="4423559"/>
            <a:ext cx="284562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Audience</a:t>
            </a:r>
          </a:p>
          <a:p>
            <a:pPr lvl="0" algn="ctr">
              <a:defRPr/>
            </a:pP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many people</a:t>
            </a:r>
            <a:b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online are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 </a:t>
            </a:r>
            <a:endParaRPr kumimoji="0" lang="en-US" sz="11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35FF40F4-5C60-79BC-4E55-DE8B9C541A59}"/>
              </a:ext>
            </a:extLst>
          </p:cNvPr>
          <p:cNvSpPr/>
          <p:nvPr/>
        </p:nvSpPr>
        <p:spPr>
          <a:xfrm>
            <a:off x="3186855"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95A8C078-D0E6-9C45-E388-6FEAF9BC7B08}"/>
              </a:ext>
            </a:extLst>
          </p:cNvPr>
          <p:cNvSpPr txBox="1"/>
          <p:nvPr/>
        </p:nvSpPr>
        <p:spPr>
          <a:xfrm>
            <a:off x="3213851"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2</a:t>
            </a:r>
          </a:p>
        </p:txBody>
      </p:sp>
      <p:sp>
        <p:nvSpPr>
          <p:cNvPr id="2" name="Rectangle 1">
            <a:extLst>
              <a:ext uri="{FF2B5EF4-FFF2-40B4-BE49-F238E27FC236}">
                <a16:creationId xmlns:a16="http://schemas.microsoft.com/office/drawing/2014/main" id="{33A5CF5E-9F03-9F68-8C67-7E6DCE69A1A8}"/>
              </a:ext>
            </a:extLst>
          </p:cNvPr>
          <p:cNvSpPr/>
          <p:nvPr/>
        </p:nvSpPr>
        <p:spPr>
          <a:xfrm>
            <a:off x="6218962" y="2407868"/>
            <a:ext cx="2845626" cy="3161887"/>
          </a:xfrm>
          <a:prstGeom prst="rect">
            <a:avLst/>
          </a:prstGeom>
          <a:solidFill>
            <a:srgbClr val="4EBEA4"/>
          </a:solid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598AE60-48E5-D51A-064A-C4B287B91A3F}"/>
              </a:ext>
            </a:extLst>
          </p:cNvPr>
          <p:cNvSpPr txBox="1"/>
          <p:nvPr/>
        </p:nvSpPr>
        <p:spPr>
          <a:xfrm>
            <a:off x="6241748"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solidFill>
                <a:effectLst/>
                <a:uLnTx/>
                <a:uFillTx/>
                <a:latin typeface="Arial" panose="020B0604020202020204" pitchFamily="34" charset="0"/>
                <a:ea typeface="+mn-ea"/>
                <a:cs typeface="+mn-cs"/>
              </a:rPr>
              <a:t>3</a:t>
            </a:r>
          </a:p>
        </p:txBody>
      </p:sp>
      <p:sp>
        <p:nvSpPr>
          <p:cNvPr id="3" name="Rectangle 2">
            <a:extLst>
              <a:ext uri="{FF2B5EF4-FFF2-40B4-BE49-F238E27FC236}">
                <a16:creationId xmlns:a16="http://schemas.microsoft.com/office/drawing/2014/main" id="{48AB6F34-E1D7-FC04-4FDB-2DAE36C04403}"/>
              </a:ext>
            </a:extLst>
          </p:cNvPr>
          <p:cNvSpPr/>
          <p:nvPr/>
        </p:nvSpPr>
        <p:spPr>
          <a:xfrm>
            <a:off x="277091" y="428839"/>
            <a:ext cx="112743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EBEA4"/>
                </a:solidFill>
                <a:effectLst/>
                <a:uLnTx/>
                <a:uFillTx/>
                <a:latin typeface="Arial" panose="020B0604020202020204" pitchFamily="34" charset="0"/>
                <a:ea typeface="+mn-ea"/>
                <a:cs typeface="+mn-cs"/>
              </a:rPr>
              <a:t>Products &amp; Services: How many products, services and ads online are fake?</a:t>
            </a:r>
          </a:p>
        </p:txBody>
      </p:sp>
      <p:sp>
        <p:nvSpPr>
          <p:cNvPr id="5" name="Rectangle 4">
            <a:extLst>
              <a:ext uri="{FF2B5EF4-FFF2-40B4-BE49-F238E27FC236}">
                <a16:creationId xmlns:a16="http://schemas.microsoft.com/office/drawing/2014/main" id="{1ABAE4E8-8934-36B9-437D-C71DCD929767}"/>
              </a:ext>
            </a:extLst>
          </p:cNvPr>
          <p:cNvSpPr/>
          <p:nvPr/>
        </p:nvSpPr>
        <p:spPr>
          <a:xfrm>
            <a:off x="9207897"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60DB29A-175B-FB24-C0FF-6CF69F061E46}"/>
              </a:ext>
            </a:extLst>
          </p:cNvPr>
          <p:cNvSpPr txBox="1"/>
          <p:nvPr/>
        </p:nvSpPr>
        <p:spPr>
          <a:xfrm>
            <a:off x="9235630"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4</a:t>
            </a:r>
          </a:p>
        </p:txBody>
      </p:sp>
      <p:sp>
        <p:nvSpPr>
          <p:cNvPr id="15" name="TextBox 14">
            <a:extLst>
              <a:ext uri="{FF2B5EF4-FFF2-40B4-BE49-F238E27FC236}">
                <a16:creationId xmlns:a16="http://schemas.microsoft.com/office/drawing/2014/main" id="{68A7B718-DE04-1C8F-750D-9FFA32D7A48B}"/>
              </a:ext>
            </a:extLst>
          </p:cNvPr>
          <p:cNvSpPr txBox="1"/>
          <p:nvPr/>
        </p:nvSpPr>
        <p:spPr>
          <a:xfrm>
            <a:off x="3186855" y="4423559"/>
            <a:ext cx="284562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Advertising</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much ad inventory</a:t>
            </a:r>
            <a:b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is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endParaRPr kumimoji="0" lang="en-US" sz="20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8C55532F-B7AA-5CC6-3C36-25F8E341FA88}"/>
              </a:ext>
            </a:extLst>
          </p:cNvPr>
          <p:cNvSpPr txBox="1"/>
          <p:nvPr/>
        </p:nvSpPr>
        <p:spPr>
          <a:xfrm>
            <a:off x="6031367" y="4423559"/>
            <a:ext cx="3220816" cy="907941"/>
          </a:xfrm>
          <a:prstGeom prst="rect">
            <a:avLst/>
          </a:prstGeom>
          <a:noFill/>
        </p:spPr>
        <p:txBody>
          <a:bodyPr wrap="square">
            <a:spAutoFit/>
          </a:bodyPr>
          <a:lstStyle/>
          <a:p>
            <a:pPr lvl="0" algn="ctr">
              <a:defRPr/>
            </a:pPr>
            <a:r>
              <a:rPr lang="en-US" sz="2100" b="1" u="sng">
                <a:solidFill>
                  <a:schemeClr val="bg1"/>
                </a:solidFill>
                <a:latin typeface="Arial" panose="020B0604020202020204" pitchFamily="34" charset="0"/>
              </a:rPr>
              <a:t>Products &amp; Services</a:t>
            </a:r>
            <a:br>
              <a:rPr lang="en-US" sz="2800" b="1" u="sng">
                <a:solidFill>
                  <a:schemeClr val="bg1"/>
                </a:solidFill>
                <a:latin typeface="Arial" panose="020B0604020202020204" pitchFamily="34" charset="0"/>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How many products, services and ads online are </a:t>
            </a:r>
            <a:r>
              <a:rPr lang="en-US" sz="1600">
                <a:solidFill>
                  <a:schemeClr val="bg1"/>
                </a:solidFill>
                <a:latin typeface="Arial" panose="020B0604020202020204" pitchFamily="34" charset="0"/>
              </a:rPr>
              <a:t>fake</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a:t>
            </a:r>
          </a:p>
        </p:txBody>
      </p:sp>
      <p:sp>
        <p:nvSpPr>
          <p:cNvPr id="18" name="TextBox 17">
            <a:extLst>
              <a:ext uri="{FF2B5EF4-FFF2-40B4-BE49-F238E27FC236}">
                <a16:creationId xmlns:a16="http://schemas.microsoft.com/office/drawing/2014/main" id="{3AAE5846-6E44-C836-D502-2A692E30DD4F}"/>
              </a:ext>
            </a:extLst>
          </p:cNvPr>
          <p:cNvSpPr txBox="1"/>
          <p:nvPr/>
        </p:nvSpPr>
        <p:spPr>
          <a:xfrm>
            <a:off x="9219620" y="4423559"/>
            <a:ext cx="2822180"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Content</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much online</a:t>
            </a:r>
            <a:b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br>
            <a:r>
              <a:rPr lang="en-US" sz="1600">
                <a:solidFill>
                  <a:schemeClr val="bg1">
                    <a:lumMod val="85000"/>
                  </a:schemeClr>
                </a:solidFill>
                <a:latin typeface="Arial" panose="020B0604020202020204" pitchFamily="34" charset="0"/>
              </a:rPr>
              <a:t>content </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 is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p>
        </p:txBody>
      </p:sp>
      <p:pic>
        <p:nvPicPr>
          <p:cNvPr id="27" name="Picture 26">
            <a:extLst>
              <a:ext uri="{FF2B5EF4-FFF2-40B4-BE49-F238E27FC236}">
                <a16:creationId xmlns:a16="http://schemas.microsoft.com/office/drawing/2014/main" id="{F8249A76-44C1-F82D-F33B-C1E54E6C10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82691" y="2950060"/>
            <a:ext cx="1318168" cy="1318168"/>
          </a:xfrm>
          <a:prstGeom prst="rect">
            <a:avLst/>
          </a:prstGeom>
        </p:spPr>
      </p:pic>
      <p:pic>
        <p:nvPicPr>
          <p:cNvPr id="16" name="Picture 15">
            <a:extLst>
              <a:ext uri="{FF2B5EF4-FFF2-40B4-BE49-F238E27FC236}">
                <a16:creationId xmlns:a16="http://schemas.microsoft.com/office/drawing/2014/main" id="{A5D6092F-063F-D9EF-A940-89331A478F3E}"/>
              </a:ext>
            </a:extLst>
          </p:cNvPr>
          <p:cNvPicPr>
            <a:picLocks noChangeAspect="1"/>
          </p:cNvPicPr>
          <p:nvPr/>
        </p:nvPicPr>
        <p:blipFill>
          <a:blip r:embed="rId4" cstate="print">
            <a:grayscl/>
            <a:alphaModFix amt="20000"/>
            <a:extLst>
              <a:ext uri="{28A0092B-C50C-407E-A947-70E740481C1C}">
                <a14:useLocalDpi xmlns:a14="http://schemas.microsoft.com/office/drawing/2010/main"/>
              </a:ext>
            </a:extLst>
          </a:blip>
          <a:stretch>
            <a:fillRect/>
          </a:stretch>
        </p:blipFill>
        <p:spPr>
          <a:xfrm>
            <a:off x="9971626" y="2950060"/>
            <a:ext cx="1318168" cy="1318168"/>
          </a:xfrm>
          <a:prstGeom prst="rect">
            <a:avLst/>
          </a:prstGeom>
        </p:spPr>
      </p:pic>
      <p:pic>
        <p:nvPicPr>
          <p:cNvPr id="23" name="Picture 22">
            <a:extLst>
              <a:ext uri="{FF2B5EF4-FFF2-40B4-BE49-F238E27FC236}">
                <a16:creationId xmlns:a16="http://schemas.microsoft.com/office/drawing/2014/main" id="{EF88E64A-861A-E7CB-6E45-F76FA5C763FC}"/>
              </a:ext>
            </a:extLst>
          </p:cNvPr>
          <p:cNvPicPr>
            <a:picLocks noChangeAspect="1"/>
          </p:cNvPicPr>
          <p:nvPr/>
        </p:nvPicPr>
        <p:blipFill>
          <a:blip r:embed="rId5" cstate="print">
            <a:grayscl/>
            <a:alphaModFix amt="20000"/>
            <a:extLst>
              <a:ext uri="{28A0092B-C50C-407E-A947-70E740481C1C}">
                <a14:useLocalDpi xmlns:a14="http://schemas.microsoft.com/office/drawing/2010/main"/>
              </a:ext>
            </a:extLst>
          </a:blip>
          <a:stretch>
            <a:fillRect/>
          </a:stretch>
        </p:blipFill>
        <p:spPr>
          <a:xfrm>
            <a:off x="921789" y="2950060"/>
            <a:ext cx="1318168" cy="1318168"/>
          </a:xfrm>
          <a:prstGeom prst="rect">
            <a:avLst/>
          </a:prstGeom>
        </p:spPr>
      </p:pic>
      <p:pic>
        <p:nvPicPr>
          <p:cNvPr id="25" name="Picture 24">
            <a:extLst>
              <a:ext uri="{FF2B5EF4-FFF2-40B4-BE49-F238E27FC236}">
                <a16:creationId xmlns:a16="http://schemas.microsoft.com/office/drawing/2014/main" id="{8EC763F1-7CF4-F47F-7E08-9950D557A3E7}"/>
              </a:ext>
            </a:extLst>
          </p:cNvPr>
          <p:cNvPicPr>
            <a:picLocks noChangeAspect="1"/>
          </p:cNvPicPr>
          <p:nvPr/>
        </p:nvPicPr>
        <p:blipFill>
          <a:blip r:embed="rId6" cstate="print">
            <a:grayscl/>
            <a:alphaModFix amt="20000"/>
            <a:extLst>
              <a:ext uri="{28A0092B-C50C-407E-A947-70E740481C1C}">
                <a14:useLocalDpi xmlns:a14="http://schemas.microsoft.com/office/drawing/2010/main"/>
              </a:ext>
            </a:extLst>
          </a:blip>
          <a:stretch>
            <a:fillRect/>
          </a:stretch>
        </p:blipFill>
        <p:spPr>
          <a:xfrm>
            <a:off x="3950584" y="2950060"/>
            <a:ext cx="1318168" cy="1318168"/>
          </a:xfrm>
          <a:prstGeom prst="rect">
            <a:avLst/>
          </a:prstGeom>
        </p:spPr>
      </p:pic>
      <p:pic>
        <p:nvPicPr>
          <p:cNvPr id="9" name="Picture 8">
            <a:extLst>
              <a:ext uri="{FF2B5EF4-FFF2-40B4-BE49-F238E27FC236}">
                <a16:creationId xmlns:a16="http://schemas.microsoft.com/office/drawing/2014/main" id="{7E028252-F6BD-6499-82ED-0310C1AD70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2" name="Slide Number Placeholder 5">
            <a:extLst>
              <a:ext uri="{FF2B5EF4-FFF2-40B4-BE49-F238E27FC236}">
                <a16:creationId xmlns:a16="http://schemas.microsoft.com/office/drawing/2014/main" id="{9380F229-71B0-9BB4-B8F4-3F0FC1FC495A}"/>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3906884F-8763-A5D8-ACF4-8DFF6316B52D}"/>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145842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4977C-79A2-1EDA-5E66-A57A256DD75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5657A11-FAA7-A8CF-0509-F8A68CE92B5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1435" y="1685013"/>
            <a:ext cx="12243435" cy="5172987"/>
          </a:xfrm>
          <a:prstGeom prst="rect">
            <a:avLst/>
          </a:prstGeom>
        </p:spPr>
      </p:pic>
      <p:sp>
        <p:nvSpPr>
          <p:cNvPr id="4" name="Rectangle 3">
            <a:extLst>
              <a:ext uri="{FF2B5EF4-FFF2-40B4-BE49-F238E27FC236}">
                <a16:creationId xmlns:a16="http://schemas.microsoft.com/office/drawing/2014/main" id="{8EF0EE21-D666-09B1-87BE-FC255091C468}"/>
              </a:ext>
            </a:extLst>
          </p:cNvPr>
          <p:cNvSpPr/>
          <p:nvPr/>
        </p:nvSpPr>
        <p:spPr>
          <a:xfrm>
            <a:off x="0" y="0"/>
            <a:ext cx="2232660"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Consumer Scam Impact</a:t>
            </a:r>
          </a:p>
        </p:txBody>
      </p:sp>
      <p:sp>
        <p:nvSpPr>
          <p:cNvPr id="9" name="Rectangle 8">
            <a:extLst>
              <a:ext uri="{FF2B5EF4-FFF2-40B4-BE49-F238E27FC236}">
                <a16:creationId xmlns:a16="http://schemas.microsoft.com/office/drawing/2014/main" id="{09000044-BB6E-8848-5415-1F5BD962751F}"/>
              </a:ext>
            </a:extLst>
          </p:cNvPr>
          <p:cNvSpPr/>
          <p:nvPr/>
        </p:nvSpPr>
        <p:spPr>
          <a:xfrm>
            <a:off x="-4764" y="1685013"/>
            <a:ext cx="12201526" cy="5172987"/>
          </a:xfrm>
          <a:prstGeom prst="rect">
            <a:avLst/>
          </a:prstGeom>
          <a:solidFill>
            <a:srgbClr val="1B146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5AF567FA-83E5-6137-ED38-FDF89822E078}"/>
              </a:ext>
            </a:extLst>
          </p:cNvPr>
          <p:cNvSpPr/>
          <p:nvPr/>
        </p:nvSpPr>
        <p:spPr>
          <a:xfrm>
            <a:off x="6397095" y="2544891"/>
            <a:ext cx="4204488" cy="3299130"/>
          </a:xfrm>
          <a:prstGeom prst="roundRect">
            <a:avLst/>
          </a:prstGeom>
          <a:solidFill>
            <a:srgbClr val="FFFFFF">
              <a:alpha val="84706"/>
            </a:srgbClr>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32F98026-672E-A9B2-5CDB-57D86EFAE205}"/>
              </a:ext>
            </a:extLst>
          </p:cNvPr>
          <p:cNvSpPr/>
          <p:nvPr/>
        </p:nvSpPr>
        <p:spPr>
          <a:xfrm>
            <a:off x="1590418" y="2544891"/>
            <a:ext cx="4204489" cy="3299130"/>
          </a:xfrm>
          <a:prstGeom prst="roundRect">
            <a:avLst/>
          </a:prstGeom>
          <a:solidFill>
            <a:srgbClr val="FFFFFF">
              <a:alpha val="84706"/>
            </a:srgbClr>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7DDA1C-3FA8-C567-D974-9D8FC8B7BFC7}"/>
              </a:ext>
            </a:extLst>
          </p:cNvPr>
          <p:cNvSpPr txBox="1"/>
          <p:nvPr/>
        </p:nvSpPr>
        <p:spPr>
          <a:xfrm>
            <a:off x="1590417" y="3754990"/>
            <a:ext cx="4204490"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12700">
                  <a:solidFill>
                    <a:srgbClr val="1B1464"/>
                  </a:solidFill>
                </a:ln>
                <a:solidFill>
                  <a:srgbClr val="4EBEA4"/>
                </a:solidFill>
                <a:latin typeface="Arial" panose="020B0604020202020204" pitchFamily="34" charset="0"/>
                <a:cs typeface="Arial" panose="020B0604020202020204" pitchFamily="34" charset="0"/>
              </a:rPr>
              <a:t>73</a:t>
            </a:r>
            <a:r>
              <a:rPr kumimoji="0" lang="en-US" sz="6600" b="1" i="0" u="none" strike="noStrike" kern="1200" cap="none" spc="0" normalizeH="0" baseline="0" noProof="0">
                <a:ln w="12700">
                  <a:solidFill>
                    <a:srgbClr val="1B1464"/>
                  </a:solidFill>
                </a:ln>
                <a:solidFill>
                  <a:srgbClr val="4EBEA4"/>
                </a:solidFill>
                <a:effectLst/>
                <a:uLnTx/>
                <a:uFillTx/>
                <a:latin typeface="Arial" panose="020B0604020202020204" pitchFamily="34" charset="0"/>
                <a:ea typeface="+mn-ea"/>
                <a:cs typeface="Arial" panose="020B0604020202020204" pitchFamily="34" charset="0"/>
              </a:rPr>
              <a:t>%</a:t>
            </a:r>
          </a:p>
          <a:p>
            <a:pPr lvl="0" algn="ctr">
              <a:defRPr/>
            </a:pPr>
            <a:r>
              <a:rPr lang="en-US" sz="2000" b="1" kern="100">
                <a:solidFill>
                  <a:srgbClr val="4EBEA4"/>
                </a:solidFill>
                <a:latin typeface="Arial" panose="020B0604020202020204" pitchFamily="34" charset="0"/>
                <a:ea typeface="Aptos" panose="020B0004020202020204" pitchFamily="34" charset="0"/>
                <a:cs typeface="Arial" panose="020B0604020202020204" pitchFamily="34" charset="0"/>
              </a:rPr>
              <a:t>experienced</a:t>
            </a:r>
            <a:r>
              <a:rPr lang="en-US" sz="2000" kern="100">
                <a:solidFill>
                  <a:srgbClr val="002060"/>
                </a:solidFill>
                <a:latin typeface="Arial" panose="020B0604020202020204" pitchFamily="34" charset="0"/>
                <a:ea typeface="Aptos" panose="020B0004020202020204" pitchFamily="34" charset="0"/>
                <a:cs typeface="Arial" panose="020B0604020202020204" pitchFamily="34" charset="0"/>
              </a:rPr>
              <a:t> at least one form</a:t>
            </a:r>
            <a:br>
              <a:rPr lang="en-US" sz="2000" kern="100">
                <a:solidFill>
                  <a:srgbClr val="002060"/>
                </a:solidFill>
                <a:latin typeface="Arial" panose="020B0604020202020204" pitchFamily="34" charset="0"/>
                <a:ea typeface="Aptos" panose="020B0004020202020204" pitchFamily="34" charset="0"/>
                <a:cs typeface="Arial" panose="020B0604020202020204" pitchFamily="34" charset="0"/>
              </a:rPr>
            </a:br>
            <a:r>
              <a:rPr lang="en-US" sz="2000" kern="100">
                <a:solidFill>
                  <a:srgbClr val="002060"/>
                </a:solidFill>
                <a:latin typeface="Arial" panose="020B0604020202020204" pitchFamily="34" charset="0"/>
                <a:ea typeface="Aptos" panose="020B0004020202020204" pitchFamily="34" charset="0"/>
                <a:cs typeface="Arial" panose="020B0604020202020204" pitchFamily="34" charset="0"/>
              </a:rPr>
              <a:t>of </a:t>
            </a:r>
            <a:r>
              <a:rPr lang="en-US" sz="2000" b="1" kern="100">
                <a:solidFill>
                  <a:srgbClr val="4EBEA4"/>
                </a:solidFill>
                <a:latin typeface="Arial" panose="020B0604020202020204" pitchFamily="34" charset="0"/>
                <a:ea typeface="Aptos" panose="020B0004020202020204" pitchFamily="34" charset="0"/>
                <a:cs typeface="Arial" panose="020B0604020202020204" pitchFamily="34" charset="0"/>
              </a:rPr>
              <a:t>online scam or attack</a:t>
            </a:r>
            <a:br>
              <a:rPr lang="en-US" sz="1600" b="1" kern="100">
                <a:solidFill>
                  <a:srgbClr val="002060"/>
                </a:solidFill>
                <a:latin typeface="Arial" panose="020B0604020202020204" pitchFamily="34" charset="0"/>
                <a:ea typeface="Aptos" panose="020B0004020202020204" pitchFamily="34" charset="0"/>
                <a:cs typeface="Arial" panose="020B0604020202020204" pitchFamily="34" charset="0"/>
              </a:rPr>
            </a:br>
            <a:r>
              <a:rPr lang="en-US" sz="1200" i="1" kern="100">
                <a:solidFill>
                  <a:srgbClr val="002060"/>
                </a:solidFill>
                <a:latin typeface="Arial" panose="020B0604020202020204" pitchFamily="34" charset="0"/>
                <a:ea typeface="Aptos" panose="020B0004020202020204" pitchFamily="34" charset="0"/>
                <a:cs typeface="Arial" panose="020B0604020202020204" pitchFamily="34" charset="0"/>
              </a:rPr>
              <a:t>(fraud, phishing, scam-product ads, etc.)</a:t>
            </a:r>
            <a:endParaRPr kumimoji="0" lang="en-US" sz="16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4E037AA2-37EC-3C31-2CFD-EFA7576FC937}"/>
              </a:ext>
            </a:extLst>
          </p:cNvPr>
          <p:cNvSpPr txBox="1"/>
          <p:nvPr/>
        </p:nvSpPr>
        <p:spPr>
          <a:xfrm>
            <a:off x="6397096" y="3728264"/>
            <a:ext cx="4204487"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12700">
                  <a:solidFill>
                    <a:srgbClr val="1B1464"/>
                  </a:solidFill>
                </a:ln>
                <a:solidFill>
                  <a:srgbClr val="4EBEA4"/>
                </a:solidFill>
                <a:latin typeface="Arial" panose="020B0604020202020204" pitchFamily="34" charset="0"/>
                <a:cs typeface="Arial" panose="020B0604020202020204" pitchFamily="34" charset="0"/>
              </a:rPr>
              <a:t>32</a:t>
            </a:r>
            <a:r>
              <a:rPr kumimoji="0" lang="en-US" sz="6600" b="1" i="0" u="none" strike="noStrike" kern="1200" cap="none" spc="0" normalizeH="0" baseline="0" noProof="0">
                <a:ln w="12700">
                  <a:solidFill>
                    <a:srgbClr val="1B1464"/>
                  </a:solidFill>
                </a:ln>
                <a:solidFill>
                  <a:srgbClr val="4EBEA4"/>
                </a:solidFill>
                <a:effectLst/>
                <a:uLnTx/>
                <a:uFillTx/>
                <a:latin typeface="Arial" panose="020B0604020202020204" pitchFamily="34" charset="0"/>
                <a:ea typeface="+mn-ea"/>
                <a:cs typeface="Arial" panose="020B0604020202020204" pitchFamily="34" charset="0"/>
              </a:rPr>
              <a:t>%</a:t>
            </a:r>
            <a:endParaRPr lang="en-US" sz="6600" b="1">
              <a:ln w="12700">
                <a:solidFill>
                  <a:srgbClr val="1B1464"/>
                </a:solidFill>
              </a:ln>
              <a:solidFill>
                <a:srgbClr val="4EBEA4"/>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00">
                <a:solidFill>
                  <a:srgbClr val="4EBEA4"/>
                </a:solidFill>
                <a:latin typeface="Arial" panose="020B0604020202020204" pitchFamily="34" charset="0"/>
                <a:ea typeface="Aptos" panose="020B0004020202020204" pitchFamily="34" charset="0"/>
                <a:cs typeface="Arial" panose="020B0604020202020204" pitchFamily="34" charset="0"/>
              </a:rPr>
              <a:t>experienced</a:t>
            </a:r>
            <a:r>
              <a:rPr lang="en-US" sz="2000" b="1" kern="100">
                <a:solidFill>
                  <a:srgbClr val="002060"/>
                </a:solidFill>
                <a:latin typeface="Arial" panose="020B0604020202020204" pitchFamily="34" charset="0"/>
                <a:ea typeface="Aptos" panose="020B0004020202020204" pitchFamily="34" charset="0"/>
                <a:cs typeface="Arial" panose="020B0604020202020204" pitchFamily="34" charset="0"/>
              </a:rPr>
              <a:t> </a:t>
            </a:r>
            <a:r>
              <a:rPr lang="en-US" sz="2000" kern="100">
                <a:solidFill>
                  <a:srgbClr val="002060"/>
                </a:solidFill>
                <a:latin typeface="Arial" panose="020B0604020202020204" pitchFamily="34" charset="0"/>
                <a:ea typeface="Aptos" panose="020B0004020202020204" pitchFamily="34" charset="0"/>
                <a:cs typeface="Arial" panose="020B0604020202020204" pitchFamily="34" charset="0"/>
              </a:rPr>
              <a:t>such a</a:t>
            </a:r>
            <a:br>
              <a:rPr lang="en-US" sz="2000" kern="100">
                <a:solidFill>
                  <a:srgbClr val="002060"/>
                </a:solidFill>
                <a:latin typeface="Arial" panose="020B0604020202020204" pitchFamily="34" charset="0"/>
                <a:ea typeface="Aptos" panose="020B0004020202020204" pitchFamily="34" charset="0"/>
                <a:cs typeface="Arial" panose="020B0604020202020204" pitchFamily="34" charset="0"/>
              </a:rPr>
            </a:br>
            <a:r>
              <a:rPr lang="en-US" sz="2000" b="1" kern="100">
                <a:solidFill>
                  <a:srgbClr val="4EBEA4"/>
                </a:solidFill>
                <a:latin typeface="Arial" panose="020B0604020202020204" pitchFamily="34" charset="0"/>
                <a:ea typeface="Aptos" panose="020B0004020202020204" pitchFamily="34" charset="0"/>
                <a:cs typeface="Arial" panose="020B0604020202020204" pitchFamily="34" charset="0"/>
              </a:rPr>
              <a:t>scam in the past year</a:t>
            </a:r>
            <a:br>
              <a:rPr lang="en-US" sz="2000" b="1" kern="100">
                <a:solidFill>
                  <a:srgbClr val="002060"/>
                </a:solidFill>
                <a:latin typeface="Arial" panose="020B0604020202020204" pitchFamily="34" charset="0"/>
                <a:ea typeface="Aptos" panose="020B0004020202020204" pitchFamily="34" charset="0"/>
                <a:cs typeface="Arial" panose="020B0604020202020204" pitchFamily="34" charset="0"/>
              </a:rPr>
            </a:br>
            <a:r>
              <a:rPr lang="en-US" sz="1200" i="1" kern="100">
                <a:solidFill>
                  <a:srgbClr val="002060"/>
                </a:solidFill>
                <a:latin typeface="Arial" panose="020B0604020202020204" pitchFamily="34" charset="0"/>
                <a:ea typeface="Aptos" panose="020B0004020202020204" pitchFamily="34" charset="0"/>
                <a:cs typeface="Arial" panose="020B0604020202020204" pitchFamily="34" charset="0"/>
              </a:rPr>
              <a:t>(2024–2025)</a:t>
            </a:r>
            <a:endParaRPr lang="en-US" sz="1200" i="1" kern="100">
              <a:latin typeface="Arial" panose="020B0604020202020204" pitchFamily="34" charset="0"/>
              <a:ea typeface="Aptos" panose="020B00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DF2E154-6663-5A41-65F4-30957995BAAA}"/>
              </a:ext>
            </a:extLst>
          </p:cNvPr>
          <p:cNvSpPr txBox="1"/>
          <p:nvPr/>
        </p:nvSpPr>
        <p:spPr>
          <a:xfrm>
            <a:off x="483207" y="6297811"/>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Source: Pew Research, </a:t>
            </a:r>
            <a:r>
              <a:rPr kumimoji="0" lang="en-US" sz="800" b="0" i="1" u="none" strike="noStrike" kern="1200" cap="none" spc="0" normalizeH="0" baseline="0" noProof="0">
                <a:ln>
                  <a:noFill/>
                </a:ln>
                <a:solidFill>
                  <a:schemeClr val="bg1"/>
                </a:solidFill>
                <a:effectLst/>
                <a:uLnTx/>
                <a:uFillTx/>
                <a:latin typeface="Arial" panose="020B0604020202020204" pitchFamily="34" charset="0"/>
                <a:ea typeface="+mn-ea"/>
                <a:cs typeface="+mn-cs"/>
              </a:rPr>
              <a:t>Online Scams and Attacks in America Today</a:t>
            </a: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July 2025. </a:t>
            </a:r>
          </a:p>
        </p:txBody>
      </p:sp>
      <p:sp>
        <p:nvSpPr>
          <p:cNvPr id="10" name="TextBox 9">
            <a:extLst>
              <a:ext uri="{FF2B5EF4-FFF2-40B4-BE49-F238E27FC236}">
                <a16:creationId xmlns:a16="http://schemas.microsoft.com/office/drawing/2014/main" id="{988E0136-5C51-EE2C-6443-7E7EEF7A8138}"/>
              </a:ext>
            </a:extLst>
          </p:cNvPr>
          <p:cNvSpPr txBox="1"/>
          <p:nvPr/>
        </p:nvSpPr>
        <p:spPr>
          <a:xfrm>
            <a:off x="1590417" y="2080774"/>
            <a:ext cx="9011165" cy="338554"/>
          </a:xfrm>
          <a:prstGeom prst="rect">
            <a:avLst/>
          </a:prstGeom>
          <a:noFill/>
        </p:spPr>
        <p:txBody>
          <a:bodyPr wrap="square" rtlCol="0">
            <a:spAutoFit/>
          </a:bodyPr>
          <a:lstStyle/>
          <a:p>
            <a:pPr algn="ctr"/>
            <a:r>
              <a:rPr lang="en-US" sz="1600" u="sng">
                <a:solidFill>
                  <a:schemeClr val="bg1"/>
                </a:solidFill>
                <a:latin typeface="Arial" panose="020B0604020202020204" pitchFamily="34" charset="0"/>
                <a:cs typeface="Arial" panose="020B0604020202020204" pitchFamily="34" charset="0"/>
              </a:rPr>
              <a:t>% of American adults who say they have…</a:t>
            </a:r>
          </a:p>
        </p:txBody>
      </p:sp>
      <p:pic>
        <p:nvPicPr>
          <p:cNvPr id="15" name="Picture 14">
            <a:extLst>
              <a:ext uri="{FF2B5EF4-FFF2-40B4-BE49-F238E27FC236}">
                <a16:creationId xmlns:a16="http://schemas.microsoft.com/office/drawing/2014/main" id="{249DCA14-943D-2651-52B0-47EB9AC983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8819" y="2736631"/>
            <a:ext cx="921460" cy="921460"/>
          </a:xfrm>
          <a:prstGeom prst="rect">
            <a:avLst/>
          </a:prstGeom>
        </p:spPr>
      </p:pic>
      <p:pic>
        <p:nvPicPr>
          <p:cNvPr id="17" name="Picture 16">
            <a:extLst>
              <a:ext uri="{FF2B5EF4-FFF2-40B4-BE49-F238E27FC236}">
                <a16:creationId xmlns:a16="http://schemas.microsoft.com/office/drawing/2014/main" id="{BC7459B9-BF72-B6B6-0FFB-A44BC67C37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1932" y="2736631"/>
            <a:ext cx="921460" cy="921460"/>
          </a:xfrm>
          <a:prstGeom prst="rect">
            <a:avLst/>
          </a:prstGeom>
        </p:spPr>
      </p:pic>
      <p:sp>
        <p:nvSpPr>
          <p:cNvPr id="3" name="Rectangle 2">
            <a:extLst>
              <a:ext uri="{FF2B5EF4-FFF2-40B4-BE49-F238E27FC236}">
                <a16:creationId xmlns:a16="http://schemas.microsoft.com/office/drawing/2014/main" id="{97360ABD-B0CB-A3FA-C200-3F63C35F1983}"/>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Nearly three in four American adults have been hit by online scams, exposing deep consumer risks across digital platforms</a:t>
            </a:r>
          </a:p>
        </p:txBody>
      </p:sp>
      <p:pic>
        <p:nvPicPr>
          <p:cNvPr id="2" name="Picture 1">
            <a:extLst>
              <a:ext uri="{FF2B5EF4-FFF2-40B4-BE49-F238E27FC236}">
                <a16:creationId xmlns:a16="http://schemas.microsoft.com/office/drawing/2014/main" id="{C7170219-CB1F-FBCB-F973-FD7039BDB8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36872D4A-928D-3B46-CF21-378A30D5836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CF9A1E69-8414-4733-4217-5B67D2E8BDDD}"/>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033635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D97F4-C25D-0E5A-E5BA-58D1E0CD8CC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99EAFA5-EE26-C6CD-2490-FBFC2E002DAC}"/>
              </a:ext>
            </a:extLst>
          </p:cNvPr>
          <p:cNvSpPr/>
          <p:nvPr/>
        </p:nvSpPr>
        <p:spPr>
          <a:xfrm>
            <a:off x="4716535" y="1685013"/>
            <a:ext cx="7474453"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94274E8-ACEB-8E14-1EA7-8C5A4699F48A}"/>
              </a:ext>
            </a:extLst>
          </p:cNvPr>
          <p:cNvSpPr/>
          <p:nvPr/>
        </p:nvSpPr>
        <p:spPr>
          <a:xfrm>
            <a:off x="-1" y="1685012"/>
            <a:ext cx="4716536" cy="5172987"/>
          </a:xfrm>
          <a:prstGeom prst="rect">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1B1464"/>
                </a:solid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A72AB85-784F-54D5-A515-7C6F40873EB6}"/>
              </a:ext>
            </a:extLst>
          </p:cNvPr>
          <p:cNvSpPr txBox="1"/>
          <p:nvPr/>
        </p:nvSpPr>
        <p:spPr>
          <a:xfrm>
            <a:off x="4707903" y="6187737"/>
            <a:ext cx="7304432"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a:t>
            </a:r>
            <a:r>
              <a:rPr lang="en-US" sz="800">
                <a:solidFill>
                  <a:srgbClr val="1B1464"/>
                </a:solidFill>
                <a:latin typeface="Arial" panose="020B0604020202020204" pitchFamily="34" charset="0"/>
              </a:rPr>
              <a:t>U.S. Federal Trade Commission</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rPr>
              <a:t>A </a:t>
            </a:r>
            <a:r>
              <a:rPr kumimoji="0" lang="en-US" sz="800" b="0" i="1" u="none" strike="noStrike" kern="1200" cap="none" spc="0" normalizeH="0" baseline="0" noProof="0" err="1">
                <a:ln>
                  <a:noFill/>
                </a:ln>
                <a:solidFill>
                  <a:srgbClr val="1B1464"/>
                </a:solidFill>
                <a:effectLst/>
                <a:uLnTx/>
                <a:uFillTx/>
                <a:latin typeface="Arial" panose="020B0604020202020204" pitchFamily="34" charset="0"/>
                <a:ea typeface="+mn-ea"/>
                <a:cs typeface="+mn-cs"/>
              </a:rPr>
              <a:t>Scammy</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rPr>
              <a:t> Snapshot of 2024</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March 2025. Based on reports to Consumer Sentinel.</a:t>
            </a:r>
            <a:r>
              <a:rPr lang="en-US" sz="800">
                <a:solidFill>
                  <a:srgbClr val="1B1464"/>
                </a:solidFill>
                <a:latin typeface="Arial" panose="020B0604020202020204" pitchFamily="34" charset="0"/>
              </a:rPr>
              <a:t> *U.S. Federal Trade Commission, </a:t>
            </a:r>
            <a:r>
              <a:rPr lang="en-US" sz="800" i="1">
                <a:solidFill>
                  <a:srgbClr val="1B1464"/>
                </a:solidFill>
                <a:latin typeface="Arial" panose="020B0604020202020204" pitchFamily="34" charset="0"/>
              </a:rPr>
              <a:t>All Fraud Reports by Contact Method – Top Subcategories by Total Losses for Contact Method: Social Media</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Q1-Q4 2024, as of 1/30/26.</a:t>
            </a:r>
          </a:p>
        </p:txBody>
      </p:sp>
      <p:sp>
        <p:nvSpPr>
          <p:cNvPr id="3" name="TextBox 2">
            <a:extLst>
              <a:ext uri="{FF2B5EF4-FFF2-40B4-BE49-F238E27FC236}">
                <a16:creationId xmlns:a16="http://schemas.microsoft.com/office/drawing/2014/main" id="{2C6FE126-A2D1-BDD0-51F6-BAC912D20140}"/>
              </a:ext>
            </a:extLst>
          </p:cNvPr>
          <p:cNvSpPr txBox="1"/>
          <p:nvPr/>
        </p:nvSpPr>
        <p:spPr>
          <a:xfrm>
            <a:off x="4715523" y="1704638"/>
            <a:ext cx="7467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Arial" panose="020B0604020202020204" pitchFamily="34" charset="0"/>
                <a:cs typeface="Arial" panose="020B0604020202020204" pitchFamily="34" charset="0"/>
              </a:rPr>
              <a:t>U.S. Consumer Social Media Fraud Losses by Type</a:t>
            </a:r>
            <a:r>
              <a:rPr lang="en-US" sz="1600">
                <a:solidFill>
                  <a:srgbClr val="1B1464"/>
                </a:solidFill>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Arial" panose="020B0604020202020204" pitchFamily="34" charset="0"/>
                <a:cs typeface="Arial" panose="020B0604020202020204" pitchFamily="34" charset="0"/>
              </a:rPr>
              <a:t>2024</a:t>
            </a:r>
          </a:p>
        </p:txBody>
      </p:sp>
      <p:sp>
        <p:nvSpPr>
          <p:cNvPr id="4" name="Rectangle 3">
            <a:extLst>
              <a:ext uri="{FF2B5EF4-FFF2-40B4-BE49-F238E27FC236}">
                <a16:creationId xmlns:a16="http://schemas.microsoft.com/office/drawing/2014/main" id="{1158FFA1-34B0-2097-E343-5231ABEFE2AE}"/>
              </a:ext>
            </a:extLst>
          </p:cNvPr>
          <p:cNvSpPr/>
          <p:nvPr/>
        </p:nvSpPr>
        <p:spPr>
          <a:xfrm>
            <a:off x="0" y="0"/>
            <a:ext cx="2590800"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latin typeface="Arial" panose="020B0604020202020204" pitchFamily="34" charset="0"/>
                <a:cs typeface="Arial" panose="020B0604020202020204" pitchFamily="34" charset="0"/>
              </a:rPr>
              <a:t>Cost of Social Media Scams</a:t>
            </a:r>
          </a:p>
        </p:txBody>
      </p:sp>
      <p:sp>
        <p:nvSpPr>
          <p:cNvPr id="10" name="TextBox 9">
            <a:extLst>
              <a:ext uri="{FF2B5EF4-FFF2-40B4-BE49-F238E27FC236}">
                <a16:creationId xmlns:a16="http://schemas.microsoft.com/office/drawing/2014/main" id="{5F73EF5E-A79F-D9A9-4948-B754FE5E6D77}"/>
              </a:ext>
            </a:extLst>
          </p:cNvPr>
          <p:cNvSpPr txBox="1"/>
          <p:nvPr/>
        </p:nvSpPr>
        <p:spPr>
          <a:xfrm>
            <a:off x="23104" y="3625570"/>
            <a:ext cx="4693431" cy="2431435"/>
          </a:xfrm>
          <a:prstGeom prst="rect">
            <a:avLst/>
          </a:prstGeom>
          <a:noFill/>
        </p:spPr>
        <p:txBody>
          <a:bodyPr wrap="square" rtlCol="0">
            <a:spAutoFit/>
          </a:bodyPr>
          <a:lstStyle/>
          <a:p>
            <a:pPr algn="ctr"/>
            <a:r>
              <a:rPr lang="en-US" sz="5400" b="1">
                <a:ln w="19050">
                  <a:solidFill>
                    <a:srgbClr val="1B1464"/>
                  </a:solidFill>
                </a:ln>
                <a:solidFill>
                  <a:srgbClr val="FFFFFF"/>
                </a:solidFill>
                <a:latin typeface="Arial" panose="020B0604020202020204" pitchFamily="34" charset="0"/>
                <a:cs typeface="Arial" panose="020B0604020202020204" pitchFamily="34" charset="0"/>
              </a:rPr>
              <a:t>$1.9 Billion</a:t>
            </a:r>
          </a:p>
          <a:p>
            <a:pPr algn="ctr"/>
            <a:r>
              <a:rPr lang="en-US" sz="1000" b="1">
                <a:solidFill>
                  <a:srgbClr val="FFE600"/>
                </a:solidFill>
                <a:latin typeface="Arial" panose="020B0604020202020204" pitchFamily="34" charset="0"/>
                <a:cs typeface="Arial" panose="020B0604020202020204" pitchFamily="34" charset="0"/>
              </a:rPr>
              <a:t> </a:t>
            </a:r>
            <a:br>
              <a:rPr lang="en-US" sz="4400" b="1">
                <a:solidFill>
                  <a:srgbClr val="FFE600"/>
                </a:solidFill>
                <a:latin typeface="Arial" panose="020B0604020202020204" pitchFamily="34" charset="0"/>
                <a:cs typeface="Arial" panose="020B0604020202020204" pitchFamily="34" charset="0"/>
              </a:rPr>
            </a:br>
            <a:r>
              <a:rPr lang="en-US" sz="2200">
                <a:solidFill>
                  <a:schemeClr val="bg1"/>
                </a:solidFill>
                <a:latin typeface="Arial" panose="020B0604020202020204" pitchFamily="34" charset="0"/>
                <a:cs typeface="Arial" panose="020B0604020202020204" pitchFamily="34" charset="0"/>
              </a:rPr>
              <a:t>in consumer losses from</a:t>
            </a:r>
            <a:br>
              <a:rPr lang="en-US" sz="2200">
                <a:solidFill>
                  <a:schemeClr val="bg1"/>
                </a:solidFill>
                <a:latin typeface="Arial" panose="020B0604020202020204" pitchFamily="34" charset="0"/>
                <a:cs typeface="Arial" panose="020B0604020202020204" pitchFamily="34" charset="0"/>
              </a:rPr>
            </a:br>
            <a:r>
              <a:rPr lang="en-US" sz="2200" b="1">
                <a:solidFill>
                  <a:srgbClr val="1B1464"/>
                </a:solidFill>
                <a:latin typeface="Arial" panose="020B0604020202020204" pitchFamily="34" charset="0"/>
                <a:cs typeface="Arial" panose="020B0604020202020204" pitchFamily="34" charset="0"/>
              </a:rPr>
              <a:t>social media scams </a:t>
            </a:r>
            <a:r>
              <a:rPr lang="en-US" sz="2200">
                <a:solidFill>
                  <a:schemeClr val="bg1"/>
                </a:solidFill>
                <a:latin typeface="Arial" panose="020B0604020202020204" pitchFamily="34" charset="0"/>
                <a:cs typeface="Arial" panose="020B0604020202020204" pitchFamily="34" charset="0"/>
              </a:rPr>
              <a:t>in 2024, </a:t>
            </a:r>
            <a:r>
              <a:rPr lang="en-US" sz="2200" kern="100">
                <a:solidFill>
                  <a:schemeClr val="bg1"/>
                </a:solidFill>
                <a:latin typeface="Arial" panose="020B0604020202020204" pitchFamily="34" charset="0"/>
                <a:cs typeface="Arial" panose="020B0604020202020204" pitchFamily="34" charset="0"/>
              </a:rPr>
              <a:t>accounting </a:t>
            </a:r>
            <a:r>
              <a:rPr lang="en-US" sz="2200" kern="100">
                <a:solidFill>
                  <a:schemeClr val="bg1"/>
                </a:solidFill>
                <a:latin typeface="Arial" panose="020B0604020202020204" pitchFamily="34" charset="0"/>
                <a:ea typeface="Aptos" panose="020B0004020202020204" pitchFamily="34" charset="0"/>
                <a:cs typeface="Arial" panose="020B0604020202020204" pitchFamily="34" charset="0"/>
              </a:rPr>
              <a:t>for the </a:t>
            </a:r>
            <a:r>
              <a:rPr lang="en-US" sz="2200" b="1" kern="100">
                <a:solidFill>
                  <a:srgbClr val="1B1464"/>
                </a:solidFill>
                <a:latin typeface="Arial" panose="020B0604020202020204" pitchFamily="34" charset="0"/>
                <a:ea typeface="Aptos" panose="020B0004020202020204" pitchFamily="34" charset="0"/>
                <a:cs typeface="Arial" panose="020B0604020202020204" pitchFamily="34" charset="0"/>
              </a:rPr>
              <a:t>highest overall </a:t>
            </a:r>
            <a:r>
              <a:rPr lang="en-US" sz="2200" kern="100">
                <a:solidFill>
                  <a:schemeClr val="bg1"/>
                </a:solidFill>
                <a:latin typeface="Arial" panose="020B0604020202020204" pitchFamily="34" charset="0"/>
                <a:ea typeface="Aptos" panose="020B0004020202020204" pitchFamily="34" charset="0"/>
                <a:cs typeface="Arial" panose="020B0604020202020204" pitchFamily="34" charset="0"/>
              </a:rPr>
              <a:t>source of losses to scams</a:t>
            </a:r>
            <a:endParaRPr lang="en-US" sz="220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097376E-D37D-0F47-52F9-D416C5689D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96110" y="1881582"/>
            <a:ext cx="1547418" cy="1547418"/>
          </a:xfrm>
          <a:prstGeom prst="rect">
            <a:avLst/>
          </a:prstGeom>
        </p:spPr>
      </p:pic>
      <p:sp>
        <p:nvSpPr>
          <p:cNvPr id="5" name="Rectangle 4">
            <a:extLst>
              <a:ext uri="{FF2B5EF4-FFF2-40B4-BE49-F238E27FC236}">
                <a16:creationId xmlns:a16="http://schemas.microsoft.com/office/drawing/2014/main" id="{4694B607-A7C1-1509-5B34-72F5F1DD5CDA}"/>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Scams on social media platforms that tug at the wallet, heart and mind of their unsuspecting users cost U.S. consumers nearly $2 billion annually</a:t>
            </a:r>
          </a:p>
        </p:txBody>
      </p:sp>
      <p:sp>
        <p:nvSpPr>
          <p:cNvPr id="61" name="Rectangle: Rounded Corners 60">
            <a:extLst>
              <a:ext uri="{FF2B5EF4-FFF2-40B4-BE49-F238E27FC236}">
                <a16:creationId xmlns:a16="http://schemas.microsoft.com/office/drawing/2014/main" id="{57598BA0-4EE2-D900-5E17-F9C4AC17E5F7}"/>
              </a:ext>
            </a:extLst>
          </p:cNvPr>
          <p:cNvSpPr/>
          <p:nvPr/>
        </p:nvSpPr>
        <p:spPr>
          <a:xfrm>
            <a:off x="8569634" y="2268439"/>
            <a:ext cx="3264180" cy="1752656"/>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latin typeface="Arial" panose="020B0604020202020204" pitchFamily="34" charset="0"/>
            </a:endParaRPr>
          </a:p>
        </p:txBody>
      </p:sp>
      <p:sp>
        <p:nvSpPr>
          <p:cNvPr id="62" name="Rectangle: Rounded Corners 61">
            <a:extLst>
              <a:ext uri="{FF2B5EF4-FFF2-40B4-BE49-F238E27FC236}">
                <a16:creationId xmlns:a16="http://schemas.microsoft.com/office/drawing/2014/main" id="{668E1F34-051F-F049-8D3D-679BAE5FEE96}"/>
              </a:ext>
            </a:extLst>
          </p:cNvPr>
          <p:cNvSpPr/>
          <p:nvPr/>
        </p:nvSpPr>
        <p:spPr>
          <a:xfrm>
            <a:off x="5058469" y="2282473"/>
            <a:ext cx="3264180" cy="1752656"/>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latin typeface="Arial" panose="020B0604020202020204" pitchFamily="34" charset="0"/>
            </a:endParaRPr>
          </a:p>
        </p:txBody>
      </p:sp>
      <p:sp>
        <p:nvSpPr>
          <p:cNvPr id="65" name="Rectangle: Rounded Corners 64">
            <a:extLst>
              <a:ext uri="{FF2B5EF4-FFF2-40B4-BE49-F238E27FC236}">
                <a16:creationId xmlns:a16="http://schemas.microsoft.com/office/drawing/2014/main" id="{3633780E-2BDE-3742-5CBF-33680A498829}"/>
              </a:ext>
            </a:extLst>
          </p:cNvPr>
          <p:cNvSpPr/>
          <p:nvPr/>
        </p:nvSpPr>
        <p:spPr>
          <a:xfrm>
            <a:off x="8569634" y="4229045"/>
            <a:ext cx="3264180" cy="1752656"/>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latin typeface="Arial" panose="020B0604020202020204" pitchFamily="34" charset="0"/>
            </a:endParaRPr>
          </a:p>
        </p:txBody>
      </p:sp>
      <p:sp>
        <p:nvSpPr>
          <p:cNvPr id="66" name="Rectangle: Rounded Corners 65">
            <a:extLst>
              <a:ext uri="{FF2B5EF4-FFF2-40B4-BE49-F238E27FC236}">
                <a16:creationId xmlns:a16="http://schemas.microsoft.com/office/drawing/2014/main" id="{A97496B5-0633-88BC-E3CB-937CDD62163A}"/>
              </a:ext>
            </a:extLst>
          </p:cNvPr>
          <p:cNvSpPr/>
          <p:nvPr/>
        </p:nvSpPr>
        <p:spPr>
          <a:xfrm>
            <a:off x="5058469" y="4243079"/>
            <a:ext cx="3264180" cy="1752656"/>
          </a:xfrm>
          <a:prstGeom prst="roundRect">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latin typeface="Arial" panose="020B0604020202020204" pitchFamily="34" charset="0"/>
            </a:endParaRPr>
          </a:p>
        </p:txBody>
      </p:sp>
      <p:pic>
        <p:nvPicPr>
          <p:cNvPr id="67" name="Picture 66">
            <a:extLst>
              <a:ext uri="{FF2B5EF4-FFF2-40B4-BE49-F238E27FC236}">
                <a16:creationId xmlns:a16="http://schemas.microsoft.com/office/drawing/2014/main" id="{3ECA3264-48AD-0714-F426-6EF44E9F89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0124" y="2960462"/>
            <a:ext cx="887354" cy="887354"/>
          </a:xfrm>
          <a:prstGeom prst="rect">
            <a:avLst/>
          </a:prstGeom>
        </p:spPr>
      </p:pic>
      <p:pic>
        <p:nvPicPr>
          <p:cNvPr id="68" name="Picture 67">
            <a:extLst>
              <a:ext uri="{FF2B5EF4-FFF2-40B4-BE49-F238E27FC236}">
                <a16:creationId xmlns:a16="http://schemas.microsoft.com/office/drawing/2014/main" id="{8E8068FA-0EC7-DD7F-D609-0424FE214B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99941" y="4925757"/>
            <a:ext cx="887354" cy="887354"/>
          </a:xfrm>
          <a:prstGeom prst="rect">
            <a:avLst/>
          </a:prstGeom>
        </p:spPr>
      </p:pic>
      <p:pic>
        <p:nvPicPr>
          <p:cNvPr id="69" name="Picture 68">
            <a:extLst>
              <a:ext uri="{FF2B5EF4-FFF2-40B4-BE49-F238E27FC236}">
                <a16:creationId xmlns:a16="http://schemas.microsoft.com/office/drawing/2014/main" id="{E627DCAE-5D9A-31F9-6BDF-39A9AEB0E9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48847" y="4925757"/>
            <a:ext cx="887354" cy="887354"/>
          </a:xfrm>
          <a:prstGeom prst="rect">
            <a:avLst/>
          </a:prstGeom>
        </p:spPr>
      </p:pic>
      <p:pic>
        <p:nvPicPr>
          <p:cNvPr id="58" name="Picture 57" descr="A pink heart with a red circle&#10;&#10;Description automatically generated">
            <a:extLst>
              <a:ext uri="{FF2B5EF4-FFF2-40B4-BE49-F238E27FC236}">
                <a16:creationId xmlns:a16="http://schemas.microsoft.com/office/drawing/2014/main" id="{F04E117A-AAFA-06DA-582E-D855E545D0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48847" y="2960462"/>
            <a:ext cx="887354" cy="887354"/>
          </a:xfrm>
          <a:prstGeom prst="rect">
            <a:avLst/>
          </a:prstGeom>
        </p:spPr>
      </p:pic>
      <p:sp>
        <p:nvSpPr>
          <p:cNvPr id="14" name="TextBox 13">
            <a:extLst>
              <a:ext uri="{FF2B5EF4-FFF2-40B4-BE49-F238E27FC236}">
                <a16:creationId xmlns:a16="http://schemas.microsoft.com/office/drawing/2014/main" id="{D41B4DA6-6716-6691-5E69-6A3DAC0D6EEA}"/>
              </a:ext>
            </a:extLst>
          </p:cNvPr>
          <p:cNvSpPr txBox="1"/>
          <p:nvPr/>
        </p:nvSpPr>
        <p:spPr>
          <a:xfrm>
            <a:off x="6070785" y="2896308"/>
            <a:ext cx="2095689" cy="1015663"/>
          </a:xfrm>
          <a:prstGeom prst="rect">
            <a:avLst/>
          </a:prstGeom>
          <a:noFill/>
        </p:spPr>
        <p:txBody>
          <a:bodyPr wrap="square" rtlCol="0">
            <a:spAutoFit/>
          </a:bodyPr>
          <a:lstStyle/>
          <a:p>
            <a:pPr algn="ctr">
              <a:defRPr/>
            </a:pPr>
            <a:r>
              <a:rPr lang="en-US" sz="6000" b="1">
                <a:ln w="13462">
                  <a:solidFill>
                    <a:prstClr val="black"/>
                  </a:solidFill>
                  <a:prstDash val="solid"/>
                </a:ln>
                <a:solidFill>
                  <a:srgbClr val="4EBEA4"/>
                </a:solidFill>
                <a:effectLst>
                  <a:outerShdw dist="38100" dir="2700000" algn="bl" rotWithShape="0">
                    <a:prstClr val="black"/>
                  </a:outerShdw>
                </a:effectLst>
                <a:latin typeface="Arial" panose="020B0604020202020204" pitchFamily="34" charset="0"/>
                <a:ea typeface="Open Sans" panose="020B0606030504020204" pitchFamily="34" charset="0"/>
                <a:cs typeface="Arial" panose="020B0604020202020204" pitchFamily="34" charset="0"/>
              </a:rPr>
              <a:t>52%</a:t>
            </a:r>
          </a:p>
        </p:txBody>
      </p:sp>
      <p:sp>
        <p:nvSpPr>
          <p:cNvPr id="20" name="TextBox 19">
            <a:extLst>
              <a:ext uri="{FF2B5EF4-FFF2-40B4-BE49-F238E27FC236}">
                <a16:creationId xmlns:a16="http://schemas.microsoft.com/office/drawing/2014/main" id="{EAA9BF7C-D262-0966-53CE-EFEDFFC572B0}"/>
              </a:ext>
            </a:extLst>
          </p:cNvPr>
          <p:cNvSpPr txBox="1"/>
          <p:nvPr/>
        </p:nvSpPr>
        <p:spPr>
          <a:xfrm>
            <a:off x="5065077" y="2366709"/>
            <a:ext cx="3273824" cy="400110"/>
          </a:xfrm>
          <a:prstGeom prst="rect">
            <a:avLst/>
          </a:prstGeom>
          <a:noFill/>
        </p:spPr>
        <p:txBody>
          <a:bodyPr wrap="square" rtlCol="0">
            <a:spAutoFit/>
          </a:bodyPr>
          <a:lstStyle/>
          <a:p>
            <a:pPr algn="ctr"/>
            <a:r>
              <a:rPr lang="en-US" sz="2000" b="1">
                <a:solidFill>
                  <a:srgbClr val="1F1A62"/>
                </a:solidFill>
                <a:latin typeface="Arial" panose="020B0604020202020204" pitchFamily="34" charset="0"/>
                <a:cs typeface="Arial" panose="020B0604020202020204" pitchFamily="34" charset="0"/>
              </a:rPr>
              <a:t>Investment-related</a:t>
            </a:r>
          </a:p>
        </p:txBody>
      </p:sp>
      <p:sp>
        <p:nvSpPr>
          <p:cNvPr id="70" name="TextBox 69">
            <a:extLst>
              <a:ext uri="{FF2B5EF4-FFF2-40B4-BE49-F238E27FC236}">
                <a16:creationId xmlns:a16="http://schemas.microsoft.com/office/drawing/2014/main" id="{25225818-9C83-0241-9C8D-508A4F8E5BA6}"/>
              </a:ext>
            </a:extLst>
          </p:cNvPr>
          <p:cNvSpPr txBox="1"/>
          <p:nvPr/>
        </p:nvSpPr>
        <p:spPr>
          <a:xfrm>
            <a:off x="9591594" y="2896308"/>
            <a:ext cx="2095689" cy="1015663"/>
          </a:xfrm>
          <a:prstGeom prst="rect">
            <a:avLst/>
          </a:prstGeom>
          <a:noFill/>
        </p:spPr>
        <p:txBody>
          <a:bodyPr wrap="square" rtlCol="0">
            <a:spAutoFit/>
          </a:bodyPr>
          <a:lstStyle/>
          <a:p>
            <a:pPr algn="ctr">
              <a:defRPr/>
            </a:pPr>
            <a:r>
              <a:rPr lang="en-US" sz="6000" b="1">
                <a:ln w="13462">
                  <a:solidFill>
                    <a:prstClr val="black"/>
                  </a:solidFill>
                  <a:prstDash val="solid"/>
                </a:ln>
                <a:solidFill>
                  <a:srgbClr val="4EBEA4"/>
                </a:solidFill>
                <a:effectLst>
                  <a:outerShdw dist="38100" dir="2700000" algn="bl" rotWithShape="0">
                    <a:prstClr val="black"/>
                  </a:outerShdw>
                </a:effectLst>
                <a:latin typeface="Arial" panose="020B0604020202020204" pitchFamily="34" charset="0"/>
                <a:ea typeface="Open Sans" panose="020B0606030504020204" pitchFamily="34" charset="0"/>
                <a:cs typeface="Arial" panose="020B0604020202020204" pitchFamily="34" charset="0"/>
              </a:rPr>
              <a:t>15%</a:t>
            </a:r>
          </a:p>
        </p:txBody>
      </p:sp>
      <p:sp>
        <p:nvSpPr>
          <p:cNvPr id="71" name="TextBox 70">
            <a:extLst>
              <a:ext uri="{FF2B5EF4-FFF2-40B4-BE49-F238E27FC236}">
                <a16:creationId xmlns:a16="http://schemas.microsoft.com/office/drawing/2014/main" id="{FB2F4485-30E2-2623-E784-B757E654374C}"/>
              </a:ext>
            </a:extLst>
          </p:cNvPr>
          <p:cNvSpPr txBox="1"/>
          <p:nvPr/>
        </p:nvSpPr>
        <p:spPr>
          <a:xfrm>
            <a:off x="8585886" y="2366709"/>
            <a:ext cx="3273824" cy="400110"/>
          </a:xfrm>
          <a:prstGeom prst="rect">
            <a:avLst/>
          </a:prstGeom>
          <a:noFill/>
        </p:spPr>
        <p:txBody>
          <a:bodyPr wrap="square" rtlCol="0">
            <a:spAutoFit/>
          </a:bodyPr>
          <a:lstStyle/>
          <a:p>
            <a:pPr algn="ctr"/>
            <a:r>
              <a:rPr lang="en-US" sz="2000" b="1">
                <a:solidFill>
                  <a:srgbClr val="1F1A62"/>
                </a:solidFill>
                <a:latin typeface="Arial" panose="020B0604020202020204" pitchFamily="34" charset="0"/>
                <a:cs typeface="Arial" panose="020B0604020202020204" pitchFamily="34" charset="0"/>
              </a:rPr>
              <a:t>Romance Scams</a:t>
            </a:r>
          </a:p>
        </p:txBody>
      </p:sp>
      <p:sp>
        <p:nvSpPr>
          <p:cNvPr id="76" name="TextBox 75">
            <a:extLst>
              <a:ext uri="{FF2B5EF4-FFF2-40B4-BE49-F238E27FC236}">
                <a16:creationId xmlns:a16="http://schemas.microsoft.com/office/drawing/2014/main" id="{6C718573-461B-6DB2-789D-576FE6F839C2}"/>
              </a:ext>
            </a:extLst>
          </p:cNvPr>
          <p:cNvSpPr txBox="1"/>
          <p:nvPr/>
        </p:nvSpPr>
        <p:spPr>
          <a:xfrm>
            <a:off x="6057900" y="4861603"/>
            <a:ext cx="2095689" cy="1015663"/>
          </a:xfrm>
          <a:prstGeom prst="rect">
            <a:avLst/>
          </a:prstGeom>
          <a:noFill/>
        </p:spPr>
        <p:txBody>
          <a:bodyPr wrap="square" rtlCol="0">
            <a:spAutoFit/>
          </a:bodyPr>
          <a:lstStyle/>
          <a:p>
            <a:pPr algn="ctr">
              <a:defRPr/>
            </a:pPr>
            <a:r>
              <a:rPr lang="en-US" sz="6000" b="1">
                <a:ln w="13462">
                  <a:solidFill>
                    <a:prstClr val="black"/>
                  </a:solidFill>
                  <a:prstDash val="solid"/>
                </a:ln>
                <a:solidFill>
                  <a:srgbClr val="4EBEA4"/>
                </a:solidFill>
                <a:effectLst>
                  <a:outerShdw dist="38100" dir="2700000" algn="bl" rotWithShape="0">
                    <a:prstClr val="black"/>
                  </a:outerShdw>
                </a:effectLst>
                <a:latin typeface="Arial" panose="020B0604020202020204" pitchFamily="34" charset="0"/>
                <a:ea typeface="Open Sans" panose="020B0606030504020204" pitchFamily="34" charset="0"/>
                <a:cs typeface="Arial" panose="020B0604020202020204" pitchFamily="34" charset="0"/>
              </a:rPr>
              <a:t>6%</a:t>
            </a:r>
          </a:p>
        </p:txBody>
      </p:sp>
      <p:sp>
        <p:nvSpPr>
          <p:cNvPr id="77" name="TextBox 76">
            <a:extLst>
              <a:ext uri="{FF2B5EF4-FFF2-40B4-BE49-F238E27FC236}">
                <a16:creationId xmlns:a16="http://schemas.microsoft.com/office/drawing/2014/main" id="{075B9316-4243-84B7-CAA8-39DFF8E35469}"/>
              </a:ext>
            </a:extLst>
          </p:cNvPr>
          <p:cNvSpPr txBox="1"/>
          <p:nvPr/>
        </p:nvSpPr>
        <p:spPr>
          <a:xfrm>
            <a:off x="5052192" y="4317611"/>
            <a:ext cx="3273824" cy="400110"/>
          </a:xfrm>
          <a:prstGeom prst="rect">
            <a:avLst/>
          </a:prstGeom>
          <a:noFill/>
        </p:spPr>
        <p:txBody>
          <a:bodyPr wrap="square" rtlCol="0">
            <a:spAutoFit/>
          </a:bodyPr>
          <a:lstStyle/>
          <a:p>
            <a:pPr algn="ctr"/>
            <a:r>
              <a:rPr lang="en-US" sz="2000" b="1">
                <a:solidFill>
                  <a:srgbClr val="1F1A62"/>
                </a:solidFill>
                <a:latin typeface="Arial" panose="020B0604020202020204" pitchFamily="34" charset="0"/>
                <a:cs typeface="Arial" panose="020B0604020202020204" pitchFamily="34" charset="0"/>
              </a:rPr>
              <a:t>Online Shopping</a:t>
            </a:r>
          </a:p>
        </p:txBody>
      </p:sp>
      <p:sp>
        <p:nvSpPr>
          <p:cNvPr id="78" name="TextBox 77">
            <a:extLst>
              <a:ext uri="{FF2B5EF4-FFF2-40B4-BE49-F238E27FC236}">
                <a16:creationId xmlns:a16="http://schemas.microsoft.com/office/drawing/2014/main" id="{46C83A0E-8404-64DF-0164-1CEF80F377B5}"/>
              </a:ext>
            </a:extLst>
          </p:cNvPr>
          <p:cNvSpPr txBox="1"/>
          <p:nvPr/>
        </p:nvSpPr>
        <p:spPr>
          <a:xfrm>
            <a:off x="9578709" y="4861603"/>
            <a:ext cx="2095689" cy="1015663"/>
          </a:xfrm>
          <a:prstGeom prst="rect">
            <a:avLst/>
          </a:prstGeom>
          <a:noFill/>
        </p:spPr>
        <p:txBody>
          <a:bodyPr wrap="square" rtlCol="0">
            <a:spAutoFit/>
          </a:bodyPr>
          <a:lstStyle/>
          <a:p>
            <a:pPr algn="ctr">
              <a:defRPr/>
            </a:pPr>
            <a:r>
              <a:rPr lang="en-US" sz="6000" b="1">
                <a:ln w="13462">
                  <a:solidFill>
                    <a:prstClr val="black"/>
                  </a:solidFill>
                  <a:prstDash val="solid"/>
                </a:ln>
                <a:solidFill>
                  <a:srgbClr val="4EBEA4"/>
                </a:solidFill>
                <a:effectLst>
                  <a:outerShdw dist="38100" dir="2700000" algn="bl" rotWithShape="0">
                    <a:prstClr val="black"/>
                  </a:outerShdw>
                </a:effectLst>
                <a:latin typeface="Arial" panose="020B0604020202020204" pitchFamily="34" charset="0"/>
                <a:ea typeface="Open Sans" panose="020B0606030504020204" pitchFamily="34" charset="0"/>
                <a:cs typeface="Arial" panose="020B0604020202020204" pitchFamily="34" charset="0"/>
              </a:rPr>
              <a:t>27%</a:t>
            </a:r>
          </a:p>
        </p:txBody>
      </p:sp>
      <p:sp>
        <p:nvSpPr>
          <p:cNvPr id="79" name="TextBox 78">
            <a:extLst>
              <a:ext uri="{FF2B5EF4-FFF2-40B4-BE49-F238E27FC236}">
                <a16:creationId xmlns:a16="http://schemas.microsoft.com/office/drawing/2014/main" id="{E6C58595-0CF3-11EE-D660-5191E99DCDEF}"/>
              </a:ext>
            </a:extLst>
          </p:cNvPr>
          <p:cNvSpPr txBox="1"/>
          <p:nvPr/>
        </p:nvSpPr>
        <p:spPr>
          <a:xfrm>
            <a:off x="8573001" y="4329897"/>
            <a:ext cx="3273824" cy="400110"/>
          </a:xfrm>
          <a:prstGeom prst="rect">
            <a:avLst/>
          </a:prstGeom>
          <a:noFill/>
        </p:spPr>
        <p:txBody>
          <a:bodyPr wrap="square" rtlCol="0">
            <a:spAutoFit/>
          </a:bodyPr>
          <a:lstStyle/>
          <a:p>
            <a:pPr algn="ctr"/>
            <a:r>
              <a:rPr lang="en-US" sz="2000" b="1">
                <a:solidFill>
                  <a:srgbClr val="1F1A62"/>
                </a:solidFill>
                <a:latin typeface="Arial" panose="020B0604020202020204" pitchFamily="34" charset="0"/>
                <a:cs typeface="Arial" panose="020B0604020202020204" pitchFamily="34" charset="0"/>
              </a:rPr>
              <a:t>Other</a:t>
            </a:r>
          </a:p>
        </p:txBody>
      </p:sp>
      <p:pic>
        <p:nvPicPr>
          <p:cNvPr id="2" name="Picture 1">
            <a:extLst>
              <a:ext uri="{FF2B5EF4-FFF2-40B4-BE49-F238E27FC236}">
                <a16:creationId xmlns:a16="http://schemas.microsoft.com/office/drawing/2014/main" id="{E4BF0AA5-96CD-ABEC-F602-7895C39647B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FDDD8634-4059-CECB-734A-161BBBE93FB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D7E16894-D837-99E8-6940-9B949C6E24F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211778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1BB58-A06F-2B74-B757-87AF90D136F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C0CAA81-85C8-FB6D-83C0-132589B98AE9}"/>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A41A9FF-2E34-F137-D2D5-F31CBC564C8E}"/>
              </a:ext>
            </a:extLst>
          </p:cNvPr>
          <p:cNvSpPr txBox="1"/>
          <p:nvPr/>
        </p:nvSpPr>
        <p:spPr>
          <a:xfrm>
            <a:off x="483207" y="6201283"/>
            <a:ext cx="117087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New York Times, </a:t>
            </a:r>
            <a:r>
              <a:rPr kumimoji="0" lang="en-US" sz="800" b="0" i="1" u="none" strike="noStrike" kern="1200" cap="none" spc="0" normalizeH="0" baseline="0" noProof="0">
                <a:ln>
                  <a:noFill/>
                </a:ln>
                <a:solidFill>
                  <a:srgbClr val="00BFF2"/>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Meta Battles an ‘Epidemic of Scams’ as Criminals Flood Instagram and Facebook</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 5/15/25. </a:t>
            </a:r>
            <a:r>
              <a:rPr lang="en-US" sz="800">
                <a:solidFill>
                  <a:srgbClr val="1B1464"/>
                </a:solidFill>
                <a:latin typeface="Arial" panose="020B0604020202020204" pitchFamily="34" charset="0"/>
              </a:rPr>
              <a:t>*</a:t>
            </a: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Strikes on Meta for advertisers are a punitive, step-by-step enforcement system applied when ads or connected pages violate Community Standards or Advertising Policies. </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BDB4D0F7-699B-CB50-29BF-EEA5440AB28C}"/>
              </a:ext>
            </a:extLst>
          </p:cNvPr>
          <p:cNvSpPr/>
          <p:nvPr/>
        </p:nvSpPr>
        <p:spPr>
          <a:xfrm>
            <a:off x="0" y="0"/>
            <a:ext cx="2252382"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Social Media Scam Ads</a:t>
            </a:r>
          </a:p>
        </p:txBody>
      </p:sp>
      <p:sp>
        <p:nvSpPr>
          <p:cNvPr id="5" name="Rectangle: Rounded Corners 4">
            <a:extLst>
              <a:ext uri="{FF2B5EF4-FFF2-40B4-BE49-F238E27FC236}">
                <a16:creationId xmlns:a16="http://schemas.microsoft.com/office/drawing/2014/main" id="{A4864E40-BB2E-B2D7-4A35-CD822BC00BC6}"/>
              </a:ext>
            </a:extLst>
          </p:cNvPr>
          <p:cNvSpPr/>
          <p:nvPr/>
        </p:nvSpPr>
        <p:spPr>
          <a:xfrm>
            <a:off x="390835" y="1853535"/>
            <a:ext cx="3542887" cy="4121000"/>
          </a:xfrm>
          <a:prstGeom prst="roundRect">
            <a:avLst>
              <a:gd name="adj" fmla="val 9503"/>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8B436C8-40C1-F1D9-ED2F-2AF782692BE9}"/>
              </a:ext>
            </a:extLst>
          </p:cNvPr>
          <p:cNvSpPr/>
          <p:nvPr/>
        </p:nvSpPr>
        <p:spPr>
          <a:xfrm>
            <a:off x="4324556" y="1875374"/>
            <a:ext cx="3542887" cy="4121000"/>
          </a:xfrm>
          <a:prstGeom prst="roundRect">
            <a:avLst>
              <a:gd name="adj" fmla="val 9503"/>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8129C85-E429-AAAD-0C60-0AEA5C163678}"/>
              </a:ext>
            </a:extLst>
          </p:cNvPr>
          <p:cNvSpPr/>
          <p:nvPr/>
        </p:nvSpPr>
        <p:spPr>
          <a:xfrm>
            <a:off x="8258277" y="1875374"/>
            <a:ext cx="3542887" cy="4121000"/>
          </a:xfrm>
          <a:prstGeom prst="roundRect">
            <a:avLst>
              <a:gd name="adj" fmla="val 9503"/>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64B8AC-F8E5-FBDC-4AC5-ECB87E92BDEB}"/>
              </a:ext>
            </a:extLst>
          </p:cNvPr>
          <p:cNvSpPr txBox="1"/>
          <p:nvPr/>
        </p:nvSpPr>
        <p:spPr>
          <a:xfrm>
            <a:off x="390835" y="3567602"/>
            <a:ext cx="3542886" cy="2092881"/>
          </a:xfrm>
          <a:prstGeom prst="rect">
            <a:avLst/>
          </a:prstGeom>
          <a:noFill/>
        </p:spPr>
        <p:txBody>
          <a:bodyPr wrap="square" rtlCol="0">
            <a:spAutoFit/>
          </a:bodyPr>
          <a:lstStyle/>
          <a:p>
            <a:pPr algn="ctr"/>
            <a:r>
              <a:rPr lang="en-US" sz="5400" b="1">
                <a:ln w="12700">
                  <a:solidFill>
                    <a:srgbClr val="1B1464"/>
                  </a:solidFill>
                </a:ln>
                <a:solidFill>
                  <a:srgbClr val="4EBEA4"/>
                </a:solidFill>
                <a:latin typeface="Arial" panose="020B0604020202020204" pitchFamily="34" charset="0"/>
                <a:cs typeface="Arial" panose="020B0604020202020204" pitchFamily="34" charset="0"/>
              </a:rPr>
              <a:t>70%</a:t>
            </a:r>
            <a:br>
              <a:rPr lang="en-US" sz="400" b="1">
                <a:solidFill>
                  <a:srgbClr val="4EBEA4"/>
                </a:solidFill>
                <a:latin typeface="Arial" panose="020B0604020202020204" pitchFamily="34" charset="0"/>
                <a:cs typeface="Arial" panose="020B0604020202020204" pitchFamily="34" charset="0"/>
              </a:rPr>
            </a:br>
            <a:endParaRPr lang="en-US" sz="400">
              <a:solidFill>
                <a:srgbClr val="1B1464"/>
              </a:solidFill>
              <a:latin typeface="Arial" panose="020B0604020202020204" pitchFamily="34" charset="0"/>
              <a:cs typeface="Arial" panose="020B0604020202020204" pitchFamily="34" charset="0"/>
            </a:endParaRPr>
          </a:p>
          <a:p>
            <a:pPr algn="ctr"/>
            <a:r>
              <a:rPr lang="en-US">
                <a:solidFill>
                  <a:srgbClr val="1B1464"/>
                </a:solidFill>
                <a:latin typeface="Arial" panose="020B0604020202020204" pitchFamily="34" charset="0"/>
                <a:cs typeface="Arial" panose="020B0604020202020204" pitchFamily="34" charset="0"/>
              </a:rPr>
              <a:t>of newly active advertisers on Instagram and Facebook were </a:t>
            </a:r>
            <a:r>
              <a:rPr lang="en-US" b="1">
                <a:solidFill>
                  <a:srgbClr val="4EBEA4"/>
                </a:solidFill>
                <a:latin typeface="Arial" panose="020B0604020202020204" pitchFamily="34" charset="0"/>
                <a:cs typeface="Arial" panose="020B0604020202020204" pitchFamily="34" charset="0"/>
              </a:rPr>
              <a:t>promoting scams, poor quality products or illicit goods</a:t>
            </a:r>
          </a:p>
        </p:txBody>
      </p:sp>
      <p:sp>
        <p:nvSpPr>
          <p:cNvPr id="12" name="TextBox 11">
            <a:extLst>
              <a:ext uri="{FF2B5EF4-FFF2-40B4-BE49-F238E27FC236}">
                <a16:creationId xmlns:a16="http://schemas.microsoft.com/office/drawing/2014/main" id="{33DFDE6B-CC82-A282-4D6A-EA7BF25941B6}"/>
              </a:ext>
            </a:extLst>
          </p:cNvPr>
          <p:cNvSpPr txBox="1"/>
          <p:nvPr/>
        </p:nvSpPr>
        <p:spPr>
          <a:xfrm>
            <a:off x="4286353" y="3567602"/>
            <a:ext cx="3619293" cy="1815882"/>
          </a:xfrm>
          <a:prstGeom prst="rect">
            <a:avLst/>
          </a:prstGeom>
          <a:noFill/>
        </p:spPr>
        <p:txBody>
          <a:bodyPr wrap="square" rtlCol="0">
            <a:spAutoFit/>
          </a:bodyPr>
          <a:lstStyle/>
          <a:p>
            <a:pPr algn="ctr"/>
            <a:r>
              <a:rPr lang="en-US" sz="5400" b="1">
                <a:ln w="12700">
                  <a:solidFill>
                    <a:srgbClr val="1B1464"/>
                  </a:solidFill>
                </a:ln>
                <a:solidFill>
                  <a:srgbClr val="4EBEA4"/>
                </a:solidFill>
                <a:latin typeface="Arial" panose="020B0604020202020204" pitchFamily="34" charset="0"/>
                <a:cs typeface="Arial" panose="020B0604020202020204" pitchFamily="34" charset="0"/>
              </a:rPr>
              <a:t>8 to 32</a:t>
            </a:r>
            <a:br>
              <a:rPr lang="en-US" sz="400" b="1">
                <a:solidFill>
                  <a:srgbClr val="4EBEA4"/>
                </a:solidFill>
                <a:latin typeface="Arial" panose="020B0604020202020204" pitchFamily="34" charset="0"/>
                <a:cs typeface="Arial" panose="020B0604020202020204" pitchFamily="34" charset="0"/>
              </a:rPr>
            </a:br>
            <a:endParaRPr lang="en-US" sz="400">
              <a:solidFill>
                <a:srgbClr val="1B1464"/>
              </a:solidFill>
              <a:latin typeface="Arial" panose="020B0604020202020204" pitchFamily="34" charset="0"/>
              <a:cs typeface="Arial" panose="020B0604020202020204" pitchFamily="34" charset="0"/>
            </a:endParaRPr>
          </a:p>
          <a:p>
            <a:pPr algn="ctr"/>
            <a:r>
              <a:rPr lang="en-US" b="1">
                <a:solidFill>
                  <a:srgbClr val="4EBEA4"/>
                </a:solidFill>
                <a:latin typeface="Arial" panose="020B0604020202020204" pitchFamily="34" charset="0"/>
                <a:cs typeface="Arial" panose="020B0604020202020204" pitchFamily="34" charset="0"/>
              </a:rPr>
              <a:t>financial fraud strikes</a:t>
            </a:r>
            <a:r>
              <a:rPr lang="en-US">
                <a:solidFill>
                  <a:srgbClr val="4EBEA4"/>
                </a:solidFill>
                <a:latin typeface="Arial" panose="020B0604020202020204" pitchFamily="34" charset="0"/>
                <a:cs typeface="Arial" panose="020B0604020202020204" pitchFamily="34" charset="0"/>
              </a:rPr>
              <a:t>*</a:t>
            </a:r>
            <a:r>
              <a:rPr lang="en-US" b="1">
                <a:solidFill>
                  <a:srgbClr val="4EBEA4"/>
                </a:solidFill>
                <a:latin typeface="Arial" panose="020B0604020202020204" pitchFamily="34" charset="0"/>
                <a:cs typeface="Arial" panose="020B0604020202020204" pitchFamily="34" charset="0"/>
              </a:rPr>
              <a:t> are allowed </a:t>
            </a:r>
            <a:r>
              <a:rPr lang="en-US">
                <a:solidFill>
                  <a:srgbClr val="1B1464"/>
                </a:solidFill>
                <a:latin typeface="Arial" panose="020B0604020202020204" pitchFamily="34" charset="0"/>
                <a:cs typeface="Arial" panose="020B0604020202020204" pitchFamily="34" charset="0"/>
              </a:rPr>
              <a:t>for Meta advertisers  before their account is banned</a:t>
            </a:r>
            <a:endParaRPr lang="en-US" sz="4400">
              <a:solidFill>
                <a:srgbClr val="1B1464"/>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568E480-54BD-51D0-D6E0-06EF8486AA32}"/>
              </a:ext>
            </a:extLst>
          </p:cNvPr>
          <p:cNvSpPr txBox="1"/>
          <p:nvPr/>
        </p:nvSpPr>
        <p:spPr>
          <a:xfrm>
            <a:off x="8184780" y="3567602"/>
            <a:ext cx="3689881" cy="2462213"/>
          </a:xfrm>
          <a:prstGeom prst="rect">
            <a:avLst/>
          </a:prstGeom>
          <a:noFill/>
        </p:spPr>
        <p:txBody>
          <a:bodyPr wrap="square" rtlCol="0">
            <a:spAutoFit/>
          </a:bodyPr>
          <a:lstStyle/>
          <a:p>
            <a:pPr algn="ctr"/>
            <a:r>
              <a:rPr lang="en-US" sz="5400" b="1">
                <a:ln w="12700">
                  <a:solidFill>
                    <a:srgbClr val="1B1464"/>
                  </a:solidFill>
                </a:ln>
                <a:solidFill>
                  <a:srgbClr val="4EBEA4"/>
                </a:solidFill>
                <a:latin typeface="Arial" panose="020B0604020202020204" pitchFamily="34" charset="0"/>
                <a:cs typeface="Arial" panose="020B0604020202020204" pitchFamily="34" charset="0"/>
              </a:rPr>
              <a:t>4,400 ads</a:t>
            </a:r>
            <a:br>
              <a:rPr lang="en-US" sz="400" b="1">
                <a:solidFill>
                  <a:srgbClr val="4EBEA4"/>
                </a:solidFill>
                <a:latin typeface="Arial" panose="020B0604020202020204" pitchFamily="34" charset="0"/>
                <a:cs typeface="Arial" panose="020B0604020202020204" pitchFamily="34" charset="0"/>
              </a:rPr>
            </a:br>
            <a:endParaRPr lang="en-US" sz="400">
              <a:solidFill>
                <a:srgbClr val="1B1464"/>
              </a:solidFill>
              <a:latin typeface="Arial" panose="020B0604020202020204" pitchFamily="34" charset="0"/>
              <a:cs typeface="Arial" panose="020B0604020202020204" pitchFamily="34" charset="0"/>
            </a:endParaRPr>
          </a:p>
          <a:p>
            <a:pPr algn="ctr"/>
            <a:r>
              <a:rPr lang="en-US" sz="1600" b="1">
                <a:solidFill>
                  <a:srgbClr val="4EBEA4"/>
                </a:solidFill>
                <a:latin typeface="Arial" panose="020B0604020202020204" pitchFamily="34" charset="0"/>
                <a:cs typeface="Arial" panose="020B0604020202020204" pitchFamily="34" charset="0"/>
              </a:rPr>
              <a:t>were found impersonating a real business’ name and phone number on Instagram and Facebook, </a:t>
            </a:r>
          </a:p>
          <a:p>
            <a:pPr algn="ctr"/>
            <a:r>
              <a:rPr lang="en-US" sz="1600">
                <a:solidFill>
                  <a:srgbClr val="1B1464"/>
                </a:solidFill>
                <a:latin typeface="Arial" panose="020B0604020202020204" pitchFamily="34" charset="0"/>
                <a:cs typeface="Arial" panose="020B0604020202020204" pitchFamily="34" charset="0"/>
              </a:rPr>
              <a:t>while the original, legitimate business purchased only 15 ads across</a:t>
            </a:r>
            <a:br>
              <a:rPr lang="en-US" sz="1600">
                <a:solidFill>
                  <a:srgbClr val="1B1464"/>
                </a:solidFill>
                <a:latin typeface="Arial" panose="020B0604020202020204" pitchFamily="34" charset="0"/>
                <a:cs typeface="Arial" panose="020B0604020202020204" pitchFamily="34" charset="0"/>
              </a:rPr>
            </a:br>
            <a:r>
              <a:rPr lang="en-US" sz="1600">
                <a:solidFill>
                  <a:srgbClr val="1B1464"/>
                </a:solidFill>
                <a:latin typeface="Arial" panose="020B0604020202020204" pitchFamily="34" charset="0"/>
                <a:cs typeface="Arial" panose="020B0604020202020204" pitchFamily="34" charset="0"/>
              </a:rPr>
              <a:t>those two platforms</a:t>
            </a:r>
            <a:endParaRPr lang="en-US" sz="4000">
              <a:solidFill>
                <a:srgbClr val="1B1464"/>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F6307985-E070-9991-FFDF-10DC748D23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0784" y="1983095"/>
            <a:ext cx="1591016" cy="1591016"/>
          </a:xfrm>
          <a:prstGeom prst="rect">
            <a:avLst/>
          </a:prstGeom>
        </p:spPr>
      </p:pic>
      <p:pic>
        <p:nvPicPr>
          <p:cNvPr id="15" name="Picture 14">
            <a:extLst>
              <a:ext uri="{FF2B5EF4-FFF2-40B4-BE49-F238E27FC236}">
                <a16:creationId xmlns:a16="http://schemas.microsoft.com/office/drawing/2014/main" id="{DEE46766-C5B2-2321-8D16-EA7A273ECA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0492" y="1983095"/>
            <a:ext cx="1591016" cy="1591016"/>
          </a:xfrm>
          <a:prstGeom prst="rect">
            <a:avLst/>
          </a:prstGeom>
        </p:spPr>
      </p:pic>
      <p:pic>
        <p:nvPicPr>
          <p:cNvPr id="16" name="Picture 15">
            <a:extLst>
              <a:ext uri="{FF2B5EF4-FFF2-40B4-BE49-F238E27FC236}">
                <a16:creationId xmlns:a16="http://schemas.microsoft.com/office/drawing/2014/main" id="{039EE6C8-9752-6A37-382B-937434DF225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34212" y="1983095"/>
            <a:ext cx="1591016" cy="1591016"/>
          </a:xfrm>
          <a:prstGeom prst="rect">
            <a:avLst/>
          </a:prstGeom>
        </p:spPr>
      </p:pic>
      <p:sp>
        <p:nvSpPr>
          <p:cNvPr id="3" name="Rectangle 2">
            <a:extLst>
              <a:ext uri="{FF2B5EF4-FFF2-40B4-BE49-F238E27FC236}">
                <a16:creationId xmlns:a16="http://schemas.microsoft.com/office/drawing/2014/main" id="{D4814DDD-4189-BB7B-2005-CCF37616BDB7}"/>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Social media platforms have created a breeding ground for product scams, where they have been given leeway to ripoff consumers and businesses</a:t>
            </a:r>
          </a:p>
        </p:txBody>
      </p:sp>
      <p:pic>
        <p:nvPicPr>
          <p:cNvPr id="2" name="Picture 1">
            <a:extLst>
              <a:ext uri="{FF2B5EF4-FFF2-40B4-BE49-F238E27FC236}">
                <a16:creationId xmlns:a16="http://schemas.microsoft.com/office/drawing/2014/main" id="{23366C9E-53BC-4740-0EA2-16395FD6C2A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D5FB2188-F45E-9518-F797-881FCA562CFF}"/>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6A6383A6-5842-1347-0A84-FB31129DD70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533011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A434-FB4F-5EC9-8C13-7565583873D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9FC9F6B-5D7D-8D92-B3EF-EF7F0D9F17B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4754587" cy="6860450"/>
          </a:xfrm>
          <a:prstGeom prst="rect">
            <a:avLst/>
          </a:prstGeom>
        </p:spPr>
      </p:pic>
      <p:pic>
        <p:nvPicPr>
          <p:cNvPr id="7" name="Picture 6">
            <a:extLst>
              <a:ext uri="{FF2B5EF4-FFF2-40B4-BE49-F238E27FC236}">
                <a16:creationId xmlns:a16="http://schemas.microsoft.com/office/drawing/2014/main" id="{6F51C907-9D2F-56D4-8EC9-8D2BB638AD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0350" y="0"/>
            <a:ext cx="1771650" cy="1031630"/>
          </a:xfrm>
          <a:prstGeom prst="rect">
            <a:avLst/>
          </a:prstGeom>
        </p:spPr>
      </p:pic>
      <p:sp>
        <p:nvSpPr>
          <p:cNvPr id="14" name="TextBox 13">
            <a:extLst>
              <a:ext uri="{FF2B5EF4-FFF2-40B4-BE49-F238E27FC236}">
                <a16:creationId xmlns:a16="http://schemas.microsoft.com/office/drawing/2014/main" id="{34179AD7-1D9F-0954-881F-93F98181866A}"/>
              </a:ext>
            </a:extLst>
          </p:cNvPr>
          <p:cNvSpPr txBox="1"/>
          <p:nvPr/>
        </p:nvSpPr>
        <p:spPr>
          <a:xfrm>
            <a:off x="4881502" y="420369"/>
            <a:ext cx="72543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The internet is facing a </a:t>
            </a:r>
            <a:r>
              <a:rPr lang="en-US" sz="2600" b="1">
                <a:solidFill>
                  <a:srgbClr val="ED3C8D"/>
                </a:solidFill>
                <a:latin typeface="Arial" panose="020B0604020202020204" pitchFamily="34" charset="0"/>
              </a:rPr>
              <a:t>crisis of reality</a:t>
            </a:r>
            <a:endPar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6FB053A5-FAEE-5A21-D30B-A4F4C75BEAD2}"/>
              </a:ext>
            </a:extLst>
          </p:cNvPr>
          <p:cNvSpPr txBox="1"/>
          <p:nvPr/>
        </p:nvSpPr>
        <p:spPr>
          <a:xfrm>
            <a:off x="4972818" y="1333181"/>
            <a:ext cx="6737401"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Much of what is online today - whether its </a:t>
            </a:r>
            <a:r>
              <a:rPr kumimoji="0" lang="en-US" sz="160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audiences, advertising, products &amp; services and even content</a:t>
            </a: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 itself - </a:t>
            </a:r>
            <a: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is not real.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Bot-driven traffic, ad fraud, fake products, consumer scams and </a:t>
            </a:r>
            <a:b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br>
            <a: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low-quality AI-generated material</a:t>
            </a: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 shape large portions of the online landscape and</a:t>
            </a:r>
            <a:r>
              <a:rPr lang="en-US" sz="1600">
                <a:solidFill>
                  <a:srgbClr val="201A62"/>
                </a:solidFill>
                <a:latin typeface="Arial" panose="020B0604020202020204" pitchFamily="34" charset="0"/>
                <a:ea typeface="Calibri" panose="020F0502020204030204" pitchFamily="34" charset="0"/>
                <a:cs typeface="Calibri" panose="020F0502020204030204" pitchFamily="34" charset="0"/>
              </a:rPr>
              <a:t> </a:t>
            </a: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create an illusion of scale while fostering questionable </a:t>
            </a:r>
            <a:b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b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ad environments even among the largest digital platforms.</a:t>
            </a:r>
            <a:endParaRPr lang="en-US" sz="1600">
              <a:solidFill>
                <a:srgbClr val="201A62"/>
              </a:solidFill>
              <a:latin typeface="Arial" panose="020B06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201A62"/>
              </a:solidFill>
              <a:latin typeface="Arial" panose="020B06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201A62"/>
                </a:solidFill>
                <a:latin typeface="Arial" panose="020B0604020202020204" pitchFamily="34" charset="0"/>
                <a:ea typeface="Calibri" panose="020F0502020204030204" pitchFamily="34" charset="0"/>
                <a:cs typeface="Calibri" panose="020F0502020204030204" pitchFamily="34" charset="0"/>
              </a:rPr>
              <a:t>Brands and consumers are both deeply affected</a:t>
            </a:r>
            <a:r>
              <a:rPr lang="en-US" sz="1600">
                <a:solidFill>
                  <a:srgbClr val="201A62"/>
                </a:solidFill>
                <a:latin typeface="Arial" panose="020B0604020202020204" pitchFamily="34" charset="0"/>
                <a:ea typeface="Calibri" panose="020F0502020204030204" pitchFamily="34" charset="0"/>
                <a:cs typeface="Calibri" panose="020F0502020204030204" pitchFamily="34" charset="0"/>
              </a:rPr>
              <a:t> by the persistent issues on the internet including massive deceptions and online fraud, which collectively adds up to over $100 billion in losses to bad actors, scammers and criminals across websites and social media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In a world where audiences, advertising, products &amp; services and content can be manipulated or artificially manufactured, marketers </a:t>
            </a:r>
            <a:b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b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need trusted environments rooted in transparency, accountability and real human audiences. </a:t>
            </a:r>
            <a: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Multiscreen TV</a:t>
            </a: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 </a:t>
            </a:r>
            <a: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stands apart by offering clarity and authenticity through premium video </a:t>
            </a:r>
            <a:r>
              <a:rPr lang="en-US" sz="1600" b="1">
                <a:solidFill>
                  <a:srgbClr val="201A62"/>
                </a:solidFill>
                <a:latin typeface="Arial" panose="020B0604020202020204" pitchFamily="34" charset="0"/>
                <a:ea typeface="Calibri" panose="020F0502020204030204" pitchFamily="34" charset="0"/>
                <a:cs typeface="Calibri" panose="020F0502020204030204" pitchFamily="34" charset="0"/>
              </a:rPr>
              <a:t>content </a:t>
            </a:r>
            <a: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within </a:t>
            </a:r>
            <a:b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br>
            <a:r>
              <a:rPr kumimoji="0" lang="en-US" sz="1600" b="1"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a media </a:t>
            </a:r>
            <a:r>
              <a:rPr kumimoji="0" lang="en-US" sz="1600" b="0" i="0" u="none" strike="noStrike" kern="1200" cap="none" spc="0" normalizeH="0" baseline="0" noProof="0">
                <a:ln>
                  <a:noFill/>
                </a:ln>
                <a:solidFill>
                  <a:srgbClr val="201A62"/>
                </a:solidFill>
                <a:effectLst/>
                <a:uLnTx/>
                <a:uFillTx/>
                <a:latin typeface="Arial" panose="020B0604020202020204" pitchFamily="34" charset="0"/>
                <a:ea typeface="Calibri" panose="020F0502020204030204" pitchFamily="34" charset="0"/>
                <a:cs typeface="Calibri" panose="020F0502020204030204" pitchFamily="34" charset="0"/>
              </a:rPr>
              <a:t>landscape that often feels increasingly unreal.</a:t>
            </a:r>
          </a:p>
        </p:txBody>
      </p:sp>
      <p:pic>
        <p:nvPicPr>
          <p:cNvPr id="3" name="Picture 2">
            <a:extLst>
              <a:ext uri="{FF2B5EF4-FFF2-40B4-BE49-F238E27FC236}">
                <a16:creationId xmlns:a16="http://schemas.microsoft.com/office/drawing/2014/main" id="{A81D56CE-2CB0-152A-F3EE-D2321DA074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BC5780CF-3C20-403E-749B-E67DD63478FE}"/>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1780588B-ED9B-9D5A-4DDE-DBB34A57546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663193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21E43-2F15-D48B-02C6-C246388E267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04D43B2-131C-C5ED-FB7A-DD9E537AAD2C}"/>
              </a:ext>
            </a:extLst>
          </p:cNvPr>
          <p:cNvSpPr/>
          <p:nvPr/>
        </p:nvSpPr>
        <p:spPr>
          <a:xfrm>
            <a:off x="0" y="1685012"/>
            <a:ext cx="5170343" cy="5172987"/>
          </a:xfrm>
          <a:prstGeom prst="rect">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F62CF97-EC70-103A-AB33-2973E9EE1C15}"/>
              </a:ext>
            </a:extLst>
          </p:cNvPr>
          <p:cNvSpPr/>
          <p:nvPr/>
        </p:nvSpPr>
        <p:spPr>
          <a:xfrm>
            <a:off x="5170529" y="1685013"/>
            <a:ext cx="702147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79D0142-0CF5-A52A-C739-BC0BB809161F}"/>
              </a:ext>
            </a:extLst>
          </p:cNvPr>
          <p:cNvSpPr txBox="1"/>
          <p:nvPr/>
        </p:nvSpPr>
        <p:spPr>
          <a:xfrm>
            <a:off x="483207" y="6193036"/>
            <a:ext cx="47396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Source: Reuters, </a:t>
            </a:r>
            <a:r>
              <a:rPr kumimoji="0" lang="en-US" sz="800" b="0" i="1" u="none" strike="noStrike" kern="1200" cap="none" spc="0" normalizeH="0" baseline="0" noProof="0">
                <a:ln>
                  <a:noFill/>
                </a:ln>
                <a:solidFill>
                  <a:schemeClr val="bg1"/>
                </a:solidFill>
                <a:effectLst/>
                <a:uLnTx/>
                <a:uFillTx/>
                <a:latin typeface="Arial" panose="020B0604020202020204" pitchFamily="34" charset="0"/>
                <a:ea typeface="+mn-ea"/>
                <a:cs typeface="+mn-cs"/>
              </a:rPr>
              <a:t>Meta is earning a fortune on a deluge of fraudulent ads, documents show, </a:t>
            </a: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11/6/25. Estimates from Meta internal projections.</a:t>
            </a:r>
          </a:p>
        </p:txBody>
      </p:sp>
      <p:sp>
        <p:nvSpPr>
          <p:cNvPr id="4" name="Rectangle 3">
            <a:extLst>
              <a:ext uri="{FF2B5EF4-FFF2-40B4-BE49-F238E27FC236}">
                <a16:creationId xmlns:a16="http://schemas.microsoft.com/office/drawing/2014/main" id="{0E4701E0-6043-0E17-CBF4-FFFB7069D491}"/>
              </a:ext>
            </a:extLst>
          </p:cNvPr>
          <p:cNvSpPr/>
          <p:nvPr/>
        </p:nvSpPr>
        <p:spPr>
          <a:xfrm>
            <a:off x="0" y="0"/>
            <a:ext cx="3052482"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Platform Revenue from Scam Ads</a:t>
            </a:r>
          </a:p>
        </p:txBody>
      </p:sp>
      <p:sp>
        <p:nvSpPr>
          <p:cNvPr id="7" name="Speech Bubble: Rectangle 6">
            <a:extLst>
              <a:ext uri="{FF2B5EF4-FFF2-40B4-BE49-F238E27FC236}">
                <a16:creationId xmlns:a16="http://schemas.microsoft.com/office/drawing/2014/main" id="{0B3E3A13-66AB-3124-F724-F8F33F1A7E77}"/>
              </a:ext>
            </a:extLst>
          </p:cNvPr>
          <p:cNvSpPr/>
          <p:nvPr/>
        </p:nvSpPr>
        <p:spPr>
          <a:xfrm>
            <a:off x="8629803" y="1940644"/>
            <a:ext cx="3451901" cy="1043739"/>
          </a:xfrm>
          <a:prstGeom prst="wedgeRectCallout">
            <a:avLst>
              <a:gd name="adj1" fmla="val -10238"/>
              <a:gd name="adj2" fmla="val 70944"/>
            </a:avLst>
          </a:prstGeom>
          <a:solidFill>
            <a:sysClr val="window" lastClr="FFFFFF"/>
          </a:solidFill>
          <a:ln w="28575" cap="flat" cmpd="sng" algn="ctr">
            <a:solidFill>
              <a:srgbClr val="4EBEA4"/>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"Scams don't just harm individual victims, </a:t>
            </a:r>
            <a:r>
              <a:rPr kumimoji="0" lang="en-US" sz="1300" b="1" i="0" u="none" strike="noStrike" kern="1200" cap="none" spc="0" normalizeH="0" baseline="0" noProof="0">
                <a:ln>
                  <a:noFill/>
                </a:ln>
                <a:solidFill>
                  <a:srgbClr val="1B1464"/>
                </a:solidFill>
                <a:effectLst/>
                <a:uLnTx/>
                <a:uFillTx/>
                <a:latin typeface="Arial" panose="020B0604020202020204" pitchFamily="34" charset="0"/>
                <a:ea typeface="+mn-ea"/>
                <a:cs typeface="+mn-cs"/>
              </a:rPr>
              <a:t>they undermine trust in our entire advertising ecosystem, which is the</a:t>
            </a:r>
            <a:br>
              <a:rPr kumimoji="0" lang="en-US" sz="1300" b="1" i="0" u="none" strike="noStrike" kern="1200" cap="none" spc="0" normalizeH="0" baseline="0" noProof="0">
                <a:ln>
                  <a:noFill/>
                </a:ln>
                <a:solidFill>
                  <a:srgbClr val="1B1464"/>
                </a:solidFill>
                <a:effectLst/>
                <a:uLnTx/>
                <a:uFillTx/>
                <a:latin typeface="Arial" panose="020B0604020202020204" pitchFamily="34" charset="0"/>
                <a:ea typeface="+mn-ea"/>
                <a:cs typeface="+mn-cs"/>
              </a:rPr>
            </a:br>
            <a:r>
              <a:rPr kumimoji="0" lang="en-US" sz="1300" b="1" i="0" u="none" strike="noStrike" kern="1200" cap="none" spc="0" normalizeH="0" baseline="0" noProof="0">
                <a:ln>
                  <a:noFill/>
                </a:ln>
                <a:solidFill>
                  <a:srgbClr val="1B1464"/>
                </a:solidFill>
                <a:effectLst/>
                <a:uLnTx/>
                <a:uFillTx/>
                <a:latin typeface="Arial" panose="020B0604020202020204" pitchFamily="34" charset="0"/>
                <a:ea typeface="+mn-ea"/>
                <a:cs typeface="+mn-cs"/>
              </a:rPr>
              <a:t>very foundation of our business model."</a:t>
            </a:r>
          </a:p>
        </p:txBody>
      </p:sp>
      <p:sp>
        <p:nvSpPr>
          <p:cNvPr id="11" name="TextBox 10">
            <a:extLst>
              <a:ext uri="{FF2B5EF4-FFF2-40B4-BE49-F238E27FC236}">
                <a16:creationId xmlns:a16="http://schemas.microsoft.com/office/drawing/2014/main" id="{4172C790-FA0C-C128-7268-DAF90370416C}"/>
              </a:ext>
            </a:extLst>
          </p:cNvPr>
          <p:cNvSpPr txBox="1"/>
          <p:nvPr/>
        </p:nvSpPr>
        <p:spPr>
          <a:xfrm>
            <a:off x="8629803" y="3160492"/>
            <a:ext cx="3451901" cy="423193"/>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Meta Newsroom</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(12/3/2025)</a:t>
            </a:r>
          </a:p>
        </p:txBody>
      </p:sp>
      <p:sp>
        <p:nvSpPr>
          <p:cNvPr id="22" name="Rectangle: Rounded Corners 21">
            <a:extLst>
              <a:ext uri="{FF2B5EF4-FFF2-40B4-BE49-F238E27FC236}">
                <a16:creationId xmlns:a16="http://schemas.microsoft.com/office/drawing/2014/main" id="{27B9561E-5AE4-FA62-B4DD-613A0F201E0A}"/>
              </a:ext>
            </a:extLst>
          </p:cNvPr>
          <p:cNvSpPr/>
          <p:nvPr/>
        </p:nvSpPr>
        <p:spPr>
          <a:xfrm>
            <a:off x="5266176" y="5172641"/>
            <a:ext cx="6815527" cy="1237414"/>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82F55A6B-0CF9-4E92-F6FA-769541D1C9EA}"/>
              </a:ext>
            </a:extLst>
          </p:cNvPr>
          <p:cNvGrpSpPr/>
          <p:nvPr/>
        </p:nvGrpSpPr>
        <p:grpSpPr>
          <a:xfrm>
            <a:off x="5283343" y="5227544"/>
            <a:ext cx="6754993" cy="1180830"/>
            <a:chOff x="-5113057" y="1733092"/>
            <a:chExt cx="2793624" cy="1147970"/>
          </a:xfrm>
        </p:grpSpPr>
        <p:sp>
          <p:nvSpPr>
            <p:cNvPr id="24" name="TextBox 23">
              <a:extLst>
                <a:ext uri="{FF2B5EF4-FFF2-40B4-BE49-F238E27FC236}">
                  <a16:creationId xmlns:a16="http://schemas.microsoft.com/office/drawing/2014/main" id="{839EA5A2-AB34-C744-D06E-F50B4868540D}"/>
                </a:ext>
              </a:extLst>
            </p:cNvPr>
            <p:cNvSpPr txBox="1"/>
            <p:nvPr/>
          </p:nvSpPr>
          <p:spPr>
            <a:xfrm>
              <a:off x="-5113057" y="2073190"/>
              <a:ext cx="2793624" cy="80787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Meta's detection systems identified and disrupted nearly </a:t>
              </a:r>
              <a:r>
                <a:rPr kumimoji="0" lang="en-US" sz="1600" b="1" i="0" u="none" strike="noStrike" kern="100" cap="none" spc="0" normalizeH="0" baseline="0" noProof="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12 million accounts across Facebook, Instagram, and WhatsApp in the first half of 2025 associated with criminal scam centers.</a:t>
              </a:r>
              <a:endParaRPr kumimoji="0" lang="en-US" sz="16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F5BC599-8914-46AB-C868-50975CC6D9DC}"/>
                </a:ext>
              </a:extLst>
            </p:cNvPr>
            <p:cNvSpPr txBox="1"/>
            <p:nvPr/>
          </p:nvSpPr>
          <p:spPr>
            <a:xfrm>
              <a:off x="-3635282" y="1733092"/>
              <a:ext cx="1315849" cy="2393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December 3, 2025</a:t>
              </a:r>
            </a:p>
          </p:txBody>
        </p:sp>
      </p:grpSp>
      <p:pic>
        <p:nvPicPr>
          <p:cNvPr id="2054" name="Picture 6" descr="Meta Logo PNG With Transparent Background">
            <a:extLst>
              <a:ext uri="{FF2B5EF4-FFF2-40B4-BE49-F238E27FC236}">
                <a16:creationId xmlns:a16="http://schemas.microsoft.com/office/drawing/2014/main" id="{B1A7198E-24C6-CB66-7BE7-B7606C26C72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91158" y="5303067"/>
            <a:ext cx="1191189" cy="24009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E1C9E563-B323-76A8-32B1-C411CF11B498}"/>
              </a:ext>
            </a:extLst>
          </p:cNvPr>
          <p:cNvSpPr/>
          <p:nvPr/>
        </p:nvSpPr>
        <p:spPr>
          <a:xfrm>
            <a:off x="5313550" y="3635597"/>
            <a:ext cx="3316253" cy="1442717"/>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nvGrpSpPr>
          <p:cNvPr id="28" name="Group 27">
            <a:extLst>
              <a:ext uri="{FF2B5EF4-FFF2-40B4-BE49-F238E27FC236}">
                <a16:creationId xmlns:a16="http://schemas.microsoft.com/office/drawing/2014/main" id="{897725B8-4A3F-7669-938B-B2C8316AF9CA}"/>
              </a:ext>
            </a:extLst>
          </p:cNvPr>
          <p:cNvGrpSpPr/>
          <p:nvPr/>
        </p:nvGrpSpPr>
        <p:grpSpPr>
          <a:xfrm>
            <a:off x="5344589" y="3699610"/>
            <a:ext cx="3278701" cy="1300123"/>
            <a:chOff x="-5088669" y="1733092"/>
            <a:chExt cx="2779520" cy="1084079"/>
          </a:xfrm>
        </p:grpSpPr>
        <p:sp>
          <p:nvSpPr>
            <p:cNvPr id="30" name="TextBox 29">
              <a:extLst>
                <a:ext uri="{FF2B5EF4-FFF2-40B4-BE49-F238E27FC236}">
                  <a16:creationId xmlns:a16="http://schemas.microsoft.com/office/drawing/2014/main" id="{D2C80E40-308C-25C7-2079-96091D3C188C}"/>
                </a:ext>
              </a:extLst>
            </p:cNvPr>
            <p:cNvSpPr txBox="1"/>
            <p:nvPr/>
          </p:nvSpPr>
          <p:spPr>
            <a:xfrm>
              <a:off x="-5088669" y="2124262"/>
              <a:ext cx="2779520" cy="6929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Calibri" panose="020F0502020204030204"/>
                  <a:ea typeface="+mn-ea"/>
                  <a:cs typeface="+mn-cs"/>
                </a:rPr>
                <a:t>Meta’s $3 Billion Fraud Problem: How Chinese Advertisers Exploited Facebook and Instagram</a:t>
              </a:r>
            </a:p>
          </p:txBody>
        </p:sp>
        <p:sp>
          <p:nvSpPr>
            <p:cNvPr id="31" name="TextBox 30">
              <a:extLst>
                <a:ext uri="{FF2B5EF4-FFF2-40B4-BE49-F238E27FC236}">
                  <a16:creationId xmlns:a16="http://schemas.microsoft.com/office/drawing/2014/main" id="{AE93B895-D954-ABF7-CC48-B2FE73D9C6C8}"/>
                </a:ext>
              </a:extLst>
            </p:cNvPr>
            <p:cNvSpPr txBox="1"/>
            <p:nvPr/>
          </p:nvSpPr>
          <p:spPr>
            <a:xfrm>
              <a:off x="-3680845" y="1733092"/>
              <a:ext cx="1315849" cy="20530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December 15, 2025</a:t>
              </a:r>
            </a:p>
          </p:txBody>
        </p:sp>
      </p:grpSp>
      <p:sp>
        <p:nvSpPr>
          <p:cNvPr id="32" name="Speech Bubble: Rectangle 31">
            <a:extLst>
              <a:ext uri="{FF2B5EF4-FFF2-40B4-BE49-F238E27FC236}">
                <a16:creationId xmlns:a16="http://schemas.microsoft.com/office/drawing/2014/main" id="{867981DB-35C4-8534-5149-86A4192E2B55}"/>
              </a:ext>
            </a:extLst>
          </p:cNvPr>
          <p:cNvSpPr/>
          <p:nvPr/>
        </p:nvSpPr>
        <p:spPr>
          <a:xfrm>
            <a:off x="5313551" y="1940644"/>
            <a:ext cx="2725549" cy="1068119"/>
          </a:xfrm>
          <a:prstGeom prst="wedgeRectCallout">
            <a:avLst>
              <a:gd name="adj1" fmla="val -10024"/>
              <a:gd name="adj2" fmla="val 68951"/>
            </a:avLst>
          </a:prstGeom>
          <a:solidFill>
            <a:sysClr val="window" lastClr="FFFFFF"/>
          </a:solidFill>
          <a:ln w="28575" cap="flat" cmpd="sng" algn="ctr">
            <a:solidFill>
              <a:srgbClr val="4EBEA4"/>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a:ln>
                  <a:noFill/>
                </a:ln>
                <a:solidFill>
                  <a:srgbClr val="002060"/>
                </a:solidFill>
                <a:effectLst/>
                <a:uLnTx/>
                <a:uFillTx/>
                <a:latin typeface="Arial" panose="020B0604020202020204" pitchFamily="34" charset="0"/>
                <a:ea typeface="Aptos" panose="020B0004020202020204" pitchFamily="34" charset="0"/>
                <a:cs typeface="Arial" panose="020B0604020202020204" pitchFamily="34" charset="0"/>
              </a:rPr>
              <a:t>“It is easier to advertise scams on Meta platforms than Google.”</a:t>
            </a:r>
            <a:endParaRPr kumimoji="0" lang="en-US" sz="1600" b="1"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A37EBDB9-EBFA-FF97-06CD-33D7A6A2A341}"/>
              </a:ext>
            </a:extLst>
          </p:cNvPr>
          <p:cNvSpPr txBox="1"/>
          <p:nvPr/>
        </p:nvSpPr>
        <p:spPr>
          <a:xfrm>
            <a:off x="5283343" y="3160492"/>
            <a:ext cx="2755758" cy="430887"/>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Meta Internal Review</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via Reuters (11/6/25)</a:t>
            </a:r>
          </a:p>
        </p:txBody>
      </p:sp>
      <p:sp>
        <p:nvSpPr>
          <p:cNvPr id="35" name="Rectangle: Rounded Corners 34">
            <a:extLst>
              <a:ext uri="{FF2B5EF4-FFF2-40B4-BE49-F238E27FC236}">
                <a16:creationId xmlns:a16="http://schemas.microsoft.com/office/drawing/2014/main" id="{200CF241-99B0-BE63-E0C8-2280F98EA336}"/>
              </a:ext>
            </a:extLst>
          </p:cNvPr>
          <p:cNvSpPr/>
          <p:nvPr/>
        </p:nvSpPr>
        <p:spPr>
          <a:xfrm>
            <a:off x="8761592" y="3635597"/>
            <a:ext cx="3324869" cy="1442718"/>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CC4F88FC-04E7-3EB0-B338-0250499AE6E9}"/>
              </a:ext>
            </a:extLst>
          </p:cNvPr>
          <p:cNvGrpSpPr/>
          <p:nvPr/>
        </p:nvGrpSpPr>
        <p:grpSpPr>
          <a:xfrm>
            <a:off x="8770890" y="3699610"/>
            <a:ext cx="3375630" cy="1315576"/>
            <a:chOff x="-5113057" y="1733092"/>
            <a:chExt cx="2861692" cy="1096964"/>
          </a:xfrm>
        </p:grpSpPr>
        <p:sp>
          <p:nvSpPr>
            <p:cNvPr id="37" name="TextBox 36">
              <a:extLst>
                <a:ext uri="{FF2B5EF4-FFF2-40B4-BE49-F238E27FC236}">
                  <a16:creationId xmlns:a16="http://schemas.microsoft.com/office/drawing/2014/main" id="{3DE6DA56-EDDB-A612-46DD-A2E17BA60391}"/>
                </a:ext>
              </a:extLst>
            </p:cNvPr>
            <p:cNvSpPr txBox="1"/>
            <p:nvPr/>
          </p:nvSpPr>
          <p:spPr>
            <a:xfrm>
              <a:off x="-5113057" y="2060158"/>
              <a:ext cx="2861692" cy="7698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Calibri" panose="020F0502020204030204"/>
                  <a:ea typeface="+mn-ea"/>
                  <a:cs typeface="+mn-cs"/>
                </a:rPr>
                <a:t>Meta tolerates rampant ad fraud from China to safeguard billions in revenue</a:t>
              </a:r>
            </a:p>
          </p:txBody>
        </p:sp>
        <p:sp>
          <p:nvSpPr>
            <p:cNvPr id="38" name="TextBox 37">
              <a:extLst>
                <a:ext uri="{FF2B5EF4-FFF2-40B4-BE49-F238E27FC236}">
                  <a16:creationId xmlns:a16="http://schemas.microsoft.com/office/drawing/2014/main" id="{DFF3B420-BC13-CF08-8942-5F82132791F9}"/>
                </a:ext>
              </a:extLst>
            </p:cNvPr>
            <p:cNvSpPr txBox="1"/>
            <p:nvPr/>
          </p:nvSpPr>
          <p:spPr>
            <a:xfrm>
              <a:off x="-3682211" y="1733092"/>
              <a:ext cx="1315849" cy="20530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December 15, 2025</a:t>
              </a:r>
            </a:p>
          </p:txBody>
        </p:sp>
      </p:grpSp>
      <p:pic>
        <p:nvPicPr>
          <p:cNvPr id="1026" name="Picture 2" descr="Reuters Logo, symbol, meaning, history, PNG, brand">
            <a:extLst>
              <a:ext uri="{FF2B5EF4-FFF2-40B4-BE49-F238E27FC236}">
                <a16:creationId xmlns:a16="http://schemas.microsoft.com/office/drawing/2014/main" id="{3197A7CA-CC97-998C-EC04-3BFDBE8A31E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844729" y="3547853"/>
            <a:ext cx="1402251" cy="7887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8C727B-C144-E175-4979-594CA68EE51F}"/>
              </a:ext>
            </a:extLst>
          </p:cNvPr>
          <p:cNvSpPr txBox="1"/>
          <p:nvPr/>
        </p:nvSpPr>
        <p:spPr>
          <a:xfrm>
            <a:off x="319048" y="1979950"/>
            <a:ext cx="462825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a:solidFill>
                    <a:srgbClr val="1B1464"/>
                  </a:solidFill>
                </a:ln>
                <a:solidFill>
                  <a:prstClr val="white"/>
                </a:solidFill>
                <a:effectLst/>
                <a:uLnTx/>
                <a:uFillTx/>
                <a:latin typeface="Arial" panose="020B0604020202020204" pitchFamily="34" charset="0"/>
                <a:ea typeface="+mn-ea"/>
                <a:cs typeface="Arial" panose="020B0604020202020204" pitchFamily="34" charset="0"/>
              </a:rPr>
              <a:t>$16 Billion</a:t>
            </a:r>
            <a:br>
              <a:rPr kumimoji="0" lang="en-US" sz="4800" b="1" i="0" u="none" strike="noStrike" kern="1200" cap="none" spc="0" normalizeH="0" baseline="0" noProof="0">
                <a:ln w="12700">
                  <a:solidFill>
                    <a:srgbClr val="1B1464"/>
                  </a:solid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of Meta’s revenue came from </a:t>
            </a: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ads promoting scams and banned goods</a:t>
            </a:r>
            <a:b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in 2024, estimated at </a:t>
            </a: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of total revenue</a:t>
            </a:r>
            <a:b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3B8BBD3A-66A4-CD68-A955-520CE19FF348}"/>
              </a:ext>
            </a:extLst>
          </p:cNvPr>
          <p:cNvSpPr/>
          <p:nvPr/>
        </p:nvSpPr>
        <p:spPr>
          <a:xfrm>
            <a:off x="138085" y="460954"/>
            <a:ext cx="120539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Calibri" panose="020F0502020204030204" pitchFamily="34" charset="0"/>
                <a:cs typeface="Arial" panose="020B0604020202020204" pitchFamily="34" charset="0"/>
              </a:rPr>
              <a:t>In 2024, 10% of Meta’s total revenue ($16 billion) reportedly came from ads promoting scams and banned goods across their platforms</a:t>
            </a:r>
          </a:p>
        </p:txBody>
      </p:sp>
      <p:cxnSp>
        <p:nvCxnSpPr>
          <p:cNvPr id="9" name="Straight Connector 8">
            <a:extLst>
              <a:ext uri="{FF2B5EF4-FFF2-40B4-BE49-F238E27FC236}">
                <a16:creationId xmlns:a16="http://schemas.microsoft.com/office/drawing/2014/main" id="{327550A5-B2F6-E05C-D593-5746BD3409AD}"/>
              </a:ext>
            </a:extLst>
          </p:cNvPr>
          <p:cNvCxnSpPr>
            <a:cxnSpLocks/>
          </p:cNvCxnSpPr>
          <p:nvPr/>
        </p:nvCxnSpPr>
        <p:spPr>
          <a:xfrm>
            <a:off x="5445339" y="4460642"/>
            <a:ext cx="2700441"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79CEBC-8DD2-41A8-03E4-22AFA3DEC92F}"/>
              </a:ext>
            </a:extLst>
          </p:cNvPr>
          <p:cNvCxnSpPr>
            <a:cxnSpLocks/>
          </p:cNvCxnSpPr>
          <p:nvPr/>
        </p:nvCxnSpPr>
        <p:spPr>
          <a:xfrm>
            <a:off x="8882528" y="4414922"/>
            <a:ext cx="3065632"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6C9DED-866C-409C-AEAC-75097F824537}"/>
              </a:ext>
            </a:extLst>
          </p:cNvPr>
          <p:cNvCxnSpPr>
            <a:cxnSpLocks/>
          </p:cNvCxnSpPr>
          <p:nvPr/>
        </p:nvCxnSpPr>
        <p:spPr>
          <a:xfrm>
            <a:off x="138085" y="4142879"/>
            <a:ext cx="4902647" cy="2417"/>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39DD9D-9036-EFAF-7486-0577EA3BBCCB}"/>
              </a:ext>
            </a:extLst>
          </p:cNvPr>
          <p:cNvSpPr txBox="1"/>
          <p:nvPr/>
        </p:nvSpPr>
        <p:spPr>
          <a:xfrm>
            <a:off x="0" y="4417723"/>
            <a:ext cx="516953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a:solidFill>
                    <a:srgbClr val="1B1464"/>
                  </a:solidFill>
                </a:ln>
                <a:solidFill>
                  <a:prstClr val="white"/>
                </a:solidFill>
                <a:effectLst/>
                <a:uLnTx/>
                <a:uFillTx/>
                <a:latin typeface="Arial" panose="020B0604020202020204" pitchFamily="34" charset="0"/>
                <a:ea typeface="+mn-ea"/>
                <a:cs typeface="Arial" panose="020B0604020202020204" pitchFamily="34" charset="0"/>
              </a:rPr>
              <a:t>15 Billion</a:t>
            </a:r>
            <a:b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‘higher risk’ scam advertisements </a:t>
            </a: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daily</a:t>
            </a: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on Meta platforms in 2024</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Stream StratNewsGlobal | Listen to podcast episodes online for free on  SoundCloud">
            <a:extLst>
              <a:ext uri="{FF2B5EF4-FFF2-40B4-BE49-F238E27FC236}">
                <a16:creationId xmlns:a16="http://schemas.microsoft.com/office/drawing/2014/main" id="{FA7B98FB-C76E-2E0F-748A-8CAA3E83C67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5445339" y="3743108"/>
            <a:ext cx="1137950" cy="330701"/>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46">
            <a:extLst>
              <a:ext uri="{FF2B5EF4-FFF2-40B4-BE49-F238E27FC236}">
                <a16:creationId xmlns:a16="http://schemas.microsoft.com/office/drawing/2014/main" id="{3F51A8A9-3780-4367-4740-20D4DA1F544F}"/>
              </a:ext>
            </a:extLst>
          </p:cNvPr>
          <p:cNvCxnSpPr>
            <a:cxnSpLocks/>
          </p:cNvCxnSpPr>
          <p:nvPr/>
        </p:nvCxnSpPr>
        <p:spPr>
          <a:xfrm>
            <a:off x="7021043" y="6121802"/>
            <a:ext cx="3551962"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9F460E9-1099-309A-36CA-53D96121F544}"/>
              </a:ext>
            </a:extLst>
          </p:cNvPr>
          <p:cNvCxnSpPr>
            <a:cxnSpLocks/>
          </p:cNvCxnSpPr>
          <p:nvPr/>
        </p:nvCxnSpPr>
        <p:spPr>
          <a:xfrm>
            <a:off x="8145780" y="6360189"/>
            <a:ext cx="2156460"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7550D51-90EA-A6DD-47F0-B0A8D4A568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2" name="Slide Number Placeholder 5">
            <a:extLst>
              <a:ext uri="{FF2B5EF4-FFF2-40B4-BE49-F238E27FC236}">
                <a16:creationId xmlns:a16="http://schemas.microsoft.com/office/drawing/2014/main" id="{E21E066B-7751-D2A1-F590-9CF5E04A19B2}"/>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F2741445-858E-EFA3-14E3-66502679FF1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743821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D412-D99C-02A1-965E-2FC45D8D08A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591DD57-9D08-A8E5-A9B9-BEDE7EA72C53}"/>
              </a:ext>
            </a:extLst>
          </p:cNvPr>
          <p:cNvSpPr/>
          <p:nvPr/>
        </p:nvSpPr>
        <p:spPr>
          <a:xfrm>
            <a:off x="0" y="1688207"/>
            <a:ext cx="611281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D79313-04A5-9E72-51DE-E2538AFAAE31}"/>
              </a:ext>
            </a:extLst>
          </p:cNvPr>
          <p:cNvSpPr/>
          <p:nvPr/>
        </p:nvSpPr>
        <p:spPr>
          <a:xfrm>
            <a:off x="6113824" y="1688207"/>
            <a:ext cx="6077163" cy="5184541"/>
          </a:xfrm>
          <a:prstGeom prst="rect">
            <a:avLst/>
          </a:prstGeom>
          <a:solidFill>
            <a:srgbClr val="1B1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7E4FB10-7571-37F3-C25F-C3ACA26BF038}"/>
              </a:ext>
            </a:extLst>
          </p:cNvPr>
          <p:cNvSpPr txBox="1"/>
          <p:nvPr/>
        </p:nvSpPr>
        <p:spPr>
          <a:xfrm>
            <a:off x="483208" y="6171266"/>
            <a:ext cx="5629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a:t>
            </a:r>
            <a:r>
              <a:rPr lang="en-US" sz="800">
                <a:solidFill>
                  <a:srgbClr val="1B1464"/>
                </a:solidFill>
                <a:latin typeface="Arial" panose="020B0604020202020204" pitchFamily="34" charset="0"/>
              </a:rPr>
              <a:t>Red Points via </a:t>
            </a:r>
            <a:r>
              <a:rPr lang="en-US" sz="800" err="1">
                <a:solidFill>
                  <a:srgbClr val="1B1464"/>
                </a:solidFill>
                <a:latin typeface="Arial" panose="020B0604020202020204" pitchFamily="34" charset="0"/>
              </a:rPr>
              <a:t>HomePage</a:t>
            </a:r>
            <a:r>
              <a:rPr lang="en-US" sz="800">
                <a:solidFill>
                  <a:srgbClr val="1B1464"/>
                </a:solidFill>
                <a:latin typeface="Arial" panose="020B0604020202020204" pitchFamily="34" charset="0"/>
              </a:rPr>
              <a:t> News, </a:t>
            </a:r>
            <a:r>
              <a:rPr lang="en-US" sz="800" i="1">
                <a:solidFill>
                  <a:srgbClr val="1B1464"/>
                </a:solidFill>
                <a:latin typeface="Arial" panose="020B0604020202020204" pitchFamily="34" charset="0"/>
              </a:rPr>
              <a:t>SPECIAL REPORT: Red Points Study Highlights Escalating E-Commerce Counterfeit Threat, </a:t>
            </a:r>
            <a:r>
              <a:rPr lang="en-US" sz="800">
                <a:solidFill>
                  <a:srgbClr val="1B1464"/>
                </a:solidFill>
                <a:latin typeface="Arial" panose="020B0604020202020204" pitchFamily="34" charset="0"/>
              </a:rPr>
              <a:t>October 2025.</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FD4919E1-B3DA-E807-AD13-A446113BAD2E}"/>
              </a:ext>
            </a:extLst>
          </p:cNvPr>
          <p:cNvSpPr/>
          <p:nvPr/>
        </p:nvSpPr>
        <p:spPr>
          <a:xfrm>
            <a:off x="-1" y="0"/>
            <a:ext cx="1917291"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Counterfeit Goods</a:t>
            </a:r>
          </a:p>
        </p:txBody>
      </p:sp>
      <p:sp>
        <p:nvSpPr>
          <p:cNvPr id="17" name="TextBox 16">
            <a:extLst>
              <a:ext uri="{FF2B5EF4-FFF2-40B4-BE49-F238E27FC236}">
                <a16:creationId xmlns:a16="http://schemas.microsoft.com/office/drawing/2014/main" id="{93E60044-0988-BBC2-3F80-DC55D3C1115C}"/>
              </a:ext>
            </a:extLst>
          </p:cNvPr>
          <p:cNvSpPr txBox="1"/>
          <p:nvPr/>
        </p:nvSpPr>
        <p:spPr>
          <a:xfrm>
            <a:off x="1252313" y="3570150"/>
            <a:ext cx="3608185" cy="1323439"/>
          </a:xfrm>
          <a:prstGeom prst="rect">
            <a:avLst/>
          </a:prstGeom>
          <a:noFill/>
        </p:spPr>
        <p:txBody>
          <a:bodyPr wrap="square" rtlCol="0">
            <a:spAutoFit/>
          </a:bodyPr>
          <a:lstStyle/>
          <a:p>
            <a:pPr algn="ctr"/>
            <a:r>
              <a:rPr lang="en-US" sz="8000" b="1">
                <a:ln w="19050">
                  <a:solidFill>
                    <a:srgbClr val="1B1464"/>
                  </a:solidFill>
                </a:ln>
                <a:solidFill>
                  <a:srgbClr val="4EBEA4"/>
                </a:solidFill>
                <a:latin typeface="Arial" panose="020B0604020202020204" pitchFamily="34" charset="0"/>
                <a:cs typeface="Arial" panose="020B0604020202020204" pitchFamily="34" charset="0"/>
              </a:rPr>
              <a:t>59%</a:t>
            </a:r>
          </a:p>
        </p:txBody>
      </p:sp>
      <p:sp>
        <p:nvSpPr>
          <p:cNvPr id="20" name="TextBox 19">
            <a:extLst>
              <a:ext uri="{FF2B5EF4-FFF2-40B4-BE49-F238E27FC236}">
                <a16:creationId xmlns:a16="http://schemas.microsoft.com/office/drawing/2014/main" id="{ED3B51A7-7EEA-CAEE-315A-92B7ABE9C75F}"/>
              </a:ext>
            </a:extLst>
          </p:cNvPr>
          <p:cNvSpPr txBox="1"/>
          <p:nvPr/>
        </p:nvSpPr>
        <p:spPr>
          <a:xfrm>
            <a:off x="432885" y="4959578"/>
            <a:ext cx="5247040" cy="830997"/>
          </a:xfrm>
          <a:prstGeom prst="rect">
            <a:avLst/>
          </a:prstGeom>
          <a:noFill/>
        </p:spPr>
        <p:txBody>
          <a:bodyPr wrap="square" rtlCol="0">
            <a:spAutoFit/>
          </a:bodyPr>
          <a:lstStyle/>
          <a:p>
            <a:pPr algn="ctr"/>
            <a:r>
              <a:rPr lang="en-US" sz="2400">
                <a:solidFill>
                  <a:srgbClr val="1B1464"/>
                </a:solidFill>
                <a:latin typeface="Arial" panose="020B0604020202020204" pitchFamily="34" charset="0"/>
                <a:cs typeface="Arial" panose="020B0604020202020204" pitchFamily="34" charset="0"/>
              </a:rPr>
              <a:t>of online </a:t>
            </a:r>
            <a:r>
              <a:rPr lang="en-US" sz="2400" b="1">
                <a:solidFill>
                  <a:srgbClr val="4EBEA4"/>
                </a:solidFill>
                <a:latin typeface="Arial" panose="020B0604020202020204" pitchFamily="34" charset="0"/>
                <a:cs typeface="Arial" panose="020B0604020202020204" pitchFamily="34" charset="0"/>
              </a:rPr>
              <a:t>counterfeit cases </a:t>
            </a:r>
            <a:r>
              <a:rPr lang="en-US" sz="2400">
                <a:solidFill>
                  <a:srgbClr val="1B1464"/>
                </a:solidFill>
                <a:latin typeface="Arial" panose="020B0604020202020204" pitchFamily="34" charset="0"/>
                <a:cs typeface="Arial" panose="020B0604020202020204" pitchFamily="34" charset="0"/>
              </a:rPr>
              <a:t>detected were found on </a:t>
            </a:r>
            <a:r>
              <a:rPr lang="en-US" sz="2400" b="1">
                <a:solidFill>
                  <a:srgbClr val="4EBEA4"/>
                </a:solidFill>
                <a:latin typeface="Arial" panose="020B0604020202020204" pitchFamily="34" charset="0"/>
                <a:cs typeface="Arial" panose="020B0604020202020204" pitchFamily="34" charset="0"/>
              </a:rPr>
              <a:t>marketplaces</a:t>
            </a:r>
          </a:p>
        </p:txBody>
      </p:sp>
      <p:sp>
        <p:nvSpPr>
          <p:cNvPr id="21" name="TextBox 20">
            <a:extLst>
              <a:ext uri="{FF2B5EF4-FFF2-40B4-BE49-F238E27FC236}">
                <a16:creationId xmlns:a16="http://schemas.microsoft.com/office/drawing/2014/main" id="{F79F72CF-FCEF-189F-2C6E-5B0B52F97118}"/>
              </a:ext>
            </a:extLst>
          </p:cNvPr>
          <p:cNvSpPr txBox="1"/>
          <p:nvPr/>
        </p:nvSpPr>
        <p:spPr>
          <a:xfrm>
            <a:off x="7348313" y="3570150"/>
            <a:ext cx="3608185" cy="1323439"/>
          </a:xfrm>
          <a:prstGeom prst="rect">
            <a:avLst/>
          </a:prstGeom>
          <a:noFill/>
        </p:spPr>
        <p:txBody>
          <a:bodyPr wrap="square" rtlCol="0">
            <a:spAutoFit/>
          </a:bodyPr>
          <a:lstStyle/>
          <a:p>
            <a:pPr algn="ctr"/>
            <a:r>
              <a:rPr lang="en-US" sz="8000" b="1">
                <a:ln w="19050">
                  <a:solidFill>
                    <a:schemeClr val="bg1"/>
                  </a:solidFill>
                </a:ln>
                <a:solidFill>
                  <a:srgbClr val="00BFF2"/>
                </a:solidFill>
                <a:latin typeface="Arial" panose="020B0604020202020204" pitchFamily="34" charset="0"/>
                <a:cs typeface="Arial" panose="020B0604020202020204" pitchFamily="34" charset="0"/>
              </a:rPr>
              <a:t>21%</a:t>
            </a:r>
          </a:p>
        </p:txBody>
      </p:sp>
      <p:sp>
        <p:nvSpPr>
          <p:cNvPr id="22" name="TextBox 21">
            <a:extLst>
              <a:ext uri="{FF2B5EF4-FFF2-40B4-BE49-F238E27FC236}">
                <a16:creationId xmlns:a16="http://schemas.microsoft.com/office/drawing/2014/main" id="{AE9710A8-C92C-8B3E-D521-1B24B8E1A165}"/>
              </a:ext>
            </a:extLst>
          </p:cNvPr>
          <p:cNvSpPr txBox="1"/>
          <p:nvPr/>
        </p:nvSpPr>
        <p:spPr>
          <a:xfrm>
            <a:off x="6823134" y="4959577"/>
            <a:ext cx="4658541" cy="830997"/>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of online </a:t>
            </a:r>
            <a:r>
              <a:rPr lang="en-US" sz="2400" b="1">
                <a:solidFill>
                  <a:srgbClr val="00BFF2"/>
                </a:solidFill>
                <a:latin typeface="Arial" panose="020B0604020202020204" pitchFamily="34" charset="0"/>
                <a:cs typeface="Arial" panose="020B0604020202020204" pitchFamily="34" charset="0"/>
              </a:rPr>
              <a:t>counterfeit goods</a:t>
            </a:r>
            <a:r>
              <a:rPr lang="en-US" sz="2400">
                <a:solidFill>
                  <a:srgbClr val="00BFF2"/>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cases now start on </a:t>
            </a:r>
            <a:r>
              <a:rPr lang="en-US" sz="2400" b="1">
                <a:solidFill>
                  <a:srgbClr val="00BFF2"/>
                </a:solidFill>
                <a:latin typeface="Arial" panose="020B0604020202020204" pitchFamily="34" charset="0"/>
                <a:cs typeface="Arial" panose="020B0604020202020204" pitchFamily="34" charset="0"/>
              </a:rPr>
              <a:t>social media</a:t>
            </a:r>
          </a:p>
        </p:txBody>
      </p:sp>
      <p:sp>
        <p:nvSpPr>
          <p:cNvPr id="5" name="Rectangle 4">
            <a:extLst>
              <a:ext uri="{FF2B5EF4-FFF2-40B4-BE49-F238E27FC236}">
                <a16:creationId xmlns:a16="http://schemas.microsoft.com/office/drawing/2014/main" id="{D0199609-35B6-C8CA-24A9-13B156F665B6}"/>
              </a:ext>
            </a:extLst>
          </p:cNvPr>
          <p:cNvSpPr/>
          <p:nvPr/>
        </p:nvSpPr>
        <p:spPr>
          <a:xfrm>
            <a:off x="10268" y="460954"/>
            <a:ext cx="12211231"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Online marketplaces and social media are a hotbed of activity for counterfeit products and services which negatively impacts brands and consumers</a:t>
            </a:r>
          </a:p>
        </p:txBody>
      </p:sp>
      <p:pic>
        <p:nvPicPr>
          <p:cNvPr id="23" name="Picture 22">
            <a:extLst>
              <a:ext uri="{FF2B5EF4-FFF2-40B4-BE49-F238E27FC236}">
                <a16:creationId xmlns:a16="http://schemas.microsoft.com/office/drawing/2014/main" id="{7B2E32C3-2BB1-44ED-E378-DC662B48DF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6846" y="1937483"/>
            <a:ext cx="1531118" cy="1531118"/>
          </a:xfrm>
          <a:prstGeom prst="rect">
            <a:avLst/>
          </a:prstGeom>
        </p:spPr>
      </p:pic>
      <p:pic>
        <p:nvPicPr>
          <p:cNvPr id="25" name="Picture 24">
            <a:extLst>
              <a:ext uri="{FF2B5EF4-FFF2-40B4-BE49-F238E27FC236}">
                <a16:creationId xmlns:a16="http://schemas.microsoft.com/office/drawing/2014/main" id="{554BA890-B62D-F6EC-FAF0-1FB7F5C290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4044" y="1931675"/>
            <a:ext cx="1524722" cy="1524722"/>
          </a:xfrm>
          <a:prstGeom prst="rect">
            <a:avLst/>
          </a:prstGeom>
        </p:spPr>
      </p:pic>
      <p:pic>
        <p:nvPicPr>
          <p:cNvPr id="2" name="Picture 1">
            <a:extLst>
              <a:ext uri="{FF2B5EF4-FFF2-40B4-BE49-F238E27FC236}">
                <a16:creationId xmlns:a16="http://schemas.microsoft.com/office/drawing/2014/main" id="{656F4F9E-184F-FB8E-62AA-F75DBFE47F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 name="Slide Number Placeholder 5">
            <a:extLst>
              <a:ext uri="{FF2B5EF4-FFF2-40B4-BE49-F238E27FC236}">
                <a16:creationId xmlns:a16="http://schemas.microsoft.com/office/drawing/2014/main" id="{1157919A-ABC9-DCC3-337F-923570A9D808}"/>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BE02F1E0-4674-D63A-2D2D-4EC7053982F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834243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EB02D-A6E2-944B-B9D9-BB89F994063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38ECEFD-5F95-DF67-CBFE-1C70254007FF}"/>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D65E419-DE9E-ADA2-3C6C-68BBD500CC8C}"/>
              </a:ext>
            </a:extLst>
          </p:cNvPr>
          <p:cNvSpPr/>
          <p:nvPr/>
        </p:nvSpPr>
        <p:spPr>
          <a:xfrm>
            <a:off x="-1" y="0"/>
            <a:ext cx="2544097"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latin typeface="Arial" panose="020B0604020202020204" pitchFamily="34" charset="0"/>
                <a:cs typeface="Arial" panose="020B0604020202020204" pitchFamily="34" charset="0"/>
              </a:rPr>
              <a:t>Online Marketplace Scams</a:t>
            </a:r>
          </a:p>
        </p:txBody>
      </p:sp>
      <p:sp>
        <p:nvSpPr>
          <p:cNvPr id="57" name="Rectangle: Rounded Corners 56">
            <a:extLst>
              <a:ext uri="{FF2B5EF4-FFF2-40B4-BE49-F238E27FC236}">
                <a16:creationId xmlns:a16="http://schemas.microsoft.com/office/drawing/2014/main" id="{F4FC90A1-D163-C693-4AE9-C50D24F256F2}"/>
              </a:ext>
            </a:extLst>
          </p:cNvPr>
          <p:cNvSpPr/>
          <p:nvPr/>
        </p:nvSpPr>
        <p:spPr>
          <a:xfrm>
            <a:off x="5922882" y="3074331"/>
            <a:ext cx="6198447" cy="1230454"/>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2E7ED81F-A67D-68C9-32AF-F9A7ACB246F8}"/>
              </a:ext>
            </a:extLst>
          </p:cNvPr>
          <p:cNvSpPr txBox="1"/>
          <p:nvPr/>
        </p:nvSpPr>
        <p:spPr>
          <a:xfrm>
            <a:off x="10388689" y="3111399"/>
            <a:ext cx="1622461" cy="246220"/>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ea typeface="Open Sans" panose="020B0606030504020204" pitchFamily="34" charset="0"/>
                <a:cs typeface="Open Sans" panose="020B0606030504020204" pitchFamily="34" charset="0"/>
              </a:rPr>
              <a:t>March 28</a:t>
            </a: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2024</a:t>
            </a:r>
          </a:p>
        </p:txBody>
      </p:sp>
      <p:sp>
        <p:nvSpPr>
          <p:cNvPr id="56" name="TextBox 55">
            <a:extLst>
              <a:ext uri="{FF2B5EF4-FFF2-40B4-BE49-F238E27FC236}">
                <a16:creationId xmlns:a16="http://schemas.microsoft.com/office/drawing/2014/main" id="{187BF871-961E-904E-1501-D4D3C3CE879C}"/>
              </a:ext>
            </a:extLst>
          </p:cNvPr>
          <p:cNvSpPr txBox="1">
            <a:spLocks/>
          </p:cNvSpPr>
          <p:nvPr/>
        </p:nvSpPr>
        <p:spPr>
          <a:xfrm>
            <a:off x="6016520" y="3525975"/>
            <a:ext cx="6104809" cy="707886"/>
          </a:xfrm>
          <a:prstGeom prst="rect">
            <a:avLst/>
          </a:prstGeom>
          <a:noFill/>
        </p:spPr>
        <p:txBody>
          <a:bodyPr wrap="square">
            <a:spAutoFit/>
          </a:bodyPr>
          <a:lstStyle/>
          <a:p>
            <a:pPr fontAlgn="base"/>
            <a:r>
              <a:rPr lang="en-US" sz="2000" b="1">
                <a:solidFill>
                  <a:srgbClr val="1B1464"/>
                </a:solidFill>
              </a:rPr>
              <a:t>Brands report a rise in imposter advertisers on platforms like Meta &amp; TikTok</a:t>
            </a:r>
          </a:p>
        </p:txBody>
      </p:sp>
      <p:sp>
        <p:nvSpPr>
          <p:cNvPr id="65" name="Rectangle: Rounded Corners 64">
            <a:extLst>
              <a:ext uri="{FF2B5EF4-FFF2-40B4-BE49-F238E27FC236}">
                <a16:creationId xmlns:a16="http://schemas.microsoft.com/office/drawing/2014/main" id="{23557633-0479-95E1-D97C-7E7E47F2A43F}"/>
              </a:ext>
            </a:extLst>
          </p:cNvPr>
          <p:cNvSpPr/>
          <p:nvPr/>
        </p:nvSpPr>
        <p:spPr>
          <a:xfrm>
            <a:off x="89400" y="1749202"/>
            <a:ext cx="6198447" cy="1276672"/>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67" name="TextBox 66">
            <a:extLst>
              <a:ext uri="{FF2B5EF4-FFF2-40B4-BE49-F238E27FC236}">
                <a16:creationId xmlns:a16="http://schemas.microsoft.com/office/drawing/2014/main" id="{B81C1325-BFDC-0852-4436-57620DB3DA4F}"/>
              </a:ext>
            </a:extLst>
          </p:cNvPr>
          <p:cNvSpPr txBox="1"/>
          <p:nvPr/>
        </p:nvSpPr>
        <p:spPr>
          <a:xfrm>
            <a:off x="183038" y="2237627"/>
            <a:ext cx="6009481" cy="707887"/>
          </a:xfrm>
          <a:prstGeom prst="rect">
            <a:avLst/>
          </a:prstGeom>
          <a:noFill/>
          <a:ln w="9525">
            <a:noFill/>
          </a:ln>
        </p:spPr>
        <p:txBody>
          <a:bodyPr wrap="square">
            <a:spAutoFit/>
          </a:bodyPr>
          <a:lstStyle/>
          <a:p>
            <a:r>
              <a:rPr lang="en-US" sz="2000" b="1">
                <a:solidFill>
                  <a:srgbClr val="1B1464"/>
                </a:solidFill>
              </a:rPr>
              <a:t>TikTok Shop faces deluge of 70 million products that violate its terms. AI is partly to blame.</a:t>
            </a:r>
            <a:endParaRPr lang="en-US" sz="2400" b="1">
              <a:solidFill>
                <a:srgbClr val="1B1464"/>
              </a:solidFill>
            </a:endParaRPr>
          </a:p>
        </p:txBody>
      </p:sp>
      <p:sp>
        <p:nvSpPr>
          <p:cNvPr id="68" name="TextBox 67">
            <a:extLst>
              <a:ext uri="{FF2B5EF4-FFF2-40B4-BE49-F238E27FC236}">
                <a16:creationId xmlns:a16="http://schemas.microsoft.com/office/drawing/2014/main" id="{638CCBCA-EC54-B632-68B2-F67DD1ACB2B1}"/>
              </a:ext>
            </a:extLst>
          </p:cNvPr>
          <p:cNvSpPr txBox="1"/>
          <p:nvPr/>
        </p:nvSpPr>
        <p:spPr>
          <a:xfrm>
            <a:off x="4468164" y="1793884"/>
            <a:ext cx="1657378" cy="246221"/>
          </a:xfrm>
          <a:prstGeom prst="rect">
            <a:avLst/>
          </a:prstGeom>
          <a:noFill/>
          <a:ln w="95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November 7, 2025</a:t>
            </a:r>
          </a:p>
        </p:txBody>
      </p:sp>
      <p:sp>
        <p:nvSpPr>
          <p:cNvPr id="70" name="Rectangle: Rounded Corners 69">
            <a:extLst>
              <a:ext uri="{FF2B5EF4-FFF2-40B4-BE49-F238E27FC236}">
                <a16:creationId xmlns:a16="http://schemas.microsoft.com/office/drawing/2014/main" id="{04CA75AC-EE9E-F886-CB9E-88323CCC8605}"/>
              </a:ext>
            </a:extLst>
          </p:cNvPr>
          <p:cNvSpPr/>
          <p:nvPr/>
        </p:nvSpPr>
        <p:spPr>
          <a:xfrm>
            <a:off x="5922882" y="5422474"/>
            <a:ext cx="6198447" cy="1014102"/>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72" name="TextBox 71">
            <a:extLst>
              <a:ext uri="{FF2B5EF4-FFF2-40B4-BE49-F238E27FC236}">
                <a16:creationId xmlns:a16="http://schemas.microsoft.com/office/drawing/2014/main" id="{49692C79-DCDE-7598-1040-523D1041B54C}"/>
              </a:ext>
            </a:extLst>
          </p:cNvPr>
          <p:cNvSpPr txBox="1"/>
          <p:nvPr/>
        </p:nvSpPr>
        <p:spPr>
          <a:xfrm>
            <a:off x="6072192" y="5961670"/>
            <a:ext cx="5926147" cy="400110"/>
          </a:xfrm>
          <a:prstGeom prst="rect">
            <a:avLst/>
          </a:prstGeom>
          <a:noFill/>
        </p:spPr>
        <p:txBody>
          <a:bodyPr wrap="square">
            <a:spAutoFit/>
          </a:bodyPr>
          <a:lstStyle/>
          <a:p>
            <a:r>
              <a:rPr lang="en-US" sz="2000" b="1">
                <a:solidFill>
                  <a:srgbClr val="1B1464"/>
                </a:solidFill>
              </a:rPr>
              <a:t>7 Common Temu Scams and How to Avoid Them</a:t>
            </a:r>
          </a:p>
        </p:txBody>
      </p:sp>
      <p:sp>
        <p:nvSpPr>
          <p:cNvPr id="73" name="TextBox 72">
            <a:extLst>
              <a:ext uri="{FF2B5EF4-FFF2-40B4-BE49-F238E27FC236}">
                <a16:creationId xmlns:a16="http://schemas.microsoft.com/office/drawing/2014/main" id="{4363CB10-B1E0-CB2A-76DD-5717FBB96EEE}"/>
              </a:ext>
            </a:extLst>
          </p:cNvPr>
          <p:cNvSpPr txBox="1"/>
          <p:nvPr/>
        </p:nvSpPr>
        <p:spPr>
          <a:xfrm>
            <a:off x="10387639" y="5421448"/>
            <a:ext cx="162351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cs typeface="Arial" panose="020B0604020202020204" pitchFamily="34" charset="0"/>
              </a:rPr>
              <a:t>September 4, 2024</a:t>
            </a:r>
            <a:endPar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75" name="Rectangle: Rounded Corners 74">
            <a:extLst>
              <a:ext uri="{FF2B5EF4-FFF2-40B4-BE49-F238E27FC236}">
                <a16:creationId xmlns:a16="http://schemas.microsoft.com/office/drawing/2014/main" id="{34BA5B2B-5537-47B5-6CEA-896B394BA073}"/>
              </a:ext>
            </a:extLst>
          </p:cNvPr>
          <p:cNvSpPr/>
          <p:nvPr/>
        </p:nvSpPr>
        <p:spPr>
          <a:xfrm>
            <a:off x="6352206" y="1754391"/>
            <a:ext cx="5750394" cy="1269654"/>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76" name="TextBox 75">
            <a:extLst>
              <a:ext uri="{FF2B5EF4-FFF2-40B4-BE49-F238E27FC236}">
                <a16:creationId xmlns:a16="http://schemas.microsoft.com/office/drawing/2014/main" id="{649DC5A0-8FEA-D6DA-B6E8-4EDDE731B05D}"/>
              </a:ext>
            </a:extLst>
          </p:cNvPr>
          <p:cNvSpPr txBox="1"/>
          <p:nvPr/>
        </p:nvSpPr>
        <p:spPr>
          <a:xfrm>
            <a:off x="6430468" y="2194866"/>
            <a:ext cx="5672131" cy="830997"/>
          </a:xfrm>
          <a:prstGeom prst="rect">
            <a:avLst/>
          </a:prstGeom>
          <a:noFill/>
          <a:ln w="9525">
            <a:noFill/>
          </a:ln>
        </p:spPr>
        <p:txBody>
          <a:bodyPr wrap="square">
            <a:spAutoFit/>
          </a:bodyPr>
          <a:lstStyle>
            <a:defPPr>
              <a:defRPr lang="en-US"/>
            </a:defPPr>
            <a:lvl1pPr>
              <a:defRPr sz="1400">
                <a:solidFill>
                  <a:srgbClr val="1F1A62"/>
                </a:solidFill>
                <a:latin typeface="Baskerville" panose="02020502070401020303" pitchFamily="18" charset="0"/>
                <a:ea typeface="Baskerville" panose="02020502070401020303" pitchFamily="18" charset="0"/>
                <a:cs typeface="Angsana New" panose="02020603050405020304" pitchFamily="18" charset="-34"/>
              </a:defRPr>
            </a:lvl1pPr>
          </a:lstStyle>
          <a:p>
            <a:r>
              <a:rPr lang="en-US" sz="2400" b="1"/>
              <a:t>How TikTok Shop and Social Commerce Are Fueling Counterfeits</a:t>
            </a:r>
            <a:endParaRPr lang="en-US" sz="2400" b="1" i="0">
              <a:solidFill>
                <a:srgbClr val="FF0000"/>
              </a:solidFill>
              <a:effectLst/>
              <a:latin typeface="Poppins" panose="00000500000000000000" pitchFamily="2" charset="0"/>
            </a:endParaRPr>
          </a:p>
        </p:txBody>
      </p:sp>
      <p:sp>
        <p:nvSpPr>
          <p:cNvPr id="77" name="TextBox 76">
            <a:extLst>
              <a:ext uri="{FF2B5EF4-FFF2-40B4-BE49-F238E27FC236}">
                <a16:creationId xmlns:a16="http://schemas.microsoft.com/office/drawing/2014/main" id="{D9C95C42-8B40-D805-C1A2-975C2464DCC1}"/>
              </a:ext>
            </a:extLst>
          </p:cNvPr>
          <p:cNvSpPr txBox="1"/>
          <p:nvPr/>
        </p:nvSpPr>
        <p:spPr>
          <a:xfrm>
            <a:off x="10848076" y="1762733"/>
            <a:ext cx="1163074" cy="246221"/>
          </a:xfrm>
          <a:prstGeom prst="rect">
            <a:avLst/>
          </a:prstGeom>
          <a:noFill/>
          <a:ln w="95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cs typeface="Arial" panose="020B0604020202020204" pitchFamily="34" charset="0"/>
              </a:rPr>
              <a:t>August 6</a:t>
            </a: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2025</a:t>
            </a:r>
          </a:p>
        </p:txBody>
      </p:sp>
      <p:pic>
        <p:nvPicPr>
          <p:cNvPr id="1030" name="Picture 6" descr="Modern Retail - Digiday Media">
            <a:extLst>
              <a:ext uri="{FF2B5EF4-FFF2-40B4-BE49-F238E27FC236}">
                <a16:creationId xmlns:a16="http://schemas.microsoft.com/office/drawing/2014/main" id="{9068FC96-FA3C-89E9-E241-387AF4781A3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6016521" y="3138787"/>
            <a:ext cx="1691226" cy="3801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andShield Recognized by Frost &amp; Sullivan as a Leader in Digital Risk ...">
            <a:extLst>
              <a:ext uri="{FF2B5EF4-FFF2-40B4-BE49-F238E27FC236}">
                <a16:creationId xmlns:a16="http://schemas.microsoft.com/office/drawing/2014/main" id="{1BC70540-75BE-4989-C6CD-959C44CB9E9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6478374" y="1821223"/>
            <a:ext cx="1229372" cy="441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416CC61-68D6-E6C7-3057-7D05C9C2C953}"/>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Fake products are proliferating across online marketplaces, including Chinese companies that have been accused of misleading U.S. consumers</a:t>
            </a:r>
          </a:p>
        </p:txBody>
      </p:sp>
      <p:sp>
        <p:nvSpPr>
          <p:cNvPr id="2" name="Rectangle: Rounded Corners 1">
            <a:extLst>
              <a:ext uri="{FF2B5EF4-FFF2-40B4-BE49-F238E27FC236}">
                <a16:creationId xmlns:a16="http://schemas.microsoft.com/office/drawing/2014/main" id="{E1EF2700-CE96-535F-F9F4-99A694160063}"/>
              </a:ext>
            </a:extLst>
          </p:cNvPr>
          <p:cNvSpPr/>
          <p:nvPr/>
        </p:nvSpPr>
        <p:spPr>
          <a:xfrm>
            <a:off x="89400" y="3076348"/>
            <a:ext cx="5750393" cy="1228876"/>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25D6770-A4A2-6DFE-5036-91264683088F}"/>
              </a:ext>
            </a:extLst>
          </p:cNvPr>
          <p:cNvSpPr txBox="1"/>
          <p:nvPr/>
        </p:nvSpPr>
        <p:spPr>
          <a:xfrm>
            <a:off x="89401" y="3535102"/>
            <a:ext cx="5581204" cy="707886"/>
          </a:xfrm>
          <a:prstGeom prst="rect">
            <a:avLst/>
          </a:prstGeom>
          <a:noFill/>
          <a:ln w="9525">
            <a:noFill/>
          </a:ln>
        </p:spPr>
        <p:txBody>
          <a:bodyPr wrap="square">
            <a:spAutoFit/>
          </a:bodyPr>
          <a:lstStyle>
            <a:defPPr>
              <a:defRPr lang="en-US"/>
            </a:defPPr>
            <a:lvl1pPr>
              <a:defRPr sz="1400">
                <a:solidFill>
                  <a:srgbClr val="1F1A62"/>
                </a:solidFill>
                <a:latin typeface="Baskerville" panose="02020502070401020303" pitchFamily="18" charset="0"/>
                <a:ea typeface="Baskerville" panose="02020502070401020303" pitchFamily="18" charset="0"/>
                <a:cs typeface="Angsana New" panose="02020603050405020304" pitchFamily="18" charset="-34"/>
              </a:defRPr>
            </a:lvl1pPr>
          </a:lstStyle>
          <a:p>
            <a:pPr>
              <a:spcAft>
                <a:spcPts val="1875"/>
              </a:spcAft>
            </a:pPr>
            <a:r>
              <a:rPr lang="en-US" sz="2000">
                <a:latin typeface="Aharoni" panose="02010803020104030203" pitchFamily="2" charset="-79"/>
                <a:cs typeface="Aharoni" panose="02010803020104030203" pitchFamily="2" charset="-79"/>
              </a:rPr>
              <a:t>Arizona AG sues Temu over allegations of data collection, ripping off businesses</a:t>
            </a:r>
            <a:endParaRPr lang="en-US" sz="2000" b="1" i="0">
              <a:solidFill>
                <a:srgbClr val="FF0000"/>
              </a:solidFill>
              <a:effectLst/>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9E64A1FF-A3BD-E73E-1285-12B25257A4C5}"/>
              </a:ext>
            </a:extLst>
          </p:cNvPr>
          <p:cNvSpPr txBox="1"/>
          <p:nvPr/>
        </p:nvSpPr>
        <p:spPr>
          <a:xfrm>
            <a:off x="4257128" y="3131578"/>
            <a:ext cx="1401303" cy="246221"/>
          </a:xfrm>
          <a:prstGeom prst="rect">
            <a:avLst/>
          </a:prstGeom>
          <a:noFill/>
          <a:ln w="95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December 3, 202</a:t>
            </a:r>
            <a:r>
              <a:rPr lang="en-US" sz="1000">
                <a:solidFill>
                  <a:srgbClr val="1B1464"/>
                </a:solidFill>
                <a:latin typeface="Arial" panose="020B0604020202020204" pitchFamily="34" charset="0"/>
                <a:cs typeface="Arial" panose="020B0604020202020204" pitchFamily="34" charset="0"/>
              </a:rPr>
              <a:t>5</a:t>
            </a:r>
            <a:endParaRPr kumimoji="0" lang="en-US" sz="1000" b="0"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endParaRPr>
          </a:p>
        </p:txBody>
      </p:sp>
      <p:pic>
        <p:nvPicPr>
          <p:cNvPr id="10" name="Picture 4" descr="FLX | FOX Local Extension CTV &amp; OTT Ad Platform">
            <a:extLst>
              <a:ext uri="{FF2B5EF4-FFF2-40B4-BE49-F238E27FC236}">
                <a16:creationId xmlns:a16="http://schemas.microsoft.com/office/drawing/2014/main" id="{7D6D48F4-1A88-4B65-71E8-53CFE39E08E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0761" y="3163718"/>
            <a:ext cx="868899" cy="36837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C2DA3477-2D53-3315-1312-FC4C1D68C8DC}"/>
              </a:ext>
            </a:extLst>
          </p:cNvPr>
          <p:cNvSpPr/>
          <p:nvPr/>
        </p:nvSpPr>
        <p:spPr>
          <a:xfrm>
            <a:off x="89400" y="4347559"/>
            <a:ext cx="5750393" cy="1014102"/>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7FDCD0F2-44C6-4702-EF16-12834BC44687}"/>
              </a:ext>
            </a:extLst>
          </p:cNvPr>
          <p:cNvSpPr txBox="1"/>
          <p:nvPr/>
        </p:nvSpPr>
        <p:spPr>
          <a:xfrm>
            <a:off x="4227723" y="4447928"/>
            <a:ext cx="1487545" cy="246221"/>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July 8, 2025</a:t>
            </a:r>
          </a:p>
        </p:txBody>
      </p:sp>
      <p:sp>
        <p:nvSpPr>
          <p:cNvPr id="15" name="TextBox 14">
            <a:extLst>
              <a:ext uri="{FF2B5EF4-FFF2-40B4-BE49-F238E27FC236}">
                <a16:creationId xmlns:a16="http://schemas.microsoft.com/office/drawing/2014/main" id="{B6971010-C583-AB7C-F0EB-3A27CB307DBC}"/>
              </a:ext>
            </a:extLst>
          </p:cNvPr>
          <p:cNvSpPr txBox="1">
            <a:spLocks/>
          </p:cNvSpPr>
          <p:nvPr/>
        </p:nvSpPr>
        <p:spPr>
          <a:xfrm>
            <a:off x="122631" y="4886755"/>
            <a:ext cx="5750393" cy="415498"/>
          </a:xfrm>
          <a:prstGeom prst="rect">
            <a:avLst/>
          </a:prstGeom>
          <a:noFill/>
        </p:spPr>
        <p:txBody>
          <a:bodyPr wrap="square">
            <a:spAutoFit/>
          </a:bodyPr>
          <a:lstStyle/>
          <a:p>
            <a:r>
              <a:rPr lang="en-US" sz="2100" b="1">
                <a:solidFill>
                  <a:srgbClr val="1B1464"/>
                </a:solidFill>
              </a:rPr>
              <a:t>Shein fined $47 million for controversial practices</a:t>
            </a:r>
          </a:p>
        </p:txBody>
      </p:sp>
      <p:pic>
        <p:nvPicPr>
          <p:cNvPr id="16" name="Picture 6" descr="TrustedSec | TheStreet – Fraudsters’ New Trick Uses AI Voice Cloning…">
            <a:extLst>
              <a:ext uri="{FF2B5EF4-FFF2-40B4-BE49-F238E27FC236}">
                <a16:creationId xmlns:a16="http://schemas.microsoft.com/office/drawing/2014/main" id="{AA29535D-E3B8-CFF3-E30B-A8136ED174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5568" y="4434880"/>
            <a:ext cx="454992" cy="45499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E8CCA835-660D-8583-5A6B-F1C3FC382636}"/>
              </a:ext>
            </a:extLst>
          </p:cNvPr>
          <p:cNvCxnSpPr>
            <a:cxnSpLocks/>
          </p:cNvCxnSpPr>
          <p:nvPr/>
        </p:nvCxnSpPr>
        <p:spPr>
          <a:xfrm>
            <a:off x="7182927" y="2615801"/>
            <a:ext cx="4409117"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DAACF0-435D-E40A-CF98-8538462D9C4D}"/>
              </a:ext>
            </a:extLst>
          </p:cNvPr>
          <p:cNvCxnSpPr>
            <a:cxnSpLocks/>
          </p:cNvCxnSpPr>
          <p:nvPr/>
        </p:nvCxnSpPr>
        <p:spPr>
          <a:xfrm>
            <a:off x="6529506" y="2964416"/>
            <a:ext cx="2976563"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6886A9-C869-45E8-6607-36933C76A3BB}"/>
              </a:ext>
            </a:extLst>
          </p:cNvPr>
          <p:cNvCxnSpPr>
            <a:cxnSpLocks/>
          </p:cNvCxnSpPr>
          <p:nvPr/>
        </p:nvCxnSpPr>
        <p:spPr>
          <a:xfrm>
            <a:off x="2225885" y="3886115"/>
            <a:ext cx="2976563"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AE4149-B2CC-5B01-95CB-60FE05BB8436}"/>
              </a:ext>
            </a:extLst>
          </p:cNvPr>
          <p:cNvCxnSpPr>
            <a:cxnSpLocks/>
          </p:cNvCxnSpPr>
          <p:nvPr/>
        </p:nvCxnSpPr>
        <p:spPr>
          <a:xfrm>
            <a:off x="234620" y="4196979"/>
            <a:ext cx="4398340"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F0DA4F-18F5-63CF-3AB6-ED6D1598F724}"/>
              </a:ext>
            </a:extLst>
          </p:cNvPr>
          <p:cNvCxnSpPr>
            <a:cxnSpLocks/>
          </p:cNvCxnSpPr>
          <p:nvPr/>
        </p:nvCxnSpPr>
        <p:spPr>
          <a:xfrm>
            <a:off x="7833360" y="3878493"/>
            <a:ext cx="3153736"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0520B57-86ED-CBA4-FBA5-6066E90DBD5D}"/>
              </a:ext>
            </a:extLst>
          </p:cNvPr>
          <p:cNvCxnSpPr>
            <a:cxnSpLocks/>
          </p:cNvCxnSpPr>
          <p:nvPr/>
        </p:nvCxnSpPr>
        <p:spPr>
          <a:xfrm>
            <a:off x="7619256" y="4176660"/>
            <a:ext cx="1546860"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2C6E5E-DF60-D81E-9D6C-9053694E97EC}"/>
              </a:ext>
            </a:extLst>
          </p:cNvPr>
          <p:cNvCxnSpPr>
            <a:cxnSpLocks/>
          </p:cNvCxnSpPr>
          <p:nvPr/>
        </p:nvCxnSpPr>
        <p:spPr>
          <a:xfrm>
            <a:off x="214956" y="5271403"/>
            <a:ext cx="2503820"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2050" name="Picture 2" descr="Mashable Reviews | Is Mashable Reliable?">
            <a:extLst>
              <a:ext uri="{FF2B5EF4-FFF2-40B4-BE49-F238E27FC236}">
                <a16:creationId xmlns:a16="http://schemas.microsoft.com/office/drawing/2014/main" id="{46172076-3357-ACB6-C960-4C1737A2DAF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2517" y="1793884"/>
            <a:ext cx="1421352" cy="47378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121C1205-FBC3-C976-E56F-08ABB46759CF}"/>
              </a:ext>
            </a:extLst>
          </p:cNvPr>
          <p:cNvCxnSpPr>
            <a:cxnSpLocks/>
          </p:cNvCxnSpPr>
          <p:nvPr/>
        </p:nvCxnSpPr>
        <p:spPr>
          <a:xfrm>
            <a:off x="262517" y="2584613"/>
            <a:ext cx="5440681"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43A57C8-6D84-33DB-B0A0-D44DB2738123}"/>
              </a:ext>
            </a:extLst>
          </p:cNvPr>
          <p:cNvCxnSpPr>
            <a:cxnSpLocks/>
          </p:cNvCxnSpPr>
          <p:nvPr/>
        </p:nvCxnSpPr>
        <p:spPr>
          <a:xfrm>
            <a:off x="262517" y="2897033"/>
            <a:ext cx="1760221"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6503B5C7-163A-1C75-940E-A757AA7263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72191" y="5509795"/>
            <a:ext cx="1761169" cy="258540"/>
          </a:xfrm>
          <a:prstGeom prst="rect">
            <a:avLst/>
          </a:prstGeom>
        </p:spPr>
      </p:pic>
      <p:sp>
        <p:nvSpPr>
          <p:cNvPr id="40" name="Rectangle: Rounded Corners 39">
            <a:extLst>
              <a:ext uri="{FF2B5EF4-FFF2-40B4-BE49-F238E27FC236}">
                <a16:creationId xmlns:a16="http://schemas.microsoft.com/office/drawing/2014/main" id="{D193C7C9-5DA1-CC2D-F218-2A25E0C91B7D}"/>
              </a:ext>
            </a:extLst>
          </p:cNvPr>
          <p:cNvSpPr/>
          <p:nvPr/>
        </p:nvSpPr>
        <p:spPr>
          <a:xfrm>
            <a:off x="5976232" y="4349604"/>
            <a:ext cx="6198447" cy="1014102"/>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D60F3850-9304-1C6E-6CC7-607D69E328A8}"/>
              </a:ext>
            </a:extLst>
          </p:cNvPr>
          <p:cNvSpPr txBox="1"/>
          <p:nvPr/>
        </p:nvSpPr>
        <p:spPr>
          <a:xfrm>
            <a:off x="6125542" y="4661067"/>
            <a:ext cx="5926147" cy="707886"/>
          </a:xfrm>
          <a:prstGeom prst="rect">
            <a:avLst/>
          </a:prstGeom>
          <a:noFill/>
        </p:spPr>
        <p:txBody>
          <a:bodyPr wrap="square">
            <a:spAutoFit/>
          </a:bodyPr>
          <a:lstStyle/>
          <a:p>
            <a:r>
              <a:rPr lang="en-US" sz="2000" b="1">
                <a:solidFill>
                  <a:srgbClr val="1B1464"/>
                </a:solidFill>
              </a:rPr>
              <a:t>Most Facebook Marketplace rental listings appear to be scams</a:t>
            </a:r>
          </a:p>
        </p:txBody>
      </p:sp>
      <p:sp>
        <p:nvSpPr>
          <p:cNvPr id="42" name="TextBox 41">
            <a:extLst>
              <a:ext uri="{FF2B5EF4-FFF2-40B4-BE49-F238E27FC236}">
                <a16:creationId xmlns:a16="http://schemas.microsoft.com/office/drawing/2014/main" id="{2ED1034C-8952-6223-1BAE-5DB206416AEF}"/>
              </a:ext>
            </a:extLst>
          </p:cNvPr>
          <p:cNvSpPr txBox="1"/>
          <p:nvPr/>
        </p:nvSpPr>
        <p:spPr>
          <a:xfrm>
            <a:off x="10387639" y="4411896"/>
            <a:ext cx="162351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cs typeface="Arial" panose="020B0604020202020204" pitchFamily="34" charset="0"/>
              </a:rPr>
              <a:t>November 4, 2024</a:t>
            </a:r>
            <a:endPar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43" name="Rectangle: Rounded Corners 42">
            <a:extLst>
              <a:ext uri="{FF2B5EF4-FFF2-40B4-BE49-F238E27FC236}">
                <a16:creationId xmlns:a16="http://schemas.microsoft.com/office/drawing/2014/main" id="{AFEB6FBF-1E53-C17D-C6CF-A7F2258AA311}"/>
              </a:ext>
            </a:extLst>
          </p:cNvPr>
          <p:cNvSpPr/>
          <p:nvPr/>
        </p:nvSpPr>
        <p:spPr>
          <a:xfrm>
            <a:off x="89400" y="5422474"/>
            <a:ext cx="5750393" cy="1014102"/>
          </a:xfrm>
          <a:prstGeom prst="roundRect">
            <a:avLst/>
          </a:prstGeom>
          <a:solidFill>
            <a:schemeClr val="bg1"/>
          </a:solidFill>
          <a:ln w="12700">
            <a:solidFill>
              <a:srgbClr val="4EBE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4128545E-72F7-6D4E-D916-A10D89DC4C2D}"/>
              </a:ext>
            </a:extLst>
          </p:cNvPr>
          <p:cNvSpPr txBox="1"/>
          <p:nvPr/>
        </p:nvSpPr>
        <p:spPr>
          <a:xfrm>
            <a:off x="4227723" y="5522843"/>
            <a:ext cx="1487545" cy="246221"/>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February 18, 2022</a:t>
            </a:r>
          </a:p>
        </p:txBody>
      </p:sp>
      <p:sp>
        <p:nvSpPr>
          <p:cNvPr id="45" name="TextBox 44">
            <a:extLst>
              <a:ext uri="{FF2B5EF4-FFF2-40B4-BE49-F238E27FC236}">
                <a16:creationId xmlns:a16="http://schemas.microsoft.com/office/drawing/2014/main" id="{48FC0943-8EB5-DF5E-360F-34D6B9FAC74A}"/>
              </a:ext>
            </a:extLst>
          </p:cNvPr>
          <p:cNvSpPr txBox="1">
            <a:spLocks/>
          </p:cNvSpPr>
          <p:nvPr/>
        </p:nvSpPr>
        <p:spPr>
          <a:xfrm>
            <a:off x="122631" y="5678779"/>
            <a:ext cx="5750393" cy="738664"/>
          </a:xfrm>
          <a:prstGeom prst="rect">
            <a:avLst/>
          </a:prstGeom>
          <a:noFill/>
        </p:spPr>
        <p:txBody>
          <a:bodyPr wrap="square">
            <a:spAutoFit/>
          </a:bodyPr>
          <a:lstStyle/>
          <a:p>
            <a:r>
              <a:rPr lang="en-US" sz="2100" b="1">
                <a:solidFill>
                  <a:srgbClr val="1B1464"/>
                </a:solidFill>
              </a:rPr>
              <a:t>US adds AliExpress and WeChat to online fraud and piracy list</a:t>
            </a:r>
          </a:p>
        </p:txBody>
      </p:sp>
      <p:cxnSp>
        <p:nvCxnSpPr>
          <p:cNvPr id="47" name="Straight Connector 46">
            <a:extLst>
              <a:ext uri="{FF2B5EF4-FFF2-40B4-BE49-F238E27FC236}">
                <a16:creationId xmlns:a16="http://schemas.microsoft.com/office/drawing/2014/main" id="{D0DC1B65-1CB4-41B6-5F96-871C418EEDB4}"/>
              </a:ext>
            </a:extLst>
          </p:cNvPr>
          <p:cNvCxnSpPr>
            <a:cxnSpLocks/>
          </p:cNvCxnSpPr>
          <p:nvPr/>
        </p:nvCxnSpPr>
        <p:spPr>
          <a:xfrm>
            <a:off x="1155410" y="6048111"/>
            <a:ext cx="2548851"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50DC80C-E478-2D6B-FE13-CC49A9698E1E}"/>
              </a:ext>
            </a:extLst>
          </p:cNvPr>
          <p:cNvCxnSpPr>
            <a:cxnSpLocks/>
          </p:cNvCxnSpPr>
          <p:nvPr/>
        </p:nvCxnSpPr>
        <p:spPr>
          <a:xfrm>
            <a:off x="7374570" y="6292702"/>
            <a:ext cx="1281750"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2058" name="Picture 10" descr="The real reason rents have been rocketing - Generation Rent">
            <a:extLst>
              <a:ext uri="{FF2B5EF4-FFF2-40B4-BE49-F238E27FC236}">
                <a16:creationId xmlns:a16="http://schemas.microsoft.com/office/drawing/2014/main" id="{D38F313C-BD52-9F60-0780-360296FCB51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0286" t="14818" r="9714" b="15538"/>
          <a:stretch>
            <a:fillRect/>
          </a:stretch>
        </p:blipFill>
        <p:spPr bwMode="auto">
          <a:xfrm>
            <a:off x="6125542" y="4427196"/>
            <a:ext cx="859802" cy="290922"/>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Connector 63">
            <a:extLst>
              <a:ext uri="{FF2B5EF4-FFF2-40B4-BE49-F238E27FC236}">
                <a16:creationId xmlns:a16="http://schemas.microsoft.com/office/drawing/2014/main" id="{6CED7C70-4110-B5FC-E33F-A1E0A17DDE39}"/>
              </a:ext>
            </a:extLst>
          </p:cNvPr>
          <p:cNvCxnSpPr>
            <a:cxnSpLocks/>
            <a:stCxn id="41" idx="1"/>
          </p:cNvCxnSpPr>
          <p:nvPr/>
        </p:nvCxnSpPr>
        <p:spPr>
          <a:xfrm>
            <a:off x="6125542" y="5015010"/>
            <a:ext cx="3081958" cy="3175"/>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35A26AA0-11D6-8145-7C26-8898B805FF0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9167" y="5540409"/>
            <a:ext cx="1485900" cy="130629"/>
          </a:xfrm>
          <a:prstGeom prst="rect">
            <a:avLst/>
          </a:prstGeom>
        </p:spPr>
      </p:pic>
      <p:pic>
        <p:nvPicPr>
          <p:cNvPr id="11" name="Picture 10">
            <a:extLst>
              <a:ext uri="{FF2B5EF4-FFF2-40B4-BE49-F238E27FC236}">
                <a16:creationId xmlns:a16="http://schemas.microsoft.com/office/drawing/2014/main" id="{28E2EFB0-FE17-00E3-9377-C160B0509A3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7" name="Slide Number Placeholder 5">
            <a:extLst>
              <a:ext uri="{FF2B5EF4-FFF2-40B4-BE49-F238E27FC236}">
                <a16:creationId xmlns:a16="http://schemas.microsoft.com/office/drawing/2014/main" id="{26294ED4-C189-7C32-A73A-B5DDDABB4A5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E8A71EA4-5E4A-4F80-BAC4-F074FEA05F64}"/>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80436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a:extLst>
            <a:ext uri="{FF2B5EF4-FFF2-40B4-BE49-F238E27FC236}">
              <a16:creationId xmlns:a16="http://schemas.microsoft.com/office/drawing/2014/main" id="{9BA0406B-3A5B-52E5-450D-FC16D213A17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FE6E8366-03E4-B236-C5F4-51960E736137}"/>
              </a:ext>
            </a:extLst>
          </p:cNvPr>
          <p:cNvSpPr/>
          <p:nvPr/>
        </p:nvSpPr>
        <p:spPr>
          <a:xfrm>
            <a:off x="158060" y="2400713"/>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8BD0B6E-C974-C863-B29C-8DEAF6D4F8E0}"/>
              </a:ext>
            </a:extLst>
          </p:cNvPr>
          <p:cNvSpPr txBox="1"/>
          <p:nvPr/>
        </p:nvSpPr>
        <p:spPr>
          <a:xfrm>
            <a:off x="180103" y="2435939"/>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1</a:t>
            </a:r>
          </a:p>
        </p:txBody>
      </p:sp>
      <p:sp>
        <p:nvSpPr>
          <p:cNvPr id="22" name="TextBox 21">
            <a:extLst>
              <a:ext uri="{FF2B5EF4-FFF2-40B4-BE49-F238E27FC236}">
                <a16:creationId xmlns:a16="http://schemas.microsoft.com/office/drawing/2014/main" id="{D9521DF3-956D-4F3F-C19E-7C221F3B8349}"/>
              </a:ext>
            </a:extLst>
          </p:cNvPr>
          <p:cNvSpPr txBox="1"/>
          <p:nvPr/>
        </p:nvSpPr>
        <p:spPr>
          <a:xfrm>
            <a:off x="158060" y="4423559"/>
            <a:ext cx="284562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Audience</a:t>
            </a:r>
          </a:p>
          <a:p>
            <a:pPr lvl="0" algn="ctr">
              <a:defRPr/>
            </a:pP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many people</a:t>
            </a:r>
            <a:b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online are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 </a:t>
            </a:r>
            <a:endParaRPr kumimoji="0" lang="en-US" sz="11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5D6D312-2587-1CB1-1B09-8E6091534698}"/>
              </a:ext>
            </a:extLst>
          </p:cNvPr>
          <p:cNvSpPr/>
          <p:nvPr/>
        </p:nvSpPr>
        <p:spPr>
          <a:xfrm>
            <a:off x="3186855"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4E1337C-DB22-05D9-5199-62B8C0A81793}"/>
              </a:ext>
            </a:extLst>
          </p:cNvPr>
          <p:cNvSpPr txBox="1"/>
          <p:nvPr/>
        </p:nvSpPr>
        <p:spPr>
          <a:xfrm>
            <a:off x="3213851"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2</a:t>
            </a:r>
          </a:p>
        </p:txBody>
      </p:sp>
      <p:sp>
        <p:nvSpPr>
          <p:cNvPr id="2" name="Rectangle 1">
            <a:extLst>
              <a:ext uri="{FF2B5EF4-FFF2-40B4-BE49-F238E27FC236}">
                <a16:creationId xmlns:a16="http://schemas.microsoft.com/office/drawing/2014/main" id="{BCDE0B5D-C8B6-EA76-8419-6F34D555D4E4}"/>
              </a:ext>
            </a:extLst>
          </p:cNvPr>
          <p:cNvSpPr/>
          <p:nvPr/>
        </p:nvSpPr>
        <p:spPr>
          <a:xfrm>
            <a:off x="6218962"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84F29D5-FA36-1234-77B6-33BBF330CA93}"/>
              </a:ext>
            </a:extLst>
          </p:cNvPr>
          <p:cNvSpPr txBox="1"/>
          <p:nvPr/>
        </p:nvSpPr>
        <p:spPr>
          <a:xfrm>
            <a:off x="6241748"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3</a:t>
            </a:r>
          </a:p>
        </p:txBody>
      </p:sp>
      <p:sp>
        <p:nvSpPr>
          <p:cNvPr id="3" name="Rectangle 2">
            <a:extLst>
              <a:ext uri="{FF2B5EF4-FFF2-40B4-BE49-F238E27FC236}">
                <a16:creationId xmlns:a16="http://schemas.microsoft.com/office/drawing/2014/main" id="{D0E2F561-AA30-C576-12BD-3C0AFD3D6BC7}"/>
              </a:ext>
            </a:extLst>
          </p:cNvPr>
          <p:cNvSpPr/>
          <p:nvPr/>
        </p:nvSpPr>
        <p:spPr>
          <a:xfrm>
            <a:off x="277091" y="428839"/>
            <a:ext cx="1127435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A343FF"/>
                </a:solidFill>
                <a:effectLst/>
                <a:uLnTx/>
                <a:uFillTx/>
                <a:latin typeface="Arial" panose="020B0604020202020204" pitchFamily="34" charset="0"/>
                <a:ea typeface="+mn-ea"/>
                <a:cs typeface="+mn-cs"/>
              </a:rPr>
              <a:t>Content: How much </a:t>
            </a:r>
            <a:r>
              <a:rPr lang="en-US" sz="2600" b="1">
                <a:solidFill>
                  <a:srgbClr val="A343FF"/>
                </a:solidFill>
                <a:latin typeface="Arial" panose="020B0604020202020204" pitchFamily="34" charset="0"/>
              </a:rPr>
              <a:t>online </a:t>
            </a:r>
            <a:r>
              <a:rPr kumimoji="0" lang="en-US" sz="2600" b="1" i="0" u="none" strike="noStrike" kern="1200" cap="none" spc="0" normalizeH="0" baseline="0" noProof="0">
                <a:ln>
                  <a:noFill/>
                </a:ln>
                <a:solidFill>
                  <a:srgbClr val="A343FF"/>
                </a:solidFill>
                <a:effectLst/>
                <a:uLnTx/>
                <a:uFillTx/>
                <a:latin typeface="Arial" panose="020B0604020202020204" pitchFamily="34" charset="0"/>
                <a:ea typeface="+mn-ea"/>
                <a:cs typeface="+mn-cs"/>
              </a:rPr>
              <a:t>content is </a:t>
            </a:r>
            <a:r>
              <a:rPr lang="en-US" sz="2600" b="1">
                <a:solidFill>
                  <a:srgbClr val="A343FF"/>
                </a:solidFill>
                <a:latin typeface="Arial" panose="020B0604020202020204" pitchFamily="34" charset="0"/>
              </a:rPr>
              <a:t>fake</a:t>
            </a:r>
            <a:r>
              <a:rPr kumimoji="0" lang="en-US" sz="2600" b="1" i="0" u="none" strike="noStrike" kern="1200" cap="none" spc="0" normalizeH="0" baseline="0" noProof="0">
                <a:ln>
                  <a:noFill/>
                </a:ln>
                <a:solidFill>
                  <a:srgbClr val="A343FF"/>
                </a:solidFill>
                <a:effectLst/>
                <a:uLnTx/>
                <a:uFillTx/>
                <a:latin typeface="Arial" panose="020B0604020202020204" pitchFamily="34" charset="0"/>
                <a:ea typeface="+mn-ea"/>
                <a:cs typeface="+mn-cs"/>
              </a:rPr>
              <a:t>?</a:t>
            </a:r>
          </a:p>
        </p:txBody>
      </p:sp>
      <p:sp>
        <p:nvSpPr>
          <p:cNvPr id="5" name="Rectangle 4">
            <a:extLst>
              <a:ext uri="{FF2B5EF4-FFF2-40B4-BE49-F238E27FC236}">
                <a16:creationId xmlns:a16="http://schemas.microsoft.com/office/drawing/2014/main" id="{7B199926-E222-EF1E-A793-7DF28B77A0E7}"/>
              </a:ext>
            </a:extLst>
          </p:cNvPr>
          <p:cNvSpPr/>
          <p:nvPr/>
        </p:nvSpPr>
        <p:spPr>
          <a:xfrm>
            <a:off x="9207897" y="2407868"/>
            <a:ext cx="2845626" cy="3161887"/>
          </a:xfrm>
          <a:prstGeom prst="rect">
            <a:avLst/>
          </a:prstGeom>
          <a:solidFill>
            <a:srgbClr val="A343FF"/>
          </a:solidFill>
          <a:ln w="57150">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08D74645-4C6E-AF35-31BC-5142615EADA6}"/>
              </a:ext>
            </a:extLst>
          </p:cNvPr>
          <p:cNvSpPr txBox="1"/>
          <p:nvPr/>
        </p:nvSpPr>
        <p:spPr>
          <a:xfrm>
            <a:off x="9235630"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solidFill>
                <a:effectLst/>
                <a:uLnTx/>
                <a:uFillTx/>
                <a:latin typeface="Arial" panose="020B0604020202020204" pitchFamily="34" charset="0"/>
                <a:ea typeface="+mn-ea"/>
                <a:cs typeface="+mn-cs"/>
              </a:rPr>
              <a:t>4</a:t>
            </a:r>
          </a:p>
        </p:txBody>
      </p:sp>
      <p:sp>
        <p:nvSpPr>
          <p:cNvPr id="15" name="TextBox 14">
            <a:extLst>
              <a:ext uri="{FF2B5EF4-FFF2-40B4-BE49-F238E27FC236}">
                <a16:creationId xmlns:a16="http://schemas.microsoft.com/office/drawing/2014/main" id="{2CCDDFD5-9ABB-D7D2-D850-4B9CFCBE8B4B}"/>
              </a:ext>
            </a:extLst>
          </p:cNvPr>
          <p:cNvSpPr txBox="1"/>
          <p:nvPr/>
        </p:nvSpPr>
        <p:spPr>
          <a:xfrm>
            <a:off x="3186855" y="4423559"/>
            <a:ext cx="284562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Advertising</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many ad inventory</a:t>
            </a:r>
            <a:b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is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endParaRPr kumimoji="0" lang="en-US" sz="20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0CF0B82-D2F9-6928-3386-FAE9C3FE165F}"/>
              </a:ext>
            </a:extLst>
          </p:cNvPr>
          <p:cNvSpPr txBox="1"/>
          <p:nvPr/>
        </p:nvSpPr>
        <p:spPr>
          <a:xfrm>
            <a:off x="6031367" y="4423559"/>
            <a:ext cx="322081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Products &amp; Services</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many products, services and ads online are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p>
        </p:txBody>
      </p:sp>
      <p:sp>
        <p:nvSpPr>
          <p:cNvPr id="18" name="TextBox 17">
            <a:extLst>
              <a:ext uri="{FF2B5EF4-FFF2-40B4-BE49-F238E27FC236}">
                <a16:creationId xmlns:a16="http://schemas.microsoft.com/office/drawing/2014/main" id="{8D182C71-6E16-6EBC-1325-4FD034E4E038}"/>
              </a:ext>
            </a:extLst>
          </p:cNvPr>
          <p:cNvSpPr txBox="1"/>
          <p:nvPr/>
        </p:nvSpPr>
        <p:spPr>
          <a:xfrm>
            <a:off x="9219620" y="4423559"/>
            <a:ext cx="2822180" cy="907941"/>
          </a:xfrm>
          <a:prstGeom prst="rect">
            <a:avLst/>
          </a:prstGeom>
          <a:noFill/>
        </p:spPr>
        <p:txBody>
          <a:bodyPr wrap="square">
            <a:spAutoFit/>
          </a:bodyPr>
          <a:lstStyle/>
          <a:p>
            <a:pPr lvl="0" algn="ctr">
              <a:defRPr/>
            </a:pPr>
            <a:r>
              <a:rPr lang="en-US" sz="2100" b="1" u="sng">
                <a:solidFill>
                  <a:schemeClr val="bg1"/>
                </a:solidFill>
                <a:latin typeface="Arial" panose="020B0604020202020204" pitchFamily="34" charset="0"/>
              </a:rPr>
              <a:t>Content</a:t>
            </a:r>
            <a:br>
              <a:rPr lang="en-US" sz="2800" b="1" u="sng">
                <a:solidFill>
                  <a:schemeClr val="bg1"/>
                </a:solidFill>
                <a:latin typeface="Arial" panose="020B0604020202020204" pitchFamily="34" charset="0"/>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How much online</a:t>
            </a:r>
            <a:b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br>
            <a:r>
              <a:rPr lang="en-US" sz="1600">
                <a:solidFill>
                  <a:schemeClr val="bg1"/>
                </a:solidFill>
                <a:latin typeface="Arial" panose="020B0604020202020204" pitchFamily="34" charset="0"/>
              </a:rPr>
              <a:t>content</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 is </a:t>
            </a:r>
            <a:r>
              <a:rPr lang="en-US" sz="1600">
                <a:solidFill>
                  <a:schemeClr val="bg1"/>
                </a:solidFill>
                <a:latin typeface="Arial" panose="020B0604020202020204" pitchFamily="34" charset="0"/>
              </a:rPr>
              <a:t>fake</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a:t>
            </a:r>
          </a:p>
        </p:txBody>
      </p:sp>
      <p:pic>
        <p:nvPicPr>
          <p:cNvPr id="26" name="Picture 25">
            <a:extLst>
              <a:ext uri="{FF2B5EF4-FFF2-40B4-BE49-F238E27FC236}">
                <a16:creationId xmlns:a16="http://schemas.microsoft.com/office/drawing/2014/main" id="{7CC98F04-7738-C9B0-A42C-8B5EFD75F3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71626" y="2950060"/>
            <a:ext cx="1318168" cy="1318168"/>
          </a:xfrm>
          <a:prstGeom prst="rect">
            <a:avLst/>
          </a:prstGeom>
        </p:spPr>
      </p:pic>
      <p:pic>
        <p:nvPicPr>
          <p:cNvPr id="9" name="Picture 8">
            <a:extLst>
              <a:ext uri="{FF2B5EF4-FFF2-40B4-BE49-F238E27FC236}">
                <a16:creationId xmlns:a16="http://schemas.microsoft.com/office/drawing/2014/main" id="{04CA655B-69D0-763A-E41B-221ED6C9B956}"/>
              </a:ext>
            </a:extLst>
          </p:cNvPr>
          <p:cNvPicPr>
            <a:picLocks noChangeAspect="1"/>
          </p:cNvPicPr>
          <p:nvPr/>
        </p:nvPicPr>
        <p:blipFill>
          <a:blip r:embed="rId4" cstate="print">
            <a:grayscl/>
            <a:alphaModFix amt="20000"/>
            <a:extLst>
              <a:ext uri="{28A0092B-C50C-407E-A947-70E740481C1C}">
                <a14:useLocalDpi xmlns:a14="http://schemas.microsoft.com/office/drawing/2010/main"/>
              </a:ext>
            </a:extLst>
          </a:blip>
          <a:stretch>
            <a:fillRect/>
          </a:stretch>
        </p:blipFill>
        <p:spPr>
          <a:xfrm>
            <a:off x="6982691" y="2950060"/>
            <a:ext cx="1318168" cy="1318168"/>
          </a:xfrm>
          <a:prstGeom prst="rect">
            <a:avLst/>
          </a:prstGeom>
        </p:spPr>
      </p:pic>
      <p:pic>
        <p:nvPicPr>
          <p:cNvPr id="12" name="Picture 11">
            <a:extLst>
              <a:ext uri="{FF2B5EF4-FFF2-40B4-BE49-F238E27FC236}">
                <a16:creationId xmlns:a16="http://schemas.microsoft.com/office/drawing/2014/main" id="{EB2289D2-F886-79E2-7C20-DCE0CE0E84DA}"/>
              </a:ext>
            </a:extLst>
          </p:cNvPr>
          <p:cNvPicPr>
            <a:picLocks noChangeAspect="1"/>
          </p:cNvPicPr>
          <p:nvPr/>
        </p:nvPicPr>
        <p:blipFill>
          <a:blip r:embed="rId5" cstate="print">
            <a:grayscl/>
            <a:alphaModFix amt="20000"/>
            <a:extLst>
              <a:ext uri="{28A0092B-C50C-407E-A947-70E740481C1C}">
                <a14:useLocalDpi xmlns:a14="http://schemas.microsoft.com/office/drawing/2010/main"/>
              </a:ext>
            </a:extLst>
          </a:blip>
          <a:stretch>
            <a:fillRect/>
          </a:stretch>
        </p:blipFill>
        <p:spPr>
          <a:xfrm>
            <a:off x="921789" y="2950060"/>
            <a:ext cx="1318168" cy="1318168"/>
          </a:xfrm>
          <a:prstGeom prst="rect">
            <a:avLst/>
          </a:prstGeom>
        </p:spPr>
      </p:pic>
      <p:pic>
        <p:nvPicPr>
          <p:cNvPr id="14" name="Picture 13">
            <a:extLst>
              <a:ext uri="{FF2B5EF4-FFF2-40B4-BE49-F238E27FC236}">
                <a16:creationId xmlns:a16="http://schemas.microsoft.com/office/drawing/2014/main" id="{30933C05-85D4-48E7-9EA5-AE957C03BAAD}"/>
              </a:ext>
            </a:extLst>
          </p:cNvPr>
          <p:cNvPicPr>
            <a:picLocks noChangeAspect="1"/>
          </p:cNvPicPr>
          <p:nvPr/>
        </p:nvPicPr>
        <p:blipFill>
          <a:blip r:embed="rId6" cstate="print">
            <a:grayscl/>
            <a:alphaModFix amt="20000"/>
            <a:extLst>
              <a:ext uri="{28A0092B-C50C-407E-A947-70E740481C1C}">
                <a14:useLocalDpi xmlns:a14="http://schemas.microsoft.com/office/drawing/2010/main"/>
              </a:ext>
            </a:extLst>
          </a:blip>
          <a:stretch>
            <a:fillRect/>
          </a:stretch>
        </p:blipFill>
        <p:spPr>
          <a:xfrm>
            <a:off x="3950584" y="2950060"/>
            <a:ext cx="1318168" cy="1318168"/>
          </a:xfrm>
          <a:prstGeom prst="rect">
            <a:avLst/>
          </a:prstGeom>
        </p:spPr>
      </p:pic>
      <p:pic>
        <p:nvPicPr>
          <p:cNvPr id="16" name="Picture 15">
            <a:extLst>
              <a:ext uri="{FF2B5EF4-FFF2-40B4-BE49-F238E27FC236}">
                <a16:creationId xmlns:a16="http://schemas.microsoft.com/office/drawing/2014/main" id="{DE3C8CD4-80A1-5570-439B-2A68776D924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9" name="Slide Number Placeholder 5">
            <a:extLst>
              <a:ext uri="{FF2B5EF4-FFF2-40B4-BE49-F238E27FC236}">
                <a16:creationId xmlns:a16="http://schemas.microsoft.com/office/drawing/2014/main" id="{1C7928C9-6F17-DE56-154F-3BDC0D13DFB2}"/>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6AF055F8-8FAA-4D61-C94F-19B1C66B39F9}"/>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660676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BD3D-DFBE-4CE4-06A0-96DE530A87E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E3DAC59-9CD8-6C42-9E38-C76875EDC9EE}"/>
              </a:ext>
            </a:extLst>
          </p:cNvPr>
          <p:cNvSpPr/>
          <p:nvPr/>
        </p:nvSpPr>
        <p:spPr>
          <a:xfrm>
            <a:off x="0" y="1685013"/>
            <a:ext cx="1217048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85F0440-A0B7-39AB-A02A-1B08196FC8D6}"/>
              </a:ext>
            </a:extLst>
          </p:cNvPr>
          <p:cNvSpPr txBox="1"/>
          <p:nvPr/>
        </p:nvSpPr>
        <p:spPr>
          <a:xfrm>
            <a:off x="483207" y="6194396"/>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VAB analysis of Google Transparency Report, YouTube Community Guidelines enforcement, as of 7/8/25. *Note: Aggregated removals by topic are estimated based on the percent of topic by total removals per quarter within the time period.</a:t>
            </a:r>
            <a:b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br>
            <a:r>
              <a:rPr kumimoji="0" lang="en-US" sz="800" b="0" i="0" u="none" strike="noStrike" kern="1200" cap="none" spc="0" normalizeH="0" baseline="0" noProof="0">
                <a:ln>
                  <a:noFill/>
                </a:ln>
                <a:solidFill>
                  <a:srgbClr val="ED3C8D"/>
                </a:solidFill>
                <a:effectLst/>
                <a:uLnTx/>
                <a:uFillTx/>
                <a:latin typeface="Arial" panose="020B0604020202020204" pitchFamily="34" charset="0"/>
                <a:ea typeface="+mn-ea"/>
                <a:cs typeface="+mn-cs"/>
              </a:rPr>
              <a:t>To learn more</a:t>
            </a:r>
            <a:r>
              <a:rPr lang="en-US" sz="800">
                <a:solidFill>
                  <a:srgbClr val="ED3C8D"/>
                </a:solidFill>
                <a:latin typeface="Arial" panose="020B0604020202020204" pitchFamily="34" charset="0"/>
              </a:rPr>
              <a:t>, </a:t>
            </a:r>
            <a:r>
              <a:rPr kumimoji="0" lang="en-US" sz="800" b="0" i="0" u="sng" strike="noStrike" kern="1200" cap="none" spc="0" normalizeH="0" baseline="0" noProof="0">
                <a:ln>
                  <a:noFill/>
                </a:ln>
                <a:solidFill>
                  <a:srgbClr val="ED3C8D"/>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click here to download ‘</a:t>
            </a:r>
            <a:r>
              <a:rPr kumimoji="0" lang="en-US" sz="800" b="1" i="0" u="sng" strike="noStrike" kern="1200" cap="none" spc="0" normalizeH="0" baseline="0" noProof="0">
                <a:ln>
                  <a:noFill/>
                </a:ln>
                <a:solidFill>
                  <a:srgbClr val="ED3C8D"/>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Deleted Scenes: Analyzing How Much ‘Unsafe’ Content YouTube Removes From Their Platform’</a:t>
            </a:r>
            <a:r>
              <a:rPr kumimoji="0" lang="en-US" sz="800" b="1" i="0" strike="noStrike" kern="1200" cap="none" spc="0" normalizeH="0" baseline="0" noProof="0">
                <a:ln>
                  <a:noFill/>
                </a:ln>
                <a:solidFill>
                  <a:srgbClr val="ED3C8D"/>
                </a:solidFill>
                <a:effectLst/>
                <a:uLnTx/>
                <a:uFillTx/>
                <a:latin typeface="Arial" panose="020B0604020202020204" pitchFamily="34" charset="0"/>
                <a:ea typeface="+mn-ea"/>
                <a:cs typeface="+mn-cs"/>
              </a:rPr>
              <a:t>.</a:t>
            </a:r>
            <a:endParaRPr kumimoji="0" lang="en-US" sz="800" b="0" i="0" strike="noStrike" kern="1200" cap="none" spc="0" normalizeH="0" baseline="0" noProof="0">
              <a:ln>
                <a:noFill/>
              </a:ln>
              <a:solidFill>
                <a:srgbClr val="ED3C8D"/>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06DF5599-64F6-5891-2C4C-37CEC0509FBE}"/>
              </a:ext>
            </a:extLst>
          </p:cNvPr>
          <p:cNvSpPr/>
          <p:nvPr/>
        </p:nvSpPr>
        <p:spPr>
          <a:xfrm>
            <a:off x="0" y="0"/>
            <a:ext cx="1661160"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Scams and Spam</a:t>
            </a:r>
          </a:p>
        </p:txBody>
      </p:sp>
      <p:sp>
        <p:nvSpPr>
          <p:cNvPr id="5" name="TextBox 4">
            <a:extLst>
              <a:ext uri="{FF2B5EF4-FFF2-40B4-BE49-F238E27FC236}">
                <a16:creationId xmlns:a16="http://schemas.microsoft.com/office/drawing/2014/main" id="{C073F857-C364-3D18-3475-D16B75247589}"/>
              </a:ext>
            </a:extLst>
          </p:cNvPr>
          <p:cNvSpPr txBox="1"/>
          <p:nvPr/>
        </p:nvSpPr>
        <p:spPr>
          <a:xfrm>
            <a:off x="0" y="1705918"/>
            <a:ext cx="121919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YouTube Removals for ‘Spam, Misleading and Scams’</a:t>
            </a:r>
            <a:endParaRPr lang="en-US" sz="1600" b="1" u="sng">
              <a:solidFill>
                <a:srgbClr val="1B1464"/>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a:ln>
                  <a:noFill/>
                </a:ln>
                <a:solidFill>
                  <a:srgbClr val="1B1464"/>
                </a:solidFill>
                <a:effectLst/>
                <a:uLnTx/>
                <a:uFillTx/>
                <a:latin typeface="Arial" panose="020B0604020202020204" pitchFamily="34" charset="0"/>
                <a:ea typeface="+mn-ea"/>
                <a:cs typeface="+mn-cs"/>
              </a:rPr>
              <a:t>Six Year Time Period: 2019-2024</a:t>
            </a:r>
          </a:p>
        </p:txBody>
      </p:sp>
      <p:sp>
        <p:nvSpPr>
          <p:cNvPr id="3" name="Rectangle 2">
            <a:extLst>
              <a:ext uri="{FF2B5EF4-FFF2-40B4-BE49-F238E27FC236}">
                <a16:creationId xmlns:a16="http://schemas.microsoft.com/office/drawing/2014/main" id="{E66030C4-8587-9A0F-4EBC-04A40E66499E}"/>
              </a:ext>
            </a:extLst>
          </p:cNvPr>
          <p:cNvSpPr/>
          <p:nvPr/>
        </p:nvSpPr>
        <p:spPr>
          <a:xfrm>
            <a:off x="127819" y="460954"/>
            <a:ext cx="12064180"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YouTube exemplifies the breadth of scams that exist in online content based on what they are forced to remove from their platform each year</a:t>
            </a:r>
          </a:p>
        </p:txBody>
      </p:sp>
      <p:sp>
        <p:nvSpPr>
          <p:cNvPr id="2" name="Rectangle: Rounded Corners 1">
            <a:extLst>
              <a:ext uri="{FF2B5EF4-FFF2-40B4-BE49-F238E27FC236}">
                <a16:creationId xmlns:a16="http://schemas.microsoft.com/office/drawing/2014/main" id="{1259AA18-6E29-AA81-5D99-62418795688D}"/>
              </a:ext>
            </a:extLst>
          </p:cNvPr>
          <p:cNvSpPr/>
          <p:nvPr/>
        </p:nvSpPr>
        <p:spPr>
          <a:xfrm>
            <a:off x="255599" y="2271996"/>
            <a:ext cx="3712348" cy="3799505"/>
          </a:xfrm>
          <a:prstGeom prst="roundRect">
            <a:avLst>
              <a:gd name="adj" fmla="val 8031"/>
            </a:avLst>
          </a:prstGeom>
          <a:solidFill>
            <a:schemeClr val="bg1"/>
          </a:solidFill>
          <a:ln w="28575">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C2D47C8-5494-2DBE-7095-018BB063D3ED}"/>
              </a:ext>
            </a:extLst>
          </p:cNvPr>
          <p:cNvSpPr/>
          <p:nvPr/>
        </p:nvSpPr>
        <p:spPr>
          <a:xfrm>
            <a:off x="4241640" y="2271996"/>
            <a:ext cx="3712348" cy="3799505"/>
          </a:xfrm>
          <a:prstGeom prst="roundRect">
            <a:avLst>
              <a:gd name="adj" fmla="val 8031"/>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5D02E1C-1624-C6FB-1DB1-D0C1B5FAAB3B}"/>
              </a:ext>
            </a:extLst>
          </p:cNvPr>
          <p:cNvSpPr/>
          <p:nvPr/>
        </p:nvSpPr>
        <p:spPr>
          <a:xfrm>
            <a:off x="8221582" y="2271995"/>
            <a:ext cx="3712348" cy="3799505"/>
          </a:xfrm>
          <a:prstGeom prst="roundRect">
            <a:avLst>
              <a:gd name="adj" fmla="val 8031"/>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8ACCB1F-CE6D-4406-A35B-3327CB9A9987}"/>
              </a:ext>
            </a:extLst>
          </p:cNvPr>
          <p:cNvSpPr txBox="1"/>
          <p:nvPr/>
        </p:nvSpPr>
        <p:spPr>
          <a:xfrm>
            <a:off x="255598" y="2302127"/>
            <a:ext cx="3712349" cy="400110"/>
          </a:xfrm>
          <a:prstGeom prst="rect">
            <a:avLst/>
          </a:prstGeom>
          <a:noFill/>
        </p:spPr>
        <p:txBody>
          <a:bodyPr wrap="square" rtlCol="0">
            <a:spAutoFit/>
          </a:bodyPr>
          <a:lstStyle/>
          <a:p>
            <a:pPr algn="ctr"/>
            <a:r>
              <a:rPr lang="en-US" sz="2000" b="1" u="sng">
                <a:solidFill>
                  <a:srgbClr val="A343FF"/>
                </a:solidFill>
                <a:latin typeface="Arial" panose="020B0604020202020204" pitchFamily="34" charset="0"/>
                <a:cs typeface="Arial" panose="020B0604020202020204" pitchFamily="34" charset="0"/>
              </a:rPr>
              <a:t>Videos</a:t>
            </a:r>
          </a:p>
        </p:txBody>
      </p:sp>
      <p:sp>
        <p:nvSpPr>
          <p:cNvPr id="23" name="TextBox 22">
            <a:extLst>
              <a:ext uri="{FF2B5EF4-FFF2-40B4-BE49-F238E27FC236}">
                <a16:creationId xmlns:a16="http://schemas.microsoft.com/office/drawing/2014/main" id="{A5E35369-A1CF-3AD4-B7EC-4A347F2B8194}"/>
              </a:ext>
            </a:extLst>
          </p:cNvPr>
          <p:cNvSpPr txBox="1"/>
          <p:nvPr/>
        </p:nvSpPr>
        <p:spPr>
          <a:xfrm>
            <a:off x="4223547" y="2302127"/>
            <a:ext cx="3712348" cy="400110"/>
          </a:xfrm>
          <a:prstGeom prst="rect">
            <a:avLst/>
          </a:prstGeom>
          <a:noFill/>
        </p:spPr>
        <p:txBody>
          <a:bodyPr wrap="square" rtlCol="0">
            <a:spAutoFit/>
          </a:bodyPr>
          <a:lstStyle/>
          <a:p>
            <a:pPr algn="ctr"/>
            <a:r>
              <a:rPr lang="en-US" sz="2000" b="1" u="sng">
                <a:solidFill>
                  <a:srgbClr val="00BFF2"/>
                </a:solidFill>
                <a:latin typeface="Arial" panose="020B0604020202020204" pitchFamily="34" charset="0"/>
                <a:cs typeface="Arial" panose="020B0604020202020204" pitchFamily="34" charset="0"/>
              </a:rPr>
              <a:t>Accounts</a:t>
            </a:r>
          </a:p>
        </p:txBody>
      </p:sp>
      <p:sp>
        <p:nvSpPr>
          <p:cNvPr id="24" name="TextBox 23">
            <a:extLst>
              <a:ext uri="{FF2B5EF4-FFF2-40B4-BE49-F238E27FC236}">
                <a16:creationId xmlns:a16="http://schemas.microsoft.com/office/drawing/2014/main" id="{781A617F-7229-FFEB-1AF8-A95B2E563CF1}"/>
              </a:ext>
            </a:extLst>
          </p:cNvPr>
          <p:cNvSpPr txBox="1"/>
          <p:nvPr/>
        </p:nvSpPr>
        <p:spPr>
          <a:xfrm>
            <a:off x="8162364" y="2302127"/>
            <a:ext cx="4008117" cy="400110"/>
          </a:xfrm>
          <a:prstGeom prst="rect">
            <a:avLst/>
          </a:prstGeom>
          <a:noFill/>
        </p:spPr>
        <p:txBody>
          <a:bodyPr wrap="square" rtlCol="0">
            <a:spAutoFit/>
          </a:bodyPr>
          <a:lstStyle/>
          <a:p>
            <a:pPr algn="ctr"/>
            <a:r>
              <a:rPr lang="en-US" sz="2000" b="1" u="sng">
                <a:solidFill>
                  <a:srgbClr val="4EBEA4"/>
                </a:solidFill>
                <a:latin typeface="Arial" panose="020B0604020202020204" pitchFamily="34" charset="0"/>
                <a:cs typeface="Arial" panose="020B0604020202020204" pitchFamily="34" charset="0"/>
              </a:rPr>
              <a:t>Comments</a:t>
            </a:r>
          </a:p>
        </p:txBody>
      </p:sp>
      <p:sp>
        <p:nvSpPr>
          <p:cNvPr id="27" name="TextBox 26">
            <a:extLst>
              <a:ext uri="{FF2B5EF4-FFF2-40B4-BE49-F238E27FC236}">
                <a16:creationId xmlns:a16="http://schemas.microsoft.com/office/drawing/2014/main" id="{F4C986D1-84A4-38E8-0BF3-651B1B4F933D}"/>
              </a:ext>
            </a:extLst>
          </p:cNvPr>
          <p:cNvSpPr txBox="1"/>
          <p:nvPr/>
        </p:nvSpPr>
        <p:spPr>
          <a:xfrm>
            <a:off x="255599" y="4020004"/>
            <a:ext cx="3712348" cy="1892826"/>
          </a:xfrm>
          <a:prstGeom prst="rect">
            <a:avLst/>
          </a:prstGeom>
          <a:noFill/>
        </p:spPr>
        <p:txBody>
          <a:bodyPr wrap="square" rtlCol="0">
            <a:spAutoFit/>
          </a:bodyPr>
          <a:lstStyle/>
          <a:p>
            <a:pPr algn="ctr"/>
            <a:r>
              <a:rPr lang="en-US" sz="5000" b="1">
                <a:ln w="12700">
                  <a:solidFill>
                    <a:srgbClr val="1B1464"/>
                  </a:solidFill>
                </a:ln>
                <a:solidFill>
                  <a:srgbClr val="A343FF"/>
                </a:solidFill>
                <a:latin typeface="Arial" panose="020B0604020202020204" pitchFamily="34" charset="0"/>
                <a:cs typeface="Arial" panose="020B0604020202020204" pitchFamily="34" charset="0"/>
              </a:rPr>
              <a:t>33 Million</a:t>
            </a:r>
          </a:p>
          <a:p>
            <a:pPr algn="ctr"/>
            <a:r>
              <a:rPr lang="en-US" sz="2000" b="1">
                <a:ln w="12700">
                  <a:noFill/>
                </a:ln>
                <a:solidFill>
                  <a:srgbClr val="A343FF"/>
                </a:solidFill>
                <a:latin typeface="Arial" panose="020B0604020202020204" pitchFamily="34" charset="0"/>
                <a:cs typeface="Arial" panose="020B0604020202020204" pitchFamily="34" charset="0"/>
              </a:rPr>
              <a:t>videos removed </a:t>
            </a:r>
            <a:r>
              <a:rPr lang="en-US" sz="2000">
                <a:ln w="12700">
                  <a:noFill/>
                </a:ln>
                <a:solidFill>
                  <a:srgbClr val="1B1464"/>
                </a:solidFill>
                <a:latin typeface="Arial" panose="020B0604020202020204" pitchFamily="34" charset="0"/>
                <a:cs typeface="Arial" panose="020B0604020202020204" pitchFamily="34" charset="0"/>
              </a:rPr>
              <a:t>for</a:t>
            </a:r>
            <a:br>
              <a:rPr lang="en-US" sz="2000">
                <a:ln w="12700">
                  <a:noFill/>
                </a:ln>
                <a:solidFill>
                  <a:srgbClr val="1B1464"/>
                </a:solidFill>
                <a:latin typeface="Arial" panose="020B0604020202020204" pitchFamily="34" charset="0"/>
                <a:cs typeface="Arial" panose="020B0604020202020204" pitchFamily="34" charset="0"/>
              </a:rPr>
            </a:br>
            <a:r>
              <a:rPr lang="en-US" sz="2000">
                <a:ln w="12700">
                  <a:noFill/>
                </a:ln>
                <a:solidFill>
                  <a:srgbClr val="1B1464"/>
                </a:solidFill>
                <a:latin typeface="Arial" panose="020B0604020202020204" pitchFamily="34" charset="0"/>
                <a:cs typeface="Arial" panose="020B0604020202020204" pitchFamily="34" charset="0"/>
              </a:rPr>
              <a:t>spam, misleading and scams</a:t>
            </a:r>
            <a:endParaRPr lang="en-US" sz="2000" b="1">
              <a:ln w="12700">
                <a:noFill/>
              </a:ln>
              <a:solidFill>
                <a:srgbClr val="1B1464"/>
              </a:solidFill>
              <a:latin typeface="Arial" panose="020B0604020202020204" pitchFamily="34" charset="0"/>
              <a:cs typeface="Arial" panose="020B0604020202020204" pitchFamily="34" charset="0"/>
            </a:endParaRPr>
          </a:p>
          <a:p>
            <a:pPr algn="ctr"/>
            <a:endParaRPr lang="en-US" sz="1400" b="1">
              <a:ln w="12700">
                <a:noFill/>
              </a:ln>
              <a:solidFill>
                <a:srgbClr val="1B1464"/>
              </a:solidFill>
              <a:latin typeface="Arial" panose="020B0604020202020204" pitchFamily="34" charset="0"/>
              <a:cs typeface="Arial" panose="020B0604020202020204" pitchFamily="34" charset="0"/>
            </a:endParaRPr>
          </a:p>
          <a:p>
            <a:pPr algn="ctr"/>
            <a:r>
              <a:rPr lang="en-US" sz="1300">
                <a:ln w="12700">
                  <a:noFill/>
                </a:ln>
                <a:solidFill>
                  <a:srgbClr val="1B1464"/>
                </a:solidFill>
                <a:latin typeface="Arial" panose="020B0604020202020204" pitchFamily="34" charset="0"/>
                <a:cs typeface="Arial" panose="020B0604020202020204" pitchFamily="34" charset="0"/>
              </a:rPr>
              <a:t>Accounted for </a:t>
            </a:r>
            <a:r>
              <a:rPr lang="en-US" sz="1300" b="1">
                <a:ln w="12700">
                  <a:noFill/>
                </a:ln>
                <a:solidFill>
                  <a:srgbClr val="A343FF"/>
                </a:solidFill>
                <a:latin typeface="Arial" panose="020B0604020202020204" pitchFamily="34" charset="0"/>
                <a:cs typeface="Arial" panose="020B0604020202020204" pitchFamily="34" charset="0"/>
              </a:rPr>
              <a:t>18% </a:t>
            </a:r>
            <a:r>
              <a:rPr lang="en-US" sz="1300">
                <a:ln w="12700">
                  <a:noFill/>
                </a:ln>
                <a:solidFill>
                  <a:srgbClr val="A343FF"/>
                </a:solidFill>
                <a:latin typeface="Arial" panose="020B0604020202020204" pitchFamily="34" charset="0"/>
                <a:cs typeface="Arial" panose="020B0604020202020204" pitchFamily="34" charset="0"/>
              </a:rPr>
              <a:t>of total removed videos</a:t>
            </a:r>
            <a:endParaRPr lang="en-US" sz="1300">
              <a:ln w="12700">
                <a:noFill/>
              </a:ln>
              <a:solidFill>
                <a:srgbClr val="1B1464"/>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5AB56B5-5B02-51F3-C217-BE084135E315}"/>
              </a:ext>
            </a:extLst>
          </p:cNvPr>
          <p:cNvSpPr txBox="1"/>
          <p:nvPr/>
        </p:nvSpPr>
        <p:spPr>
          <a:xfrm>
            <a:off x="4241640" y="4020004"/>
            <a:ext cx="3712348" cy="1877437"/>
          </a:xfrm>
          <a:prstGeom prst="rect">
            <a:avLst/>
          </a:prstGeom>
          <a:noFill/>
        </p:spPr>
        <p:txBody>
          <a:bodyPr wrap="square" rtlCol="0">
            <a:spAutoFit/>
          </a:bodyPr>
          <a:lstStyle/>
          <a:p>
            <a:pPr algn="ctr"/>
            <a:r>
              <a:rPr lang="en-US" sz="5000" b="1">
                <a:ln w="12700">
                  <a:solidFill>
                    <a:srgbClr val="1B1464"/>
                  </a:solidFill>
                </a:ln>
                <a:solidFill>
                  <a:srgbClr val="00BFF2"/>
                </a:solidFill>
                <a:latin typeface="Arial" panose="020B0604020202020204" pitchFamily="34" charset="0"/>
                <a:cs typeface="Arial" panose="020B0604020202020204" pitchFamily="34" charset="0"/>
              </a:rPr>
              <a:t>126 Million</a:t>
            </a:r>
          </a:p>
          <a:p>
            <a:pPr algn="ctr"/>
            <a:r>
              <a:rPr lang="en-US" sz="2000" b="1">
                <a:ln w="12700">
                  <a:noFill/>
                </a:ln>
                <a:solidFill>
                  <a:srgbClr val="00BFF2"/>
                </a:solidFill>
                <a:latin typeface="Arial" panose="020B0604020202020204" pitchFamily="34" charset="0"/>
                <a:cs typeface="Arial" panose="020B0604020202020204" pitchFamily="34" charset="0"/>
              </a:rPr>
              <a:t>accounts removed </a:t>
            </a:r>
            <a:r>
              <a:rPr lang="en-US" sz="2000">
                <a:ln w="12700">
                  <a:noFill/>
                </a:ln>
                <a:solidFill>
                  <a:srgbClr val="1B1464"/>
                </a:solidFill>
                <a:latin typeface="Arial" panose="020B0604020202020204" pitchFamily="34" charset="0"/>
                <a:cs typeface="Arial" panose="020B0604020202020204" pitchFamily="34" charset="0"/>
              </a:rPr>
              <a:t>for</a:t>
            </a:r>
            <a:br>
              <a:rPr lang="en-US" sz="2000">
                <a:ln w="12700">
                  <a:noFill/>
                </a:ln>
                <a:solidFill>
                  <a:srgbClr val="1B1464"/>
                </a:solidFill>
                <a:latin typeface="Arial" panose="020B0604020202020204" pitchFamily="34" charset="0"/>
                <a:cs typeface="Arial" panose="020B0604020202020204" pitchFamily="34" charset="0"/>
              </a:rPr>
            </a:br>
            <a:r>
              <a:rPr lang="en-US" sz="2000">
                <a:ln w="12700">
                  <a:noFill/>
                </a:ln>
                <a:solidFill>
                  <a:srgbClr val="1B1464"/>
                </a:solidFill>
                <a:latin typeface="Arial" panose="020B0604020202020204" pitchFamily="34" charset="0"/>
                <a:cs typeface="Arial" panose="020B0604020202020204" pitchFamily="34" charset="0"/>
              </a:rPr>
              <a:t>spam, misleading and scams</a:t>
            </a:r>
            <a:endParaRPr lang="en-US" sz="2000" b="1">
              <a:ln w="12700">
                <a:noFill/>
              </a:ln>
              <a:solidFill>
                <a:srgbClr val="1B1464"/>
              </a:solidFill>
              <a:latin typeface="Arial" panose="020B0604020202020204" pitchFamily="34" charset="0"/>
              <a:cs typeface="Arial" panose="020B0604020202020204" pitchFamily="34" charset="0"/>
            </a:endParaRPr>
          </a:p>
          <a:p>
            <a:pPr algn="ctr"/>
            <a:endParaRPr lang="en-US" sz="1400" b="1">
              <a:ln w="12700">
                <a:noFill/>
              </a:ln>
              <a:solidFill>
                <a:srgbClr val="1B1464"/>
              </a:solidFill>
              <a:latin typeface="Arial" panose="020B0604020202020204" pitchFamily="34" charset="0"/>
              <a:cs typeface="Arial" panose="020B0604020202020204" pitchFamily="34" charset="0"/>
            </a:endParaRPr>
          </a:p>
          <a:p>
            <a:pPr algn="ctr"/>
            <a:r>
              <a:rPr lang="en-US" sz="1300">
                <a:ln w="12700">
                  <a:noFill/>
                </a:ln>
                <a:solidFill>
                  <a:srgbClr val="1B1464"/>
                </a:solidFill>
                <a:latin typeface="Arial" panose="020B0604020202020204" pitchFamily="34" charset="0"/>
                <a:cs typeface="Arial" panose="020B0604020202020204" pitchFamily="34" charset="0"/>
              </a:rPr>
              <a:t>Accounted for </a:t>
            </a:r>
            <a:r>
              <a:rPr lang="en-US" sz="1300" b="1">
                <a:ln w="12700">
                  <a:noFill/>
                </a:ln>
                <a:solidFill>
                  <a:srgbClr val="00BFF2"/>
                </a:solidFill>
                <a:latin typeface="Arial" panose="020B0604020202020204" pitchFamily="34" charset="0"/>
                <a:cs typeface="Arial" panose="020B0604020202020204" pitchFamily="34" charset="0"/>
              </a:rPr>
              <a:t>91% </a:t>
            </a:r>
            <a:r>
              <a:rPr lang="en-US" sz="1300">
                <a:ln w="12700">
                  <a:noFill/>
                </a:ln>
                <a:solidFill>
                  <a:srgbClr val="00BFF2"/>
                </a:solidFill>
                <a:latin typeface="Arial" panose="020B0604020202020204" pitchFamily="34" charset="0"/>
                <a:cs typeface="Arial" panose="020B0604020202020204" pitchFamily="34" charset="0"/>
              </a:rPr>
              <a:t>of total removed accounts</a:t>
            </a:r>
          </a:p>
        </p:txBody>
      </p:sp>
      <p:sp>
        <p:nvSpPr>
          <p:cNvPr id="11" name="TextBox 10">
            <a:extLst>
              <a:ext uri="{FF2B5EF4-FFF2-40B4-BE49-F238E27FC236}">
                <a16:creationId xmlns:a16="http://schemas.microsoft.com/office/drawing/2014/main" id="{44328B96-D6F2-B260-47BD-87C461FE5B5E}"/>
              </a:ext>
            </a:extLst>
          </p:cNvPr>
          <p:cNvSpPr txBox="1"/>
          <p:nvPr/>
        </p:nvSpPr>
        <p:spPr>
          <a:xfrm>
            <a:off x="8200063" y="4020004"/>
            <a:ext cx="3760807" cy="1877437"/>
          </a:xfrm>
          <a:prstGeom prst="rect">
            <a:avLst/>
          </a:prstGeom>
          <a:noFill/>
        </p:spPr>
        <p:txBody>
          <a:bodyPr wrap="square" rtlCol="0">
            <a:spAutoFit/>
          </a:bodyPr>
          <a:lstStyle/>
          <a:p>
            <a:pPr algn="ctr"/>
            <a:r>
              <a:rPr lang="en-US" sz="5000" b="1">
                <a:ln w="12700">
                  <a:solidFill>
                    <a:srgbClr val="1B1464"/>
                  </a:solidFill>
                </a:ln>
                <a:solidFill>
                  <a:srgbClr val="4EBEA4"/>
                </a:solidFill>
                <a:latin typeface="Arial" panose="020B0604020202020204" pitchFamily="34" charset="0"/>
                <a:cs typeface="Arial" panose="020B0604020202020204" pitchFamily="34" charset="0"/>
              </a:rPr>
              <a:t>16 Billion </a:t>
            </a:r>
            <a:r>
              <a:rPr lang="en-US" sz="2000" b="1">
                <a:ln w="12700">
                  <a:noFill/>
                </a:ln>
                <a:solidFill>
                  <a:srgbClr val="4EBEA4"/>
                </a:solidFill>
                <a:latin typeface="Arial" panose="020B0604020202020204" pitchFamily="34" charset="0"/>
                <a:cs typeface="Arial" panose="020B0604020202020204" pitchFamily="34" charset="0"/>
              </a:rPr>
              <a:t>comments removed</a:t>
            </a:r>
            <a:r>
              <a:rPr lang="en-US" sz="2000">
                <a:ln w="12700">
                  <a:noFill/>
                </a:ln>
                <a:solidFill>
                  <a:srgbClr val="4EBEA4"/>
                </a:solidFill>
                <a:latin typeface="Arial" panose="020B0604020202020204" pitchFamily="34" charset="0"/>
                <a:cs typeface="Arial" panose="020B0604020202020204" pitchFamily="34" charset="0"/>
              </a:rPr>
              <a:t> </a:t>
            </a:r>
            <a:r>
              <a:rPr lang="en-US" sz="2000">
                <a:ln w="12700">
                  <a:noFill/>
                </a:ln>
                <a:solidFill>
                  <a:srgbClr val="1B1464"/>
                </a:solidFill>
                <a:latin typeface="Arial" panose="020B0604020202020204" pitchFamily="34" charset="0"/>
                <a:cs typeface="Arial" panose="020B0604020202020204" pitchFamily="34" charset="0"/>
              </a:rPr>
              <a:t>for</a:t>
            </a:r>
            <a:br>
              <a:rPr lang="en-US" sz="2000">
                <a:ln w="12700">
                  <a:noFill/>
                </a:ln>
                <a:solidFill>
                  <a:srgbClr val="1B1464"/>
                </a:solidFill>
                <a:latin typeface="Arial" panose="020B0604020202020204" pitchFamily="34" charset="0"/>
                <a:cs typeface="Arial" panose="020B0604020202020204" pitchFamily="34" charset="0"/>
              </a:rPr>
            </a:br>
            <a:r>
              <a:rPr lang="en-US" sz="2000">
                <a:ln w="12700">
                  <a:noFill/>
                </a:ln>
                <a:solidFill>
                  <a:srgbClr val="1B1464"/>
                </a:solidFill>
                <a:latin typeface="Arial" panose="020B0604020202020204" pitchFamily="34" charset="0"/>
                <a:cs typeface="Arial" panose="020B0604020202020204" pitchFamily="34" charset="0"/>
              </a:rPr>
              <a:t>spam, misleading and scams</a:t>
            </a:r>
            <a:endParaRPr lang="en-US" sz="2000" b="1">
              <a:ln w="12700">
                <a:noFill/>
              </a:ln>
              <a:solidFill>
                <a:srgbClr val="1B1464"/>
              </a:solidFill>
              <a:latin typeface="Arial" panose="020B0604020202020204" pitchFamily="34" charset="0"/>
              <a:cs typeface="Arial" panose="020B0604020202020204" pitchFamily="34" charset="0"/>
            </a:endParaRPr>
          </a:p>
          <a:p>
            <a:pPr algn="ctr"/>
            <a:endParaRPr lang="en-US" sz="1400" b="1">
              <a:ln w="12700">
                <a:noFill/>
              </a:ln>
              <a:solidFill>
                <a:srgbClr val="1B1464"/>
              </a:solidFill>
              <a:latin typeface="Arial" panose="020B0604020202020204" pitchFamily="34" charset="0"/>
              <a:cs typeface="Arial" panose="020B0604020202020204" pitchFamily="34" charset="0"/>
            </a:endParaRPr>
          </a:p>
          <a:p>
            <a:pPr algn="ctr"/>
            <a:r>
              <a:rPr lang="en-US" sz="1300">
                <a:ln w="12700">
                  <a:noFill/>
                </a:ln>
                <a:solidFill>
                  <a:srgbClr val="1B1464"/>
                </a:solidFill>
                <a:latin typeface="Arial" panose="020B0604020202020204" pitchFamily="34" charset="0"/>
                <a:cs typeface="Arial" panose="020B0604020202020204" pitchFamily="34" charset="0"/>
              </a:rPr>
              <a:t>Accounted for </a:t>
            </a:r>
            <a:r>
              <a:rPr lang="en-US" sz="1300" b="1">
                <a:ln w="12700">
                  <a:noFill/>
                </a:ln>
                <a:solidFill>
                  <a:srgbClr val="4EBEA4"/>
                </a:solidFill>
                <a:latin typeface="Arial" panose="020B0604020202020204" pitchFamily="34" charset="0"/>
                <a:cs typeface="Arial" panose="020B0604020202020204" pitchFamily="34" charset="0"/>
              </a:rPr>
              <a:t>71% </a:t>
            </a:r>
            <a:r>
              <a:rPr lang="en-US" sz="1300">
                <a:ln w="12700">
                  <a:noFill/>
                </a:ln>
                <a:solidFill>
                  <a:srgbClr val="4EBEA4"/>
                </a:solidFill>
                <a:latin typeface="Arial" panose="020B0604020202020204" pitchFamily="34" charset="0"/>
                <a:cs typeface="Arial" panose="020B0604020202020204" pitchFamily="34" charset="0"/>
              </a:rPr>
              <a:t>of total removed comments</a:t>
            </a:r>
          </a:p>
        </p:txBody>
      </p:sp>
      <p:pic>
        <p:nvPicPr>
          <p:cNvPr id="13" name="Picture 12">
            <a:extLst>
              <a:ext uri="{FF2B5EF4-FFF2-40B4-BE49-F238E27FC236}">
                <a16:creationId xmlns:a16="http://schemas.microsoft.com/office/drawing/2014/main" id="{1ACF7DBE-A5C5-BC37-44EB-0A3482351B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18073" y="2888483"/>
            <a:ext cx="993500" cy="993500"/>
          </a:xfrm>
          <a:prstGeom prst="rect">
            <a:avLst/>
          </a:prstGeom>
        </p:spPr>
      </p:pic>
      <p:pic>
        <p:nvPicPr>
          <p:cNvPr id="15" name="Picture 14">
            <a:extLst>
              <a:ext uri="{FF2B5EF4-FFF2-40B4-BE49-F238E27FC236}">
                <a16:creationId xmlns:a16="http://schemas.microsoft.com/office/drawing/2014/main" id="{60A60426-2CCF-5D39-8E44-588D6C7CC1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7246" y="2887714"/>
            <a:ext cx="995038" cy="995038"/>
          </a:xfrm>
          <a:prstGeom prst="rect">
            <a:avLst/>
          </a:prstGeom>
        </p:spPr>
      </p:pic>
      <p:pic>
        <p:nvPicPr>
          <p:cNvPr id="17" name="Picture 16">
            <a:extLst>
              <a:ext uri="{FF2B5EF4-FFF2-40B4-BE49-F238E27FC236}">
                <a16:creationId xmlns:a16="http://schemas.microsoft.com/office/drawing/2014/main" id="{F1F9C1B5-0663-1134-D1BE-86AC24A8D2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90996" y="2887714"/>
            <a:ext cx="995038" cy="995038"/>
          </a:xfrm>
          <a:prstGeom prst="rect">
            <a:avLst/>
          </a:prstGeom>
        </p:spPr>
      </p:pic>
      <p:sp>
        <p:nvSpPr>
          <p:cNvPr id="25" name="&quot;Not Allowed&quot; Symbol 24">
            <a:extLst>
              <a:ext uri="{FF2B5EF4-FFF2-40B4-BE49-F238E27FC236}">
                <a16:creationId xmlns:a16="http://schemas.microsoft.com/office/drawing/2014/main" id="{394084F4-7E61-758B-93C5-1FB6039D6EC1}"/>
              </a:ext>
            </a:extLst>
          </p:cNvPr>
          <p:cNvSpPr/>
          <p:nvPr/>
        </p:nvSpPr>
        <p:spPr>
          <a:xfrm>
            <a:off x="1543214" y="2811910"/>
            <a:ext cx="1146646" cy="1146646"/>
          </a:xfrm>
          <a:prstGeom prst="noSmoking">
            <a:avLst>
              <a:gd name="adj" fmla="val 8383"/>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quot;Not Allowed&quot; Symbol 25">
            <a:extLst>
              <a:ext uri="{FF2B5EF4-FFF2-40B4-BE49-F238E27FC236}">
                <a16:creationId xmlns:a16="http://schemas.microsoft.com/office/drawing/2014/main" id="{384FD2EF-1AA4-D1DC-BFA9-356308141EB6}"/>
              </a:ext>
            </a:extLst>
          </p:cNvPr>
          <p:cNvSpPr/>
          <p:nvPr/>
        </p:nvSpPr>
        <p:spPr>
          <a:xfrm>
            <a:off x="5522613" y="2811910"/>
            <a:ext cx="1146646" cy="1146646"/>
          </a:xfrm>
          <a:prstGeom prst="noSmoking">
            <a:avLst>
              <a:gd name="adj" fmla="val 8383"/>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quot;Not Allowed&quot; Symbol 30">
            <a:extLst>
              <a:ext uri="{FF2B5EF4-FFF2-40B4-BE49-F238E27FC236}">
                <a16:creationId xmlns:a16="http://schemas.microsoft.com/office/drawing/2014/main" id="{DD7B5339-3EF1-D555-A2A4-381CCD61184B}"/>
              </a:ext>
            </a:extLst>
          </p:cNvPr>
          <p:cNvSpPr/>
          <p:nvPr/>
        </p:nvSpPr>
        <p:spPr>
          <a:xfrm>
            <a:off x="9515192" y="2811910"/>
            <a:ext cx="1146646" cy="1146646"/>
          </a:xfrm>
          <a:prstGeom prst="noSmoking">
            <a:avLst>
              <a:gd name="adj" fmla="val 8383"/>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7E5D6493-B997-D10A-DD3A-DC3E78FDE6E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6" name="Slide Number Placeholder 5">
            <a:extLst>
              <a:ext uri="{FF2B5EF4-FFF2-40B4-BE49-F238E27FC236}">
                <a16:creationId xmlns:a16="http://schemas.microsoft.com/office/drawing/2014/main" id="{DF86AC37-FE21-E4EB-8A80-F6D6388F5591}"/>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98318833-0AB5-4BD0-893C-76449AB8659E}"/>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533433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DA61A-A5FD-D6EE-2DE1-8C5890936EC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064FDA-6097-CBAF-2BC7-C5CFAFB75107}"/>
              </a:ext>
            </a:extLst>
          </p:cNvPr>
          <p:cNvSpPr/>
          <p:nvPr/>
        </p:nvSpPr>
        <p:spPr>
          <a:xfrm>
            <a:off x="0" y="1685012"/>
            <a:ext cx="3139200" cy="5172987"/>
          </a:xfrm>
          <a:prstGeom prst="rect">
            <a:avLst/>
          </a:prstGeom>
          <a:solidFill>
            <a:srgbClr val="A343FF"/>
          </a:solidFill>
          <a:ln>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94A0EB-10BF-972B-667C-71DDB77D7F50}"/>
              </a:ext>
            </a:extLst>
          </p:cNvPr>
          <p:cNvSpPr/>
          <p:nvPr/>
        </p:nvSpPr>
        <p:spPr>
          <a:xfrm>
            <a:off x="81331" y="3602114"/>
            <a:ext cx="2958307" cy="2631490"/>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67B1E6-F26E-9A50-80BF-74477F6F95AF}"/>
              </a:ext>
            </a:extLst>
          </p:cNvPr>
          <p:cNvSpPr/>
          <p:nvPr/>
        </p:nvSpPr>
        <p:spPr>
          <a:xfrm>
            <a:off x="3139200" y="1685013"/>
            <a:ext cx="90528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38F169C-D575-B672-3883-EE422653EBFE}"/>
              </a:ext>
            </a:extLst>
          </p:cNvPr>
          <p:cNvSpPr/>
          <p:nvPr/>
        </p:nvSpPr>
        <p:spPr>
          <a:xfrm>
            <a:off x="0" y="0"/>
            <a:ext cx="883920"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AI Slop</a:t>
            </a:r>
          </a:p>
        </p:txBody>
      </p:sp>
      <p:sp>
        <p:nvSpPr>
          <p:cNvPr id="10" name="Rectangle: Rounded Corners 9">
            <a:extLst>
              <a:ext uri="{FF2B5EF4-FFF2-40B4-BE49-F238E27FC236}">
                <a16:creationId xmlns:a16="http://schemas.microsoft.com/office/drawing/2014/main" id="{3C25DB31-C680-635D-B321-E787D27CA041}"/>
              </a:ext>
            </a:extLst>
          </p:cNvPr>
          <p:cNvSpPr/>
          <p:nvPr/>
        </p:nvSpPr>
        <p:spPr>
          <a:xfrm>
            <a:off x="5643382" y="3577238"/>
            <a:ext cx="2786740" cy="1169945"/>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9E81CE5-6CD3-F95D-5841-E322EA19B67D}"/>
              </a:ext>
            </a:extLst>
          </p:cNvPr>
          <p:cNvSpPr txBox="1"/>
          <p:nvPr/>
        </p:nvSpPr>
        <p:spPr>
          <a:xfrm>
            <a:off x="7093819" y="3644638"/>
            <a:ext cx="1224344" cy="246221"/>
          </a:xfrm>
          <a:prstGeom prst="rect">
            <a:avLst/>
          </a:prstGeom>
          <a:noFill/>
          <a:ln w="9525">
            <a:noFill/>
          </a:ln>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ea typeface="Open Sans" panose="020B0606030504020204" pitchFamily="34" charset="0"/>
                <a:cs typeface="Open Sans" panose="020B0606030504020204" pitchFamily="34" charset="0"/>
              </a:rPr>
              <a:t>December 5</a:t>
            </a: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 2025</a:t>
            </a:r>
          </a:p>
        </p:txBody>
      </p:sp>
      <p:sp>
        <p:nvSpPr>
          <p:cNvPr id="12" name="TextBox 11">
            <a:extLst>
              <a:ext uri="{FF2B5EF4-FFF2-40B4-BE49-F238E27FC236}">
                <a16:creationId xmlns:a16="http://schemas.microsoft.com/office/drawing/2014/main" id="{05825FA0-6757-C820-5608-AF129CA02240}"/>
              </a:ext>
            </a:extLst>
          </p:cNvPr>
          <p:cNvSpPr txBox="1"/>
          <p:nvPr/>
        </p:nvSpPr>
        <p:spPr>
          <a:xfrm>
            <a:off x="5662157" y="4029383"/>
            <a:ext cx="2819028" cy="646331"/>
          </a:xfrm>
          <a:prstGeom prst="rect">
            <a:avLst/>
          </a:prstGeom>
          <a:noFill/>
          <a:ln w="9525">
            <a:noFill/>
          </a:ln>
        </p:spPr>
        <p:txBody>
          <a:bodyPr wrap="square" rtlCol="0">
            <a:spAutoFit/>
          </a:bodyPr>
          <a:lstStyle/>
          <a:p>
            <a:r>
              <a:rPr lang="en-US">
                <a:solidFill>
                  <a:srgbClr val="1B1464"/>
                </a:solidFill>
              </a:rPr>
              <a:t>AI Slop Is Ruining Reddit for Everyone</a:t>
            </a:r>
          </a:p>
        </p:txBody>
      </p:sp>
      <p:sp>
        <p:nvSpPr>
          <p:cNvPr id="14" name="Rectangle: Rounded Corners 13">
            <a:extLst>
              <a:ext uri="{FF2B5EF4-FFF2-40B4-BE49-F238E27FC236}">
                <a16:creationId xmlns:a16="http://schemas.microsoft.com/office/drawing/2014/main" id="{BE25AC90-3515-8532-2AE3-E3B1F6674A92}"/>
              </a:ext>
            </a:extLst>
          </p:cNvPr>
          <p:cNvSpPr/>
          <p:nvPr/>
        </p:nvSpPr>
        <p:spPr>
          <a:xfrm>
            <a:off x="3178028" y="4973354"/>
            <a:ext cx="2614629" cy="1332250"/>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8E4E037-BDBA-A100-941B-7444EADF3600}"/>
              </a:ext>
            </a:extLst>
          </p:cNvPr>
          <p:cNvSpPr txBox="1"/>
          <p:nvPr/>
        </p:nvSpPr>
        <p:spPr>
          <a:xfrm>
            <a:off x="3200569" y="5481980"/>
            <a:ext cx="2614629" cy="784830"/>
          </a:xfrm>
          <a:prstGeom prst="rect">
            <a:avLst/>
          </a:prstGeom>
          <a:noFill/>
        </p:spPr>
        <p:txBody>
          <a:bodyPr wrap="square" rtlCol="0">
            <a:spAutoFit/>
          </a:bodyPr>
          <a:lstStyle/>
          <a:p>
            <a:pPr fontAlgn="base"/>
            <a:r>
              <a:rPr lang="en-US" sz="1500" b="1">
                <a:solidFill>
                  <a:srgbClr val="1B1464"/>
                </a:solidFill>
              </a:rPr>
              <a:t>'AI slop' videos may be annoying, but they're racking up views — and ad money</a:t>
            </a:r>
          </a:p>
        </p:txBody>
      </p:sp>
      <p:sp>
        <p:nvSpPr>
          <p:cNvPr id="16" name="TextBox 15">
            <a:extLst>
              <a:ext uri="{FF2B5EF4-FFF2-40B4-BE49-F238E27FC236}">
                <a16:creationId xmlns:a16="http://schemas.microsoft.com/office/drawing/2014/main" id="{13FDC89B-9296-1813-CA02-B0366E6696B0}"/>
              </a:ext>
            </a:extLst>
          </p:cNvPr>
          <p:cNvSpPr txBox="1"/>
          <p:nvPr/>
        </p:nvSpPr>
        <p:spPr>
          <a:xfrm>
            <a:off x="4659508" y="5091927"/>
            <a:ext cx="11711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cs typeface="Arial" panose="020B0604020202020204" pitchFamily="34" charset="0"/>
              </a:rPr>
              <a:t>August 28</a:t>
            </a: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2025</a:t>
            </a:r>
          </a:p>
        </p:txBody>
      </p:sp>
      <p:sp>
        <p:nvSpPr>
          <p:cNvPr id="22" name="Rectangle: Rounded Corners 21">
            <a:extLst>
              <a:ext uri="{FF2B5EF4-FFF2-40B4-BE49-F238E27FC236}">
                <a16:creationId xmlns:a16="http://schemas.microsoft.com/office/drawing/2014/main" id="{A5E409BF-864D-A409-6768-F900D478B175}"/>
              </a:ext>
            </a:extLst>
          </p:cNvPr>
          <p:cNvSpPr/>
          <p:nvPr/>
        </p:nvSpPr>
        <p:spPr>
          <a:xfrm>
            <a:off x="8470390" y="3553215"/>
            <a:ext cx="3666801" cy="1181572"/>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5C9A7EC4-7061-7CB5-BC7A-D4FD273377BD}"/>
              </a:ext>
            </a:extLst>
          </p:cNvPr>
          <p:cNvSpPr txBox="1"/>
          <p:nvPr/>
        </p:nvSpPr>
        <p:spPr>
          <a:xfrm>
            <a:off x="10736693" y="3654454"/>
            <a:ext cx="1317750" cy="246220"/>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September 6, 202</a:t>
            </a:r>
            <a:r>
              <a:rPr lang="en-US" sz="1000">
                <a:solidFill>
                  <a:srgbClr val="1B1464"/>
                </a:solidFill>
                <a:latin typeface="Arial" panose="020B0604020202020204" pitchFamily="34" charset="0"/>
                <a:ea typeface="Open Sans" panose="020B0606030504020204" pitchFamily="34" charset="0"/>
                <a:cs typeface="Open Sans" panose="020B0606030504020204" pitchFamily="34" charset="0"/>
              </a:rPr>
              <a:t>5</a:t>
            </a:r>
            <a:endPar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236386D9-C9D9-F3B8-46B3-49FE58475364}"/>
              </a:ext>
            </a:extLst>
          </p:cNvPr>
          <p:cNvSpPr txBox="1">
            <a:spLocks/>
          </p:cNvSpPr>
          <p:nvPr/>
        </p:nvSpPr>
        <p:spPr>
          <a:xfrm>
            <a:off x="8507067" y="4048363"/>
            <a:ext cx="3630124" cy="646331"/>
          </a:xfrm>
          <a:prstGeom prst="rect">
            <a:avLst/>
          </a:prstGeom>
          <a:noFill/>
        </p:spPr>
        <p:txBody>
          <a:bodyPr wrap="square">
            <a:spAutoFit/>
          </a:bodyPr>
          <a:lstStyle/>
          <a:p>
            <a:r>
              <a:rPr lang="en-US" b="1">
                <a:solidFill>
                  <a:srgbClr val="1B1464"/>
                </a:solidFill>
              </a:rPr>
              <a:t>'AI Slop' Is Turning Up Everywhere. An Expert Explains What's at Stake.</a:t>
            </a:r>
          </a:p>
        </p:txBody>
      </p:sp>
      <p:sp>
        <p:nvSpPr>
          <p:cNvPr id="25" name="Rectangle: Rounded Corners 24">
            <a:extLst>
              <a:ext uri="{FF2B5EF4-FFF2-40B4-BE49-F238E27FC236}">
                <a16:creationId xmlns:a16="http://schemas.microsoft.com/office/drawing/2014/main" id="{D17B9A9D-49B6-1680-0061-5F42EBE07280}"/>
              </a:ext>
            </a:extLst>
          </p:cNvPr>
          <p:cNvSpPr/>
          <p:nvPr/>
        </p:nvSpPr>
        <p:spPr>
          <a:xfrm>
            <a:off x="3170784" y="1979168"/>
            <a:ext cx="2795129" cy="1442717"/>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000">
              <a:solidFill>
                <a:srgbClr val="FF0000"/>
              </a:solidFill>
              <a:latin typeface="Arial" panose="020B0604020202020204" pitchFamily="34" charset="0"/>
              <a:ea typeface="Open Sans" panose="020B0606030504020204" pitchFamily="34" charset="0"/>
              <a:cs typeface="Open Sans" panose="020B0606030504020204" pitchFamily="34" charset="0"/>
            </a:endParaRPr>
          </a:p>
        </p:txBody>
      </p:sp>
      <p:grpSp>
        <p:nvGrpSpPr>
          <p:cNvPr id="26" name="Group 25">
            <a:extLst>
              <a:ext uri="{FF2B5EF4-FFF2-40B4-BE49-F238E27FC236}">
                <a16:creationId xmlns:a16="http://schemas.microsoft.com/office/drawing/2014/main" id="{F33363DE-F5E4-80B2-6973-651A9D57D4C1}"/>
              </a:ext>
            </a:extLst>
          </p:cNvPr>
          <p:cNvGrpSpPr/>
          <p:nvPr/>
        </p:nvGrpSpPr>
        <p:grpSpPr>
          <a:xfrm>
            <a:off x="3178028" y="2043181"/>
            <a:ext cx="2837803" cy="1173235"/>
            <a:chOff x="-5113057" y="1733092"/>
            <a:chExt cx="2861692" cy="978277"/>
          </a:xfrm>
        </p:grpSpPr>
        <p:sp>
          <p:nvSpPr>
            <p:cNvPr id="27" name="TextBox 26">
              <a:extLst>
                <a:ext uri="{FF2B5EF4-FFF2-40B4-BE49-F238E27FC236}">
                  <a16:creationId xmlns:a16="http://schemas.microsoft.com/office/drawing/2014/main" id="{459C630E-7A8D-969B-27BD-FE50443D957E}"/>
                </a:ext>
              </a:extLst>
            </p:cNvPr>
            <p:cNvSpPr txBox="1"/>
            <p:nvPr/>
          </p:nvSpPr>
          <p:spPr>
            <a:xfrm>
              <a:off x="-5113057" y="2172440"/>
              <a:ext cx="2861692" cy="538929"/>
            </a:xfrm>
            <a:prstGeom prst="rect">
              <a:avLst/>
            </a:prstGeom>
            <a:noFill/>
          </p:spPr>
          <p:txBody>
            <a:bodyPr wrap="square">
              <a:spAutoFit/>
            </a:bodyPr>
            <a:lstStyle/>
            <a:p>
              <a:r>
                <a:rPr lang="en-US" b="1">
                  <a:solidFill>
                    <a:srgbClr val="1B1464"/>
                  </a:solidFill>
                </a:rPr>
                <a:t>YouTube’s AI slop problem might be too big to stop</a:t>
              </a:r>
            </a:p>
          </p:txBody>
        </p:sp>
        <p:sp>
          <p:nvSpPr>
            <p:cNvPr id="28" name="TextBox 27">
              <a:extLst>
                <a:ext uri="{FF2B5EF4-FFF2-40B4-BE49-F238E27FC236}">
                  <a16:creationId xmlns:a16="http://schemas.microsoft.com/office/drawing/2014/main" id="{F78C9CC0-88FC-4DE6-0C41-96E90EC6C016}"/>
                </a:ext>
              </a:extLst>
            </p:cNvPr>
            <p:cNvSpPr txBox="1"/>
            <p:nvPr/>
          </p:nvSpPr>
          <p:spPr>
            <a:xfrm>
              <a:off x="-3744234" y="1733092"/>
              <a:ext cx="1424801" cy="2053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September 10, 2025</a:t>
              </a:r>
            </a:p>
          </p:txBody>
        </p:sp>
      </p:grpSp>
      <p:sp>
        <p:nvSpPr>
          <p:cNvPr id="31" name="Rectangle: Rounded Corners 30">
            <a:extLst>
              <a:ext uri="{FF2B5EF4-FFF2-40B4-BE49-F238E27FC236}">
                <a16:creationId xmlns:a16="http://schemas.microsoft.com/office/drawing/2014/main" id="{19832D60-5C69-E137-6882-F6D1A37913A6}"/>
              </a:ext>
            </a:extLst>
          </p:cNvPr>
          <p:cNvSpPr/>
          <p:nvPr/>
        </p:nvSpPr>
        <p:spPr>
          <a:xfrm>
            <a:off x="5996748" y="1984763"/>
            <a:ext cx="3135968" cy="1388553"/>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nvGrpSpPr>
          <p:cNvPr id="32" name="Group 31">
            <a:extLst>
              <a:ext uri="{FF2B5EF4-FFF2-40B4-BE49-F238E27FC236}">
                <a16:creationId xmlns:a16="http://schemas.microsoft.com/office/drawing/2014/main" id="{D73088E2-A389-8C1F-D11D-95EDF139F6A8}"/>
              </a:ext>
            </a:extLst>
          </p:cNvPr>
          <p:cNvGrpSpPr/>
          <p:nvPr/>
        </p:nvGrpSpPr>
        <p:grpSpPr>
          <a:xfrm>
            <a:off x="6015831" y="2083724"/>
            <a:ext cx="3190564" cy="1088296"/>
            <a:chOff x="-5370873" y="5008409"/>
            <a:chExt cx="4565458" cy="1153426"/>
          </a:xfrm>
        </p:grpSpPr>
        <p:sp>
          <p:nvSpPr>
            <p:cNvPr id="33" name="TextBox 32">
              <a:extLst>
                <a:ext uri="{FF2B5EF4-FFF2-40B4-BE49-F238E27FC236}">
                  <a16:creationId xmlns:a16="http://schemas.microsoft.com/office/drawing/2014/main" id="{45B287C5-E663-21F6-314A-B96CE2B64960}"/>
                </a:ext>
              </a:extLst>
            </p:cNvPr>
            <p:cNvSpPr txBox="1"/>
            <p:nvPr/>
          </p:nvSpPr>
          <p:spPr>
            <a:xfrm>
              <a:off x="-5370873" y="5476823"/>
              <a:ext cx="4565458" cy="685012"/>
            </a:xfrm>
            <a:prstGeom prst="rect">
              <a:avLst/>
            </a:prstGeom>
            <a:noFill/>
            <a:ln w="9525">
              <a:noFill/>
            </a:ln>
          </p:spPr>
          <p:txBody>
            <a:bodyPr wrap="square">
              <a:spAutoFit/>
            </a:bodyPr>
            <a:lstStyle/>
            <a:p>
              <a:pPr fontAlgn="base"/>
              <a:r>
                <a:rPr lang="en-US" b="1" i="1">
                  <a:solidFill>
                    <a:srgbClr val="1B1464"/>
                  </a:solidFill>
                </a:rPr>
                <a:t>A.I. Videos Have Flooded Social Media. No One Was Ready.</a:t>
              </a:r>
            </a:p>
          </p:txBody>
        </p:sp>
        <p:sp>
          <p:nvSpPr>
            <p:cNvPr id="34" name="TextBox 33">
              <a:extLst>
                <a:ext uri="{FF2B5EF4-FFF2-40B4-BE49-F238E27FC236}">
                  <a16:creationId xmlns:a16="http://schemas.microsoft.com/office/drawing/2014/main" id="{FA722EA3-49C9-955E-D48A-FE9C06C5C20A}"/>
                </a:ext>
              </a:extLst>
            </p:cNvPr>
            <p:cNvSpPr txBox="1"/>
            <p:nvPr/>
          </p:nvSpPr>
          <p:spPr>
            <a:xfrm>
              <a:off x="-2810856" y="5008409"/>
              <a:ext cx="1830924" cy="260956"/>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cs typeface="Arial" panose="020B0604020202020204" pitchFamily="34" charset="0"/>
                </a:rPr>
                <a:t>December 8</a:t>
              </a: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2025</a:t>
              </a:r>
            </a:p>
          </p:txBody>
        </p:sp>
      </p:grpSp>
      <p:sp>
        <p:nvSpPr>
          <p:cNvPr id="36" name="Rectangle: Rounded Corners 35">
            <a:extLst>
              <a:ext uri="{FF2B5EF4-FFF2-40B4-BE49-F238E27FC236}">
                <a16:creationId xmlns:a16="http://schemas.microsoft.com/office/drawing/2014/main" id="{DE7040CF-71C0-5E41-C662-41402EBDDED3}"/>
              </a:ext>
            </a:extLst>
          </p:cNvPr>
          <p:cNvSpPr/>
          <p:nvPr/>
        </p:nvSpPr>
        <p:spPr>
          <a:xfrm>
            <a:off x="9273082" y="4963927"/>
            <a:ext cx="2847610" cy="1324685"/>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0FEF3B58-AFF6-FA33-38C1-A6CDC369AE02}"/>
              </a:ext>
            </a:extLst>
          </p:cNvPr>
          <p:cNvGrpSpPr/>
          <p:nvPr/>
        </p:nvGrpSpPr>
        <p:grpSpPr>
          <a:xfrm>
            <a:off x="9304290" y="5085833"/>
            <a:ext cx="2817917" cy="1083853"/>
            <a:chOff x="-5278108" y="267044"/>
            <a:chExt cx="4275853" cy="712711"/>
          </a:xfrm>
        </p:grpSpPr>
        <p:sp>
          <p:nvSpPr>
            <p:cNvPr id="38" name="TextBox 37">
              <a:extLst>
                <a:ext uri="{FF2B5EF4-FFF2-40B4-BE49-F238E27FC236}">
                  <a16:creationId xmlns:a16="http://schemas.microsoft.com/office/drawing/2014/main" id="{4ECAAB1B-52A0-B101-C95D-C140B3ECAFD0}"/>
                </a:ext>
              </a:extLst>
            </p:cNvPr>
            <p:cNvSpPr txBox="1"/>
            <p:nvPr/>
          </p:nvSpPr>
          <p:spPr>
            <a:xfrm>
              <a:off x="-5278108" y="574985"/>
              <a:ext cx="4275853" cy="404770"/>
            </a:xfrm>
            <a:prstGeom prst="rect">
              <a:avLst/>
            </a:prstGeom>
            <a:noFill/>
          </p:spPr>
          <p:txBody>
            <a:bodyPr wrap="square">
              <a:spAutoFit/>
            </a:bodyPr>
            <a:lstStyle/>
            <a:p>
              <a:r>
                <a:rPr lang="en-US" sz="1700">
                  <a:solidFill>
                    <a:srgbClr val="1B1464"/>
                  </a:solidFill>
                </a:rPr>
                <a:t>YouTube Is Flooded With AI Slop — And It Will Get Worse</a:t>
              </a:r>
            </a:p>
          </p:txBody>
        </p:sp>
        <p:sp>
          <p:nvSpPr>
            <p:cNvPr id="39" name="TextBox 38">
              <a:extLst>
                <a:ext uri="{FF2B5EF4-FFF2-40B4-BE49-F238E27FC236}">
                  <a16:creationId xmlns:a16="http://schemas.microsoft.com/office/drawing/2014/main" id="{F1C05AB8-2075-240C-CFCC-BABE95CD6756}"/>
                </a:ext>
              </a:extLst>
            </p:cNvPr>
            <p:cNvSpPr txBox="1"/>
            <p:nvPr/>
          </p:nvSpPr>
          <p:spPr>
            <a:xfrm>
              <a:off x="-3075926" y="267044"/>
              <a:ext cx="2056163" cy="1619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February 17, 2025</a:t>
              </a:r>
            </a:p>
          </p:txBody>
        </p:sp>
      </p:grpSp>
      <p:sp>
        <p:nvSpPr>
          <p:cNvPr id="41" name="Rectangle: Rounded Corners 40">
            <a:extLst>
              <a:ext uri="{FF2B5EF4-FFF2-40B4-BE49-F238E27FC236}">
                <a16:creationId xmlns:a16="http://schemas.microsoft.com/office/drawing/2014/main" id="{79B5BE02-EFC3-DD08-9356-B693C0680BF4}"/>
              </a:ext>
            </a:extLst>
          </p:cNvPr>
          <p:cNvSpPr/>
          <p:nvPr/>
        </p:nvSpPr>
        <p:spPr>
          <a:xfrm>
            <a:off x="9174285" y="1970576"/>
            <a:ext cx="2975525" cy="1421740"/>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24711EC3-3BA9-39B1-175E-687D2BEEA413}"/>
              </a:ext>
            </a:extLst>
          </p:cNvPr>
          <p:cNvSpPr txBox="1"/>
          <p:nvPr/>
        </p:nvSpPr>
        <p:spPr>
          <a:xfrm>
            <a:off x="9203049" y="2495807"/>
            <a:ext cx="2996193" cy="830997"/>
          </a:xfrm>
          <a:prstGeom prst="rect">
            <a:avLst/>
          </a:prstGeom>
          <a:noFill/>
          <a:ln w="9525">
            <a:noFill/>
          </a:ln>
        </p:spPr>
        <p:txBody>
          <a:bodyPr wrap="square">
            <a:spAutoFit/>
          </a:bodyPr>
          <a:lstStyle>
            <a:defPPr>
              <a:defRPr lang="en-US"/>
            </a:defPPr>
            <a:lvl1pPr>
              <a:defRPr sz="1400">
                <a:solidFill>
                  <a:srgbClr val="1F1A62"/>
                </a:solidFill>
                <a:latin typeface="Baskerville" panose="02020502070401020303" pitchFamily="18" charset="0"/>
                <a:ea typeface="Baskerville" panose="02020502070401020303" pitchFamily="18" charset="0"/>
                <a:cs typeface="Angsana New" panose="02020603050405020304" pitchFamily="18" charset="-34"/>
              </a:defRPr>
            </a:lvl1pPr>
          </a:lstStyle>
          <a:p>
            <a:r>
              <a:rPr lang="en-US" sz="1600" b="1"/>
              <a:t>Expert's urgent warning about YouTube 'AI slop' that could rewire your child's brain</a:t>
            </a:r>
          </a:p>
        </p:txBody>
      </p:sp>
      <p:sp>
        <p:nvSpPr>
          <p:cNvPr id="43" name="TextBox 42">
            <a:extLst>
              <a:ext uri="{FF2B5EF4-FFF2-40B4-BE49-F238E27FC236}">
                <a16:creationId xmlns:a16="http://schemas.microsoft.com/office/drawing/2014/main" id="{DCE11612-20A3-F265-64A5-1CEC50A9D6F6}"/>
              </a:ext>
            </a:extLst>
          </p:cNvPr>
          <p:cNvSpPr txBox="1"/>
          <p:nvPr/>
        </p:nvSpPr>
        <p:spPr>
          <a:xfrm>
            <a:off x="10810183" y="2083723"/>
            <a:ext cx="1286849" cy="246221"/>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December</a:t>
            </a:r>
            <a:r>
              <a:rPr lang="en-US" sz="1000">
                <a:solidFill>
                  <a:srgbClr val="1B1464"/>
                </a:solidFill>
                <a:latin typeface="Arial" panose="020B0604020202020204" pitchFamily="34" charset="0"/>
                <a:cs typeface="Arial" panose="020B0604020202020204" pitchFamily="34" charset="0"/>
              </a:rPr>
              <a:t> 5</a:t>
            </a: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2025</a:t>
            </a:r>
          </a:p>
        </p:txBody>
      </p:sp>
      <p:sp>
        <p:nvSpPr>
          <p:cNvPr id="51" name="Rectangle: Rounded Corners 50">
            <a:extLst>
              <a:ext uri="{FF2B5EF4-FFF2-40B4-BE49-F238E27FC236}">
                <a16:creationId xmlns:a16="http://schemas.microsoft.com/office/drawing/2014/main" id="{64D2A411-A15F-3D8C-E7A6-82CC50484B0B}"/>
              </a:ext>
            </a:extLst>
          </p:cNvPr>
          <p:cNvSpPr/>
          <p:nvPr/>
        </p:nvSpPr>
        <p:spPr>
          <a:xfrm>
            <a:off x="3187723" y="3550672"/>
            <a:ext cx="2428625" cy="1194574"/>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000">
              <a:solidFill>
                <a:srgbClr val="FF0000"/>
              </a:solidFill>
              <a:latin typeface="Arial" panose="020B0604020202020204" pitchFamily="34" charset="0"/>
              <a:ea typeface="Open Sans" panose="020B0606030504020204" pitchFamily="34" charset="0"/>
              <a:cs typeface="Open Sans" panose="020B0606030504020204" pitchFamily="34" charset="0"/>
            </a:endParaRPr>
          </a:p>
        </p:txBody>
      </p:sp>
      <p:grpSp>
        <p:nvGrpSpPr>
          <p:cNvPr id="52" name="Group 51">
            <a:extLst>
              <a:ext uri="{FF2B5EF4-FFF2-40B4-BE49-F238E27FC236}">
                <a16:creationId xmlns:a16="http://schemas.microsoft.com/office/drawing/2014/main" id="{E53DB6E8-65EC-A3C2-2389-6331842B079A}"/>
              </a:ext>
            </a:extLst>
          </p:cNvPr>
          <p:cNvGrpSpPr/>
          <p:nvPr/>
        </p:nvGrpSpPr>
        <p:grpSpPr>
          <a:xfrm>
            <a:off x="3194017" y="3641166"/>
            <a:ext cx="2742914" cy="999657"/>
            <a:chOff x="-5113057" y="1770847"/>
            <a:chExt cx="3183422" cy="1006691"/>
          </a:xfrm>
        </p:grpSpPr>
        <p:sp>
          <p:nvSpPr>
            <p:cNvPr id="53" name="TextBox 52">
              <a:extLst>
                <a:ext uri="{FF2B5EF4-FFF2-40B4-BE49-F238E27FC236}">
                  <a16:creationId xmlns:a16="http://schemas.microsoft.com/office/drawing/2014/main" id="{4776DC22-4666-6181-4553-252EA0B43C1E}"/>
                </a:ext>
              </a:extLst>
            </p:cNvPr>
            <p:cNvSpPr txBox="1"/>
            <p:nvPr/>
          </p:nvSpPr>
          <p:spPr>
            <a:xfrm>
              <a:off x="-5113057" y="2219642"/>
              <a:ext cx="2861692" cy="557896"/>
            </a:xfrm>
            <a:prstGeom prst="rect">
              <a:avLst/>
            </a:prstGeom>
            <a:noFill/>
          </p:spPr>
          <p:txBody>
            <a:bodyPr wrap="square">
              <a:spAutoFit/>
            </a:bodyPr>
            <a:lstStyle/>
            <a:p>
              <a:r>
                <a:rPr lang="en-US" sz="1500">
                  <a:solidFill>
                    <a:srgbClr val="1B1464"/>
                  </a:solidFill>
                </a:rPr>
                <a:t>More Articles Are Now Created by AI Than Humans</a:t>
              </a:r>
              <a:endParaRPr lang="en-US" sz="1500" b="1">
                <a:solidFill>
                  <a:srgbClr val="1B1464"/>
                </a:solidFill>
              </a:endParaRPr>
            </a:p>
          </p:txBody>
        </p:sp>
        <p:sp>
          <p:nvSpPr>
            <p:cNvPr id="54" name="TextBox 53">
              <a:extLst>
                <a:ext uri="{FF2B5EF4-FFF2-40B4-BE49-F238E27FC236}">
                  <a16:creationId xmlns:a16="http://schemas.microsoft.com/office/drawing/2014/main" id="{95415479-BC1F-4AFA-3A35-C2A6EF0B0608}"/>
                </a:ext>
              </a:extLst>
            </p:cNvPr>
            <p:cNvSpPr txBox="1"/>
            <p:nvPr/>
          </p:nvSpPr>
          <p:spPr>
            <a:xfrm>
              <a:off x="-3649969" y="1770847"/>
              <a:ext cx="1720334" cy="247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October 23, 2025</a:t>
              </a:r>
            </a:p>
          </p:txBody>
        </p:sp>
      </p:grpSp>
      <p:sp>
        <p:nvSpPr>
          <p:cNvPr id="56" name="Rectangle: Rounded Corners 55">
            <a:extLst>
              <a:ext uri="{FF2B5EF4-FFF2-40B4-BE49-F238E27FC236}">
                <a16:creationId xmlns:a16="http://schemas.microsoft.com/office/drawing/2014/main" id="{E3068EF6-5965-1C6B-1F90-6F2B5129CE53}"/>
              </a:ext>
            </a:extLst>
          </p:cNvPr>
          <p:cNvSpPr/>
          <p:nvPr/>
        </p:nvSpPr>
        <p:spPr>
          <a:xfrm>
            <a:off x="5832215" y="4984588"/>
            <a:ext cx="3367742" cy="1320389"/>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7BEA45B1-D71F-968C-31EF-65A59B22F8D3}"/>
              </a:ext>
            </a:extLst>
          </p:cNvPr>
          <p:cNvSpPr txBox="1"/>
          <p:nvPr/>
        </p:nvSpPr>
        <p:spPr>
          <a:xfrm>
            <a:off x="7815071" y="5086736"/>
            <a:ext cx="1269363" cy="246220"/>
          </a:xfrm>
          <a:prstGeom prst="rect">
            <a:avLst/>
          </a:prstGeom>
          <a:noFill/>
          <a:ln w="9525">
            <a:noFill/>
          </a:ln>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March 11, 2025</a:t>
            </a:r>
          </a:p>
        </p:txBody>
      </p:sp>
      <p:sp>
        <p:nvSpPr>
          <p:cNvPr id="58" name="TextBox 57">
            <a:extLst>
              <a:ext uri="{FF2B5EF4-FFF2-40B4-BE49-F238E27FC236}">
                <a16:creationId xmlns:a16="http://schemas.microsoft.com/office/drawing/2014/main" id="{55C025F2-8ADD-98EB-E5DF-AAFFB208B61A}"/>
              </a:ext>
            </a:extLst>
          </p:cNvPr>
          <p:cNvSpPr txBox="1"/>
          <p:nvPr/>
        </p:nvSpPr>
        <p:spPr>
          <a:xfrm>
            <a:off x="5854904" y="5494875"/>
            <a:ext cx="3406762" cy="707886"/>
          </a:xfrm>
          <a:prstGeom prst="rect">
            <a:avLst/>
          </a:prstGeom>
          <a:noFill/>
          <a:ln w="9525">
            <a:noFill/>
          </a:ln>
        </p:spPr>
        <p:txBody>
          <a:bodyPr wrap="square" rtlCol="0">
            <a:spAutoFit/>
          </a:bodyPr>
          <a:lstStyle/>
          <a:p>
            <a:r>
              <a:rPr lang="en-US" sz="2000" b="1">
                <a:solidFill>
                  <a:srgbClr val="1B1464"/>
                </a:solidFill>
              </a:rPr>
              <a:t>The Entire Internet Is Being Polluted by AI Slop</a:t>
            </a:r>
          </a:p>
        </p:txBody>
      </p:sp>
      <p:pic>
        <p:nvPicPr>
          <p:cNvPr id="2050" name="Picture 2" descr="Take the Current's Audience Survey : r/Acadiana">
            <a:extLst>
              <a:ext uri="{FF2B5EF4-FFF2-40B4-BE49-F238E27FC236}">
                <a16:creationId xmlns:a16="http://schemas.microsoft.com/office/drawing/2014/main" id="{7F083B0F-60B6-DAEB-828A-EAF2FB94BC4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73745" y="2071584"/>
            <a:ext cx="1062071" cy="3001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3A259697-22D0-0B0C-81AD-92810C1BD4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02636" y="3677643"/>
            <a:ext cx="1135190" cy="298496"/>
          </a:xfrm>
          <a:prstGeom prst="rect">
            <a:avLst/>
          </a:prstGeom>
        </p:spPr>
      </p:pic>
      <p:pic>
        <p:nvPicPr>
          <p:cNvPr id="2052" name="Picture 4" descr="New York Times Logo, symbol, meaning, history, PNG, brand">
            <a:extLst>
              <a:ext uri="{FF2B5EF4-FFF2-40B4-BE49-F238E27FC236}">
                <a16:creationId xmlns:a16="http://schemas.microsoft.com/office/drawing/2014/main" id="{CF9B8262-C270-5596-984E-8E0B544DCBC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03516" y="1757260"/>
            <a:ext cx="1680667" cy="94537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MSN Logo PNG Vector - BrandLogo">
            <a:extLst>
              <a:ext uri="{FF2B5EF4-FFF2-40B4-BE49-F238E27FC236}">
                <a16:creationId xmlns:a16="http://schemas.microsoft.com/office/drawing/2014/main" id="{5E489960-C0C7-17DB-0CD9-F3AFE82DF2E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70319" y="1774327"/>
            <a:ext cx="1007537" cy="10075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red Logo">
            <a:extLst>
              <a:ext uri="{FF2B5EF4-FFF2-40B4-BE49-F238E27FC236}">
                <a16:creationId xmlns:a16="http://schemas.microsoft.com/office/drawing/2014/main" id="{6621DBC3-0034-7B5C-B542-DE0E292FC45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93478" y="3697268"/>
            <a:ext cx="1434275" cy="2933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OVERΛ Health">
            <a:extLst>
              <a:ext uri="{FF2B5EF4-FFF2-40B4-BE49-F238E27FC236}">
                <a16:creationId xmlns:a16="http://schemas.microsoft.com/office/drawing/2014/main" id="{0C2F9F4E-ECAE-7B78-07A1-B3B2D636FD3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616369" y="3668566"/>
            <a:ext cx="1866525" cy="2879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PR Logo PNG Transparent &amp; SVG Vector - Freebie Supply">
            <a:extLst>
              <a:ext uri="{FF2B5EF4-FFF2-40B4-BE49-F238E27FC236}">
                <a16:creationId xmlns:a16="http://schemas.microsoft.com/office/drawing/2014/main" id="{6BDD4606-863F-5532-E6D7-6F318D78B5A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273745" y="5066591"/>
            <a:ext cx="1266936" cy="42280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uturism Logo - Vector Brand Downloads">
            <a:extLst>
              <a:ext uri="{FF2B5EF4-FFF2-40B4-BE49-F238E27FC236}">
                <a16:creationId xmlns:a16="http://schemas.microsoft.com/office/drawing/2014/main" id="{633AED1E-B40E-7346-93B1-3CBBC72752B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993512" y="5162818"/>
            <a:ext cx="1281658" cy="23847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orbes Logo PNG Images Transparent Free Download | PNGMart">
            <a:extLst>
              <a:ext uri="{FF2B5EF4-FFF2-40B4-BE49-F238E27FC236}">
                <a16:creationId xmlns:a16="http://schemas.microsoft.com/office/drawing/2014/main" id="{2DC299B4-9FD3-1ADD-3FF2-EE124309731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311125" y="4655872"/>
            <a:ext cx="1261005" cy="126100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138B3F1-C59C-DFFA-0BD3-07A1E77520BD}"/>
              </a:ext>
            </a:extLst>
          </p:cNvPr>
          <p:cNvSpPr txBox="1"/>
          <p:nvPr/>
        </p:nvSpPr>
        <p:spPr>
          <a:xfrm>
            <a:off x="0" y="3090278"/>
            <a:ext cx="3113228" cy="369332"/>
          </a:xfrm>
          <a:prstGeom prst="rect">
            <a:avLst/>
          </a:prstGeom>
          <a:noFill/>
        </p:spPr>
        <p:txBody>
          <a:bodyPr wrap="square" rtlCol="0">
            <a:spAutoFit/>
          </a:bodyPr>
          <a:lstStyle/>
          <a:p>
            <a:pPr algn="ctr"/>
            <a:r>
              <a:rPr lang="en-US" b="1" u="sng">
                <a:solidFill>
                  <a:schemeClr val="bg1"/>
                </a:solidFill>
                <a:latin typeface="Arial" panose="020B0604020202020204" pitchFamily="34" charset="0"/>
                <a:cs typeface="Arial" panose="020B0604020202020204" pitchFamily="34" charset="0"/>
              </a:rPr>
              <a:t>What is AI Slop?</a:t>
            </a:r>
          </a:p>
        </p:txBody>
      </p:sp>
      <p:sp>
        <p:nvSpPr>
          <p:cNvPr id="47" name="TextBox 46">
            <a:extLst>
              <a:ext uri="{FF2B5EF4-FFF2-40B4-BE49-F238E27FC236}">
                <a16:creationId xmlns:a16="http://schemas.microsoft.com/office/drawing/2014/main" id="{AA523431-216A-A8AF-6A81-0A44574803EF}"/>
              </a:ext>
            </a:extLst>
          </p:cNvPr>
          <p:cNvSpPr txBox="1"/>
          <p:nvPr/>
        </p:nvSpPr>
        <p:spPr>
          <a:xfrm>
            <a:off x="1" y="3602114"/>
            <a:ext cx="3138470" cy="2631490"/>
          </a:xfrm>
          <a:prstGeom prst="rect">
            <a:avLst/>
          </a:prstGeom>
          <a:noFill/>
        </p:spPr>
        <p:txBody>
          <a:bodyPr wrap="square" rtlCol="0">
            <a:spAutoFit/>
          </a:bodyPr>
          <a:lstStyle/>
          <a:p>
            <a:pPr algn="ctr"/>
            <a:r>
              <a:rPr lang="en-US" sz="1500" b="1">
                <a:solidFill>
                  <a:srgbClr val="A343FF"/>
                </a:solidFill>
                <a:latin typeface="Arial" panose="020B0604020202020204" pitchFamily="34" charset="0"/>
                <a:cs typeface="Arial" panose="020B0604020202020204" pitchFamily="34" charset="0"/>
              </a:rPr>
              <a:t>Low-quality, mass-generated content produced by AI</a:t>
            </a:r>
            <a:br>
              <a:rPr lang="en-US" sz="1500" b="1">
                <a:solidFill>
                  <a:srgbClr val="1B1464"/>
                </a:solidFill>
                <a:latin typeface="Arial" panose="020B0604020202020204" pitchFamily="34" charset="0"/>
                <a:cs typeface="Arial" panose="020B0604020202020204" pitchFamily="34" charset="0"/>
              </a:rPr>
            </a:br>
            <a:r>
              <a:rPr lang="en-US" sz="1500">
                <a:solidFill>
                  <a:srgbClr val="1B1464"/>
                </a:solidFill>
                <a:latin typeface="Arial" panose="020B0604020202020204" pitchFamily="34" charset="0"/>
                <a:cs typeface="Arial" panose="020B0604020202020204" pitchFamily="34" charset="0"/>
              </a:rPr>
              <a:t>that feels generic, repetitive,</a:t>
            </a:r>
            <a:br>
              <a:rPr lang="en-US" sz="1500">
                <a:solidFill>
                  <a:srgbClr val="1B1464"/>
                </a:solidFill>
                <a:latin typeface="Arial" panose="020B0604020202020204" pitchFamily="34" charset="0"/>
                <a:cs typeface="Arial" panose="020B0604020202020204" pitchFamily="34" charset="0"/>
              </a:rPr>
            </a:br>
            <a:r>
              <a:rPr lang="en-US" sz="1500">
                <a:solidFill>
                  <a:srgbClr val="1B1464"/>
                </a:solidFill>
                <a:latin typeface="Arial" panose="020B0604020202020204" pitchFamily="34" charset="0"/>
                <a:cs typeface="Arial" panose="020B0604020202020204" pitchFamily="34" charset="0"/>
              </a:rPr>
              <a:t>or poorly fact-checked.</a:t>
            </a:r>
          </a:p>
          <a:p>
            <a:pPr algn="ctr"/>
            <a:endParaRPr lang="en-US" sz="1200">
              <a:solidFill>
                <a:srgbClr val="1B1464"/>
              </a:solidFill>
              <a:latin typeface="Arial" panose="020B0604020202020204" pitchFamily="34" charset="0"/>
              <a:cs typeface="Arial" panose="020B0604020202020204" pitchFamily="34" charset="0"/>
            </a:endParaRPr>
          </a:p>
          <a:p>
            <a:pPr algn="ctr"/>
            <a:r>
              <a:rPr lang="en-US" sz="1500">
                <a:solidFill>
                  <a:srgbClr val="1B1464"/>
                </a:solidFill>
                <a:latin typeface="Arial" panose="020B0604020202020204" pitchFamily="34" charset="0"/>
                <a:cs typeface="Arial" panose="020B0604020202020204" pitchFamily="34" charset="0"/>
              </a:rPr>
              <a:t>It often lacks originality, nuance,</a:t>
            </a:r>
            <a:br>
              <a:rPr lang="en-US" sz="1500">
                <a:solidFill>
                  <a:srgbClr val="1B1464"/>
                </a:solidFill>
                <a:latin typeface="Arial" panose="020B0604020202020204" pitchFamily="34" charset="0"/>
                <a:cs typeface="Arial" panose="020B0604020202020204" pitchFamily="34" charset="0"/>
              </a:rPr>
            </a:br>
            <a:r>
              <a:rPr lang="en-US" sz="1500">
                <a:solidFill>
                  <a:srgbClr val="1B1464"/>
                </a:solidFill>
                <a:latin typeface="Arial" panose="020B0604020202020204" pitchFamily="34" charset="0"/>
                <a:cs typeface="Arial" panose="020B0604020202020204" pitchFamily="34" charset="0"/>
              </a:rPr>
              <a:t>or human relevance and is typically </a:t>
            </a:r>
            <a:r>
              <a:rPr lang="en-US" sz="1500" b="1">
                <a:solidFill>
                  <a:srgbClr val="A343FF"/>
                </a:solidFill>
                <a:latin typeface="Arial" panose="020B0604020202020204" pitchFamily="34" charset="0"/>
                <a:cs typeface="Arial" panose="020B0604020202020204" pitchFamily="34" charset="0"/>
              </a:rPr>
              <a:t>created in high volume with little oversight,</a:t>
            </a:r>
            <a:r>
              <a:rPr lang="en-US" sz="1500">
                <a:solidFill>
                  <a:srgbClr val="A343FF"/>
                </a:solidFill>
                <a:latin typeface="Arial" panose="020B0604020202020204" pitchFamily="34" charset="0"/>
                <a:cs typeface="Arial" panose="020B0604020202020204" pitchFamily="34" charset="0"/>
              </a:rPr>
              <a:t> </a:t>
            </a:r>
            <a:r>
              <a:rPr lang="en-US" sz="1500">
                <a:solidFill>
                  <a:srgbClr val="1B1464"/>
                </a:solidFill>
                <a:latin typeface="Arial" panose="020B0604020202020204" pitchFamily="34" charset="0"/>
                <a:cs typeface="Arial" panose="020B0604020202020204" pitchFamily="34" charset="0"/>
              </a:rPr>
              <a:t>leading to a flood of mediocre or misleading content across the internet.</a:t>
            </a:r>
          </a:p>
        </p:txBody>
      </p:sp>
      <p:pic>
        <p:nvPicPr>
          <p:cNvPr id="7" name="Picture 6">
            <a:extLst>
              <a:ext uri="{FF2B5EF4-FFF2-40B4-BE49-F238E27FC236}">
                <a16:creationId xmlns:a16="http://schemas.microsoft.com/office/drawing/2014/main" id="{117DBB00-335D-C11B-10C7-8DFAC91E6C5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0818" y="1826092"/>
            <a:ext cx="1151561" cy="1151561"/>
          </a:xfrm>
          <a:prstGeom prst="rect">
            <a:avLst/>
          </a:prstGeom>
        </p:spPr>
      </p:pic>
      <p:sp>
        <p:nvSpPr>
          <p:cNvPr id="5" name="Rectangle 4">
            <a:extLst>
              <a:ext uri="{FF2B5EF4-FFF2-40B4-BE49-F238E27FC236}">
                <a16:creationId xmlns:a16="http://schemas.microsoft.com/office/drawing/2014/main" id="{BF389FBD-214E-A617-D317-3EF5F9816936}"/>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AI has ushered in a new era of risky online content, with the advent of low-effort ‘slop’ that is ruining consumers’ trust and experience with platforms</a:t>
            </a:r>
          </a:p>
        </p:txBody>
      </p:sp>
      <p:cxnSp>
        <p:nvCxnSpPr>
          <p:cNvPr id="13" name="Straight Connector 12">
            <a:extLst>
              <a:ext uri="{FF2B5EF4-FFF2-40B4-BE49-F238E27FC236}">
                <a16:creationId xmlns:a16="http://schemas.microsoft.com/office/drawing/2014/main" id="{877A80D6-3D99-7794-DE4E-5FA418723589}"/>
              </a:ext>
            </a:extLst>
          </p:cNvPr>
          <p:cNvCxnSpPr>
            <a:cxnSpLocks/>
          </p:cNvCxnSpPr>
          <p:nvPr/>
        </p:nvCxnSpPr>
        <p:spPr>
          <a:xfrm>
            <a:off x="3253593" y="2890670"/>
            <a:ext cx="1651782"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D63D99-AFD2-06E6-0693-0521C789A4C4}"/>
              </a:ext>
            </a:extLst>
          </p:cNvPr>
          <p:cNvCxnSpPr>
            <a:cxnSpLocks/>
          </p:cNvCxnSpPr>
          <p:nvPr/>
        </p:nvCxnSpPr>
        <p:spPr>
          <a:xfrm>
            <a:off x="9304290" y="3031671"/>
            <a:ext cx="1475629"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3B21FF-805F-FC30-DF88-DFFB471921C0}"/>
              </a:ext>
            </a:extLst>
          </p:cNvPr>
          <p:cNvCxnSpPr>
            <a:cxnSpLocks/>
          </p:cNvCxnSpPr>
          <p:nvPr/>
        </p:nvCxnSpPr>
        <p:spPr>
          <a:xfrm>
            <a:off x="5742716" y="4352548"/>
            <a:ext cx="2292282"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89FA9C-3DD4-E29C-6CFB-011A87C63EE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4" name="Slide Number Placeholder 5">
            <a:extLst>
              <a:ext uri="{FF2B5EF4-FFF2-40B4-BE49-F238E27FC236}">
                <a16:creationId xmlns:a16="http://schemas.microsoft.com/office/drawing/2014/main" id="{DF11D782-9CF6-96A8-FB39-93A2FE98CA0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A5140662-B022-4973-E4C5-6DA3771C97E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cxnSp>
        <p:nvCxnSpPr>
          <p:cNvPr id="2" name="Straight Connector 1">
            <a:extLst>
              <a:ext uri="{FF2B5EF4-FFF2-40B4-BE49-F238E27FC236}">
                <a16:creationId xmlns:a16="http://schemas.microsoft.com/office/drawing/2014/main" id="{DB50CCA8-15B0-9F47-DC7B-DDE3D69F8EFA}"/>
              </a:ext>
            </a:extLst>
          </p:cNvPr>
          <p:cNvCxnSpPr>
            <a:cxnSpLocks/>
          </p:cNvCxnSpPr>
          <p:nvPr/>
        </p:nvCxnSpPr>
        <p:spPr>
          <a:xfrm>
            <a:off x="9387970" y="5855447"/>
            <a:ext cx="1697372"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971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C0850-7D8A-1B6A-FD71-854A811F0462}"/>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737DD5AE-89CF-26AB-F4C9-1ABEE03A4E4B}"/>
              </a:ext>
            </a:extLst>
          </p:cNvPr>
          <p:cNvSpPr/>
          <p:nvPr/>
        </p:nvSpPr>
        <p:spPr>
          <a:xfrm>
            <a:off x="0" y="1685013"/>
            <a:ext cx="4012416" cy="5172987"/>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E55F277-3DE5-424B-7139-C12C140E972D}"/>
              </a:ext>
            </a:extLst>
          </p:cNvPr>
          <p:cNvSpPr/>
          <p:nvPr/>
        </p:nvSpPr>
        <p:spPr>
          <a:xfrm>
            <a:off x="4009013" y="1685013"/>
            <a:ext cx="8181975"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7BB7E30-B436-82B4-4323-153550EBBFA0}"/>
              </a:ext>
            </a:extLst>
          </p:cNvPr>
          <p:cNvSpPr txBox="1"/>
          <p:nvPr/>
        </p:nvSpPr>
        <p:spPr>
          <a:xfrm>
            <a:off x="26397" y="6193036"/>
            <a:ext cx="39596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Source: </a:t>
            </a:r>
            <a:r>
              <a:rPr lang="en-US" sz="800">
                <a:solidFill>
                  <a:schemeClr val="bg1"/>
                </a:solidFill>
                <a:latin typeface="Arial" panose="020B0604020202020204" pitchFamily="34" charset="0"/>
              </a:rPr>
              <a:t>Sift, </a:t>
            </a:r>
            <a:r>
              <a:rPr lang="en-US" sz="800" i="1">
                <a:solidFill>
                  <a:schemeClr val="bg1"/>
                </a:solidFill>
                <a:latin typeface="Arial" panose="020B0604020202020204" pitchFamily="34" charset="0"/>
              </a:rPr>
              <a:t>Q2 2025 Digital Trust Index: Navigating Digital Trust in the Age of AI</a:t>
            </a:r>
            <a:r>
              <a:rPr lang="en-US" sz="800">
                <a:solidFill>
                  <a:schemeClr val="bg1"/>
                </a:solidFill>
                <a:latin typeface="Arial" panose="020B0604020202020204" pitchFamily="34" charset="0"/>
              </a:rPr>
              <a:t>, August 2025.</a:t>
            </a:r>
            <a:endParaRPr kumimoji="0" lang="en-US" sz="800" b="0" i="1"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3A1D0380-E510-3BF6-041C-3480D1AD98A3}"/>
              </a:ext>
            </a:extLst>
          </p:cNvPr>
          <p:cNvSpPr/>
          <p:nvPr/>
        </p:nvSpPr>
        <p:spPr>
          <a:xfrm>
            <a:off x="-14068" y="0"/>
            <a:ext cx="1082040"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Deepfakes</a:t>
            </a:r>
          </a:p>
        </p:txBody>
      </p:sp>
      <p:sp>
        <p:nvSpPr>
          <p:cNvPr id="7" name="Rectangle: Rounded Corners 6">
            <a:extLst>
              <a:ext uri="{FF2B5EF4-FFF2-40B4-BE49-F238E27FC236}">
                <a16:creationId xmlns:a16="http://schemas.microsoft.com/office/drawing/2014/main" id="{B4DB7165-678C-738E-2E37-3F9BE32F63FA}"/>
              </a:ext>
            </a:extLst>
          </p:cNvPr>
          <p:cNvSpPr/>
          <p:nvPr/>
        </p:nvSpPr>
        <p:spPr>
          <a:xfrm>
            <a:off x="4123821" y="3346743"/>
            <a:ext cx="3948030" cy="1529619"/>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B2CDE19-BDB6-235B-EE59-A83E58ABC611}"/>
              </a:ext>
            </a:extLst>
          </p:cNvPr>
          <p:cNvSpPr txBox="1"/>
          <p:nvPr/>
        </p:nvSpPr>
        <p:spPr>
          <a:xfrm>
            <a:off x="6658921" y="3521680"/>
            <a:ext cx="1260305" cy="246221"/>
          </a:xfrm>
          <a:prstGeom prst="rect">
            <a:avLst/>
          </a:prstGeom>
          <a:noFill/>
          <a:ln w="9525">
            <a:noFill/>
          </a:ln>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March 4, 2025</a:t>
            </a:r>
          </a:p>
        </p:txBody>
      </p:sp>
      <p:sp>
        <p:nvSpPr>
          <p:cNvPr id="10" name="TextBox 9">
            <a:extLst>
              <a:ext uri="{FF2B5EF4-FFF2-40B4-BE49-F238E27FC236}">
                <a16:creationId xmlns:a16="http://schemas.microsoft.com/office/drawing/2014/main" id="{43669AD2-860E-45A5-3767-9D5BAF3BC23C}"/>
              </a:ext>
            </a:extLst>
          </p:cNvPr>
          <p:cNvSpPr txBox="1"/>
          <p:nvPr/>
        </p:nvSpPr>
        <p:spPr>
          <a:xfrm>
            <a:off x="4123821" y="3906633"/>
            <a:ext cx="3879327" cy="923330"/>
          </a:xfrm>
          <a:prstGeom prst="rect">
            <a:avLst/>
          </a:prstGeom>
          <a:noFill/>
          <a:ln w="9525">
            <a:noFill/>
          </a:ln>
        </p:spPr>
        <p:txBody>
          <a:bodyPr wrap="square" rtlCol="0">
            <a:spAutoFit/>
          </a:bodyPr>
          <a:lstStyle/>
          <a:p>
            <a:r>
              <a:rPr lang="en-US" b="1">
                <a:solidFill>
                  <a:srgbClr val="1B1464"/>
                </a:solidFill>
              </a:rPr>
              <a:t>Scammers seem to be using deepfake and AI-generated influencers on TikTok to sell you wellness products</a:t>
            </a:r>
          </a:p>
        </p:txBody>
      </p:sp>
      <p:sp>
        <p:nvSpPr>
          <p:cNvPr id="12" name="Rectangle: Rounded Corners 11">
            <a:extLst>
              <a:ext uri="{FF2B5EF4-FFF2-40B4-BE49-F238E27FC236}">
                <a16:creationId xmlns:a16="http://schemas.microsoft.com/office/drawing/2014/main" id="{2078E88D-9EF0-0783-69AF-D56AEA172995}"/>
              </a:ext>
            </a:extLst>
          </p:cNvPr>
          <p:cNvSpPr/>
          <p:nvPr/>
        </p:nvSpPr>
        <p:spPr>
          <a:xfrm>
            <a:off x="8171966" y="3362054"/>
            <a:ext cx="3948030" cy="1529619"/>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B299A0FA-A9F5-3E22-6A26-38CE521227E4}"/>
              </a:ext>
            </a:extLst>
          </p:cNvPr>
          <p:cNvSpPr txBox="1"/>
          <p:nvPr/>
        </p:nvSpPr>
        <p:spPr>
          <a:xfrm>
            <a:off x="8232417" y="4044053"/>
            <a:ext cx="3887579" cy="769441"/>
          </a:xfrm>
          <a:prstGeom prst="rect">
            <a:avLst/>
          </a:prstGeom>
          <a:noFill/>
        </p:spPr>
        <p:txBody>
          <a:bodyPr wrap="square" rtlCol="0">
            <a:spAutoFit/>
          </a:bodyPr>
          <a:lstStyle/>
          <a:p>
            <a:pPr fontAlgn="base"/>
            <a:r>
              <a:rPr lang="en-US" sz="2200" b="1">
                <a:solidFill>
                  <a:srgbClr val="1B1464"/>
                </a:solidFill>
              </a:rPr>
              <a:t>How users are losing money to deepfake ads on Instagram</a:t>
            </a:r>
          </a:p>
        </p:txBody>
      </p:sp>
      <p:sp>
        <p:nvSpPr>
          <p:cNvPr id="14" name="TextBox 13">
            <a:extLst>
              <a:ext uri="{FF2B5EF4-FFF2-40B4-BE49-F238E27FC236}">
                <a16:creationId xmlns:a16="http://schemas.microsoft.com/office/drawing/2014/main" id="{614783CA-E8AC-7384-A14E-05E15C565323}"/>
              </a:ext>
            </a:extLst>
          </p:cNvPr>
          <p:cNvSpPr txBox="1"/>
          <p:nvPr/>
        </p:nvSpPr>
        <p:spPr>
          <a:xfrm>
            <a:off x="10924154" y="3571542"/>
            <a:ext cx="105336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August 4, 2025</a:t>
            </a:r>
          </a:p>
        </p:txBody>
      </p:sp>
      <p:sp>
        <p:nvSpPr>
          <p:cNvPr id="42" name="Rectangle 41">
            <a:extLst>
              <a:ext uri="{FF2B5EF4-FFF2-40B4-BE49-F238E27FC236}">
                <a16:creationId xmlns:a16="http://schemas.microsoft.com/office/drawing/2014/main" id="{F59F22A9-A7EE-934D-CEB1-5AC8CF575549}"/>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The use of ‘Deepfake’ AI videos, which feature the likeness of famous people to cause misinformation and scam consumers, is also proliferating</a:t>
            </a:r>
          </a:p>
        </p:txBody>
      </p:sp>
      <p:sp>
        <p:nvSpPr>
          <p:cNvPr id="15" name="Rectangle: Rounded Corners 14">
            <a:extLst>
              <a:ext uri="{FF2B5EF4-FFF2-40B4-BE49-F238E27FC236}">
                <a16:creationId xmlns:a16="http://schemas.microsoft.com/office/drawing/2014/main" id="{149211EC-0EE0-2DCA-6BC4-54E57A256EAC}"/>
              </a:ext>
            </a:extLst>
          </p:cNvPr>
          <p:cNvSpPr/>
          <p:nvPr/>
        </p:nvSpPr>
        <p:spPr>
          <a:xfrm>
            <a:off x="4120495" y="4905340"/>
            <a:ext cx="3948030" cy="1529619"/>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23" name="Rectangle: Rounded Corners 22">
            <a:extLst>
              <a:ext uri="{FF2B5EF4-FFF2-40B4-BE49-F238E27FC236}">
                <a16:creationId xmlns:a16="http://schemas.microsoft.com/office/drawing/2014/main" id="{983B3AFC-EB91-EB2F-10BA-5274252A11FB}"/>
              </a:ext>
            </a:extLst>
          </p:cNvPr>
          <p:cNvSpPr/>
          <p:nvPr/>
        </p:nvSpPr>
        <p:spPr>
          <a:xfrm>
            <a:off x="8179586" y="4935814"/>
            <a:ext cx="3948030" cy="1497910"/>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5080BA-70C7-5193-2C15-08B83ED3CB46}"/>
              </a:ext>
            </a:extLst>
          </p:cNvPr>
          <p:cNvSpPr txBox="1"/>
          <p:nvPr/>
        </p:nvSpPr>
        <p:spPr>
          <a:xfrm>
            <a:off x="6647975" y="5071256"/>
            <a:ext cx="1260305" cy="246221"/>
          </a:xfrm>
          <a:prstGeom prst="rect">
            <a:avLst/>
          </a:prstGeom>
          <a:noFill/>
          <a:ln w="9525">
            <a:noFill/>
          </a:ln>
        </p:spPr>
        <p:txBody>
          <a:bodyPr wrap="square" rtlCol="0">
            <a:spAutoFit/>
          </a:bodyPr>
          <a:lstStyle/>
          <a:p>
            <a:pPr lvl="0">
              <a:defRPr/>
            </a:pPr>
            <a:r>
              <a:rPr lang="en-US" sz="1000">
                <a:solidFill>
                  <a:srgbClr val="1B1464"/>
                </a:solidFill>
                <a:latin typeface="Arial" panose="020B0604020202020204" pitchFamily="34" charset="0"/>
                <a:cs typeface="Arial" panose="020B0604020202020204" pitchFamily="34" charset="0"/>
              </a:rPr>
              <a:t>February 27, 2025</a:t>
            </a:r>
          </a:p>
        </p:txBody>
      </p:sp>
      <p:sp>
        <p:nvSpPr>
          <p:cNvPr id="34" name="TextBox 33">
            <a:extLst>
              <a:ext uri="{FF2B5EF4-FFF2-40B4-BE49-F238E27FC236}">
                <a16:creationId xmlns:a16="http://schemas.microsoft.com/office/drawing/2014/main" id="{9B2A240A-80C5-D2F5-BE63-8A35A5E41128}"/>
              </a:ext>
            </a:extLst>
          </p:cNvPr>
          <p:cNvSpPr txBox="1"/>
          <p:nvPr/>
        </p:nvSpPr>
        <p:spPr>
          <a:xfrm>
            <a:off x="10850163" y="5091939"/>
            <a:ext cx="1220555" cy="246221"/>
          </a:xfrm>
          <a:prstGeom prst="rect">
            <a:avLst/>
          </a:prstGeom>
          <a:noFill/>
        </p:spPr>
        <p:txBody>
          <a:bodyPr wrap="square" rtlCol="0">
            <a:spAutoFit/>
          </a:bodyPr>
          <a:lstStyle/>
          <a:p>
            <a:pPr lvl="0">
              <a:defRPr/>
            </a:pPr>
            <a:r>
              <a:rPr lang="en-US" sz="1000">
                <a:solidFill>
                  <a:srgbClr val="1B1464"/>
                </a:solidFill>
                <a:latin typeface="Arial" panose="020B0604020202020204" pitchFamily="34" charset="0"/>
                <a:cs typeface="Arial" panose="020B0604020202020204" pitchFamily="34" charset="0"/>
              </a:rPr>
              <a:t>February 3, 2025</a:t>
            </a:r>
          </a:p>
        </p:txBody>
      </p:sp>
      <p:pic>
        <p:nvPicPr>
          <p:cNvPr id="3074" name="Picture 2" descr="Home Page - New York State Bar Association">
            <a:extLst>
              <a:ext uri="{FF2B5EF4-FFF2-40B4-BE49-F238E27FC236}">
                <a16:creationId xmlns:a16="http://schemas.microsoft.com/office/drawing/2014/main" id="{64AC6287-420E-D19A-D211-53AEE1F6B09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94088" y="5045353"/>
            <a:ext cx="1565686" cy="2704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Forbes Logo PNG Images Transparent Free Download | PNGMart">
            <a:extLst>
              <a:ext uri="{FF2B5EF4-FFF2-40B4-BE49-F238E27FC236}">
                <a16:creationId xmlns:a16="http://schemas.microsoft.com/office/drawing/2014/main" id="{8314F5D2-1C2B-6B95-610E-EDFDAC8EB6E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5689" b="36125"/>
          <a:stretch>
            <a:fillRect/>
          </a:stretch>
        </p:blipFill>
        <p:spPr bwMode="auto">
          <a:xfrm>
            <a:off x="4199081" y="5049652"/>
            <a:ext cx="1261005" cy="35542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863F780-7A9A-E11D-1495-6580D62A9AB8}"/>
              </a:ext>
            </a:extLst>
          </p:cNvPr>
          <p:cNvSpPr txBox="1"/>
          <p:nvPr/>
        </p:nvSpPr>
        <p:spPr>
          <a:xfrm>
            <a:off x="4219712" y="5617496"/>
            <a:ext cx="3688568" cy="707886"/>
          </a:xfrm>
          <a:prstGeom prst="rect">
            <a:avLst/>
          </a:prstGeom>
          <a:noFill/>
          <a:ln w="9525">
            <a:noFill/>
          </a:ln>
        </p:spPr>
        <p:txBody>
          <a:bodyPr wrap="square">
            <a:spAutoFit/>
          </a:bodyPr>
          <a:lstStyle/>
          <a:p>
            <a:r>
              <a:rPr lang="en-US" sz="2000" b="1">
                <a:solidFill>
                  <a:srgbClr val="1B1464"/>
                </a:solidFill>
              </a:rPr>
              <a:t>The Threat Of Deepfakes: We Need Collaboration To Combat It</a:t>
            </a:r>
          </a:p>
        </p:txBody>
      </p:sp>
      <p:sp>
        <p:nvSpPr>
          <p:cNvPr id="35" name="TextBox 34">
            <a:extLst>
              <a:ext uri="{FF2B5EF4-FFF2-40B4-BE49-F238E27FC236}">
                <a16:creationId xmlns:a16="http://schemas.microsoft.com/office/drawing/2014/main" id="{9881F70C-4087-9094-EA74-EB992526792D}"/>
              </a:ext>
            </a:extLst>
          </p:cNvPr>
          <p:cNvSpPr txBox="1"/>
          <p:nvPr/>
        </p:nvSpPr>
        <p:spPr>
          <a:xfrm>
            <a:off x="8183138" y="5669667"/>
            <a:ext cx="3887579" cy="707886"/>
          </a:xfrm>
          <a:prstGeom prst="rect">
            <a:avLst/>
          </a:prstGeom>
          <a:noFill/>
          <a:ln w="9525">
            <a:noFill/>
          </a:ln>
        </p:spPr>
        <p:txBody>
          <a:bodyPr wrap="square">
            <a:spAutoFit/>
          </a:bodyPr>
          <a:lstStyle>
            <a:defPPr>
              <a:defRPr lang="en-US"/>
            </a:defPPr>
            <a:lvl1pPr>
              <a:defRPr sz="1400">
                <a:solidFill>
                  <a:srgbClr val="1F1A62"/>
                </a:solidFill>
                <a:latin typeface="Baskerville" panose="02020502070401020303" pitchFamily="18" charset="0"/>
                <a:ea typeface="Baskerville" panose="02020502070401020303" pitchFamily="18" charset="0"/>
                <a:cs typeface="Angsana New" panose="02020603050405020304" pitchFamily="18" charset="-34"/>
              </a:defRPr>
            </a:lvl1pPr>
          </a:lstStyle>
          <a:p>
            <a:r>
              <a:rPr lang="en-US" sz="2000" b="1"/>
              <a:t>The Deeply Complicated Issues Surrounding Deepfakes</a:t>
            </a:r>
          </a:p>
        </p:txBody>
      </p:sp>
      <p:sp>
        <p:nvSpPr>
          <p:cNvPr id="37" name="TextBox 36">
            <a:extLst>
              <a:ext uri="{FF2B5EF4-FFF2-40B4-BE49-F238E27FC236}">
                <a16:creationId xmlns:a16="http://schemas.microsoft.com/office/drawing/2014/main" id="{AA564D99-C500-2C81-108B-A88801E4D647}"/>
              </a:ext>
            </a:extLst>
          </p:cNvPr>
          <p:cNvSpPr txBox="1"/>
          <p:nvPr/>
        </p:nvSpPr>
        <p:spPr>
          <a:xfrm>
            <a:off x="15060" y="1687413"/>
            <a:ext cx="3982296" cy="1954381"/>
          </a:xfrm>
          <a:prstGeom prst="rect">
            <a:avLst/>
          </a:prstGeom>
          <a:noFill/>
        </p:spPr>
        <p:txBody>
          <a:bodyPr wrap="square" rtlCol="0">
            <a:spAutoFit/>
          </a:bodyPr>
          <a:lstStyle/>
          <a:p>
            <a:pPr algn="ctr"/>
            <a:br>
              <a:rPr lang="en-US" sz="700">
                <a:latin typeface="Arial" panose="020B0604020202020204" pitchFamily="34" charset="0"/>
                <a:cs typeface="Arial" panose="020B0604020202020204" pitchFamily="34" charset="0"/>
              </a:rPr>
            </a:br>
            <a:r>
              <a:rPr lang="en-US" sz="5400" b="1">
                <a:ln w="19050">
                  <a:solidFill>
                    <a:srgbClr val="FFFFFF"/>
                  </a:solidFill>
                </a:ln>
                <a:solidFill>
                  <a:schemeClr val="bg1"/>
                </a:solidFill>
                <a:latin typeface="Arial" panose="020B0604020202020204" pitchFamily="34" charset="0"/>
                <a:cs typeface="Arial" panose="020B0604020202020204" pitchFamily="34" charset="0"/>
              </a:rPr>
              <a:t>33%</a:t>
            </a:r>
            <a:br>
              <a:rPr lang="en-US" sz="2400" b="1">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of consumers believe they</a:t>
            </a:r>
            <a:br>
              <a:rPr lang="en-US" sz="2000">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have been the </a:t>
            </a:r>
            <a:r>
              <a:rPr lang="en-US" sz="2000" b="1">
                <a:solidFill>
                  <a:schemeClr val="bg1"/>
                </a:solidFill>
                <a:latin typeface="Arial" panose="020B0604020202020204" pitchFamily="34" charset="0"/>
                <a:cs typeface="Arial" panose="020B0604020202020204" pitchFamily="34" charset="0"/>
              </a:rPr>
              <a:t>target</a:t>
            </a:r>
            <a:br>
              <a:rPr lang="en-US" sz="2000" b="1">
                <a:solidFill>
                  <a:schemeClr val="bg1"/>
                </a:solidFill>
                <a:latin typeface="Arial" panose="020B0604020202020204" pitchFamily="34" charset="0"/>
                <a:cs typeface="Arial" panose="020B0604020202020204" pitchFamily="34" charset="0"/>
              </a:rPr>
            </a:br>
            <a:r>
              <a:rPr lang="en-US" sz="2000" b="1">
                <a:solidFill>
                  <a:schemeClr val="bg1"/>
                </a:solidFill>
                <a:latin typeface="Arial" panose="020B0604020202020204" pitchFamily="34" charset="0"/>
                <a:cs typeface="Arial" panose="020B0604020202020204" pitchFamily="34" charset="0"/>
              </a:rPr>
              <a:t>of a deepfake scam</a:t>
            </a:r>
          </a:p>
        </p:txBody>
      </p:sp>
      <p:sp>
        <p:nvSpPr>
          <p:cNvPr id="38" name="Arrow: Up 37">
            <a:extLst>
              <a:ext uri="{FF2B5EF4-FFF2-40B4-BE49-F238E27FC236}">
                <a16:creationId xmlns:a16="http://schemas.microsoft.com/office/drawing/2014/main" id="{9431781B-80DB-F4D8-0C19-40FBEC8EF465}"/>
              </a:ext>
            </a:extLst>
          </p:cNvPr>
          <p:cNvSpPr/>
          <p:nvPr/>
        </p:nvSpPr>
        <p:spPr>
          <a:xfrm rot="10800000">
            <a:off x="1610480" y="3756486"/>
            <a:ext cx="791456" cy="632860"/>
          </a:xfrm>
          <a:prstGeom prst="upArrow">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43" name="TextBox 42">
            <a:extLst>
              <a:ext uri="{FF2B5EF4-FFF2-40B4-BE49-F238E27FC236}">
                <a16:creationId xmlns:a16="http://schemas.microsoft.com/office/drawing/2014/main" id="{2065A087-F4BA-D1B2-88A1-317C54CA384D}"/>
              </a:ext>
            </a:extLst>
          </p:cNvPr>
          <p:cNvSpPr txBox="1"/>
          <p:nvPr/>
        </p:nvSpPr>
        <p:spPr>
          <a:xfrm>
            <a:off x="15060" y="4411455"/>
            <a:ext cx="3982296" cy="1615827"/>
          </a:xfrm>
          <a:prstGeom prst="rect">
            <a:avLst/>
          </a:prstGeom>
          <a:noFill/>
        </p:spPr>
        <p:txBody>
          <a:bodyPr wrap="square" rtlCol="0">
            <a:spAutoFit/>
          </a:bodyPr>
          <a:lstStyle/>
          <a:p>
            <a:pPr algn="ctr"/>
            <a:br>
              <a:rPr lang="en-US" sz="700">
                <a:latin typeface="Arial" panose="020B0604020202020204" pitchFamily="34" charset="0"/>
                <a:cs typeface="Arial" panose="020B0604020202020204" pitchFamily="34" charset="0"/>
              </a:rPr>
            </a:br>
            <a:r>
              <a:rPr lang="en-US" sz="4800" b="1">
                <a:ln w="19050">
                  <a:solidFill>
                    <a:srgbClr val="FFFFFF"/>
                  </a:solidFill>
                </a:ln>
                <a:solidFill>
                  <a:schemeClr val="bg1"/>
                </a:solidFill>
                <a:latin typeface="Arial" panose="020B0604020202020204" pitchFamily="34" charset="0"/>
                <a:cs typeface="Arial" panose="020B0604020202020204" pitchFamily="34" charset="0"/>
              </a:rPr>
              <a:t>27%</a:t>
            </a:r>
            <a:br>
              <a:rPr lang="en-US" sz="2400" b="1">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of those consumers were </a:t>
            </a:r>
            <a:r>
              <a:rPr lang="en-US" sz="2000" b="1">
                <a:solidFill>
                  <a:schemeClr val="bg1"/>
                </a:solidFill>
                <a:latin typeface="Arial" panose="020B0604020202020204" pitchFamily="34" charset="0"/>
                <a:cs typeface="Arial" panose="020B0604020202020204" pitchFamily="34" charset="0"/>
              </a:rPr>
              <a:t>scammed successfully</a:t>
            </a:r>
          </a:p>
        </p:txBody>
      </p:sp>
      <p:sp>
        <p:nvSpPr>
          <p:cNvPr id="16" name="Rectangle: Rounded Corners 15">
            <a:extLst>
              <a:ext uri="{FF2B5EF4-FFF2-40B4-BE49-F238E27FC236}">
                <a16:creationId xmlns:a16="http://schemas.microsoft.com/office/drawing/2014/main" id="{A8727A59-9B8E-9EB8-BF1D-8CFF7C6A87B0}"/>
              </a:ext>
            </a:extLst>
          </p:cNvPr>
          <p:cNvSpPr/>
          <p:nvPr/>
        </p:nvSpPr>
        <p:spPr>
          <a:xfrm>
            <a:off x="4118341" y="1776167"/>
            <a:ext cx="3948030" cy="1529619"/>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B7013ECA-CEB4-57D7-F00C-266CFDCA4E6D}"/>
              </a:ext>
            </a:extLst>
          </p:cNvPr>
          <p:cNvSpPr txBox="1"/>
          <p:nvPr/>
        </p:nvSpPr>
        <p:spPr>
          <a:xfrm>
            <a:off x="6658921" y="1951104"/>
            <a:ext cx="1260305" cy="246221"/>
          </a:xfrm>
          <a:prstGeom prst="rect">
            <a:avLst/>
          </a:prstGeom>
          <a:noFill/>
          <a:ln w="9525">
            <a:noFill/>
          </a:ln>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October 1, 2025</a:t>
            </a:r>
          </a:p>
        </p:txBody>
      </p:sp>
      <p:sp>
        <p:nvSpPr>
          <p:cNvPr id="20" name="TextBox 19">
            <a:extLst>
              <a:ext uri="{FF2B5EF4-FFF2-40B4-BE49-F238E27FC236}">
                <a16:creationId xmlns:a16="http://schemas.microsoft.com/office/drawing/2014/main" id="{477D0AE8-CCF7-854A-C9C9-18C1E59C702E}"/>
              </a:ext>
            </a:extLst>
          </p:cNvPr>
          <p:cNvSpPr txBox="1"/>
          <p:nvPr/>
        </p:nvSpPr>
        <p:spPr>
          <a:xfrm>
            <a:off x="4148716" y="2425257"/>
            <a:ext cx="3879327" cy="830997"/>
          </a:xfrm>
          <a:prstGeom prst="rect">
            <a:avLst/>
          </a:prstGeom>
          <a:noFill/>
          <a:ln w="9525">
            <a:noFill/>
          </a:ln>
        </p:spPr>
        <p:txBody>
          <a:bodyPr wrap="square" rtlCol="0">
            <a:spAutoFit/>
          </a:bodyPr>
          <a:lstStyle/>
          <a:p>
            <a:r>
              <a:rPr lang="en-US" sz="2400" b="1">
                <a:solidFill>
                  <a:srgbClr val="1B1464"/>
                </a:solidFill>
              </a:rPr>
              <a:t>Meta Awash in Deepfake Scam Ads</a:t>
            </a:r>
          </a:p>
        </p:txBody>
      </p:sp>
      <p:pic>
        <p:nvPicPr>
          <p:cNvPr id="21" name="Picture 20">
            <a:extLst>
              <a:ext uri="{FF2B5EF4-FFF2-40B4-BE49-F238E27FC236}">
                <a16:creationId xmlns:a16="http://schemas.microsoft.com/office/drawing/2014/main" id="{5D7E572B-765D-D6A5-E0BE-A3A629CA5EB6}"/>
              </a:ext>
            </a:extLst>
          </p:cNvPr>
          <p:cNvPicPr>
            <a:picLocks noChangeAspect="1"/>
          </p:cNvPicPr>
          <p:nvPr/>
        </p:nvPicPr>
        <p:blipFill>
          <a:blip r:embed="rId5"/>
          <a:stretch>
            <a:fillRect/>
          </a:stretch>
        </p:blipFill>
        <p:spPr>
          <a:xfrm>
            <a:off x="4305200" y="1863152"/>
            <a:ext cx="850152" cy="360796"/>
          </a:xfrm>
          <a:prstGeom prst="rect">
            <a:avLst/>
          </a:prstGeom>
        </p:spPr>
      </p:pic>
      <p:cxnSp>
        <p:nvCxnSpPr>
          <p:cNvPr id="22" name="Straight Connector 21">
            <a:extLst>
              <a:ext uri="{FF2B5EF4-FFF2-40B4-BE49-F238E27FC236}">
                <a16:creationId xmlns:a16="http://schemas.microsoft.com/office/drawing/2014/main" id="{1ED3CC56-7FE4-CF9D-E228-AD31CA2C7A90}"/>
              </a:ext>
            </a:extLst>
          </p:cNvPr>
          <p:cNvCxnSpPr>
            <a:cxnSpLocks/>
          </p:cNvCxnSpPr>
          <p:nvPr/>
        </p:nvCxnSpPr>
        <p:spPr>
          <a:xfrm>
            <a:off x="4234922" y="2831230"/>
            <a:ext cx="3181373"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A7F0307D-9E2D-C33B-93B0-60971C7D1EAE}"/>
              </a:ext>
            </a:extLst>
          </p:cNvPr>
          <p:cNvSpPr/>
          <p:nvPr/>
        </p:nvSpPr>
        <p:spPr>
          <a:xfrm>
            <a:off x="8171966" y="1776167"/>
            <a:ext cx="3948030" cy="1529619"/>
          </a:xfrm>
          <a:prstGeom prst="roundRect">
            <a:avLst/>
          </a:prstGeom>
          <a:solidFill>
            <a:schemeClr val="bg1"/>
          </a:solidFill>
          <a:ln w="12700">
            <a:solidFill>
              <a:srgbClr val="A34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1CFB059E-1E1F-24D0-B564-44FF71F060F0}"/>
              </a:ext>
            </a:extLst>
          </p:cNvPr>
          <p:cNvSpPr txBox="1"/>
          <p:nvPr/>
        </p:nvSpPr>
        <p:spPr>
          <a:xfrm>
            <a:off x="10707684" y="1920013"/>
            <a:ext cx="1220555" cy="246221"/>
          </a:xfrm>
          <a:prstGeom prst="rect">
            <a:avLst/>
          </a:prstGeom>
          <a:noFill/>
        </p:spPr>
        <p:txBody>
          <a:bodyPr wrap="square" rtlCol="0">
            <a:spAutoFit/>
          </a:bodyPr>
          <a:lstStyle/>
          <a:p>
            <a:pPr lvl="0" algn="r">
              <a:defRPr/>
            </a:pPr>
            <a:r>
              <a:rPr lang="en-US" sz="1000">
                <a:solidFill>
                  <a:srgbClr val="1B1464"/>
                </a:solidFill>
                <a:latin typeface="Arial" panose="020B0604020202020204" pitchFamily="34" charset="0"/>
                <a:cs typeface="Arial" panose="020B0604020202020204" pitchFamily="34" charset="0"/>
              </a:rPr>
              <a:t>January 27, 2026</a:t>
            </a:r>
          </a:p>
        </p:txBody>
      </p:sp>
      <p:sp>
        <p:nvSpPr>
          <p:cNvPr id="27" name="TextBox 26">
            <a:extLst>
              <a:ext uri="{FF2B5EF4-FFF2-40B4-BE49-F238E27FC236}">
                <a16:creationId xmlns:a16="http://schemas.microsoft.com/office/drawing/2014/main" id="{FD0C7BE7-64AD-2647-33FD-879E3B0E2073}"/>
              </a:ext>
            </a:extLst>
          </p:cNvPr>
          <p:cNvSpPr txBox="1"/>
          <p:nvPr/>
        </p:nvSpPr>
        <p:spPr>
          <a:xfrm>
            <a:off x="8202041" y="2389845"/>
            <a:ext cx="3887579" cy="892552"/>
          </a:xfrm>
          <a:prstGeom prst="rect">
            <a:avLst/>
          </a:prstGeom>
          <a:noFill/>
          <a:ln w="9525">
            <a:noFill/>
          </a:ln>
        </p:spPr>
        <p:txBody>
          <a:bodyPr wrap="square">
            <a:spAutoFit/>
          </a:bodyPr>
          <a:lstStyle>
            <a:defPPr>
              <a:defRPr lang="en-US"/>
            </a:defPPr>
            <a:lvl1pPr>
              <a:defRPr sz="1400">
                <a:solidFill>
                  <a:srgbClr val="1F1A62"/>
                </a:solidFill>
                <a:latin typeface="Baskerville" panose="02020502070401020303" pitchFamily="18" charset="0"/>
                <a:ea typeface="Baskerville" panose="02020502070401020303" pitchFamily="18" charset="0"/>
                <a:cs typeface="Angsana New" panose="02020603050405020304" pitchFamily="18" charset="-34"/>
              </a:defRPr>
            </a:lvl1pPr>
          </a:lstStyle>
          <a:p>
            <a:r>
              <a:rPr lang="en-US" sz="2600" b="1"/>
              <a:t>Facebook led in deepfake-related fraud in 2025</a:t>
            </a:r>
          </a:p>
        </p:txBody>
      </p:sp>
      <p:cxnSp>
        <p:nvCxnSpPr>
          <p:cNvPr id="28" name="Straight Connector 27">
            <a:extLst>
              <a:ext uri="{FF2B5EF4-FFF2-40B4-BE49-F238E27FC236}">
                <a16:creationId xmlns:a16="http://schemas.microsoft.com/office/drawing/2014/main" id="{332C3EAA-84ED-8FAE-7E8C-7136ACE9AB7C}"/>
              </a:ext>
            </a:extLst>
          </p:cNvPr>
          <p:cNvCxnSpPr>
            <a:cxnSpLocks/>
          </p:cNvCxnSpPr>
          <p:nvPr/>
        </p:nvCxnSpPr>
        <p:spPr>
          <a:xfrm>
            <a:off x="8279067" y="2839088"/>
            <a:ext cx="3379533"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83890B41-E853-A20E-A57D-7F186A2DFE9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94088" y="1888246"/>
            <a:ext cx="1273073" cy="2953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1A0979E-3216-6CF4-D028-DC8F7D17C9D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41966" y="3585534"/>
            <a:ext cx="1475872" cy="30555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2C7C6951-8B75-653D-1DB7-047F914A5A58}"/>
              </a:ext>
            </a:extLst>
          </p:cNvPr>
          <p:cNvCxnSpPr>
            <a:cxnSpLocks/>
          </p:cNvCxnSpPr>
          <p:nvPr/>
        </p:nvCxnSpPr>
        <p:spPr>
          <a:xfrm>
            <a:off x="8313873" y="4785339"/>
            <a:ext cx="3116907"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4D8B08C-9BB9-4010-9ECF-40746DA47785}"/>
              </a:ext>
            </a:extLst>
          </p:cNvPr>
          <p:cNvCxnSpPr>
            <a:cxnSpLocks/>
          </p:cNvCxnSpPr>
          <p:nvPr/>
        </p:nvCxnSpPr>
        <p:spPr>
          <a:xfrm>
            <a:off x="6878133" y="4243892"/>
            <a:ext cx="915223"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CE142EB-73BC-BA0C-A887-72798923EF1A}"/>
              </a:ext>
            </a:extLst>
          </p:cNvPr>
          <p:cNvCxnSpPr>
            <a:cxnSpLocks/>
          </p:cNvCxnSpPr>
          <p:nvPr/>
        </p:nvCxnSpPr>
        <p:spPr>
          <a:xfrm>
            <a:off x="4210027" y="4510803"/>
            <a:ext cx="3709199"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4102" name="Picture 6">
            <a:extLst>
              <a:ext uri="{FF2B5EF4-FFF2-40B4-BE49-F238E27FC236}">
                <a16:creationId xmlns:a16="http://schemas.microsoft.com/office/drawing/2014/main" id="{31F8A829-D4A1-A49C-AB52-1EA207A5787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292868" y="3456114"/>
            <a:ext cx="1475664" cy="281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C80D972-9144-AEE0-E4DF-29EBC8AA9EA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 name="Slide Number Placeholder 5">
            <a:extLst>
              <a:ext uri="{FF2B5EF4-FFF2-40B4-BE49-F238E27FC236}">
                <a16:creationId xmlns:a16="http://schemas.microsoft.com/office/drawing/2014/main" id="{702E095E-1140-0373-5C97-78E7AA493AD1}"/>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15BEBA10-4A89-5AB0-31B9-E9EC1EAFA5F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377087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BCAB1-1B28-01D6-7A51-87502467709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9481798-8226-BCBC-01DA-D25AA28519A3}"/>
              </a:ext>
            </a:extLst>
          </p:cNvPr>
          <p:cNvSpPr/>
          <p:nvPr/>
        </p:nvSpPr>
        <p:spPr>
          <a:xfrm>
            <a:off x="0" y="1685012"/>
            <a:ext cx="3962400" cy="5172987"/>
          </a:xfrm>
          <a:prstGeom prst="rect">
            <a:avLst/>
          </a:prstGeom>
          <a:solidFill>
            <a:srgbClr val="A343FF"/>
          </a:solidFill>
          <a:ln>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4747551-AA3D-C03A-38AB-28DA8A6322D0}"/>
              </a:ext>
            </a:extLst>
          </p:cNvPr>
          <p:cNvSpPr/>
          <p:nvPr/>
        </p:nvSpPr>
        <p:spPr>
          <a:xfrm>
            <a:off x="118421" y="3575399"/>
            <a:ext cx="3730311" cy="274674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1BE58F-DC98-57EE-9E51-E654DA2BB5FB}"/>
              </a:ext>
            </a:extLst>
          </p:cNvPr>
          <p:cNvSpPr/>
          <p:nvPr/>
        </p:nvSpPr>
        <p:spPr>
          <a:xfrm>
            <a:off x="3962400" y="1685013"/>
            <a:ext cx="82296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5F2CF1AC-9A84-7CCF-90C1-FCAC21F5BA07}"/>
              </a:ext>
            </a:extLst>
          </p:cNvPr>
          <p:cNvSpPr/>
          <p:nvPr/>
        </p:nvSpPr>
        <p:spPr>
          <a:xfrm>
            <a:off x="5200339" y="3962923"/>
            <a:ext cx="2423160" cy="2103062"/>
          </a:xfrm>
          <a:prstGeom prst="round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B98F3735-1DEF-0E50-0B32-B28F147F31DE}"/>
              </a:ext>
            </a:extLst>
          </p:cNvPr>
          <p:cNvSpPr/>
          <p:nvPr/>
        </p:nvSpPr>
        <p:spPr>
          <a:xfrm>
            <a:off x="8298812" y="3962923"/>
            <a:ext cx="2423160" cy="2103062"/>
          </a:xfrm>
          <a:prstGeom prst="round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2EC5B9-5976-D067-88EA-A9F01063D138}"/>
              </a:ext>
            </a:extLst>
          </p:cNvPr>
          <p:cNvSpPr txBox="1"/>
          <p:nvPr/>
        </p:nvSpPr>
        <p:spPr>
          <a:xfrm>
            <a:off x="0" y="3090278"/>
            <a:ext cx="4013973" cy="338554"/>
          </a:xfrm>
          <a:prstGeom prst="rect">
            <a:avLst/>
          </a:prstGeom>
          <a:noFill/>
        </p:spPr>
        <p:txBody>
          <a:bodyPr wrap="square" rtlCol="0">
            <a:spAutoFit/>
          </a:bodyPr>
          <a:lstStyle/>
          <a:p>
            <a:pPr algn="ctr"/>
            <a:r>
              <a:rPr lang="en-US" sz="1600" b="1" u="sng">
                <a:solidFill>
                  <a:schemeClr val="bg1"/>
                </a:solidFill>
                <a:latin typeface="Arial" panose="020B0604020202020204" pitchFamily="34" charset="0"/>
                <a:cs typeface="Arial" panose="020B0604020202020204" pitchFamily="34" charset="0"/>
              </a:rPr>
              <a:t>What Are ‘Made-For-Advertising’ Sites?</a:t>
            </a:r>
          </a:p>
        </p:txBody>
      </p:sp>
      <p:sp>
        <p:nvSpPr>
          <p:cNvPr id="9" name="TextBox 8">
            <a:extLst>
              <a:ext uri="{FF2B5EF4-FFF2-40B4-BE49-F238E27FC236}">
                <a16:creationId xmlns:a16="http://schemas.microsoft.com/office/drawing/2014/main" id="{DEC1C57C-7CC4-71B7-F8FF-2EDBD43AB606}"/>
              </a:ext>
            </a:extLst>
          </p:cNvPr>
          <p:cNvSpPr txBox="1"/>
          <p:nvPr/>
        </p:nvSpPr>
        <p:spPr>
          <a:xfrm>
            <a:off x="116045" y="3602114"/>
            <a:ext cx="3730311" cy="2631490"/>
          </a:xfrm>
          <a:prstGeom prst="rect">
            <a:avLst/>
          </a:prstGeom>
          <a:noFill/>
        </p:spPr>
        <p:txBody>
          <a:bodyPr wrap="square" rtlCol="0">
            <a:spAutoFit/>
          </a:bodyPr>
          <a:lstStyle/>
          <a:p>
            <a:pPr algn="ctr"/>
            <a:r>
              <a:rPr lang="en-US" sz="1500">
                <a:solidFill>
                  <a:srgbClr val="1B1464"/>
                </a:solidFill>
                <a:latin typeface="Arial" panose="020B0604020202020204" pitchFamily="34" charset="0"/>
                <a:cs typeface="Arial" panose="020B0604020202020204" pitchFamily="34" charset="0"/>
              </a:rPr>
              <a:t> </a:t>
            </a:r>
            <a:r>
              <a:rPr lang="en-US" sz="1500" b="1">
                <a:solidFill>
                  <a:srgbClr val="A343FF"/>
                </a:solidFill>
                <a:latin typeface="Arial" panose="020B0604020202020204" pitchFamily="34" charset="0"/>
                <a:cs typeface="Arial" panose="020B0604020202020204" pitchFamily="34" charset="0"/>
              </a:rPr>
              <a:t>Low-quality websites created primarily to generate ad revenue</a:t>
            </a:r>
            <a:br>
              <a:rPr lang="en-US" sz="1500" b="1">
                <a:solidFill>
                  <a:srgbClr val="A343FF"/>
                </a:solidFill>
                <a:latin typeface="Arial" panose="020B0604020202020204" pitchFamily="34" charset="0"/>
                <a:cs typeface="Arial" panose="020B0604020202020204" pitchFamily="34" charset="0"/>
              </a:rPr>
            </a:br>
            <a:r>
              <a:rPr lang="en-US" sz="1500">
                <a:solidFill>
                  <a:srgbClr val="1B1464"/>
                </a:solidFill>
                <a:latin typeface="Arial" panose="020B0604020202020204" pitchFamily="34" charset="0"/>
                <a:cs typeface="Arial" panose="020B0604020202020204" pitchFamily="34" charset="0"/>
              </a:rPr>
              <a:t>rather than provide real content.</a:t>
            </a:r>
            <a:br>
              <a:rPr lang="en-US" sz="1500">
                <a:solidFill>
                  <a:srgbClr val="1B1464"/>
                </a:solidFill>
                <a:latin typeface="Arial" panose="020B0604020202020204" pitchFamily="34" charset="0"/>
                <a:cs typeface="Arial" panose="020B0604020202020204" pitchFamily="34" charset="0"/>
              </a:rPr>
            </a:br>
            <a:br>
              <a:rPr lang="en-US" sz="1500">
                <a:solidFill>
                  <a:srgbClr val="1B1464"/>
                </a:solidFill>
                <a:latin typeface="Arial" panose="020B0604020202020204" pitchFamily="34" charset="0"/>
                <a:cs typeface="Arial" panose="020B0604020202020204" pitchFamily="34" charset="0"/>
              </a:rPr>
            </a:br>
            <a:r>
              <a:rPr lang="en-US" sz="1500">
                <a:solidFill>
                  <a:srgbClr val="1B1464"/>
                </a:solidFill>
                <a:latin typeface="Arial" panose="020B0604020202020204" pitchFamily="34" charset="0"/>
                <a:cs typeface="Arial" panose="020B0604020202020204" pitchFamily="34" charset="0"/>
              </a:rPr>
              <a:t>Unlike legitimate publishers who invest in creating meaningful content and fostering loyal audiences, </a:t>
            </a:r>
            <a:r>
              <a:rPr lang="en-US" sz="1500" b="1">
                <a:solidFill>
                  <a:srgbClr val="A343FF"/>
                </a:solidFill>
                <a:latin typeface="Arial" panose="020B0604020202020204" pitchFamily="34" charset="0"/>
                <a:cs typeface="Arial" panose="020B0604020202020204" pitchFamily="34" charset="0"/>
              </a:rPr>
              <a:t>MFA sites prioritize </a:t>
            </a:r>
            <a:br>
              <a:rPr lang="en-US" sz="1500" b="1">
                <a:solidFill>
                  <a:srgbClr val="A343FF"/>
                </a:solidFill>
                <a:latin typeface="Arial" panose="020B0604020202020204" pitchFamily="34" charset="0"/>
                <a:cs typeface="Arial" panose="020B0604020202020204" pitchFamily="34" charset="0"/>
              </a:rPr>
            </a:br>
            <a:r>
              <a:rPr lang="en-US" sz="1500" b="1">
                <a:solidFill>
                  <a:srgbClr val="A343FF"/>
                </a:solidFill>
                <a:latin typeface="Arial" panose="020B0604020202020204" pitchFamily="34" charset="0"/>
                <a:cs typeface="Arial" panose="020B0604020202020204" pitchFamily="34" charset="0"/>
              </a:rPr>
              <a:t>ad impressions and clicks</a:t>
            </a:r>
            <a:r>
              <a:rPr lang="en-US" sz="1500">
                <a:solidFill>
                  <a:srgbClr val="A343FF"/>
                </a:solidFill>
                <a:latin typeface="Arial" panose="020B0604020202020204" pitchFamily="34" charset="0"/>
                <a:cs typeface="Arial" panose="020B0604020202020204" pitchFamily="34" charset="0"/>
              </a:rPr>
              <a:t>,</a:t>
            </a:r>
            <a:r>
              <a:rPr lang="en-US" sz="1500" b="1">
                <a:solidFill>
                  <a:srgbClr val="A343FF"/>
                </a:solidFill>
                <a:latin typeface="Arial" panose="020B0604020202020204" pitchFamily="34" charset="0"/>
                <a:cs typeface="Arial" panose="020B0604020202020204" pitchFamily="34" charset="0"/>
              </a:rPr>
              <a:t> frequently employing low-cost traffic</a:t>
            </a:r>
            <a:r>
              <a:rPr lang="en-US" sz="1500" b="1">
                <a:solidFill>
                  <a:srgbClr val="1B1464"/>
                </a:solidFill>
                <a:latin typeface="Arial" panose="020B0604020202020204" pitchFamily="34" charset="0"/>
                <a:cs typeface="Arial" panose="020B0604020202020204" pitchFamily="34" charset="0"/>
              </a:rPr>
              <a:t> </a:t>
            </a:r>
            <a:r>
              <a:rPr lang="en-US" sz="1500">
                <a:solidFill>
                  <a:srgbClr val="1B1464"/>
                </a:solidFill>
                <a:latin typeface="Arial" panose="020B0604020202020204" pitchFamily="34" charset="0"/>
                <a:cs typeface="Arial" panose="020B0604020202020204" pitchFamily="34" charset="0"/>
              </a:rPr>
              <a:t>and</a:t>
            </a:r>
            <a:br>
              <a:rPr lang="en-US" sz="1500" b="1">
                <a:solidFill>
                  <a:srgbClr val="1B1464"/>
                </a:solidFill>
                <a:latin typeface="Arial" panose="020B0604020202020204" pitchFamily="34" charset="0"/>
                <a:cs typeface="Arial" panose="020B0604020202020204" pitchFamily="34" charset="0"/>
              </a:rPr>
            </a:br>
            <a:r>
              <a:rPr lang="en-US" sz="1500" b="1">
                <a:solidFill>
                  <a:srgbClr val="A343FF"/>
                </a:solidFill>
                <a:latin typeface="Arial" panose="020B0604020202020204" pitchFamily="34" charset="0"/>
                <a:cs typeface="Arial" panose="020B0604020202020204" pitchFamily="34" charset="0"/>
              </a:rPr>
              <a:t>AI-generated or plagiarized</a:t>
            </a:r>
            <a:br>
              <a:rPr lang="en-US" sz="1500" b="1">
                <a:solidFill>
                  <a:srgbClr val="A343FF"/>
                </a:solidFill>
                <a:latin typeface="Arial" panose="020B0604020202020204" pitchFamily="34" charset="0"/>
                <a:cs typeface="Arial" panose="020B0604020202020204" pitchFamily="34" charset="0"/>
              </a:rPr>
            </a:br>
            <a:r>
              <a:rPr lang="en-US" sz="1500" b="1">
                <a:solidFill>
                  <a:srgbClr val="A343FF"/>
                </a:solidFill>
                <a:latin typeface="Arial" panose="020B0604020202020204" pitchFamily="34" charset="0"/>
                <a:cs typeface="Arial" panose="020B0604020202020204" pitchFamily="34" charset="0"/>
              </a:rPr>
              <a:t>content </a:t>
            </a:r>
            <a:r>
              <a:rPr lang="en-US" sz="1500">
                <a:solidFill>
                  <a:srgbClr val="1B1464"/>
                </a:solidFill>
                <a:latin typeface="Arial" panose="020B0604020202020204" pitchFamily="34" charset="0"/>
                <a:cs typeface="Arial" panose="020B0604020202020204" pitchFamily="34" charset="0"/>
              </a:rPr>
              <a:t>to attract users.</a:t>
            </a:r>
          </a:p>
        </p:txBody>
      </p:sp>
      <p:sp>
        <p:nvSpPr>
          <p:cNvPr id="29" name="TextBox 28">
            <a:extLst>
              <a:ext uri="{FF2B5EF4-FFF2-40B4-BE49-F238E27FC236}">
                <a16:creationId xmlns:a16="http://schemas.microsoft.com/office/drawing/2014/main" id="{D7E6E0DD-07A0-952F-BB6E-75CE4420538C}"/>
              </a:ext>
            </a:extLst>
          </p:cNvPr>
          <p:cNvSpPr txBox="1"/>
          <p:nvPr/>
        </p:nvSpPr>
        <p:spPr>
          <a:xfrm>
            <a:off x="3962394" y="6193036"/>
            <a:ext cx="82774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VAB analysis of ANA,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rPr>
              <a:t>Q3 2025 Programmatic Transparency Benchmark, </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mn-ea"/>
                <a:cs typeface="+mn-cs"/>
              </a:rPr>
              <a:t>November 2025 &amp; Emarketer,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rPr>
              <a:t>Total Media Ad Spending – U.S., </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mn-ea"/>
                <a:cs typeface="+mn-cs"/>
              </a:rPr>
              <a:t>December 2025. MFA ad spend estimated from 0.4% share of total U.S. ad spend ($427.45B). *Pixilate, </a:t>
            </a:r>
            <a:r>
              <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rPr>
              <a:t>Made for Advertising (MFA) Websites &amp; Mobile Apps Benchmarks Reports - Q3 2025,</a:t>
            </a:r>
            <a:r>
              <a:rPr kumimoji="0" lang="en-US" sz="800" b="0" u="none" strike="noStrike" kern="1200" cap="none" spc="0" normalizeH="0" baseline="0" noProof="0">
                <a:ln>
                  <a:noFill/>
                </a:ln>
                <a:solidFill>
                  <a:srgbClr val="1B1464"/>
                </a:solidFill>
                <a:effectLst/>
                <a:uLnTx/>
                <a:uFillTx/>
                <a:latin typeface="Arial" panose="020B0604020202020204" pitchFamily="34" charset="0"/>
                <a:ea typeface="+mn-ea"/>
                <a:cs typeface="+mn-cs"/>
              </a:rPr>
              <a:t> December 2025.</a:t>
            </a:r>
            <a:endPar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F9903601-1DCD-A7B5-3495-DEDBE54B5B26}"/>
              </a:ext>
            </a:extLst>
          </p:cNvPr>
          <p:cNvSpPr/>
          <p:nvPr/>
        </p:nvSpPr>
        <p:spPr>
          <a:xfrm>
            <a:off x="-1" y="0"/>
            <a:ext cx="2635045"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‘Made-For-Advertising’ Sites</a:t>
            </a:r>
          </a:p>
        </p:txBody>
      </p:sp>
      <p:sp>
        <p:nvSpPr>
          <p:cNvPr id="23" name="TextBox 22">
            <a:extLst>
              <a:ext uri="{FF2B5EF4-FFF2-40B4-BE49-F238E27FC236}">
                <a16:creationId xmlns:a16="http://schemas.microsoft.com/office/drawing/2014/main" id="{179D084C-E373-F51C-FC69-DA8CF7EB7831}"/>
              </a:ext>
            </a:extLst>
          </p:cNvPr>
          <p:cNvSpPr txBox="1"/>
          <p:nvPr/>
        </p:nvSpPr>
        <p:spPr>
          <a:xfrm>
            <a:off x="5564442" y="2056482"/>
            <a:ext cx="2234132" cy="1015663"/>
          </a:xfrm>
          <a:prstGeom prst="rect">
            <a:avLst/>
          </a:prstGeom>
          <a:noFill/>
        </p:spPr>
        <p:txBody>
          <a:bodyPr wrap="square" rtlCol="0">
            <a:spAutoFit/>
          </a:bodyPr>
          <a:lstStyle/>
          <a:p>
            <a:pPr algn="ctr"/>
            <a:r>
              <a:rPr lang="en-US" sz="6000" b="1">
                <a:ln w="12700">
                  <a:solidFill>
                    <a:srgbClr val="1B1464"/>
                  </a:solidFill>
                </a:ln>
                <a:solidFill>
                  <a:srgbClr val="A343FF"/>
                </a:solidFill>
                <a:latin typeface="Arial" panose="020B0604020202020204" pitchFamily="34" charset="0"/>
                <a:cs typeface="Arial" panose="020B0604020202020204" pitchFamily="34" charset="0"/>
              </a:rPr>
              <a:t>$1.7B</a:t>
            </a:r>
          </a:p>
        </p:txBody>
      </p:sp>
      <p:sp>
        <p:nvSpPr>
          <p:cNvPr id="25" name="TextBox 24">
            <a:extLst>
              <a:ext uri="{FF2B5EF4-FFF2-40B4-BE49-F238E27FC236}">
                <a16:creationId xmlns:a16="http://schemas.microsoft.com/office/drawing/2014/main" id="{E29F3C4E-61D8-6BAE-E7B0-2102024AB69F}"/>
              </a:ext>
            </a:extLst>
          </p:cNvPr>
          <p:cNvSpPr txBox="1"/>
          <p:nvPr/>
        </p:nvSpPr>
        <p:spPr>
          <a:xfrm>
            <a:off x="7877954" y="2087260"/>
            <a:ext cx="4235840" cy="954107"/>
          </a:xfrm>
          <a:prstGeom prst="rect">
            <a:avLst/>
          </a:prstGeom>
          <a:noFill/>
        </p:spPr>
        <p:txBody>
          <a:bodyPr wrap="square">
            <a:spAutoFit/>
          </a:bodyPr>
          <a:lstStyle/>
          <a:p>
            <a:r>
              <a:rPr lang="en-US" sz="2800">
                <a:solidFill>
                  <a:srgbClr val="1B1464"/>
                </a:solidFill>
                <a:latin typeface="Arial" panose="020B0604020202020204" pitchFamily="34" charset="0"/>
                <a:cs typeface="Arial" panose="020B0604020202020204" pitchFamily="34" charset="0"/>
              </a:rPr>
              <a:t>estimated </a:t>
            </a:r>
            <a:r>
              <a:rPr lang="en-US" sz="2800" b="1">
                <a:solidFill>
                  <a:srgbClr val="A343FF"/>
                </a:solidFill>
                <a:latin typeface="Arial" panose="020B0604020202020204" pitchFamily="34" charset="0"/>
                <a:cs typeface="Arial" panose="020B0604020202020204" pitchFamily="34" charset="0"/>
              </a:rPr>
              <a:t>ad spend </a:t>
            </a:r>
            <a:r>
              <a:rPr lang="en-US" sz="2800">
                <a:solidFill>
                  <a:srgbClr val="1B1464"/>
                </a:solidFill>
                <a:latin typeface="Arial" panose="020B0604020202020204" pitchFamily="34" charset="0"/>
                <a:cs typeface="Arial" panose="020B0604020202020204" pitchFamily="34" charset="0"/>
              </a:rPr>
              <a:t>lost to </a:t>
            </a:r>
            <a:r>
              <a:rPr lang="en-US" sz="2800" b="1">
                <a:solidFill>
                  <a:srgbClr val="A343FF"/>
                </a:solidFill>
                <a:latin typeface="Arial" panose="020B0604020202020204" pitchFamily="34" charset="0"/>
                <a:cs typeface="Arial" panose="020B0604020202020204" pitchFamily="34" charset="0"/>
              </a:rPr>
              <a:t>MFA sites </a:t>
            </a:r>
            <a:r>
              <a:rPr lang="en-US" sz="2800">
                <a:solidFill>
                  <a:srgbClr val="1B1464"/>
                </a:solidFill>
                <a:latin typeface="Arial" panose="020B0604020202020204" pitchFamily="34" charset="0"/>
                <a:cs typeface="Arial" panose="020B0604020202020204" pitchFamily="34" charset="0"/>
              </a:rPr>
              <a:t>in 2025</a:t>
            </a:r>
            <a:endParaRPr lang="en-US" sz="2800" b="1">
              <a:solidFill>
                <a:srgbClr val="1B1464"/>
              </a:solidFill>
            </a:endParaRPr>
          </a:p>
        </p:txBody>
      </p:sp>
      <p:cxnSp>
        <p:nvCxnSpPr>
          <p:cNvPr id="27" name="Straight Connector 26">
            <a:extLst>
              <a:ext uri="{FF2B5EF4-FFF2-40B4-BE49-F238E27FC236}">
                <a16:creationId xmlns:a16="http://schemas.microsoft.com/office/drawing/2014/main" id="{65C911D6-55B2-72B1-62B3-F8CE289E1DCB}"/>
              </a:ext>
            </a:extLst>
          </p:cNvPr>
          <p:cNvCxnSpPr>
            <a:cxnSpLocks/>
          </p:cNvCxnSpPr>
          <p:nvPr/>
        </p:nvCxnSpPr>
        <p:spPr>
          <a:xfrm>
            <a:off x="4107428" y="3477256"/>
            <a:ext cx="7939544" cy="0"/>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FCF7142-65D3-7F7F-5CFF-E8FB9802B963}"/>
              </a:ext>
            </a:extLst>
          </p:cNvPr>
          <p:cNvSpPr txBox="1"/>
          <p:nvPr/>
        </p:nvSpPr>
        <p:spPr>
          <a:xfrm>
            <a:off x="5533813" y="5235388"/>
            <a:ext cx="1804962" cy="800219"/>
          </a:xfrm>
          <a:prstGeom prst="rect">
            <a:avLst/>
          </a:prstGeom>
          <a:noFill/>
        </p:spPr>
        <p:txBody>
          <a:bodyPr wrap="square" rtlCol="0">
            <a:spAutoFit/>
          </a:bodyPr>
          <a:lstStyle/>
          <a:p>
            <a:pPr algn="ctr"/>
            <a:r>
              <a:rPr lang="en-US" sz="2800" b="1">
                <a:ln>
                  <a:solidFill>
                    <a:srgbClr val="1B1464"/>
                  </a:solidFill>
                </a:ln>
                <a:solidFill>
                  <a:srgbClr val="A343FF"/>
                </a:solidFill>
                <a:latin typeface="Arial" panose="020B0604020202020204" pitchFamily="34" charset="0"/>
                <a:cs typeface="Arial" panose="020B0604020202020204" pitchFamily="34" charset="0"/>
              </a:rPr>
              <a:t>18,273</a:t>
            </a:r>
            <a:br>
              <a:rPr lang="en-US">
                <a:solidFill>
                  <a:srgbClr val="1B1464"/>
                </a:solidFill>
                <a:latin typeface="Arial" panose="020B0604020202020204" pitchFamily="34" charset="0"/>
                <a:cs typeface="Arial" panose="020B0604020202020204" pitchFamily="34" charset="0"/>
              </a:rPr>
            </a:br>
            <a:r>
              <a:rPr lang="en-US">
                <a:solidFill>
                  <a:srgbClr val="1B1464"/>
                </a:solidFill>
                <a:latin typeface="Arial" panose="020B0604020202020204" pitchFamily="34" charset="0"/>
                <a:cs typeface="Arial" panose="020B0604020202020204" pitchFamily="34" charset="0"/>
              </a:rPr>
              <a:t>MFA Websites</a:t>
            </a:r>
          </a:p>
        </p:txBody>
      </p:sp>
      <p:sp>
        <p:nvSpPr>
          <p:cNvPr id="32" name="TextBox 31">
            <a:extLst>
              <a:ext uri="{FF2B5EF4-FFF2-40B4-BE49-F238E27FC236}">
                <a16:creationId xmlns:a16="http://schemas.microsoft.com/office/drawing/2014/main" id="{68DC0003-DFD1-0B67-D039-D7C51E4E3A7E}"/>
              </a:ext>
            </a:extLst>
          </p:cNvPr>
          <p:cNvSpPr txBox="1"/>
          <p:nvPr/>
        </p:nvSpPr>
        <p:spPr>
          <a:xfrm>
            <a:off x="8419390" y="5235388"/>
            <a:ext cx="2182007" cy="800219"/>
          </a:xfrm>
          <a:prstGeom prst="rect">
            <a:avLst/>
          </a:prstGeom>
          <a:noFill/>
        </p:spPr>
        <p:txBody>
          <a:bodyPr wrap="square" rtlCol="0">
            <a:spAutoFit/>
          </a:bodyPr>
          <a:lstStyle/>
          <a:p>
            <a:pPr algn="ctr"/>
            <a:r>
              <a:rPr lang="en-US" sz="2800" b="1">
                <a:ln>
                  <a:solidFill>
                    <a:srgbClr val="1B1464"/>
                  </a:solidFill>
                </a:ln>
                <a:solidFill>
                  <a:srgbClr val="A343FF"/>
                </a:solidFill>
                <a:latin typeface="Arial" panose="020B0604020202020204" pitchFamily="34" charset="0"/>
                <a:cs typeface="Arial" panose="020B0604020202020204" pitchFamily="34" charset="0"/>
              </a:rPr>
              <a:t>1,508</a:t>
            </a:r>
            <a:br>
              <a:rPr lang="en-US">
                <a:solidFill>
                  <a:srgbClr val="1B1464"/>
                </a:solidFill>
                <a:latin typeface="Arial" panose="020B0604020202020204" pitchFamily="34" charset="0"/>
                <a:cs typeface="Arial" panose="020B0604020202020204" pitchFamily="34" charset="0"/>
              </a:rPr>
            </a:br>
            <a:r>
              <a:rPr lang="en-US">
                <a:solidFill>
                  <a:srgbClr val="1B1464"/>
                </a:solidFill>
                <a:latin typeface="Arial" panose="020B0604020202020204" pitchFamily="34" charset="0"/>
                <a:cs typeface="Arial" panose="020B0604020202020204" pitchFamily="34" charset="0"/>
              </a:rPr>
              <a:t>MFA Mobile Apps</a:t>
            </a:r>
          </a:p>
        </p:txBody>
      </p:sp>
      <p:pic>
        <p:nvPicPr>
          <p:cNvPr id="33" name="Picture 32">
            <a:extLst>
              <a:ext uri="{FF2B5EF4-FFF2-40B4-BE49-F238E27FC236}">
                <a16:creationId xmlns:a16="http://schemas.microsoft.com/office/drawing/2014/main" id="{C2E6B12C-8A77-B97D-8F99-183D42EDB61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31103" y="4024712"/>
            <a:ext cx="1148276" cy="1148276"/>
          </a:xfrm>
          <a:prstGeom prst="rect">
            <a:avLst/>
          </a:prstGeom>
        </p:spPr>
      </p:pic>
      <p:sp>
        <p:nvSpPr>
          <p:cNvPr id="34" name="TextBox 33">
            <a:extLst>
              <a:ext uri="{FF2B5EF4-FFF2-40B4-BE49-F238E27FC236}">
                <a16:creationId xmlns:a16="http://schemas.microsoft.com/office/drawing/2014/main" id="{BCB6E52B-7533-B89B-FA01-A8A89E477356}"/>
              </a:ext>
            </a:extLst>
          </p:cNvPr>
          <p:cNvSpPr txBox="1"/>
          <p:nvPr/>
        </p:nvSpPr>
        <p:spPr>
          <a:xfrm>
            <a:off x="3962398" y="3575399"/>
            <a:ext cx="8229602" cy="338554"/>
          </a:xfrm>
          <a:prstGeom prst="rect">
            <a:avLst/>
          </a:prstGeom>
          <a:noFill/>
        </p:spPr>
        <p:txBody>
          <a:bodyPr wrap="square" rtlCol="0">
            <a:spAutoFit/>
          </a:bodyPr>
          <a:lstStyle/>
          <a:p>
            <a:pPr algn="ctr"/>
            <a:r>
              <a:rPr lang="en-US" sz="1600" b="1" u="sng">
                <a:solidFill>
                  <a:srgbClr val="1B1464"/>
                </a:solidFill>
                <a:latin typeface="Arial" panose="020B0604020202020204" pitchFamily="34" charset="0"/>
                <a:cs typeface="Arial" panose="020B0604020202020204" pitchFamily="34" charset="0"/>
              </a:rPr>
              <a:t>Scale of Made-For-Advertising (MFA) in Digital</a:t>
            </a:r>
            <a:r>
              <a:rPr lang="en-US" sz="1600">
                <a:solidFill>
                  <a:srgbClr val="1B1464"/>
                </a:solidFill>
                <a:latin typeface="Arial" panose="020B0604020202020204" pitchFamily="34" charset="0"/>
                <a:cs typeface="Arial" panose="020B0604020202020204" pitchFamily="34" charset="0"/>
              </a:rPr>
              <a:t>*</a:t>
            </a:r>
          </a:p>
        </p:txBody>
      </p:sp>
      <p:pic>
        <p:nvPicPr>
          <p:cNvPr id="36" name="Picture 35">
            <a:extLst>
              <a:ext uri="{FF2B5EF4-FFF2-40B4-BE49-F238E27FC236}">
                <a16:creationId xmlns:a16="http://schemas.microsoft.com/office/drawing/2014/main" id="{B40D4182-95A1-4804-9DAD-51EA3CFD78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0466" y="4024711"/>
            <a:ext cx="1242905" cy="1242905"/>
          </a:xfrm>
          <a:prstGeom prst="rect">
            <a:avLst/>
          </a:prstGeom>
        </p:spPr>
      </p:pic>
      <p:pic>
        <p:nvPicPr>
          <p:cNvPr id="42" name="Picture 41">
            <a:extLst>
              <a:ext uri="{FF2B5EF4-FFF2-40B4-BE49-F238E27FC236}">
                <a16:creationId xmlns:a16="http://schemas.microsoft.com/office/drawing/2014/main" id="{3ACA79D6-DCF1-83BC-B105-8941FB64A8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40509" y="1867484"/>
            <a:ext cx="1393398" cy="1393398"/>
          </a:xfrm>
          <a:prstGeom prst="rect">
            <a:avLst/>
          </a:prstGeom>
        </p:spPr>
      </p:pic>
      <p:pic>
        <p:nvPicPr>
          <p:cNvPr id="11" name="Picture 10">
            <a:extLst>
              <a:ext uri="{FF2B5EF4-FFF2-40B4-BE49-F238E27FC236}">
                <a16:creationId xmlns:a16="http://schemas.microsoft.com/office/drawing/2014/main" id="{E080F07A-3FA0-FDB6-55AA-4EAC59419D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05419" y="1798548"/>
            <a:ext cx="1151562" cy="1151562"/>
          </a:xfrm>
          <a:prstGeom prst="rect">
            <a:avLst/>
          </a:prstGeom>
        </p:spPr>
      </p:pic>
      <p:sp>
        <p:nvSpPr>
          <p:cNvPr id="7" name="Rectangle 6">
            <a:extLst>
              <a:ext uri="{FF2B5EF4-FFF2-40B4-BE49-F238E27FC236}">
                <a16:creationId xmlns:a16="http://schemas.microsoft.com/office/drawing/2014/main" id="{D4BB19B2-8B19-2D3C-FE8E-ECBC2475AD9C}"/>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‘MFA’ websites are often filled with spam, clickbait and stolen content which creates negative brand associations and wasted ad dollars</a:t>
            </a:r>
          </a:p>
        </p:txBody>
      </p:sp>
      <p:pic>
        <p:nvPicPr>
          <p:cNvPr id="15" name="Picture 14">
            <a:extLst>
              <a:ext uri="{FF2B5EF4-FFF2-40B4-BE49-F238E27FC236}">
                <a16:creationId xmlns:a16="http://schemas.microsoft.com/office/drawing/2014/main" id="{8CA51F80-E69D-0DB9-2934-01FC2255E30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6" name="Slide Number Placeholder 5">
            <a:extLst>
              <a:ext uri="{FF2B5EF4-FFF2-40B4-BE49-F238E27FC236}">
                <a16:creationId xmlns:a16="http://schemas.microsoft.com/office/drawing/2014/main" id="{3FD23A9A-25F4-A85C-ED0C-5248B2E4EE32}"/>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1CA752A3-7623-4380-51F1-BC59E89D207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522606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5ED1-B407-6F7B-7DBC-F0E6D3E0646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D52B117-51A7-5E2C-63C0-6FCF67930D7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685013"/>
            <a:ext cx="12191999" cy="5172987"/>
          </a:xfrm>
          <a:prstGeom prst="rect">
            <a:avLst/>
          </a:prstGeom>
        </p:spPr>
      </p:pic>
      <p:sp>
        <p:nvSpPr>
          <p:cNvPr id="8" name="Rectangle 7">
            <a:extLst>
              <a:ext uri="{FF2B5EF4-FFF2-40B4-BE49-F238E27FC236}">
                <a16:creationId xmlns:a16="http://schemas.microsoft.com/office/drawing/2014/main" id="{6C393AB3-0E40-6A97-2F04-7B35EAE77790}"/>
              </a:ext>
            </a:extLst>
          </p:cNvPr>
          <p:cNvSpPr/>
          <p:nvPr/>
        </p:nvSpPr>
        <p:spPr>
          <a:xfrm>
            <a:off x="0" y="1685013"/>
            <a:ext cx="12192000" cy="5172987"/>
          </a:xfrm>
          <a:prstGeom prst="rect">
            <a:avLst/>
          </a:prstGeom>
          <a:solidFill>
            <a:srgbClr val="1B1464">
              <a:alpha val="50196"/>
            </a:srgbClr>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FFE59D3-F600-1B1C-48D4-8A221755250E}"/>
              </a:ext>
            </a:extLst>
          </p:cNvPr>
          <p:cNvSpPr txBox="1"/>
          <p:nvPr/>
        </p:nvSpPr>
        <p:spPr>
          <a:xfrm>
            <a:off x="503715" y="6305471"/>
            <a:ext cx="1168828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Source: Bloomberg</a:t>
            </a:r>
            <a:r>
              <a:rPr lang="en-US" sz="800">
                <a:solidFill>
                  <a:schemeClr val="bg1"/>
                </a:solidFill>
                <a:latin typeface="Arial" panose="020B0604020202020204" pitchFamily="34" charset="0"/>
              </a:rPr>
              <a:t>, </a:t>
            </a:r>
            <a:r>
              <a:rPr lang="en-US" sz="800" i="1">
                <a:solidFill>
                  <a:schemeClr val="bg1"/>
                </a:solidFill>
                <a:latin typeface="Arial" panose="020B0604020202020204" pitchFamily="34" charset="0"/>
              </a:rPr>
              <a:t>Streaming Pirates Are Hollywood’s New Villains, </a:t>
            </a:r>
            <a:r>
              <a:rPr lang="en-US" sz="800">
                <a:solidFill>
                  <a:schemeClr val="bg1"/>
                </a:solidFill>
                <a:latin typeface="Arial" panose="020B0604020202020204" pitchFamily="34" charset="0"/>
              </a:rPr>
              <a:t>January 2024.</a:t>
            </a:r>
            <a:endParaRPr kumimoji="0" lang="en-US" sz="800" b="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95F5873E-08B4-EE0A-1278-3D29A0FFE7EB}"/>
              </a:ext>
            </a:extLst>
          </p:cNvPr>
          <p:cNvSpPr/>
          <p:nvPr/>
        </p:nvSpPr>
        <p:spPr>
          <a:xfrm>
            <a:off x="0" y="0"/>
            <a:ext cx="1508760"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Pirated Content</a:t>
            </a:r>
          </a:p>
        </p:txBody>
      </p:sp>
      <p:sp>
        <p:nvSpPr>
          <p:cNvPr id="11" name="Rectangle: Rounded Corners 10">
            <a:extLst>
              <a:ext uri="{FF2B5EF4-FFF2-40B4-BE49-F238E27FC236}">
                <a16:creationId xmlns:a16="http://schemas.microsoft.com/office/drawing/2014/main" id="{81CA34AD-5BD7-8EBD-1755-30DADEF46E83}"/>
              </a:ext>
            </a:extLst>
          </p:cNvPr>
          <p:cNvSpPr/>
          <p:nvPr/>
        </p:nvSpPr>
        <p:spPr>
          <a:xfrm>
            <a:off x="2701445" y="2251480"/>
            <a:ext cx="6789110" cy="3589020"/>
          </a:xfrm>
          <a:prstGeom prst="roundRect">
            <a:avLst>
              <a:gd name="adj" fmla="val 8811"/>
            </a:avLst>
          </a:prstGeom>
          <a:solidFill>
            <a:srgbClr val="FFFFFF">
              <a:alpha val="85098"/>
            </a:srgbClr>
          </a:solidFill>
          <a:ln w="3810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AF45EBA-5ED4-BDA3-172F-B39425CA531B}"/>
              </a:ext>
            </a:extLst>
          </p:cNvPr>
          <p:cNvSpPr txBox="1"/>
          <p:nvPr/>
        </p:nvSpPr>
        <p:spPr>
          <a:xfrm>
            <a:off x="2701443" y="2518469"/>
            <a:ext cx="6789109" cy="1415772"/>
          </a:xfrm>
          <a:prstGeom prst="rect">
            <a:avLst/>
          </a:prstGeom>
          <a:noFill/>
        </p:spPr>
        <p:txBody>
          <a:bodyPr wrap="square" rtlCol="0">
            <a:spAutoFit/>
          </a:bodyPr>
          <a:lstStyle/>
          <a:p>
            <a:pPr algn="ctr"/>
            <a:r>
              <a:rPr lang="en-US" sz="8600" b="1">
                <a:ln w="28575">
                  <a:solidFill>
                    <a:srgbClr val="1B1464"/>
                  </a:solidFill>
                </a:ln>
                <a:solidFill>
                  <a:srgbClr val="A343FF"/>
                </a:solidFill>
                <a:latin typeface="Arial" panose="020B0604020202020204" pitchFamily="34" charset="0"/>
                <a:cs typeface="Arial" panose="020B0604020202020204" pitchFamily="34" charset="0"/>
              </a:rPr>
              <a:t>$30 Billion</a:t>
            </a:r>
          </a:p>
        </p:txBody>
      </p:sp>
      <p:sp>
        <p:nvSpPr>
          <p:cNvPr id="13" name="TextBox 12">
            <a:extLst>
              <a:ext uri="{FF2B5EF4-FFF2-40B4-BE49-F238E27FC236}">
                <a16:creationId xmlns:a16="http://schemas.microsoft.com/office/drawing/2014/main" id="{8E11AC56-75BA-F783-546E-09F813829C8F}"/>
              </a:ext>
            </a:extLst>
          </p:cNvPr>
          <p:cNvSpPr txBox="1"/>
          <p:nvPr/>
        </p:nvSpPr>
        <p:spPr>
          <a:xfrm>
            <a:off x="2701444" y="4055522"/>
            <a:ext cx="6789110" cy="1477328"/>
          </a:xfrm>
          <a:prstGeom prst="rect">
            <a:avLst/>
          </a:prstGeom>
          <a:noFill/>
        </p:spPr>
        <p:txBody>
          <a:bodyPr wrap="square" rtlCol="0">
            <a:spAutoFit/>
          </a:bodyPr>
          <a:lstStyle/>
          <a:p>
            <a:pPr algn="ctr"/>
            <a:r>
              <a:rPr lang="en-US" sz="3000">
                <a:solidFill>
                  <a:srgbClr val="1B1464"/>
                </a:solidFill>
                <a:latin typeface="Arial" panose="020B0604020202020204" pitchFamily="34" charset="0"/>
                <a:cs typeface="Arial" panose="020B0604020202020204" pitchFamily="34" charset="0"/>
              </a:rPr>
              <a:t>in lost U.S. revenue from </a:t>
            </a:r>
            <a:r>
              <a:rPr lang="en-US" sz="3000" b="1">
                <a:solidFill>
                  <a:srgbClr val="A343FF"/>
                </a:solidFill>
                <a:latin typeface="Arial" panose="020B0604020202020204" pitchFamily="34" charset="0"/>
                <a:cs typeface="Arial" panose="020B0604020202020204" pitchFamily="34" charset="0"/>
              </a:rPr>
              <a:t>piracy</a:t>
            </a:r>
            <a:br>
              <a:rPr lang="en-US" sz="3000" b="1">
                <a:solidFill>
                  <a:srgbClr val="A343FF"/>
                </a:solidFill>
                <a:latin typeface="Arial" panose="020B0604020202020204" pitchFamily="34" charset="0"/>
                <a:cs typeface="Arial" panose="020B0604020202020204" pitchFamily="34" charset="0"/>
              </a:rPr>
            </a:br>
            <a:r>
              <a:rPr lang="en-US" sz="3000" b="1">
                <a:solidFill>
                  <a:srgbClr val="A343FF"/>
                </a:solidFill>
                <a:latin typeface="Arial" panose="020B0604020202020204" pitchFamily="34" charset="0"/>
                <a:cs typeface="Arial" panose="020B0604020202020204" pitchFamily="34" charset="0"/>
              </a:rPr>
              <a:t>&amp; illegal streaming, </a:t>
            </a:r>
            <a:r>
              <a:rPr lang="en-US" sz="3000">
                <a:solidFill>
                  <a:srgbClr val="1B1464"/>
                </a:solidFill>
                <a:latin typeface="Arial" panose="020B0604020202020204" pitchFamily="34" charset="0"/>
                <a:cs typeface="Arial" panose="020B0604020202020204" pitchFamily="34" charset="0"/>
              </a:rPr>
              <a:t>costing</a:t>
            </a:r>
            <a:br>
              <a:rPr lang="en-US" sz="3000">
                <a:solidFill>
                  <a:srgbClr val="1B1464"/>
                </a:solidFill>
                <a:latin typeface="Arial" panose="020B0604020202020204" pitchFamily="34" charset="0"/>
                <a:cs typeface="Arial" panose="020B0604020202020204" pitchFamily="34" charset="0"/>
              </a:rPr>
            </a:br>
            <a:r>
              <a:rPr lang="en-US" sz="3000">
                <a:solidFill>
                  <a:srgbClr val="1B1464"/>
                </a:solidFill>
                <a:latin typeface="Arial" panose="020B0604020202020204" pitchFamily="34" charset="0"/>
                <a:cs typeface="Arial" panose="020B0604020202020204" pitchFamily="34" charset="0"/>
              </a:rPr>
              <a:t>the country up to </a:t>
            </a:r>
            <a:r>
              <a:rPr lang="en-US" sz="3000" b="1">
                <a:solidFill>
                  <a:srgbClr val="A343FF"/>
                </a:solidFill>
                <a:latin typeface="Arial" panose="020B0604020202020204" pitchFamily="34" charset="0"/>
                <a:cs typeface="Arial" panose="020B0604020202020204" pitchFamily="34" charset="0"/>
              </a:rPr>
              <a:t>250,000 jobs</a:t>
            </a:r>
          </a:p>
        </p:txBody>
      </p:sp>
      <p:sp>
        <p:nvSpPr>
          <p:cNvPr id="3" name="Rectangle 2">
            <a:extLst>
              <a:ext uri="{FF2B5EF4-FFF2-40B4-BE49-F238E27FC236}">
                <a16:creationId xmlns:a16="http://schemas.microsoft.com/office/drawing/2014/main" id="{E687A39F-CDA7-8017-DEBD-D1255B9B70CF}"/>
              </a:ext>
            </a:extLst>
          </p:cNvPr>
          <p:cNvSpPr/>
          <p:nvPr/>
        </p:nvSpPr>
        <p:spPr>
          <a:xfrm>
            <a:off x="98323" y="460954"/>
            <a:ext cx="12093675"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Online piracy and illegal streaming cost content producers $30 billion annually which also impacts hundreds of thousands of jobs in the U.S.</a:t>
            </a:r>
          </a:p>
        </p:txBody>
      </p:sp>
      <p:pic>
        <p:nvPicPr>
          <p:cNvPr id="2" name="Picture 1">
            <a:extLst>
              <a:ext uri="{FF2B5EF4-FFF2-40B4-BE49-F238E27FC236}">
                <a16:creationId xmlns:a16="http://schemas.microsoft.com/office/drawing/2014/main" id="{6B6EEA34-8C80-A23C-D6CC-CD39B71A97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3A06F8BA-562F-83DD-02C3-5D8C58EEDC9E}"/>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281AA45D-E3ED-2DB1-CCFD-DD9BEBD457A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206611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EDBB3B54-1DFE-D5CB-8FC4-FE910CB8FF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CB4FDB1-D4B3-1DD0-8BC4-866367BD0C2D}"/>
              </a:ext>
            </a:extLst>
          </p:cNvPr>
          <p:cNvSpPr/>
          <p:nvPr/>
        </p:nvSpPr>
        <p:spPr>
          <a:xfrm>
            <a:off x="158653" y="1805980"/>
            <a:ext cx="2845626" cy="1394886"/>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B9054F87-E978-0BB2-A251-0D92042588D8}"/>
              </a:ext>
            </a:extLst>
          </p:cNvPr>
          <p:cNvSpPr txBox="1"/>
          <p:nvPr/>
        </p:nvSpPr>
        <p:spPr>
          <a:xfrm>
            <a:off x="179061" y="1831937"/>
            <a:ext cx="555864"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1</a:t>
            </a:r>
          </a:p>
        </p:txBody>
      </p:sp>
      <p:sp>
        <p:nvSpPr>
          <p:cNvPr id="20" name="Rectangle 19">
            <a:extLst>
              <a:ext uri="{FF2B5EF4-FFF2-40B4-BE49-F238E27FC236}">
                <a16:creationId xmlns:a16="http://schemas.microsoft.com/office/drawing/2014/main" id="{AC191688-FAB8-9AEE-7B26-F7E205A0FC54}"/>
              </a:ext>
            </a:extLst>
          </p:cNvPr>
          <p:cNvSpPr/>
          <p:nvPr/>
        </p:nvSpPr>
        <p:spPr>
          <a:xfrm>
            <a:off x="3192425" y="1805980"/>
            <a:ext cx="2845626" cy="1394886"/>
          </a:xfrm>
          <a:prstGeom prst="rect">
            <a:avLst/>
          </a:prstGeom>
          <a:solidFill>
            <a:srgbClr val="ED3C8D"/>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6F4BC8F2-4702-0328-AB4B-4AE9B4B5B487}"/>
              </a:ext>
            </a:extLst>
          </p:cNvPr>
          <p:cNvSpPr txBox="1"/>
          <p:nvPr/>
        </p:nvSpPr>
        <p:spPr>
          <a:xfrm>
            <a:off x="3225965" y="1831937"/>
            <a:ext cx="555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2</a:t>
            </a:r>
          </a:p>
        </p:txBody>
      </p:sp>
      <p:sp>
        <p:nvSpPr>
          <p:cNvPr id="24" name="Rectangle 23">
            <a:extLst>
              <a:ext uri="{FF2B5EF4-FFF2-40B4-BE49-F238E27FC236}">
                <a16:creationId xmlns:a16="http://schemas.microsoft.com/office/drawing/2014/main" id="{01AB8C52-88F0-8C70-198B-C34F3CD1EBEB}"/>
              </a:ext>
            </a:extLst>
          </p:cNvPr>
          <p:cNvSpPr/>
          <p:nvPr/>
        </p:nvSpPr>
        <p:spPr>
          <a:xfrm>
            <a:off x="6205806" y="1805980"/>
            <a:ext cx="2845626" cy="1394886"/>
          </a:xfrm>
          <a:prstGeom prst="rect">
            <a:avLst/>
          </a:prstGeom>
          <a:solidFill>
            <a:srgbClr val="4EBEA4"/>
          </a:solid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16B2D448-8EE1-2D32-871A-4972663E18A9}"/>
              </a:ext>
            </a:extLst>
          </p:cNvPr>
          <p:cNvSpPr txBox="1"/>
          <p:nvPr/>
        </p:nvSpPr>
        <p:spPr>
          <a:xfrm>
            <a:off x="6240706" y="1831937"/>
            <a:ext cx="555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3</a:t>
            </a:r>
          </a:p>
        </p:txBody>
      </p:sp>
      <p:sp>
        <p:nvSpPr>
          <p:cNvPr id="26" name="Rectangle 25">
            <a:extLst>
              <a:ext uri="{FF2B5EF4-FFF2-40B4-BE49-F238E27FC236}">
                <a16:creationId xmlns:a16="http://schemas.microsoft.com/office/drawing/2014/main" id="{F43F60CF-0D80-F153-4CE5-89E78DC79A8B}"/>
              </a:ext>
            </a:extLst>
          </p:cNvPr>
          <p:cNvSpPr/>
          <p:nvPr/>
        </p:nvSpPr>
        <p:spPr>
          <a:xfrm>
            <a:off x="9203345" y="1805980"/>
            <a:ext cx="2845626" cy="1394886"/>
          </a:xfrm>
          <a:prstGeom prst="rect">
            <a:avLst/>
          </a:prstGeom>
          <a:solidFill>
            <a:srgbClr val="A343FF"/>
          </a:solidFill>
          <a:ln w="57150">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57EBC080-4B15-2F0C-10F8-DC7D873599CD}"/>
              </a:ext>
            </a:extLst>
          </p:cNvPr>
          <p:cNvSpPr txBox="1"/>
          <p:nvPr/>
        </p:nvSpPr>
        <p:spPr>
          <a:xfrm>
            <a:off x="9234588" y="1831937"/>
            <a:ext cx="555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4</a:t>
            </a:r>
          </a:p>
        </p:txBody>
      </p:sp>
      <p:sp>
        <p:nvSpPr>
          <p:cNvPr id="34" name="Rectangle 33">
            <a:extLst>
              <a:ext uri="{FF2B5EF4-FFF2-40B4-BE49-F238E27FC236}">
                <a16:creationId xmlns:a16="http://schemas.microsoft.com/office/drawing/2014/main" id="{EBE78832-C2D2-D18A-D89B-E1366F5EFC9F}"/>
              </a:ext>
            </a:extLst>
          </p:cNvPr>
          <p:cNvSpPr/>
          <p:nvPr/>
        </p:nvSpPr>
        <p:spPr>
          <a:xfrm>
            <a:off x="162516" y="3279868"/>
            <a:ext cx="2837901" cy="478213"/>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51% </a:t>
            </a:r>
            <a:r>
              <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of internet traffic is non-human, </a:t>
            </a:r>
            <a:r>
              <a:rPr kumimoji="0" lang="en-US" sz="1200" b="1" i="1"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37%</a:t>
            </a:r>
            <a:r>
              <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 is ‘bad bots’</a:t>
            </a:r>
          </a:p>
        </p:txBody>
      </p:sp>
      <p:sp>
        <p:nvSpPr>
          <p:cNvPr id="35" name="Rectangle 34">
            <a:extLst>
              <a:ext uri="{FF2B5EF4-FFF2-40B4-BE49-F238E27FC236}">
                <a16:creationId xmlns:a16="http://schemas.microsoft.com/office/drawing/2014/main" id="{01D5CA78-21D7-CA1C-3CE7-4D763C3E5B53}"/>
              </a:ext>
            </a:extLst>
          </p:cNvPr>
          <p:cNvSpPr/>
          <p:nvPr/>
        </p:nvSpPr>
        <p:spPr>
          <a:xfrm>
            <a:off x="162516" y="3825056"/>
            <a:ext cx="2837901" cy="478213"/>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One in 10 </a:t>
            </a:r>
            <a:r>
              <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Instagram accounts </a:t>
            </a:r>
            <a:br>
              <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are fake (</a:t>
            </a:r>
            <a:r>
              <a:rPr kumimoji="0" lang="en-US" sz="1200" b="1" i="1"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95 Million </a:t>
            </a:r>
            <a:r>
              <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bots)</a:t>
            </a:r>
          </a:p>
        </p:txBody>
      </p:sp>
      <p:sp>
        <p:nvSpPr>
          <p:cNvPr id="36" name="Rectangle 35">
            <a:extLst>
              <a:ext uri="{FF2B5EF4-FFF2-40B4-BE49-F238E27FC236}">
                <a16:creationId xmlns:a16="http://schemas.microsoft.com/office/drawing/2014/main" id="{13F06C33-80BA-AA59-8BB3-97D136C8B8AC}"/>
              </a:ext>
            </a:extLst>
          </p:cNvPr>
          <p:cNvSpPr/>
          <p:nvPr/>
        </p:nvSpPr>
        <p:spPr>
          <a:xfrm>
            <a:off x="162516" y="4362617"/>
            <a:ext cx="2837901" cy="478213"/>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5C143B25-778D-746A-6BE1-4FDD8E9FA848}"/>
              </a:ext>
            </a:extLst>
          </p:cNvPr>
          <p:cNvSpPr/>
          <p:nvPr/>
        </p:nvSpPr>
        <p:spPr>
          <a:xfrm>
            <a:off x="3196288" y="3825056"/>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Over $1 out of every $5 </a:t>
            </a:r>
            <a:r>
              <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spent on digital ads is fraudulent  </a:t>
            </a:r>
          </a:p>
        </p:txBody>
      </p:sp>
      <p:sp>
        <p:nvSpPr>
          <p:cNvPr id="55" name="Rectangle 54">
            <a:extLst>
              <a:ext uri="{FF2B5EF4-FFF2-40B4-BE49-F238E27FC236}">
                <a16:creationId xmlns:a16="http://schemas.microsoft.com/office/drawing/2014/main" id="{CE367F34-41ED-9DC0-B088-F27976DA6139}"/>
              </a:ext>
            </a:extLst>
          </p:cNvPr>
          <p:cNvSpPr/>
          <p:nvPr/>
        </p:nvSpPr>
        <p:spPr>
          <a:xfrm>
            <a:off x="3196288" y="4362617"/>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endParaRPr>
          </a:p>
        </p:txBody>
      </p:sp>
      <p:sp>
        <p:nvSpPr>
          <p:cNvPr id="63" name="Rectangle 62">
            <a:extLst>
              <a:ext uri="{FF2B5EF4-FFF2-40B4-BE49-F238E27FC236}">
                <a16:creationId xmlns:a16="http://schemas.microsoft.com/office/drawing/2014/main" id="{3C70D680-5800-2A47-B45B-E4CBBF1AA54C}"/>
              </a:ext>
            </a:extLst>
          </p:cNvPr>
          <p:cNvSpPr/>
          <p:nvPr/>
        </p:nvSpPr>
        <p:spPr>
          <a:xfrm>
            <a:off x="3196288" y="4893493"/>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endParaRPr>
          </a:p>
        </p:txBody>
      </p:sp>
      <p:sp>
        <p:nvSpPr>
          <p:cNvPr id="64" name="Rectangle 63">
            <a:extLst>
              <a:ext uri="{FF2B5EF4-FFF2-40B4-BE49-F238E27FC236}">
                <a16:creationId xmlns:a16="http://schemas.microsoft.com/office/drawing/2014/main" id="{4F14C532-9AE3-7075-0CF4-F32532F32D05}"/>
              </a:ext>
            </a:extLst>
          </p:cNvPr>
          <p:cNvSpPr/>
          <p:nvPr/>
        </p:nvSpPr>
        <p:spPr>
          <a:xfrm>
            <a:off x="3196288" y="5429293"/>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One fraud led to </a:t>
            </a:r>
            <a:r>
              <a:rPr kumimoji="0" lang="en-US" sz="1200" b="1" i="1"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50MM</a:t>
            </a:r>
            <a:r>
              <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 mobile app downloads across 180 scam apps </a:t>
            </a:r>
          </a:p>
        </p:txBody>
      </p:sp>
      <p:sp>
        <p:nvSpPr>
          <p:cNvPr id="65" name="Rectangle 64">
            <a:extLst>
              <a:ext uri="{FF2B5EF4-FFF2-40B4-BE49-F238E27FC236}">
                <a16:creationId xmlns:a16="http://schemas.microsoft.com/office/drawing/2014/main" id="{0ACA968E-08EA-BAE6-E21C-F96B469B2A6E}"/>
              </a:ext>
            </a:extLst>
          </p:cNvPr>
          <p:cNvSpPr/>
          <p:nvPr/>
        </p:nvSpPr>
        <p:spPr>
          <a:xfrm>
            <a:off x="3196288" y="5969542"/>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45% </a:t>
            </a:r>
            <a:r>
              <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of consumers have installed or used an ad blocker</a:t>
            </a:r>
          </a:p>
        </p:txBody>
      </p:sp>
      <p:sp>
        <p:nvSpPr>
          <p:cNvPr id="68" name="Rectangle 67">
            <a:extLst>
              <a:ext uri="{FF2B5EF4-FFF2-40B4-BE49-F238E27FC236}">
                <a16:creationId xmlns:a16="http://schemas.microsoft.com/office/drawing/2014/main" id="{0FCF3074-6702-64D1-7C19-DD9CC21A1D7E}"/>
              </a:ext>
            </a:extLst>
          </p:cNvPr>
          <p:cNvSpPr/>
          <p:nvPr/>
        </p:nvSpPr>
        <p:spPr>
          <a:xfrm>
            <a:off x="6209669" y="3279868"/>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endParaRPr>
          </a:p>
        </p:txBody>
      </p:sp>
      <p:sp>
        <p:nvSpPr>
          <p:cNvPr id="69" name="Rectangle 68">
            <a:extLst>
              <a:ext uri="{FF2B5EF4-FFF2-40B4-BE49-F238E27FC236}">
                <a16:creationId xmlns:a16="http://schemas.microsoft.com/office/drawing/2014/main" id="{0F12F406-2A44-95B1-6D82-A8C2C4F22617}"/>
              </a:ext>
            </a:extLst>
          </p:cNvPr>
          <p:cNvSpPr/>
          <p:nvPr/>
        </p:nvSpPr>
        <p:spPr>
          <a:xfrm>
            <a:off x="6209669" y="3825056"/>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$1.9B </a:t>
            </a:r>
            <a:r>
              <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in consumer losses from</a:t>
            </a:r>
            <a:br>
              <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social media scams in 2024 </a:t>
            </a:r>
          </a:p>
        </p:txBody>
      </p:sp>
      <p:sp>
        <p:nvSpPr>
          <p:cNvPr id="71" name="Rectangle 70">
            <a:extLst>
              <a:ext uri="{FF2B5EF4-FFF2-40B4-BE49-F238E27FC236}">
                <a16:creationId xmlns:a16="http://schemas.microsoft.com/office/drawing/2014/main" id="{07C83D2C-9AE4-293B-9335-814E98BABF95}"/>
              </a:ext>
            </a:extLst>
          </p:cNvPr>
          <p:cNvSpPr/>
          <p:nvPr/>
        </p:nvSpPr>
        <p:spPr>
          <a:xfrm>
            <a:off x="6209669" y="4893493"/>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4C21629D-5523-0147-384A-37CBB5316DF5}"/>
              </a:ext>
            </a:extLst>
          </p:cNvPr>
          <p:cNvSpPr/>
          <p:nvPr/>
        </p:nvSpPr>
        <p:spPr>
          <a:xfrm>
            <a:off x="6209669" y="4362617"/>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endParaRPr>
          </a:p>
        </p:txBody>
      </p:sp>
      <p:sp>
        <p:nvSpPr>
          <p:cNvPr id="76" name="Rectangle 75">
            <a:extLst>
              <a:ext uri="{FF2B5EF4-FFF2-40B4-BE49-F238E27FC236}">
                <a16:creationId xmlns:a16="http://schemas.microsoft.com/office/drawing/2014/main" id="{BE939187-CB1F-CDC9-A791-BE38AB34279D}"/>
              </a:ext>
            </a:extLst>
          </p:cNvPr>
          <p:cNvSpPr/>
          <p:nvPr/>
        </p:nvSpPr>
        <p:spPr>
          <a:xfrm>
            <a:off x="6209669" y="5429293"/>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21%</a:t>
            </a:r>
            <a:r>
              <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 of online counterfeit goods cases now start on social media</a:t>
            </a:r>
          </a:p>
        </p:txBody>
      </p:sp>
      <p:sp>
        <p:nvSpPr>
          <p:cNvPr id="77" name="Rectangle 76">
            <a:extLst>
              <a:ext uri="{FF2B5EF4-FFF2-40B4-BE49-F238E27FC236}">
                <a16:creationId xmlns:a16="http://schemas.microsoft.com/office/drawing/2014/main" id="{729EC068-9FB2-5CC3-3A3B-90DA82E7F325}"/>
              </a:ext>
            </a:extLst>
          </p:cNvPr>
          <p:cNvSpPr/>
          <p:nvPr/>
        </p:nvSpPr>
        <p:spPr>
          <a:xfrm>
            <a:off x="6209669" y="5969542"/>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TikTok Shop faces deluge of </a:t>
            </a:r>
            <a:r>
              <a:rPr kumimoji="0" lang="en-US" sz="1200" b="1" i="1"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70MM</a:t>
            </a:r>
            <a:r>
              <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 products that violated its terms</a:t>
            </a:r>
          </a:p>
        </p:txBody>
      </p:sp>
      <p:sp>
        <p:nvSpPr>
          <p:cNvPr id="78" name="Rectangle 77">
            <a:extLst>
              <a:ext uri="{FF2B5EF4-FFF2-40B4-BE49-F238E27FC236}">
                <a16:creationId xmlns:a16="http://schemas.microsoft.com/office/drawing/2014/main" id="{60CB9C3F-62F5-E630-0237-EFAFAA86D23C}"/>
              </a:ext>
            </a:extLst>
          </p:cNvPr>
          <p:cNvSpPr/>
          <p:nvPr/>
        </p:nvSpPr>
        <p:spPr>
          <a:xfrm>
            <a:off x="9207208" y="3279868"/>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endParaRPr>
          </a:p>
        </p:txBody>
      </p:sp>
      <p:sp>
        <p:nvSpPr>
          <p:cNvPr id="79" name="Rectangle 78">
            <a:extLst>
              <a:ext uri="{FF2B5EF4-FFF2-40B4-BE49-F238E27FC236}">
                <a16:creationId xmlns:a16="http://schemas.microsoft.com/office/drawing/2014/main" id="{4AE67A1C-CCB3-6064-2A0B-278B976C9524}"/>
              </a:ext>
            </a:extLst>
          </p:cNvPr>
          <p:cNvSpPr/>
          <p:nvPr/>
        </p:nvSpPr>
        <p:spPr>
          <a:xfrm>
            <a:off x="9207208" y="3825056"/>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endParaRPr>
          </a:p>
        </p:txBody>
      </p:sp>
      <p:sp>
        <p:nvSpPr>
          <p:cNvPr id="80" name="Rectangle 79">
            <a:extLst>
              <a:ext uri="{FF2B5EF4-FFF2-40B4-BE49-F238E27FC236}">
                <a16:creationId xmlns:a16="http://schemas.microsoft.com/office/drawing/2014/main" id="{997AEA52-E65A-0AC8-F642-2A49956632C2}"/>
              </a:ext>
            </a:extLst>
          </p:cNvPr>
          <p:cNvSpPr/>
          <p:nvPr/>
        </p:nvSpPr>
        <p:spPr>
          <a:xfrm>
            <a:off x="9207208" y="4362617"/>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endParaRPr>
          </a:p>
        </p:txBody>
      </p:sp>
      <p:sp>
        <p:nvSpPr>
          <p:cNvPr id="81" name="Rectangle 80">
            <a:extLst>
              <a:ext uri="{FF2B5EF4-FFF2-40B4-BE49-F238E27FC236}">
                <a16:creationId xmlns:a16="http://schemas.microsoft.com/office/drawing/2014/main" id="{DF13BE86-2A99-D980-67FE-54112AA683EB}"/>
              </a:ext>
            </a:extLst>
          </p:cNvPr>
          <p:cNvSpPr/>
          <p:nvPr/>
        </p:nvSpPr>
        <p:spPr>
          <a:xfrm>
            <a:off x="9207208" y="4893493"/>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$1.7B </a:t>
            </a:r>
            <a:r>
              <a:rPr kumimoji="0" lang="en-US" sz="12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estimated ad spend lost to ‘Made-For-Advertising’ sites in 2024</a:t>
            </a:r>
          </a:p>
        </p:txBody>
      </p:sp>
      <p:sp>
        <p:nvSpPr>
          <p:cNvPr id="82" name="Rectangle 81">
            <a:extLst>
              <a:ext uri="{FF2B5EF4-FFF2-40B4-BE49-F238E27FC236}">
                <a16:creationId xmlns:a16="http://schemas.microsoft.com/office/drawing/2014/main" id="{AD1F441B-97C0-627E-902A-37CE81DA9D5C}"/>
              </a:ext>
            </a:extLst>
          </p:cNvPr>
          <p:cNvSpPr/>
          <p:nvPr/>
        </p:nvSpPr>
        <p:spPr>
          <a:xfrm>
            <a:off x="9207208" y="5429293"/>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$30B </a:t>
            </a:r>
            <a:r>
              <a:rPr kumimoji="0" lang="en-US" sz="12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in lost U.S. revenue from piracy &amp; illegal streaming</a:t>
            </a:r>
          </a:p>
        </p:txBody>
      </p:sp>
      <p:sp>
        <p:nvSpPr>
          <p:cNvPr id="8" name="TextBox 7">
            <a:extLst>
              <a:ext uri="{FF2B5EF4-FFF2-40B4-BE49-F238E27FC236}">
                <a16:creationId xmlns:a16="http://schemas.microsoft.com/office/drawing/2014/main" id="{B934C39F-A575-B4BC-566B-DE8610BE176C}"/>
              </a:ext>
            </a:extLst>
          </p:cNvPr>
          <p:cNvSpPr txBox="1"/>
          <p:nvPr/>
        </p:nvSpPr>
        <p:spPr>
          <a:xfrm>
            <a:off x="158653" y="2151041"/>
            <a:ext cx="2845626" cy="9079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a:ln>
                  <a:noFill/>
                </a:ln>
                <a:solidFill>
                  <a:prstClr val="white"/>
                </a:solidFill>
                <a:effectLst/>
                <a:uLnTx/>
                <a:uFillTx/>
                <a:latin typeface="Arial" panose="020B0604020202020204" pitchFamily="34" charset="0"/>
                <a:ea typeface="+mn-ea"/>
                <a:cs typeface="+mn-cs"/>
              </a:rPr>
              <a:t>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many people</a:t>
            </a:r>
            <a:b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online are fake? </a:t>
            </a: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8B9A7BF9-816F-CE36-64DD-12CED458E616}"/>
              </a:ext>
            </a:extLst>
          </p:cNvPr>
          <p:cNvSpPr txBox="1"/>
          <p:nvPr/>
        </p:nvSpPr>
        <p:spPr>
          <a:xfrm>
            <a:off x="3192425" y="2151041"/>
            <a:ext cx="2845626" cy="9079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a:ln>
                  <a:noFill/>
                </a:ln>
                <a:solidFill>
                  <a:prstClr val="white"/>
                </a:solidFill>
                <a:effectLst/>
                <a:uLnTx/>
                <a:uFillTx/>
                <a:latin typeface="Arial" panose="020B0604020202020204" pitchFamily="34" charset="0"/>
                <a:ea typeface="+mn-ea"/>
                <a:cs typeface="+mn-cs"/>
              </a:rPr>
              <a:t>Advertising</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much ad inventory </a:t>
            </a:r>
            <a:b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is fake?</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4A22380-B2C7-D100-C10C-081FF2D9F856}"/>
              </a:ext>
            </a:extLst>
          </p:cNvPr>
          <p:cNvSpPr txBox="1"/>
          <p:nvPr/>
        </p:nvSpPr>
        <p:spPr>
          <a:xfrm>
            <a:off x="6018211" y="2151041"/>
            <a:ext cx="3220816" cy="9079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a:ln>
                  <a:noFill/>
                </a:ln>
                <a:solidFill>
                  <a:prstClr val="white"/>
                </a:solidFill>
                <a:effectLst/>
                <a:uLnTx/>
                <a:uFillTx/>
                <a:latin typeface="Arial" panose="020B0604020202020204" pitchFamily="34" charset="0"/>
                <a:ea typeface="+mn-ea"/>
                <a:cs typeface="+mn-cs"/>
              </a:rPr>
              <a:t>Products &amp; Services</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many products, services and ads online are fake?</a:t>
            </a:r>
          </a:p>
        </p:txBody>
      </p:sp>
      <p:sp>
        <p:nvSpPr>
          <p:cNvPr id="11" name="TextBox 10">
            <a:extLst>
              <a:ext uri="{FF2B5EF4-FFF2-40B4-BE49-F238E27FC236}">
                <a16:creationId xmlns:a16="http://schemas.microsoft.com/office/drawing/2014/main" id="{1A78099A-CF07-DC89-CAB0-BFAB811BD6DC}"/>
              </a:ext>
            </a:extLst>
          </p:cNvPr>
          <p:cNvSpPr txBox="1"/>
          <p:nvPr/>
        </p:nvSpPr>
        <p:spPr>
          <a:xfrm>
            <a:off x="9215068" y="2151041"/>
            <a:ext cx="2822180" cy="9079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a:ln>
                  <a:noFill/>
                </a:ln>
                <a:solidFill>
                  <a:prstClr val="white"/>
                </a:solidFill>
                <a:effectLst/>
                <a:uLnTx/>
                <a:uFillTx/>
                <a:latin typeface="Arial" panose="020B0604020202020204" pitchFamily="34" charset="0"/>
                <a:ea typeface="+mn-ea"/>
                <a:cs typeface="+mn-cs"/>
              </a:rPr>
              <a:t>Content</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much online</a:t>
            </a:r>
            <a:b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content is fake?</a:t>
            </a:r>
          </a:p>
        </p:txBody>
      </p:sp>
      <p:sp>
        <p:nvSpPr>
          <p:cNvPr id="3" name="Rectangle 2">
            <a:extLst>
              <a:ext uri="{FF2B5EF4-FFF2-40B4-BE49-F238E27FC236}">
                <a16:creationId xmlns:a16="http://schemas.microsoft.com/office/drawing/2014/main" id="{1A4356A3-4665-B8F3-7612-E0D68D83A211}"/>
              </a:ext>
            </a:extLst>
          </p:cNvPr>
          <p:cNvSpPr/>
          <p:nvPr/>
        </p:nvSpPr>
        <p:spPr>
          <a:xfrm>
            <a:off x="3196288" y="3279868"/>
            <a:ext cx="2853743"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$44.8 billion </a:t>
            </a:r>
            <a:r>
              <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is spent on ‘undefined platforms’ through Google</a:t>
            </a:r>
          </a:p>
        </p:txBody>
      </p:sp>
      <p:sp>
        <p:nvSpPr>
          <p:cNvPr id="13" name="TextBox 12">
            <a:extLst>
              <a:ext uri="{FF2B5EF4-FFF2-40B4-BE49-F238E27FC236}">
                <a16:creationId xmlns:a16="http://schemas.microsoft.com/office/drawing/2014/main" id="{89F9A901-43DB-C67F-D879-AF8D02811909}"/>
              </a:ext>
            </a:extLst>
          </p:cNvPr>
          <p:cNvSpPr txBox="1"/>
          <p:nvPr/>
        </p:nvSpPr>
        <p:spPr>
          <a:xfrm>
            <a:off x="152671" y="4369333"/>
            <a:ext cx="2857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BFF2"/>
                </a:solidFill>
                <a:effectLst/>
                <a:uLnTx/>
                <a:uFillTx/>
                <a:latin typeface="Arial" panose="020B0604020202020204" pitchFamily="34" charset="0"/>
                <a:ea typeface="+mn-ea"/>
                <a:cs typeface="+mn-cs"/>
              </a:rPr>
              <a:t>4.3 billion </a:t>
            </a:r>
            <a:r>
              <a:rPr kumimoji="0" lang="en-US" sz="1200" b="1" i="0" u="none" strike="noStrike" kern="1200" cap="none" spc="0" normalizeH="0" baseline="0" noProof="0">
                <a:ln>
                  <a:noFill/>
                </a:ln>
                <a:solidFill>
                  <a:srgbClr val="00BFF2"/>
                </a:solidFill>
                <a:effectLst/>
                <a:uLnTx/>
                <a:uFillTx/>
                <a:latin typeface="Arial" panose="020B0604020202020204" pitchFamily="34" charset="0"/>
                <a:ea typeface="+mn-ea"/>
                <a:cs typeface="+mn-cs"/>
              </a:rPr>
              <a:t>fake accounts were banned by Facebook in 2024</a:t>
            </a:r>
          </a:p>
        </p:txBody>
      </p:sp>
      <p:sp>
        <p:nvSpPr>
          <p:cNvPr id="14" name="TextBox 13">
            <a:extLst>
              <a:ext uri="{FF2B5EF4-FFF2-40B4-BE49-F238E27FC236}">
                <a16:creationId xmlns:a16="http://schemas.microsoft.com/office/drawing/2014/main" id="{D2C25F33-019F-9667-0195-DC1BF99F0048}"/>
              </a:ext>
            </a:extLst>
          </p:cNvPr>
          <p:cNvSpPr txBox="1"/>
          <p:nvPr/>
        </p:nvSpPr>
        <p:spPr>
          <a:xfrm>
            <a:off x="6199825" y="4900055"/>
            <a:ext cx="2857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EBEA4"/>
                </a:solidFill>
                <a:effectLst/>
                <a:uLnTx/>
                <a:uFillTx/>
                <a:latin typeface="Arial" panose="020B0604020202020204" pitchFamily="34" charset="0"/>
                <a:ea typeface="+mn-ea"/>
                <a:cs typeface="+mn-cs"/>
              </a:rPr>
              <a:t>$16 Billion </a:t>
            </a:r>
            <a:r>
              <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mn-cs"/>
              </a:rPr>
              <a:t>of Meta’s revenue came from scam ads and banned goods</a:t>
            </a:r>
          </a:p>
        </p:txBody>
      </p:sp>
      <p:sp>
        <p:nvSpPr>
          <p:cNvPr id="15" name="Rectangle 14">
            <a:extLst>
              <a:ext uri="{FF2B5EF4-FFF2-40B4-BE49-F238E27FC236}">
                <a16:creationId xmlns:a16="http://schemas.microsoft.com/office/drawing/2014/main" id="{63CE7803-CD9D-61FC-5010-03369A2008A7}"/>
              </a:ext>
            </a:extLst>
          </p:cNvPr>
          <p:cNvSpPr/>
          <p:nvPr/>
        </p:nvSpPr>
        <p:spPr>
          <a:xfrm>
            <a:off x="277090" y="428839"/>
            <a:ext cx="1191491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Uncovering 20 Realities Across the Four Main Components of the Internet</a:t>
            </a:r>
            <a:endParaRPr kumimoji="0" lang="en-US" sz="2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66DD8393-F5FA-2670-A676-07039A25C159}"/>
              </a:ext>
            </a:extLst>
          </p:cNvPr>
          <p:cNvSpPr txBox="1"/>
          <p:nvPr/>
        </p:nvSpPr>
        <p:spPr>
          <a:xfrm>
            <a:off x="3169897" y="4383265"/>
            <a:ext cx="29738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Social media is most vulnerable </a:t>
            </a:r>
            <a:r>
              <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to fraud, says 59% of ad industry</a:t>
            </a:r>
          </a:p>
        </p:txBody>
      </p:sp>
      <p:sp>
        <p:nvSpPr>
          <p:cNvPr id="22" name="TextBox 21">
            <a:extLst>
              <a:ext uri="{FF2B5EF4-FFF2-40B4-BE49-F238E27FC236}">
                <a16:creationId xmlns:a16="http://schemas.microsoft.com/office/drawing/2014/main" id="{2B4CC11F-B52C-0E54-4660-156F24B01E3E}"/>
              </a:ext>
            </a:extLst>
          </p:cNvPr>
          <p:cNvSpPr txBox="1"/>
          <p:nvPr/>
        </p:nvSpPr>
        <p:spPr>
          <a:xfrm>
            <a:off x="3112258" y="4897658"/>
            <a:ext cx="29837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26% </a:t>
            </a:r>
            <a:r>
              <a:rPr kumimoji="0" lang="en-US" sz="12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of programmatic digital ad spend is on unproductive media </a:t>
            </a:r>
          </a:p>
        </p:txBody>
      </p:sp>
      <p:sp>
        <p:nvSpPr>
          <p:cNvPr id="28" name="TextBox 27">
            <a:extLst>
              <a:ext uri="{FF2B5EF4-FFF2-40B4-BE49-F238E27FC236}">
                <a16:creationId xmlns:a16="http://schemas.microsoft.com/office/drawing/2014/main" id="{7B3A955B-9663-8224-5D09-929F99476765}"/>
              </a:ext>
            </a:extLst>
          </p:cNvPr>
          <p:cNvSpPr txBox="1"/>
          <p:nvPr/>
        </p:nvSpPr>
        <p:spPr>
          <a:xfrm>
            <a:off x="6143797" y="4369333"/>
            <a:ext cx="298374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70%</a:t>
            </a:r>
            <a:r>
              <a:rPr kumimoji="0" lang="it-IT"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 of new FB &amp; Insta advertisers were promoting scams or bad goods</a:t>
            </a:r>
            <a:endPar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101E5F76-5CCE-E779-C8AB-EC9D702EB416}"/>
              </a:ext>
            </a:extLst>
          </p:cNvPr>
          <p:cNvSpPr txBox="1"/>
          <p:nvPr/>
        </p:nvSpPr>
        <p:spPr>
          <a:xfrm>
            <a:off x="9127540" y="3301332"/>
            <a:ext cx="298374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33MM</a:t>
            </a:r>
            <a:r>
              <a:rPr kumimoji="0" lang="en-US" sz="12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 videos removed from YouTube for spam, misleading and scams</a:t>
            </a:r>
          </a:p>
        </p:txBody>
      </p:sp>
      <p:sp>
        <p:nvSpPr>
          <p:cNvPr id="32" name="TextBox 31">
            <a:extLst>
              <a:ext uri="{FF2B5EF4-FFF2-40B4-BE49-F238E27FC236}">
                <a16:creationId xmlns:a16="http://schemas.microsoft.com/office/drawing/2014/main" id="{C4C9A968-00B2-E505-F68E-394CB1072CC4}"/>
              </a:ext>
            </a:extLst>
          </p:cNvPr>
          <p:cNvSpPr txBox="1"/>
          <p:nvPr/>
        </p:nvSpPr>
        <p:spPr>
          <a:xfrm>
            <a:off x="9095092" y="4374241"/>
            <a:ext cx="305095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33%</a:t>
            </a:r>
            <a:r>
              <a:rPr kumimoji="0" lang="en-US" sz="12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 of consumers believe they have been targeted by a deepfake scam</a:t>
            </a:r>
          </a:p>
        </p:txBody>
      </p:sp>
      <p:sp>
        <p:nvSpPr>
          <p:cNvPr id="19" name="TextBox 18">
            <a:extLst>
              <a:ext uri="{FF2B5EF4-FFF2-40B4-BE49-F238E27FC236}">
                <a16:creationId xmlns:a16="http://schemas.microsoft.com/office/drawing/2014/main" id="{DBE3E4E0-4A0B-1170-C426-2C01B5803901}"/>
              </a:ext>
            </a:extLst>
          </p:cNvPr>
          <p:cNvSpPr txBox="1"/>
          <p:nvPr/>
        </p:nvSpPr>
        <p:spPr>
          <a:xfrm>
            <a:off x="9158092" y="3825500"/>
            <a:ext cx="292263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Although difficult to quantify, the internet has been flooded by </a:t>
            </a:r>
            <a:r>
              <a:rPr kumimoji="0" lang="en-US" sz="1200" b="1" i="1"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‘AI slop’</a:t>
            </a:r>
          </a:p>
        </p:txBody>
      </p:sp>
      <p:sp>
        <p:nvSpPr>
          <p:cNvPr id="6" name="TextBox 5">
            <a:extLst>
              <a:ext uri="{FF2B5EF4-FFF2-40B4-BE49-F238E27FC236}">
                <a16:creationId xmlns:a16="http://schemas.microsoft.com/office/drawing/2014/main" id="{809D3E87-DF6A-49DD-734C-D7D6A08D1435}"/>
              </a:ext>
            </a:extLst>
          </p:cNvPr>
          <p:cNvSpPr txBox="1"/>
          <p:nvPr/>
        </p:nvSpPr>
        <p:spPr>
          <a:xfrm>
            <a:off x="6143797" y="3291500"/>
            <a:ext cx="298374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73%</a:t>
            </a:r>
            <a:r>
              <a:rPr kumimoji="0" lang="en-US" sz="12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 of adults have experienced at least one online scam or attack  </a:t>
            </a:r>
          </a:p>
        </p:txBody>
      </p:sp>
      <p:pic>
        <p:nvPicPr>
          <p:cNvPr id="2" name="Picture 1">
            <a:extLst>
              <a:ext uri="{FF2B5EF4-FFF2-40B4-BE49-F238E27FC236}">
                <a16:creationId xmlns:a16="http://schemas.microsoft.com/office/drawing/2014/main" id="{0F769541-27A1-CA2F-B443-7FE6749737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AAB06D63-085A-7056-83BD-4FEC8DB5A30D}"/>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D94F7E17-AC1C-D56F-3AE4-54F6AE489FFF}"/>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116435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a:extLst>
            <a:ext uri="{FF2B5EF4-FFF2-40B4-BE49-F238E27FC236}">
              <a16:creationId xmlns:a16="http://schemas.microsoft.com/office/drawing/2014/main" id="{CA61D205-8D96-00F0-9C7C-A8C02CDFEC7D}"/>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C86F47D-9F56-FE04-5F1D-551BF8998A5C}"/>
              </a:ext>
            </a:extLst>
          </p:cNvPr>
          <p:cNvSpPr/>
          <p:nvPr/>
        </p:nvSpPr>
        <p:spPr>
          <a:xfrm>
            <a:off x="158060" y="2400713"/>
            <a:ext cx="2845626" cy="3161887"/>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C0E20E4C-45FE-AE3C-8E48-58EECF2D1B8F}"/>
              </a:ext>
            </a:extLst>
          </p:cNvPr>
          <p:cNvSpPr txBox="1"/>
          <p:nvPr/>
        </p:nvSpPr>
        <p:spPr>
          <a:xfrm>
            <a:off x="180103" y="2435939"/>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solidFill>
                <a:effectLst/>
                <a:uLnTx/>
                <a:uFillTx/>
                <a:latin typeface="Arial" panose="020B0604020202020204" pitchFamily="34" charset="0"/>
                <a:ea typeface="+mn-ea"/>
                <a:cs typeface="+mn-cs"/>
              </a:rPr>
              <a:t>1</a:t>
            </a:r>
          </a:p>
        </p:txBody>
      </p:sp>
      <p:sp>
        <p:nvSpPr>
          <p:cNvPr id="22" name="TextBox 21">
            <a:extLst>
              <a:ext uri="{FF2B5EF4-FFF2-40B4-BE49-F238E27FC236}">
                <a16:creationId xmlns:a16="http://schemas.microsoft.com/office/drawing/2014/main" id="{49647B7E-937E-5DF6-6083-1BE4059979D9}"/>
              </a:ext>
            </a:extLst>
          </p:cNvPr>
          <p:cNvSpPr txBox="1"/>
          <p:nvPr/>
        </p:nvSpPr>
        <p:spPr>
          <a:xfrm>
            <a:off x="158060" y="4423559"/>
            <a:ext cx="2845626" cy="907941"/>
          </a:xfrm>
          <a:prstGeom prst="rect">
            <a:avLst/>
          </a:prstGeom>
          <a:noFill/>
        </p:spPr>
        <p:txBody>
          <a:bodyPr wrap="square">
            <a:spAutoFit/>
          </a:bodyPr>
          <a:lstStyle/>
          <a:p>
            <a:pPr lvl="0" algn="ctr">
              <a:defRPr/>
            </a:pPr>
            <a:r>
              <a:rPr lang="en-US" sz="2100" b="1" u="sng">
                <a:solidFill>
                  <a:schemeClr val="bg1"/>
                </a:solidFill>
                <a:latin typeface="Arial" panose="020B0604020202020204" pitchFamily="34" charset="0"/>
              </a:rPr>
              <a:t>Audience</a:t>
            </a:r>
          </a:p>
          <a:p>
            <a:pPr lvl="0" algn="ctr">
              <a:defRPr/>
            </a:pP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How many people</a:t>
            </a:r>
            <a:b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online are </a:t>
            </a:r>
            <a:r>
              <a:rPr lang="en-US" sz="1600">
                <a:solidFill>
                  <a:schemeClr val="bg1"/>
                </a:solidFill>
                <a:latin typeface="Arial" panose="020B0604020202020204" pitchFamily="34" charset="0"/>
              </a:rPr>
              <a:t>fake</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 </a:t>
            </a:r>
            <a:endParaRPr kumimoji="0" lang="en-US" sz="1100" i="0"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7044ADC8-8FDF-CD86-A6CA-14472A9DE81C}"/>
              </a:ext>
            </a:extLst>
          </p:cNvPr>
          <p:cNvSpPr/>
          <p:nvPr/>
        </p:nvSpPr>
        <p:spPr>
          <a:xfrm>
            <a:off x="3186855" y="2407868"/>
            <a:ext cx="2845626" cy="3161887"/>
          </a:xfrm>
          <a:prstGeom prst="rect">
            <a:avLst/>
          </a:prstGeom>
          <a:solidFill>
            <a:srgbClr val="ED3C8D"/>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816E1879-4BA2-7CDE-FFC0-D647B019D259}"/>
              </a:ext>
            </a:extLst>
          </p:cNvPr>
          <p:cNvSpPr txBox="1"/>
          <p:nvPr/>
        </p:nvSpPr>
        <p:spPr>
          <a:xfrm>
            <a:off x="3213851"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solidFill>
                <a:effectLst/>
                <a:uLnTx/>
                <a:uFillTx/>
                <a:latin typeface="Arial" panose="020B0604020202020204" pitchFamily="34" charset="0"/>
                <a:ea typeface="+mn-ea"/>
                <a:cs typeface="+mn-cs"/>
              </a:rPr>
              <a:t>2</a:t>
            </a:r>
          </a:p>
        </p:txBody>
      </p:sp>
      <p:sp>
        <p:nvSpPr>
          <p:cNvPr id="2" name="Rectangle 1">
            <a:extLst>
              <a:ext uri="{FF2B5EF4-FFF2-40B4-BE49-F238E27FC236}">
                <a16:creationId xmlns:a16="http://schemas.microsoft.com/office/drawing/2014/main" id="{342E70D3-B309-9C39-2515-65865ECC01E0}"/>
              </a:ext>
            </a:extLst>
          </p:cNvPr>
          <p:cNvSpPr/>
          <p:nvPr/>
        </p:nvSpPr>
        <p:spPr>
          <a:xfrm>
            <a:off x="6218962" y="2407868"/>
            <a:ext cx="2845626" cy="3161887"/>
          </a:xfrm>
          <a:prstGeom prst="rect">
            <a:avLst/>
          </a:prstGeom>
          <a:solidFill>
            <a:srgbClr val="4EBEA4"/>
          </a:solid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1570F3C-BCD2-6C38-07F3-95AF2EFBD1B0}"/>
              </a:ext>
            </a:extLst>
          </p:cNvPr>
          <p:cNvSpPr txBox="1"/>
          <p:nvPr/>
        </p:nvSpPr>
        <p:spPr>
          <a:xfrm>
            <a:off x="6241748"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solidFill>
                <a:effectLst/>
                <a:uLnTx/>
                <a:uFillTx/>
                <a:latin typeface="Arial" panose="020B0604020202020204" pitchFamily="34" charset="0"/>
                <a:ea typeface="+mn-ea"/>
                <a:cs typeface="+mn-cs"/>
              </a:rPr>
              <a:t>3</a:t>
            </a:r>
          </a:p>
        </p:txBody>
      </p:sp>
      <p:sp>
        <p:nvSpPr>
          <p:cNvPr id="3" name="Rectangle 2">
            <a:extLst>
              <a:ext uri="{FF2B5EF4-FFF2-40B4-BE49-F238E27FC236}">
                <a16:creationId xmlns:a16="http://schemas.microsoft.com/office/drawing/2014/main" id="{24BE5871-64F9-1B20-CBC1-BB15415B451C}"/>
              </a:ext>
            </a:extLst>
          </p:cNvPr>
          <p:cNvSpPr/>
          <p:nvPr/>
        </p:nvSpPr>
        <p:spPr>
          <a:xfrm>
            <a:off x="277091" y="428839"/>
            <a:ext cx="1189339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 Crisis </a:t>
            </a:r>
            <a:r>
              <a:rPr lang="en-US" sz="2600" b="1">
                <a:solidFill>
                  <a:srgbClr val="1B1464"/>
                </a:solidFill>
                <a:latin typeface="Arial" panose="020B0604020202020204" pitchFamily="34" charset="0"/>
              </a:rPr>
              <a:t>of</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Reality: When It </a:t>
            </a:r>
            <a:r>
              <a:rPr lang="en-US" sz="2600" b="1">
                <a:solidFill>
                  <a:srgbClr val="1B1464"/>
                </a:solidFill>
                <a:latin typeface="Arial" panose="020B0604020202020204" pitchFamily="34" charset="0"/>
              </a:rPr>
              <a:t>Comes</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to </a:t>
            </a:r>
            <a:r>
              <a:rPr lang="en-US" sz="2600" b="1">
                <a:solidFill>
                  <a:srgbClr val="1B1464"/>
                </a:solidFill>
                <a:latin typeface="Arial" panose="020B0604020202020204" pitchFamily="34" charset="0"/>
              </a:rPr>
              <a:t>the Internet, </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How Much of it is Fake?</a:t>
            </a:r>
          </a:p>
        </p:txBody>
      </p:sp>
      <p:sp>
        <p:nvSpPr>
          <p:cNvPr id="5" name="Rectangle 4">
            <a:extLst>
              <a:ext uri="{FF2B5EF4-FFF2-40B4-BE49-F238E27FC236}">
                <a16:creationId xmlns:a16="http://schemas.microsoft.com/office/drawing/2014/main" id="{01136B31-9FEC-B632-0213-7A1AB00601CB}"/>
              </a:ext>
            </a:extLst>
          </p:cNvPr>
          <p:cNvSpPr/>
          <p:nvPr/>
        </p:nvSpPr>
        <p:spPr>
          <a:xfrm>
            <a:off x="9207897" y="2407868"/>
            <a:ext cx="2845626" cy="3161887"/>
          </a:xfrm>
          <a:prstGeom prst="rect">
            <a:avLst/>
          </a:prstGeom>
          <a:solidFill>
            <a:srgbClr val="A343FF"/>
          </a:solidFill>
          <a:ln w="57150">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2B33834-31B3-F6FA-B321-ED6CD4C5211D}"/>
              </a:ext>
            </a:extLst>
          </p:cNvPr>
          <p:cNvSpPr txBox="1"/>
          <p:nvPr/>
        </p:nvSpPr>
        <p:spPr>
          <a:xfrm>
            <a:off x="9235630"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solidFill>
                <a:effectLst/>
                <a:uLnTx/>
                <a:uFillTx/>
                <a:latin typeface="Arial" panose="020B0604020202020204" pitchFamily="34" charset="0"/>
                <a:ea typeface="+mn-ea"/>
                <a:cs typeface="+mn-cs"/>
              </a:rPr>
              <a:t>4</a:t>
            </a:r>
          </a:p>
        </p:txBody>
      </p:sp>
      <p:sp>
        <p:nvSpPr>
          <p:cNvPr id="15" name="TextBox 14">
            <a:extLst>
              <a:ext uri="{FF2B5EF4-FFF2-40B4-BE49-F238E27FC236}">
                <a16:creationId xmlns:a16="http://schemas.microsoft.com/office/drawing/2014/main" id="{7323807F-1D22-4B5B-4DFA-81F3718A9B51}"/>
              </a:ext>
            </a:extLst>
          </p:cNvPr>
          <p:cNvSpPr txBox="1"/>
          <p:nvPr/>
        </p:nvSpPr>
        <p:spPr>
          <a:xfrm>
            <a:off x="3186855" y="4423559"/>
            <a:ext cx="2845626" cy="907941"/>
          </a:xfrm>
          <a:prstGeom prst="rect">
            <a:avLst/>
          </a:prstGeom>
          <a:noFill/>
        </p:spPr>
        <p:txBody>
          <a:bodyPr wrap="square">
            <a:spAutoFit/>
          </a:bodyPr>
          <a:lstStyle/>
          <a:p>
            <a:pPr lvl="0" algn="ctr">
              <a:defRPr/>
            </a:pPr>
            <a:r>
              <a:rPr lang="en-US" sz="2100" b="1" u="sng">
                <a:solidFill>
                  <a:schemeClr val="bg1"/>
                </a:solidFill>
                <a:latin typeface="Arial" panose="020B0604020202020204" pitchFamily="34" charset="0"/>
              </a:rPr>
              <a:t>Advertising</a:t>
            </a:r>
            <a:br>
              <a:rPr lang="en-US" sz="2800" b="1" u="sng">
                <a:solidFill>
                  <a:schemeClr val="bg1"/>
                </a:solidFill>
                <a:latin typeface="Arial" panose="020B0604020202020204" pitchFamily="34" charset="0"/>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How </a:t>
            </a:r>
            <a:r>
              <a:rPr lang="en-US" sz="1600">
                <a:solidFill>
                  <a:schemeClr val="bg1"/>
                </a:solidFill>
                <a:latin typeface="Arial" panose="020B0604020202020204" pitchFamily="34" charset="0"/>
              </a:rPr>
              <a:t>much ad </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inventory</a:t>
            </a:r>
            <a:b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is </a:t>
            </a:r>
            <a:r>
              <a:rPr lang="en-US" sz="1600">
                <a:solidFill>
                  <a:schemeClr val="bg1"/>
                </a:solidFill>
                <a:latin typeface="Arial" panose="020B0604020202020204" pitchFamily="34" charset="0"/>
              </a:rPr>
              <a:t>fake</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a:t>
            </a:r>
            <a:endParaRPr kumimoji="0" lang="en-US" sz="2000" i="0"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433A0391-1EE7-A7CF-CA55-4E81B9181961}"/>
              </a:ext>
            </a:extLst>
          </p:cNvPr>
          <p:cNvSpPr txBox="1"/>
          <p:nvPr/>
        </p:nvSpPr>
        <p:spPr>
          <a:xfrm>
            <a:off x="6031367" y="4423559"/>
            <a:ext cx="3220816" cy="907941"/>
          </a:xfrm>
          <a:prstGeom prst="rect">
            <a:avLst/>
          </a:prstGeom>
          <a:noFill/>
        </p:spPr>
        <p:txBody>
          <a:bodyPr wrap="square">
            <a:spAutoFit/>
          </a:bodyPr>
          <a:lstStyle/>
          <a:p>
            <a:pPr lvl="0" algn="ctr">
              <a:defRPr/>
            </a:pPr>
            <a:r>
              <a:rPr lang="en-US" sz="2100" b="1" u="sng">
                <a:solidFill>
                  <a:schemeClr val="bg1"/>
                </a:solidFill>
                <a:latin typeface="Arial" panose="020B0604020202020204" pitchFamily="34" charset="0"/>
              </a:rPr>
              <a:t>Products &amp; Services</a:t>
            </a:r>
            <a:br>
              <a:rPr lang="en-US" sz="2800" b="1" u="sng">
                <a:solidFill>
                  <a:schemeClr val="bg1"/>
                </a:solidFill>
                <a:latin typeface="Arial" panose="020B0604020202020204" pitchFamily="34" charset="0"/>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How many products, services and ads online are </a:t>
            </a:r>
            <a:r>
              <a:rPr lang="en-US" sz="1600">
                <a:solidFill>
                  <a:schemeClr val="bg1"/>
                </a:solidFill>
                <a:latin typeface="Arial" panose="020B0604020202020204" pitchFamily="34" charset="0"/>
              </a:rPr>
              <a:t>fake</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a:t>
            </a:r>
          </a:p>
        </p:txBody>
      </p:sp>
      <p:sp>
        <p:nvSpPr>
          <p:cNvPr id="18" name="TextBox 17">
            <a:extLst>
              <a:ext uri="{FF2B5EF4-FFF2-40B4-BE49-F238E27FC236}">
                <a16:creationId xmlns:a16="http://schemas.microsoft.com/office/drawing/2014/main" id="{F71B9637-780F-6F73-5574-3C06E448E9FF}"/>
              </a:ext>
            </a:extLst>
          </p:cNvPr>
          <p:cNvSpPr txBox="1"/>
          <p:nvPr/>
        </p:nvSpPr>
        <p:spPr>
          <a:xfrm>
            <a:off x="9219620" y="4423559"/>
            <a:ext cx="2822180" cy="907941"/>
          </a:xfrm>
          <a:prstGeom prst="rect">
            <a:avLst/>
          </a:prstGeom>
          <a:noFill/>
        </p:spPr>
        <p:txBody>
          <a:bodyPr wrap="square">
            <a:spAutoFit/>
          </a:bodyPr>
          <a:lstStyle/>
          <a:p>
            <a:pPr lvl="0" algn="ctr">
              <a:defRPr/>
            </a:pPr>
            <a:r>
              <a:rPr lang="en-US" sz="2100" b="1" u="sng">
                <a:solidFill>
                  <a:schemeClr val="bg1"/>
                </a:solidFill>
                <a:latin typeface="Arial" panose="020B0604020202020204" pitchFamily="34" charset="0"/>
              </a:rPr>
              <a:t>Content</a:t>
            </a:r>
            <a:br>
              <a:rPr lang="en-US" sz="2800" b="1" u="sng">
                <a:solidFill>
                  <a:schemeClr val="bg1"/>
                </a:solidFill>
                <a:latin typeface="Arial" panose="020B0604020202020204" pitchFamily="34" charset="0"/>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How much online</a:t>
            </a:r>
            <a:b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content is </a:t>
            </a:r>
            <a:r>
              <a:rPr lang="en-US" sz="1600">
                <a:solidFill>
                  <a:schemeClr val="bg1"/>
                </a:solidFill>
                <a:latin typeface="Arial" panose="020B0604020202020204" pitchFamily="34" charset="0"/>
              </a:rPr>
              <a:t>fake</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a:t>
            </a:r>
          </a:p>
        </p:txBody>
      </p:sp>
      <p:pic>
        <p:nvPicPr>
          <p:cNvPr id="19" name="Picture 18">
            <a:extLst>
              <a:ext uri="{FF2B5EF4-FFF2-40B4-BE49-F238E27FC236}">
                <a16:creationId xmlns:a16="http://schemas.microsoft.com/office/drawing/2014/main" id="{848D3801-1533-2A40-25A9-80C448478D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789" y="2950060"/>
            <a:ext cx="1318168" cy="1318168"/>
          </a:xfrm>
          <a:prstGeom prst="rect">
            <a:avLst/>
          </a:prstGeom>
        </p:spPr>
      </p:pic>
      <p:pic>
        <p:nvPicPr>
          <p:cNvPr id="24" name="Picture 23">
            <a:extLst>
              <a:ext uri="{FF2B5EF4-FFF2-40B4-BE49-F238E27FC236}">
                <a16:creationId xmlns:a16="http://schemas.microsoft.com/office/drawing/2014/main" id="{5BADBE5F-6859-DF2F-0549-C4D95B0730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0584" y="2950060"/>
            <a:ext cx="1318168" cy="1318168"/>
          </a:xfrm>
          <a:prstGeom prst="rect">
            <a:avLst/>
          </a:prstGeom>
        </p:spPr>
      </p:pic>
      <p:pic>
        <p:nvPicPr>
          <p:cNvPr id="26" name="Picture 25">
            <a:extLst>
              <a:ext uri="{FF2B5EF4-FFF2-40B4-BE49-F238E27FC236}">
                <a16:creationId xmlns:a16="http://schemas.microsoft.com/office/drawing/2014/main" id="{109076B5-19B2-31E9-64B2-2DCF29F151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71626" y="2950060"/>
            <a:ext cx="1318168" cy="1318168"/>
          </a:xfrm>
          <a:prstGeom prst="rect">
            <a:avLst/>
          </a:prstGeom>
        </p:spPr>
      </p:pic>
      <p:pic>
        <p:nvPicPr>
          <p:cNvPr id="27" name="Picture 26">
            <a:extLst>
              <a:ext uri="{FF2B5EF4-FFF2-40B4-BE49-F238E27FC236}">
                <a16:creationId xmlns:a16="http://schemas.microsoft.com/office/drawing/2014/main" id="{051C3827-78A9-06E0-B369-0245F99E1D9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82691" y="2950060"/>
            <a:ext cx="1318168" cy="1318168"/>
          </a:xfrm>
          <a:prstGeom prst="rect">
            <a:avLst/>
          </a:prstGeom>
        </p:spPr>
      </p:pic>
      <p:pic>
        <p:nvPicPr>
          <p:cNvPr id="8" name="Picture 7">
            <a:extLst>
              <a:ext uri="{FF2B5EF4-FFF2-40B4-BE49-F238E27FC236}">
                <a16:creationId xmlns:a16="http://schemas.microsoft.com/office/drawing/2014/main" id="{1F0A0E65-F33C-E527-EDF3-6FF7D5C49FC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0080F629-CB3D-170C-76D9-926063E6C33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66FD2FAD-5EDA-57C5-20C0-ACFE610C8925}"/>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8802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EE505-7D0B-2C87-CA8D-19217B4339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92F234-A589-D009-8B02-3C4A8C9700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00"/>
            <a:ext cx="12192000" cy="6870700"/>
          </a:xfrm>
          <a:prstGeom prst="rect">
            <a:avLst/>
          </a:prstGeom>
        </p:spPr>
      </p:pic>
      <p:cxnSp>
        <p:nvCxnSpPr>
          <p:cNvPr id="11" name="Straight Connector 10">
            <a:extLst>
              <a:ext uri="{FF2B5EF4-FFF2-40B4-BE49-F238E27FC236}">
                <a16:creationId xmlns:a16="http://schemas.microsoft.com/office/drawing/2014/main" id="{8CB3F318-8088-F235-8547-430647CE26D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36B137DE-8E85-4B0D-3B95-4C82319668C1}"/>
              </a:ext>
            </a:extLst>
          </p:cNvPr>
          <p:cNvSpPr txBox="1"/>
          <p:nvPr/>
        </p:nvSpPr>
        <p:spPr>
          <a:xfrm>
            <a:off x="294530" y="3434080"/>
            <a:ext cx="771876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mn-cs"/>
              </a:rPr>
              <a:t>By </a:t>
            </a:r>
            <a:r>
              <a:rPr lang="en-US" sz="2800">
                <a:solidFill>
                  <a:schemeClr val="bg1"/>
                </a:solidFill>
                <a:latin typeface="Arial" panose="020B0604020202020204" pitchFamily="34" charset="0"/>
              </a:rPr>
              <a:t>contrast, </a:t>
            </a: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mn-cs"/>
              </a:rPr>
              <a:t>Premium Video delivers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mn-cs"/>
              </a:rPr>
            </a:b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real audiences </a:t>
            </a: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mn-cs"/>
              </a:rPr>
              <a:t>in </a:t>
            </a: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real advertising environments</a:t>
            </a: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aligning with </a:t>
            </a: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real, professionally-produced content</a:t>
            </a:r>
          </a:p>
        </p:txBody>
      </p:sp>
    </p:spTree>
    <p:extLst>
      <p:ext uri="{BB962C8B-B14F-4D97-AF65-F5344CB8AC3E}">
        <p14:creationId xmlns:p14="http://schemas.microsoft.com/office/powerpoint/2010/main" val="2563122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8A02DD4-C05F-987F-F0D1-9BE59F345CDC}"/>
              </a:ext>
            </a:extLst>
          </p:cNvPr>
          <p:cNvSpPr/>
          <p:nvPr/>
        </p:nvSpPr>
        <p:spPr>
          <a:xfrm flipV="1">
            <a:off x="6506741" y="2517699"/>
            <a:ext cx="2805757" cy="548640"/>
          </a:xfrm>
          <a:custGeom>
            <a:avLst/>
            <a:gdLst>
              <a:gd name="connsiteX0" fmla="*/ 852917 w 3741009"/>
              <a:gd name="connsiteY0" fmla="*/ 0 h 739054"/>
              <a:gd name="connsiteX1" fmla="*/ 3741009 w 3741009"/>
              <a:gd name="connsiteY1" fmla="*/ 0 h 739054"/>
              <a:gd name="connsiteX2" fmla="*/ 1182260 w 3741009"/>
              <a:gd name="connsiteY2" fmla="*/ 739054 h 739054"/>
              <a:gd name="connsiteX3" fmla="*/ 0 w 3741009"/>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3741009" h="739054">
                <a:moveTo>
                  <a:pt x="852917" y="0"/>
                </a:moveTo>
                <a:lnTo>
                  <a:pt x="3741009" y="0"/>
                </a:lnTo>
                <a:lnTo>
                  <a:pt x="1182260" y="739054"/>
                </a:lnTo>
                <a:lnTo>
                  <a:pt x="0" y="739054"/>
                </a:lnTo>
                <a:close/>
              </a:path>
            </a:pathLst>
          </a:custGeom>
          <a:gradFill>
            <a:gsLst>
              <a:gs pos="0">
                <a:srgbClr val="4EBEA4"/>
              </a:gs>
              <a:gs pos="74000">
                <a:srgbClr val="8ED6C5"/>
              </a:gs>
              <a:gs pos="83000">
                <a:srgbClr val="C4EAE1"/>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2D37B95F-1685-955A-ABD0-BAFCBAD8693F}"/>
              </a:ext>
            </a:extLst>
          </p:cNvPr>
          <p:cNvSpPr/>
          <p:nvPr/>
        </p:nvSpPr>
        <p:spPr>
          <a:xfrm>
            <a:off x="8993274" y="3061833"/>
            <a:ext cx="1828800" cy="2468880"/>
          </a:xfrm>
          <a:custGeom>
            <a:avLst/>
            <a:gdLst>
              <a:gd name="connsiteX0" fmla="*/ 0 w 2438400"/>
              <a:gd name="connsiteY0" fmla="*/ 0 h 2779495"/>
              <a:gd name="connsiteX1" fmla="*/ 2438400 w 2438400"/>
              <a:gd name="connsiteY1" fmla="*/ 0 h 2779495"/>
              <a:gd name="connsiteX2" fmla="*/ 2438400 w 2438400"/>
              <a:gd name="connsiteY2" fmla="*/ 2779495 h 2779495"/>
              <a:gd name="connsiteX3" fmla="*/ 0 w 2438400"/>
              <a:gd name="connsiteY3" fmla="*/ 2779495 h 2779495"/>
            </a:gdLst>
            <a:ahLst/>
            <a:cxnLst>
              <a:cxn ang="0">
                <a:pos x="connsiteX0" y="connsiteY0"/>
              </a:cxn>
              <a:cxn ang="0">
                <a:pos x="connsiteX1" y="connsiteY1"/>
              </a:cxn>
              <a:cxn ang="0">
                <a:pos x="connsiteX2" y="connsiteY2"/>
              </a:cxn>
              <a:cxn ang="0">
                <a:pos x="connsiteX3" y="connsiteY3"/>
              </a:cxn>
            </a:cxnLst>
            <a:rect l="l" t="t" r="r" b="b"/>
            <a:pathLst>
              <a:path w="2438400" h="2779495">
                <a:moveTo>
                  <a:pt x="0" y="0"/>
                </a:moveTo>
                <a:lnTo>
                  <a:pt x="2438400" y="0"/>
                </a:lnTo>
                <a:lnTo>
                  <a:pt x="2438400" y="2779495"/>
                </a:lnTo>
                <a:lnTo>
                  <a:pt x="0" y="2779495"/>
                </a:lnTo>
                <a:close/>
              </a:path>
            </a:pathLst>
          </a:cu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Transparent </a:t>
            </a:r>
            <a:b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Ad Placements</a:t>
            </a:r>
          </a:p>
        </p:txBody>
      </p:sp>
      <p:sp>
        <p:nvSpPr>
          <p:cNvPr id="11" name="Freeform: Shape 10">
            <a:extLst>
              <a:ext uri="{FF2B5EF4-FFF2-40B4-BE49-F238E27FC236}">
                <a16:creationId xmlns:a16="http://schemas.microsoft.com/office/drawing/2014/main" id="{FE77F41B-537C-425B-769C-2C07B2165DDA}"/>
              </a:ext>
            </a:extLst>
          </p:cNvPr>
          <p:cNvSpPr/>
          <p:nvPr/>
        </p:nvSpPr>
        <p:spPr>
          <a:xfrm>
            <a:off x="6506741" y="5530403"/>
            <a:ext cx="2805757" cy="548640"/>
          </a:xfrm>
          <a:custGeom>
            <a:avLst/>
            <a:gdLst>
              <a:gd name="connsiteX0" fmla="*/ 852917 w 3741009"/>
              <a:gd name="connsiteY0" fmla="*/ 0 h 739054"/>
              <a:gd name="connsiteX1" fmla="*/ 3741009 w 3741009"/>
              <a:gd name="connsiteY1" fmla="*/ 0 h 739054"/>
              <a:gd name="connsiteX2" fmla="*/ 1182260 w 3741009"/>
              <a:gd name="connsiteY2" fmla="*/ 739054 h 739054"/>
              <a:gd name="connsiteX3" fmla="*/ 0 w 3741009"/>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3741009" h="739054">
                <a:moveTo>
                  <a:pt x="852917" y="0"/>
                </a:moveTo>
                <a:lnTo>
                  <a:pt x="3741009" y="0"/>
                </a:lnTo>
                <a:lnTo>
                  <a:pt x="1182260" y="739054"/>
                </a:lnTo>
                <a:lnTo>
                  <a:pt x="0" y="739054"/>
                </a:lnTo>
                <a:close/>
              </a:path>
            </a:pathLst>
          </a:custGeom>
          <a:gradFill>
            <a:gsLst>
              <a:gs pos="0">
                <a:srgbClr val="4EBEA4"/>
              </a:gs>
              <a:gs pos="74000">
                <a:srgbClr val="8ED6C5"/>
              </a:gs>
              <a:gs pos="83000">
                <a:srgbClr val="C4EAE1"/>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6C04C972-8B76-F8A1-6790-64BB95867FCC}"/>
              </a:ext>
            </a:extLst>
          </p:cNvPr>
          <p:cNvSpPr/>
          <p:nvPr/>
        </p:nvSpPr>
        <p:spPr>
          <a:xfrm>
            <a:off x="7164474" y="3061834"/>
            <a:ext cx="1828800" cy="2468880"/>
          </a:xfrm>
          <a:custGeom>
            <a:avLst/>
            <a:gdLst>
              <a:gd name="connsiteX0" fmla="*/ 0 w 2438400"/>
              <a:gd name="connsiteY0" fmla="*/ 0 h 2779495"/>
              <a:gd name="connsiteX1" fmla="*/ 2438400 w 2438400"/>
              <a:gd name="connsiteY1" fmla="*/ 0 h 2779495"/>
              <a:gd name="connsiteX2" fmla="*/ 2438400 w 2438400"/>
              <a:gd name="connsiteY2" fmla="*/ 2779495 h 2779495"/>
              <a:gd name="connsiteX3" fmla="*/ 0 w 2438400"/>
              <a:gd name="connsiteY3" fmla="*/ 2779495 h 2779495"/>
            </a:gdLst>
            <a:ahLst/>
            <a:cxnLst>
              <a:cxn ang="0">
                <a:pos x="connsiteX0" y="connsiteY0"/>
              </a:cxn>
              <a:cxn ang="0">
                <a:pos x="connsiteX1" y="connsiteY1"/>
              </a:cxn>
              <a:cxn ang="0">
                <a:pos x="connsiteX2" y="connsiteY2"/>
              </a:cxn>
              <a:cxn ang="0">
                <a:pos x="connsiteX3" y="connsiteY3"/>
              </a:cxn>
            </a:cxnLst>
            <a:rect l="l" t="t" r="r" b="b"/>
            <a:pathLst>
              <a:path w="2438400" h="2779495">
                <a:moveTo>
                  <a:pt x="0" y="0"/>
                </a:moveTo>
                <a:lnTo>
                  <a:pt x="2438400" y="0"/>
                </a:lnTo>
                <a:lnTo>
                  <a:pt x="2438400" y="2779495"/>
                </a:lnTo>
                <a:lnTo>
                  <a:pt x="0" y="2779495"/>
                </a:lnTo>
                <a:close/>
              </a:path>
            </a:pathLst>
          </a:cu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Cross-Platform Accessibility</a:t>
            </a:r>
          </a:p>
        </p:txBody>
      </p:sp>
      <p:sp>
        <p:nvSpPr>
          <p:cNvPr id="13" name="Freeform: Shape 12">
            <a:extLst>
              <a:ext uri="{FF2B5EF4-FFF2-40B4-BE49-F238E27FC236}">
                <a16:creationId xmlns:a16="http://schemas.microsoft.com/office/drawing/2014/main" id="{019F1451-F2DE-A8AB-583E-EDFD10EA36E2}"/>
              </a:ext>
            </a:extLst>
          </p:cNvPr>
          <p:cNvSpPr/>
          <p:nvPr/>
        </p:nvSpPr>
        <p:spPr>
          <a:xfrm>
            <a:off x="5335673" y="3061834"/>
            <a:ext cx="1828800" cy="2468880"/>
          </a:xfrm>
          <a:custGeom>
            <a:avLst/>
            <a:gdLst>
              <a:gd name="connsiteX0" fmla="*/ 0 w 2438400"/>
              <a:gd name="connsiteY0" fmla="*/ 0 h 2779495"/>
              <a:gd name="connsiteX1" fmla="*/ 2438400 w 2438400"/>
              <a:gd name="connsiteY1" fmla="*/ 0 h 2779495"/>
              <a:gd name="connsiteX2" fmla="*/ 2438400 w 2438400"/>
              <a:gd name="connsiteY2" fmla="*/ 2779495 h 2779495"/>
              <a:gd name="connsiteX3" fmla="*/ 0 w 2438400"/>
              <a:gd name="connsiteY3" fmla="*/ 2779495 h 2779495"/>
            </a:gdLst>
            <a:ahLst/>
            <a:cxnLst>
              <a:cxn ang="0">
                <a:pos x="connsiteX0" y="connsiteY0"/>
              </a:cxn>
              <a:cxn ang="0">
                <a:pos x="connsiteX1" y="connsiteY1"/>
              </a:cxn>
              <a:cxn ang="0">
                <a:pos x="connsiteX2" y="connsiteY2"/>
              </a:cxn>
              <a:cxn ang="0">
                <a:pos x="connsiteX3" y="connsiteY3"/>
              </a:cxn>
            </a:cxnLst>
            <a:rect l="l" t="t" r="r" b="b"/>
            <a:pathLst>
              <a:path w="2438400" h="2779495">
                <a:moveTo>
                  <a:pt x="0" y="0"/>
                </a:moveTo>
                <a:lnTo>
                  <a:pt x="2438400" y="0"/>
                </a:lnTo>
                <a:lnTo>
                  <a:pt x="2438400" y="2779495"/>
                </a:lnTo>
                <a:lnTo>
                  <a:pt x="0" y="2779495"/>
                </a:lnTo>
                <a:close/>
              </a:path>
            </a:pathLst>
          </a:cu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Brand Safe Environment</a:t>
            </a:r>
          </a:p>
        </p:txBody>
      </p:sp>
      <p:sp>
        <p:nvSpPr>
          <p:cNvPr id="14" name="Freeform: Shape 13">
            <a:extLst>
              <a:ext uri="{FF2B5EF4-FFF2-40B4-BE49-F238E27FC236}">
                <a16:creationId xmlns:a16="http://schemas.microsoft.com/office/drawing/2014/main" id="{A44C8446-2223-28AB-EF52-20E4C33CD1EE}"/>
              </a:ext>
            </a:extLst>
          </p:cNvPr>
          <p:cNvSpPr/>
          <p:nvPr/>
        </p:nvSpPr>
        <p:spPr>
          <a:xfrm>
            <a:off x="3028533" y="5530403"/>
            <a:ext cx="3012994" cy="548640"/>
          </a:xfrm>
          <a:custGeom>
            <a:avLst/>
            <a:gdLst>
              <a:gd name="connsiteX0" fmla="*/ 3101411 w 4017325"/>
              <a:gd name="connsiteY0" fmla="*/ 0 h 739054"/>
              <a:gd name="connsiteX1" fmla="*/ 4017325 w 4017325"/>
              <a:gd name="connsiteY1" fmla="*/ 739054 h 739054"/>
              <a:gd name="connsiteX2" fmla="*/ 2747739 w 4017325"/>
              <a:gd name="connsiteY2" fmla="*/ 739054 h 739054"/>
              <a:gd name="connsiteX3" fmla="*/ 0 w 4017325"/>
              <a:gd name="connsiteY3" fmla="*/ 1 h 739054"/>
              <a:gd name="connsiteX4" fmla="*/ 3101411 w 4017325"/>
              <a:gd name="connsiteY4" fmla="*/ 1 h 73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325" h="739054">
                <a:moveTo>
                  <a:pt x="3101411" y="0"/>
                </a:moveTo>
                <a:lnTo>
                  <a:pt x="4017325" y="739054"/>
                </a:lnTo>
                <a:lnTo>
                  <a:pt x="2747739" y="739054"/>
                </a:lnTo>
                <a:lnTo>
                  <a:pt x="0" y="1"/>
                </a:lnTo>
                <a:lnTo>
                  <a:pt x="3101411" y="1"/>
                </a:lnTo>
                <a:close/>
              </a:path>
            </a:pathLst>
          </a:custGeom>
          <a:gradFill>
            <a:gsLst>
              <a:gs pos="0">
                <a:srgbClr val="FFE600"/>
              </a:gs>
              <a:gs pos="74000">
                <a:srgbClr val="FFF381"/>
              </a:gs>
              <a:gs pos="83000">
                <a:srgbClr val="FFF9C1"/>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A05FFBA7-115C-9381-A713-8B1D4812E23F}"/>
              </a:ext>
            </a:extLst>
          </p:cNvPr>
          <p:cNvSpPr/>
          <p:nvPr/>
        </p:nvSpPr>
        <p:spPr>
          <a:xfrm>
            <a:off x="3506873" y="3061834"/>
            <a:ext cx="1828800" cy="2468880"/>
          </a:xfrm>
          <a:custGeom>
            <a:avLst/>
            <a:gdLst>
              <a:gd name="connsiteX0" fmla="*/ 0 w 2438400"/>
              <a:gd name="connsiteY0" fmla="*/ 0 h 2779495"/>
              <a:gd name="connsiteX1" fmla="*/ 2438400 w 2438400"/>
              <a:gd name="connsiteY1" fmla="*/ 0 h 2779495"/>
              <a:gd name="connsiteX2" fmla="*/ 2438400 w 2438400"/>
              <a:gd name="connsiteY2" fmla="*/ 2779495 h 2779495"/>
              <a:gd name="connsiteX3" fmla="*/ 0 w 2438400"/>
              <a:gd name="connsiteY3" fmla="*/ 2779495 h 2779495"/>
            </a:gdLst>
            <a:ahLst/>
            <a:cxnLst>
              <a:cxn ang="0">
                <a:pos x="connsiteX0" y="connsiteY0"/>
              </a:cxn>
              <a:cxn ang="0">
                <a:pos x="connsiteX1" y="connsiteY1"/>
              </a:cxn>
              <a:cxn ang="0">
                <a:pos x="connsiteX2" y="connsiteY2"/>
              </a:cxn>
              <a:cxn ang="0">
                <a:pos x="connsiteX3" y="connsiteY3"/>
              </a:cxn>
            </a:cxnLst>
            <a:rect l="l" t="t" r="r" b="b"/>
            <a:pathLst>
              <a:path w="2438400" h="2779495">
                <a:moveTo>
                  <a:pt x="0" y="0"/>
                </a:moveTo>
                <a:lnTo>
                  <a:pt x="2438400" y="0"/>
                </a:lnTo>
                <a:lnTo>
                  <a:pt x="2438400" y="2779495"/>
                </a:lnTo>
                <a:lnTo>
                  <a:pt x="0" y="2779495"/>
                </a:lnTo>
                <a:close/>
              </a:path>
            </a:pathLst>
          </a:custGeom>
          <a:solidFill>
            <a:srgbClr val="FFE600"/>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High Emotional Engagement</a:t>
            </a:r>
          </a:p>
        </p:txBody>
      </p:sp>
      <p:sp>
        <p:nvSpPr>
          <p:cNvPr id="16" name="Freeform: Shape 15">
            <a:extLst>
              <a:ext uri="{FF2B5EF4-FFF2-40B4-BE49-F238E27FC236}">
                <a16:creationId xmlns:a16="http://schemas.microsoft.com/office/drawing/2014/main" id="{E18E755E-7A55-8C2C-9615-8F4D38CB1353}"/>
              </a:ext>
            </a:extLst>
          </p:cNvPr>
          <p:cNvSpPr/>
          <p:nvPr/>
        </p:nvSpPr>
        <p:spPr>
          <a:xfrm>
            <a:off x="1678072" y="3061834"/>
            <a:ext cx="1828800" cy="2468880"/>
          </a:xfrm>
          <a:custGeom>
            <a:avLst/>
            <a:gdLst>
              <a:gd name="connsiteX0" fmla="*/ 0 w 2438400"/>
              <a:gd name="connsiteY0" fmla="*/ 0 h 2779495"/>
              <a:gd name="connsiteX1" fmla="*/ 2438400 w 2438400"/>
              <a:gd name="connsiteY1" fmla="*/ 0 h 2779495"/>
              <a:gd name="connsiteX2" fmla="*/ 2438400 w 2438400"/>
              <a:gd name="connsiteY2" fmla="*/ 2779495 h 2779495"/>
              <a:gd name="connsiteX3" fmla="*/ 0 w 2438400"/>
              <a:gd name="connsiteY3" fmla="*/ 2779495 h 2779495"/>
            </a:gdLst>
            <a:ahLst/>
            <a:cxnLst>
              <a:cxn ang="0">
                <a:pos x="connsiteX0" y="connsiteY0"/>
              </a:cxn>
              <a:cxn ang="0">
                <a:pos x="connsiteX1" y="connsiteY1"/>
              </a:cxn>
              <a:cxn ang="0">
                <a:pos x="connsiteX2" y="connsiteY2"/>
              </a:cxn>
              <a:cxn ang="0">
                <a:pos x="connsiteX3" y="connsiteY3"/>
              </a:cxn>
            </a:cxnLst>
            <a:rect l="l" t="t" r="r" b="b"/>
            <a:pathLst>
              <a:path w="2438400" h="2779495">
                <a:moveTo>
                  <a:pt x="0" y="0"/>
                </a:moveTo>
                <a:lnTo>
                  <a:pt x="2438400" y="0"/>
                </a:lnTo>
                <a:lnTo>
                  <a:pt x="2438400" y="2779495"/>
                </a:lnTo>
                <a:lnTo>
                  <a:pt x="0" y="2779495"/>
                </a:lnTo>
                <a:close/>
              </a:path>
            </a:pathLst>
          </a:cu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5486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Professionally Produced, Long-Form Content</a:t>
            </a:r>
          </a:p>
        </p:txBody>
      </p:sp>
      <p:sp>
        <p:nvSpPr>
          <p:cNvPr id="17" name="Freeform: Shape 16">
            <a:extLst>
              <a:ext uri="{FF2B5EF4-FFF2-40B4-BE49-F238E27FC236}">
                <a16:creationId xmlns:a16="http://schemas.microsoft.com/office/drawing/2014/main" id="{D3F581D3-86AC-FD04-1832-3F5D3F96C7FA}"/>
              </a:ext>
            </a:extLst>
          </p:cNvPr>
          <p:cNvSpPr/>
          <p:nvPr/>
        </p:nvSpPr>
        <p:spPr>
          <a:xfrm>
            <a:off x="5335675" y="5530404"/>
            <a:ext cx="1828799" cy="548640"/>
          </a:xfrm>
          <a:custGeom>
            <a:avLst/>
            <a:gdLst>
              <a:gd name="connsiteX0" fmla="*/ 0 w 2438399"/>
              <a:gd name="connsiteY0" fmla="*/ 0 h 739054"/>
              <a:gd name="connsiteX1" fmla="*/ 2438399 w 2438399"/>
              <a:gd name="connsiteY1" fmla="*/ 0 h 739054"/>
              <a:gd name="connsiteX2" fmla="*/ 1718286 w 2438399"/>
              <a:gd name="connsiteY2" fmla="*/ 739054 h 739054"/>
              <a:gd name="connsiteX3" fmla="*/ 720110 w 2438399"/>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2438399" h="739054">
                <a:moveTo>
                  <a:pt x="0" y="0"/>
                </a:moveTo>
                <a:lnTo>
                  <a:pt x="2438399" y="0"/>
                </a:lnTo>
                <a:lnTo>
                  <a:pt x="1718286" y="739054"/>
                </a:lnTo>
                <a:lnTo>
                  <a:pt x="720110" y="739054"/>
                </a:lnTo>
                <a:close/>
              </a:path>
            </a:pathLst>
          </a:custGeom>
          <a:gradFill>
            <a:gsLst>
              <a:gs pos="0">
                <a:srgbClr val="00BFF2"/>
              </a:gs>
              <a:gs pos="74000">
                <a:srgbClr val="7ED2F6"/>
              </a:gs>
              <a:gs pos="83000">
                <a:srgbClr val="C9ECFB"/>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057498C3-B75F-1A52-6E26-6D892F9B4CF4}"/>
              </a:ext>
            </a:extLst>
          </p:cNvPr>
          <p:cNvSpPr/>
          <p:nvPr/>
        </p:nvSpPr>
        <p:spPr>
          <a:xfrm>
            <a:off x="7373019" y="5530403"/>
            <a:ext cx="3449054" cy="548640"/>
          </a:xfrm>
          <a:custGeom>
            <a:avLst/>
            <a:gdLst>
              <a:gd name="connsiteX0" fmla="*/ 2160338 w 4598738"/>
              <a:gd name="connsiteY0" fmla="*/ 0 h 739054"/>
              <a:gd name="connsiteX1" fmla="*/ 4598738 w 4598738"/>
              <a:gd name="connsiteY1" fmla="*/ 0 h 739054"/>
              <a:gd name="connsiteX2" fmla="*/ 998176 w 4598738"/>
              <a:gd name="connsiteY2" fmla="*/ 739054 h 739054"/>
              <a:gd name="connsiteX3" fmla="*/ 0 w 4598738"/>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4598738" h="739054">
                <a:moveTo>
                  <a:pt x="2160338" y="0"/>
                </a:moveTo>
                <a:lnTo>
                  <a:pt x="4598738" y="0"/>
                </a:lnTo>
                <a:lnTo>
                  <a:pt x="998176" y="739054"/>
                </a:lnTo>
                <a:lnTo>
                  <a:pt x="0" y="739054"/>
                </a:lnTo>
                <a:close/>
              </a:path>
            </a:pathLst>
          </a:custGeom>
          <a:gradFill>
            <a:gsLst>
              <a:gs pos="0">
                <a:srgbClr val="A343FF"/>
              </a:gs>
              <a:gs pos="74000">
                <a:srgbClr val="BC79FF"/>
              </a:gs>
              <a:gs pos="83000">
                <a:srgbClr val="DBB7FF"/>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C1FE8A30-BF32-BA8D-CF8C-7C5EE44B2A1A}"/>
              </a:ext>
            </a:extLst>
          </p:cNvPr>
          <p:cNvSpPr/>
          <p:nvPr/>
        </p:nvSpPr>
        <p:spPr>
          <a:xfrm>
            <a:off x="1678073" y="5530403"/>
            <a:ext cx="3449053" cy="548640"/>
          </a:xfrm>
          <a:custGeom>
            <a:avLst/>
            <a:gdLst>
              <a:gd name="connsiteX0" fmla="*/ 0 w 4598737"/>
              <a:gd name="connsiteY0" fmla="*/ 0 h 739054"/>
              <a:gd name="connsiteX1" fmla="*/ 2438401 w 4598737"/>
              <a:gd name="connsiteY1" fmla="*/ 0 h 739054"/>
              <a:gd name="connsiteX2" fmla="*/ 4598737 w 4598737"/>
              <a:gd name="connsiteY2" fmla="*/ 739054 h 739054"/>
              <a:gd name="connsiteX3" fmla="*/ 3600561 w 4598737"/>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4598737" h="739054">
                <a:moveTo>
                  <a:pt x="0" y="0"/>
                </a:moveTo>
                <a:lnTo>
                  <a:pt x="2438401" y="0"/>
                </a:lnTo>
                <a:lnTo>
                  <a:pt x="4598737" y="739054"/>
                </a:lnTo>
                <a:lnTo>
                  <a:pt x="3600561" y="739054"/>
                </a:lnTo>
                <a:close/>
              </a:path>
            </a:pathLst>
          </a:custGeom>
          <a:gradFill>
            <a:gsLst>
              <a:gs pos="0">
                <a:srgbClr val="ED3C8D"/>
              </a:gs>
              <a:gs pos="74000">
                <a:srgbClr val="F58FBD"/>
              </a:gs>
              <a:gs pos="83000">
                <a:srgbClr val="FBD1E4"/>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0519A12D-7628-9B99-6C7B-2D4DBE494404}"/>
              </a:ext>
            </a:extLst>
          </p:cNvPr>
          <p:cNvSpPr/>
          <p:nvPr/>
        </p:nvSpPr>
        <p:spPr>
          <a:xfrm flipV="1">
            <a:off x="7373019" y="2517699"/>
            <a:ext cx="3449054" cy="548640"/>
          </a:xfrm>
          <a:custGeom>
            <a:avLst/>
            <a:gdLst>
              <a:gd name="connsiteX0" fmla="*/ 2160338 w 4598738"/>
              <a:gd name="connsiteY0" fmla="*/ 0 h 739054"/>
              <a:gd name="connsiteX1" fmla="*/ 4598738 w 4598738"/>
              <a:gd name="connsiteY1" fmla="*/ 0 h 739054"/>
              <a:gd name="connsiteX2" fmla="*/ 998176 w 4598738"/>
              <a:gd name="connsiteY2" fmla="*/ 739054 h 739054"/>
              <a:gd name="connsiteX3" fmla="*/ 0 w 4598738"/>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4598738" h="739054">
                <a:moveTo>
                  <a:pt x="2160338" y="0"/>
                </a:moveTo>
                <a:lnTo>
                  <a:pt x="4598738" y="0"/>
                </a:lnTo>
                <a:lnTo>
                  <a:pt x="998176" y="739054"/>
                </a:lnTo>
                <a:lnTo>
                  <a:pt x="0" y="739054"/>
                </a:lnTo>
                <a:close/>
              </a:path>
            </a:pathLst>
          </a:custGeom>
          <a:gradFill>
            <a:gsLst>
              <a:gs pos="0">
                <a:srgbClr val="A343FF"/>
              </a:gs>
              <a:gs pos="74000">
                <a:srgbClr val="BC79FF"/>
              </a:gs>
              <a:gs pos="83000">
                <a:srgbClr val="DBB7FF"/>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5CA72101-C796-724F-8C2D-F7FDC3CB4E15}"/>
              </a:ext>
            </a:extLst>
          </p:cNvPr>
          <p:cNvSpPr/>
          <p:nvPr/>
        </p:nvSpPr>
        <p:spPr>
          <a:xfrm flipV="1">
            <a:off x="5335674" y="2517700"/>
            <a:ext cx="1828799" cy="548640"/>
          </a:xfrm>
          <a:custGeom>
            <a:avLst/>
            <a:gdLst>
              <a:gd name="connsiteX0" fmla="*/ 0 w 2438399"/>
              <a:gd name="connsiteY0" fmla="*/ 0 h 739054"/>
              <a:gd name="connsiteX1" fmla="*/ 2438399 w 2438399"/>
              <a:gd name="connsiteY1" fmla="*/ 0 h 739054"/>
              <a:gd name="connsiteX2" fmla="*/ 1718286 w 2438399"/>
              <a:gd name="connsiteY2" fmla="*/ 739054 h 739054"/>
              <a:gd name="connsiteX3" fmla="*/ 720110 w 2438399"/>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2438399" h="739054">
                <a:moveTo>
                  <a:pt x="0" y="0"/>
                </a:moveTo>
                <a:lnTo>
                  <a:pt x="2438399" y="0"/>
                </a:lnTo>
                <a:lnTo>
                  <a:pt x="1718286" y="739054"/>
                </a:lnTo>
                <a:lnTo>
                  <a:pt x="720110" y="739054"/>
                </a:lnTo>
                <a:close/>
              </a:path>
            </a:pathLst>
          </a:custGeom>
          <a:gradFill>
            <a:gsLst>
              <a:gs pos="0">
                <a:srgbClr val="00BFF2"/>
              </a:gs>
              <a:gs pos="74000">
                <a:srgbClr val="7ED2F6"/>
              </a:gs>
              <a:gs pos="83000">
                <a:srgbClr val="C9ECFB"/>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89FFF897-B62D-22C5-C8FC-D317463C6E15}"/>
              </a:ext>
            </a:extLst>
          </p:cNvPr>
          <p:cNvSpPr/>
          <p:nvPr/>
        </p:nvSpPr>
        <p:spPr>
          <a:xfrm flipV="1">
            <a:off x="3019049" y="2517697"/>
            <a:ext cx="3012994" cy="548640"/>
          </a:xfrm>
          <a:custGeom>
            <a:avLst/>
            <a:gdLst>
              <a:gd name="connsiteX0" fmla="*/ 3101411 w 4017325"/>
              <a:gd name="connsiteY0" fmla="*/ 0 h 739054"/>
              <a:gd name="connsiteX1" fmla="*/ 4017325 w 4017325"/>
              <a:gd name="connsiteY1" fmla="*/ 739054 h 739054"/>
              <a:gd name="connsiteX2" fmla="*/ 2747739 w 4017325"/>
              <a:gd name="connsiteY2" fmla="*/ 739054 h 739054"/>
              <a:gd name="connsiteX3" fmla="*/ 0 w 4017325"/>
              <a:gd name="connsiteY3" fmla="*/ 1 h 739054"/>
              <a:gd name="connsiteX4" fmla="*/ 3101411 w 4017325"/>
              <a:gd name="connsiteY4" fmla="*/ 1 h 73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325" h="739054">
                <a:moveTo>
                  <a:pt x="3101411" y="0"/>
                </a:moveTo>
                <a:lnTo>
                  <a:pt x="4017325" y="739054"/>
                </a:lnTo>
                <a:lnTo>
                  <a:pt x="2747739" y="739054"/>
                </a:lnTo>
                <a:lnTo>
                  <a:pt x="0" y="1"/>
                </a:lnTo>
                <a:lnTo>
                  <a:pt x="3101411" y="1"/>
                </a:lnTo>
                <a:close/>
              </a:path>
            </a:pathLst>
          </a:custGeom>
          <a:gradFill>
            <a:gsLst>
              <a:gs pos="0">
                <a:srgbClr val="FFE600"/>
              </a:gs>
              <a:gs pos="74000">
                <a:srgbClr val="FFF381"/>
              </a:gs>
              <a:gs pos="83000">
                <a:srgbClr val="FFF9C1"/>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521A5D77-4D28-448E-3878-61B7C92BBA62}"/>
              </a:ext>
            </a:extLst>
          </p:cNvPr>
          <p:cNvSpPr/>
          <p:nvPr/>
        </p:nvSpPr>
        <p:spPr>
          <a:xfrm flipV="1">
            <a:off x="1678073" y="2517698"/>
            <a:ext cx="3449053" cy="548640"/>
          </a:xfrm>
          <a:custGeom>
            <a:avLst/>
            <a:gdLst>
              <a:gd name="connsiteX0" fmla="*/ 0 w 4598737"/>
              <a:gd name="connsiteY0" fmla="*/ 0 h 739054"/>
              <a:gd name="connsiteX1" fmla="*/ 2438401 w 4598737"/>
              <a:gd name="connsiteY1" fmla="*/ 0 h 739054"/>
              <a:gd name="connsiteX2" fmla="*/ 4598737 w 4598737"/>
              <a:gd name="connsiteY2" fmla="*/ 739054 h 739054"/>
              <a:gd name="connsiteX3" fmla="*/ 3600561 w 4598737"/>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4598737" h="739054">
                <a:moveTo>
                  <a:pt x="0" y="0"/>
                </a:moveTo>
                <a:lnTo>
                  <a:pt x="2438401" y="0"/>
                </a:lnTo>
                <a:lnTo>
                  <a:pt x="4598737" y="739054"/>
                </a:lnTo>
                <a:lnTo>
                  <a:pt x="3600561" y="739054"/>
                </a:lnTo>
                <a:close/>
              </a:path>
            </a:pathLst>
          </a:custGeom>
          <a:gradFill>
            <a:gsLst>
              <a:gs pos="0">
                <a:srgbClr val="ED3C8D"/>
              </a:gs>
              <a:gs pos="74000">
                <a:srgbClr val="F58FBD"/>
              </a:gs>
              <a:gs pos="83000">
                <a:srgbClr val="FBD1E4"/>
              </a:gs>
              <a:gs pos="100000">
                <a:srgbClr val="E2E8F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A5B661A-0B03-A506-12D4-81A3D16D563D}"/>
              </a:ext>
            </a:extLst>
          </p:cNvPr>
          <p:cNvSpPr/>
          <p:nvPr/>
        </p:nvSpPr>
        <p:spPr>
          <a:xfrm>
            <a:off x="178377" y="251302"/>
            <a:ext cx="12013623" cy="89255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The </a:t>
            </a:r>
            <a:r>
              <a:rPr kumimoji="0" lang="en-US" sz="2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defining pillars of Premium Video align directly with the marketer benefits of Multiscreen TV</a:t>
            </a:r>
          </a:p>
        </p:txBody>
      </p:sp>
      <p:sp>
        <p:nvSpPr>
          <p:cNvPr id="29" name="TextBox 28">
            <a:extLst>
              <a:ext uri="{FF2B5EF4-FFF2-40B4-BE49-F238E27FC236}">
                <a16:creationId xmlns:a16="http://schemas.microsoft.com/office/drawing/2014/main" id="{E8E761D9-21FD-2061-F63F-B1A6530D9839}"/>
              </a:ext>
            </a:extLst>
          </p:cNvPr>
          <p:cNvSpPr txBox="1"/>
          <p:nvPr/>
        </p:nvSpPr>
        <p:spPr>
          <a:xfrm>
            <a:off x="4373880" y="2141869"/>
            <a:ext cx="3743960"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Premium Video</a:t>
            </a:r>
          </a:p>
        </p:txBody>
      </p:sp>
      <p:sp>
        <p:nvSpPr>
          <p:cNvPr id="30" name="TextBox 29">
            <a:extLst>
              <a:ext uri="{FF2B5EF4-FFF2-40B4-BE49-F238E27FC236}">
                <a16:creationId xmlns:a16="http://schemas.microsoft.com/office/drawing/2014/main" id="{5AF4EFFA-935D-B231-8296-F841367D9D54}"/>
              </a:ext>
            </a:extLst>
          </p:cNvPr>
          <p:cNvSpPr txBox="1"/>
          <p:nvPr/>
        </p:nvSpPr>
        <p:spPr>
          <a:xfrm>
            <a:off x="4410216" y="6062033"/>
            <a:ext cx="3833255"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Multiscreen TV</a:t>
            </a:r>
          </a:p>
        </p:txBody>
      </p:sp>
      <p:sp>
        <p:nvSpPr>
          <p:cNvPr id="32" name="Rectangle 31">
            <a:extLst>
              <a:ext uri="{FF2B5EF4-FFF2-40B4-BE49-F238E27FC236}">
                <a16:creationId xmlns:a16="http://schemas.microsoft.com/office/drawing/2014/main" id="{403D87DE-CBDD-5C30-95F6-8D0C4B29ACA5}"/>
              </a:ext>
            </a:extLst>
          </p:cNvPr>
          <p:cNvSpPr/>
          <p:nvPr/>
        </p:nvSpPr>
        <p:spPr>
          <a:xfrm>
            <a:off x="621284" y="1326345"/>
            <a:ext cx="10949433" cy="793085"/>
          </a:xfrm>
          <a:prstGeom prst="rect">
            <a:avLst/>
          </a:prstGeom>
          <a:solidFill>
            <a:schemeClr val="bg1"/>
          </a:solidFill>
          <a:ln w="19050">
            <a:solidFill>
              <a:srgbClr val="FF6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cs typeface="Arial" panose="020B0604020202020204" pitchFamily="34" charset="0"/>
              </a:rPr>
              <a:t>Professionally produced, long-form content with high emotional engagement in a brand safe environment regardless of platform or device and through transparent media partners </a:t>
            </a:r>
          </a:p>
        </p:txBody>
      </p:sp>
      <p:pic>
        <p:nvPicPr>
          <p:cNvPr id="35" name="Picture 34" descr="A blue lines on a black background&#10;&#10;Description automatically generated">
            <a:extLst>
              <a:ext uri="{FF2B5EF4-FFF2-40B4-BE49-F238E27FC236}">
                <a16:creationId xmlns:a16="http://schemas.microsoft.com/office/drawing/2014/main" id="{75F8ADEF-CD1A-0927-6BC2-270F636DD1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50473" y="4148922"/>
            <a:ext cx="914400" cy="914400"/>
          </a:xfrm>
          <a:prstGeom prst="rect">
            <a:avLst/>
          </a:prstGeom>
        </p:spPr>
      </p:pic>
      <p:pic>
        <p:nvPicPr>
          <p:cNvPr id="37" name="Picture 36" descr="A computer and tablet with a screen and a phone&#10;&#10;Description automatically generated with medium confidence">
            <a:extLst>
              <a:ext uri="{FF2B5EF4-FFF2-40B4-BE49-F238E27FC236}">
                <a16:creationId xmlns:a16="http://schemas.microsoft.com/office/drawing/2014/main" id="{ED53E48E-D419-D777-EB61-B4F5091558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1673" y="4148922"/>
            <a:ext cx="914400" cy="914400"/>
          </a:xfrm>
          <a:prstGeom prst="rect">
            <a:avLst/>
          </a:prstGeom>
        </p:spPr>
      </p:pic>
      <p:pic>
        <p:nvPicPr>
          <p:cNvPr id="39" name="Picture 38" descr="A blue shield with a check mark&#10;&#10;Description automatically generated">
            <a:extLst>
              <a:ext uri="{FF2B5EF4-FFF2-40B4-BE49-F238E27FC236}">
                <a16:creationId xmlns:a16="http://schemas.microsoft.com/office/drawing/2014/main" id="{A3221FF0-7C60-98B7-9968-8DFC11A281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92872" y="4148922"/>
            <a:ext cx="914400" cy="914400"/>
          </a:xfrm>
          <a:prstGeom prst="rect">
            <a:avLst/>
          </a:prstGeom>
        </p:spPr>
      </p:pic>
      <p:pic>
        <p:nvPicPr>
          <p:cNvPr id="41" name="Picture 40" descr="A group of blue smiley faces&#10;&#10;Description automatically generated">
            <a:extLst>
              <a:ext uri="{FF2B5EF4-FFF2-40B4-BE49-F238E27FC236}">
                <a16:creationId xmlns:a16="http://schemas.microsoft.com/office/drawing/2014/main" id="{4EA6A05B-C8B1-C577-FD60-2BDD2E8E62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4073" y="4148922"/>
            <a:ext cx="914400" cy="914400"/>
          </a:xfrm>
          <a:prstGeom prst="rect">
            <a:avLst/>
          </a:prstGeom>
        </p:spPr>
      </p:pic>
      <p:pic>
        <p:nvPicPr>
          <p:cNvPr id="43" name="Picture 42" descr="A blue camera on a black background&#10;&#10;Description automatically generated">
            <a:extLst>
              <a:ext uri="{FF2B5EF4-FFF2-40B4-BE49-F238E27FC236}">
                <a16:creationId xmlns:a16="http://schemas.microsoft.com/office/drawing/2014/main" id="{CA073423-DEE8-6AC0-8055-FC27B6CA2B5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35273" y="4148922"/>
            <a:ext cx="914400" cy="914400"/>
          </a:xfrm>
          <a:prstGeom prst="rect">
            <a:avLst/>
          </a:prstGeom>
        </p:spPr>
      </p:pic>
      <p:pic>
        <p:nvPicPr>
          <p:cNvPr id="2" name="Picture 1">
            <a:extLst>
              <a:ext uri="{FF2B5EF4-FFF2-40B4-BE49-F238E27FC236}">
                <a16:creationId xmlns:a16="http://schemas.microsoft.com/office/drawing/2014/main" id="{3EE68830-28D8-9E16-8D3F-3C2594EEC55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 name="Slide Number Placeholder 5">
            <a:extLst>
              <a:ext uri="{FF2B5EF4-FFF2-40B4-BE49-F238E27FC236}">
                <a16:creationId xmlns:a16="http://schemas.microsoft.com/office/drawing/2014/main" id="{02279DC2-B2B5-D9EF-5C53-8D9AD132B6F2}"/>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7527ADC-6E6F-7037-7136-5ACA34BADAF2}"/>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693176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AC0FE-9D7F-577B-7779-FB0EF6BDC00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3DF1312-869A-9F6C-F971-E580EA26AFF8}"/>
              </a:ext>
            </a:extLst>
          </p:cNvPr>
          <p:cNvSpPr/>
          <p:nvPr/>
        </p:nvSpPr>
        <p:spPr>
          <a:xfrm>
            <a:off x="0" y="1685013"/>
            <a:ext cx="1219199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e Pitt TV Poster - IMP Awards">
            <a:extLst>
              <a:ext uri="{FF2B5EF4-FFF2-40B4-BE49-F238E27FC236}">
                <a16:creationId xmlns:a16="http://schemas.microsoft.com/office/drawing/2014/main" id="{C6408F1A-19D4-C9D4-AAF8-DD8BC42692E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3979" y="1779848"/>
            <a:ext cx="987552" cy="1461349"/>
          </a:xfrm>
          <a:prstGeom prst="rect">
            <a:avLst/>
          </a:prstGeom>
          <a:noFill/>
          <a:ln w="19050">
            <a:solidFill>
              <a:srgbClr val="A343FF"/>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B6C78E-2DE2-CB40-B7AB-590EDCB2AE7D}"/>
              </a:ext>
            </a:extLst>
          </p:cNvPr>
          <p:cNvPicPr preferRelativeResize="0">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5695" y="1779848"/>
            <a:ext cx="987552" cy="1463897"/>
          </a:xfrm>
          <a:prstGeom prst="rect">
            <a:avLst/>
          </a:prstGeom>
          <a:noFill/>
          <a:ln w="19050">
            <a:solidFill>
              <a:srgbClr val="A343FF"/>
            </a:solidFill>
          </a:ln>
        </p:spPr>
      </p:pic>
      <p:pic>
        <p:nvPicPr>
          <p:cNvPr id="9" name="Picture 8">
            <a:extLst>
              <a:ext uri="{FF2B5EF4-FFF2-40B4-BE49-F238E27FC236}">
                <a16:creationId xmlns:a16="http://schemas.microsoft.com/office/drawing/2014/main" id="{02B50B86-16AB-153E-249F-C1F7B1701DB8}"/>
              </a:ext>
            </a:extLst>
          </p:cNvPr>
          <p:cNvPicPr preferRelativeResize="0">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56758" y="1779848"/>
            <a:ext cx="987552" cy="1463897"/>
          </a:xfrm>
          <a:prstGeom prst="rect">
            <a:avLst/>
          </a:prstGeom>
          <a:noFill/>
          <a:ln w="19050">
            <a:solidFill>
              <a:srgbClr val="A343FF"/>
            </a:solidFill>
          </a:ln>
        </p:spPr>
      </p:pic>
      <p:pic>
        <p:nvPicPr>
          <p:cNvPr id="11" name="Picture 10">
            <a:extLst>
              <a:ext uri="{FF2B5EF4-FFF2-40B4-BE49-F238E27FC236}">
                <a16:creationId xmlns:a16="http://schemas.microsoft.com/office/drawing/2014/main" id="{5BC5A98B-4D51-9586-08CC-075DCD2774EC}"/>
              </a:ext>
            </a:extLst>
          </p:cNvPr>
          <p:cNvPicPr preferRelativeResize="0">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3121" y="1779848"/>
            <a:ext cx="987552" cy="1463059"/>
          </a:xfrm>
          <a:prstGeom prst="rect">
            <a:avLst/>
          </a:prstGeom>
          <a:noFill/>
          <a:ln w="19050">
            <a:solidFill>
              <a:srgbClr val="A343FF"/>
            </a:solidFill>
          </a:ln>
        </p:spPr>
      </p:pic>
      <p:pic>
        <p:nvPicPr>
          <p:cNvPr id="47" name="Picture 46">
            <a:extLst>
              <a:ext uri="{FF2B5EF4-FFF2-40B4-BE49-F238E27FC236}">
                <a16:creationId xmlns:a16="http://schemas.microsoft.com/office/drawing/2014/main" id="{B4EE8614-5FCC-CA95-2DF3-D565AE1369B8}"/>
              </a:ext>
            </a:extLst>
          </p:cNvPr>
          <p:cNvPicPr preferRelativeResize="0">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69484" y="1779848"/>
            <a:ext cx="987552" cy="1463058"/>
          </a:xfrm>
          <a:prstGeom prst="rect">
            <a:avLst/>
          </a:prstGeom>
          <a:noFill/>
          <a:ln w="19050">
            <a:solidFill>
              <a:srgbClr val="A343FF"/>
            </a:solidFill>
          </a:ln>
        </p:spPr>
      </p:pic>
      <p:pic>
        <p:nvPicPr>
          <p:cNvPr id="49" name="Picture 48">
            <a:extLst>
              <a:ext uri="{FF2B5EF4-FFF2-40B4-BE49-F238E27FC236}">
                <a16:creationId xmlns:a16="http://schemas.microsoft.com/office/drawing/2014/main" id="{C3D10B8D-75D2-2B12-F297-21ED5F48DAD0}"/>
              </a:ext>
            </a:extLst>
          </p:cNvPr>
          <p:cNvPicPr preferRelativeResize="0">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16322" y="1779848"/>
            <a:ext cx="987552" cy="1463057"/>
          </a:xfrm>
          <a:prstGeom prst="rect">
            <a:avLst/>
          </a:prstGeom>
          <a:noFill/>
          <a:ln w="19050">
            <a:solidFill>
              <a:srgbClr val="A343FF"/>
            </a:solidFill>
          </a:ln>
        </p:spPr>
      </p:pic>
      <p:pic>
        <p:nvPicPr>
          <p:cNvPr id="51" name="Picture 50">
            <a:extLst>
              <a:ext uri="{FF2B5EF4-FFF2-40B4-BE49-F238E27FC236}">
                <a16:creationId xmlns:a16="http://schemas.microsoft.com/office/drawing/2014/main" id="{909E3BFA-50E5-DE2B-F473-B290FDDE3AA5}"/>
              </a:ext>
            </a:extLst>
          </p:cNvPr>
          <p:cNvPicPr preferRelativeResize="0">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37232" y="1779848"/>
            <a:ext cx="987552" cy="1463662"/>
          </a:xfrm>
          <a:prstGeom prst="rect">
            <a:avLst/>
          </a:prstGeom>
          <a:noFill/>
          <a:ln w="19050">
            <a:solidFill>
              <a:srgbClr val="A343FF"/>
            </a:solidFill>
          </a:ln>
        </p:spPr>
      </p:pic>
      <p:pic>
        <p:nvPicPr>
          <p:cNvPr id="53" name="Picture 52">
            <a:extLst>
              <a:ext uri="{FF2B5EF4-FFF2-40B4-BE49-F238E27FC236}">
                <a16:creationId xmlns:a16="http://schemas.microsoft.com/office/drawing/2014/main" id="{03952F8E-7EEE-6B5E-4401-3C0BE5F20230}"/>
              </a:ext>
            </a:extLst>
          </p:cNvPr>
          <p:cNvPicPr preferRelativeResize="0">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93595" y="1779848"/>
            <a:ext cx="987552" cy="1478787"/>
          </a:xfrm>
          <a:prstGeom prst="rect">
            <a:avLst/>
          </a:prstGeom>
          <a:noFill/>
          <a:ln w="19050">
            <a:solidFill>
              <a:srgbClr val="A343FF"/>
            </a:solidFill>
          </a:ln>
        </p:spPr>
      </p:pic>
      <p:pic>
        <p:nvPicPr>
          <p:cNvPr id="59" name="Picture 58">
            <a:extLst>
              <a:ext uri="{FF2B5EF4-FFF2-40B4-BE49-F238E27FC236}">
                <a16:creationId xmlns:a16="http://schemas.microsoft.com/office/drawing/2014/main" id="{B428F119-3D19-15F5-46FB-87BF9E5774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3979" y="3353800"/>
            <a:ext cx="987552" cy="1469572"/>
          </a:xfrm>
          <a:prstGeom prst="rect">
            <a:avLst/>
          </a:prstGeom>
          <a:noFill/>
          <a:ln w="19050">
            <a:solidFill>
              <a:srgbClr val="A343FF"/>
            </a:solidFill>
          </a:ln>
        </p:spPr>
      </p:pic>
      <p:pic>
        <p:nvPicPr>
          <p:cNvPr id="61" name="Picture 60">
            <a:extLst>
              <a:ext uri="{FF2B5EF4-FFF2-40B4-BE49-F238E27FC236}">
                <a16:creationId xmlns:a16="http://schemas.microsoft.com/office/drawing/2014/main" id="{CEB49A9B-CF93-27F8-B145-DF0C786A94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05695" y="3353800"/>
            <a:ext cx="987552" cy="1471683"/>
          </a:xfrm>
          <a:prstGeom prst="rect">
            <a:avLst/>
          </a:prstGeom>
          <a:noFill/>
          <a:ln w="19050">
            <a:solidFill>
              <a:srgbClr val="A343FF"/>
            </a:solidFill>
          </a:ln>
        </p:spPr>
      </p:pic>
      <p:pic>
        <p:nvPicPr>
          <p:cNvPr id="63" name="Picture 62">
            <a:extLst>
              <a:ext uri="{FF2B5EF4-FFF2-40B4-BE49-F238E27FC236}">
                <a16:creationId xmlns:a16="http://schemas.microsoft.com/office/drawing/2014/main" id="{3A4319DA-AAFE-B42E-544B-56FCF296133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756758" y="3353800"/>
            <a:ext cx="987552" cy="1489004"/>
          </a:xfrm>
          <a:prstGeom prst="rect">
            <a:avLst/>
          </a:prstGeom>
          <a:noFill/>
          <a:ln w="19050">
            <a:solidFill>
              <a:srgbClr val="A343FF"/>
            </a:solidFill>
          </a:ln>
        </p:spPr>
      </p:pic>
      <p:pic>
        <p:nvPicPr>
          <p:cNvPr id="1028" name="Picture 1027">
            <a:extLst>
              <a:ext uri="{FF2B5EF4-FFF2-40B4-BE49-F238E27FC236}">
                <a16:creationId xmlns:a16="http://schemas.microsoft.com/office/drawing/2014/main" id="{44F3BC44-9A8B-E11E-50AF-CC2FC788E4E5}"/>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3913121" y="3353800"/>
            <a:ext cx="987552" cy="1489536"/>
          </a:xfrm>
          <a:prstGeom prst="rect">
            <a:avLst/>
          </a:prstGeom>
          <a:noFill/>
          <a:ln w="19050">
            <a:solidFill>
              <a:srgbClr val="A343FF"/>
            </a:solidFill>
          </a:ln>
        </p:spPr>
      </p:pic>
      <p:pic>
        <p:nvPicPr>
          <p:cNvPr id="1030" name="Picture 1029">
            <a:extLst>
              <a:ext uri="{FF2B5EF4-FFF2-40B4-BE49-F238E27FC236}">
                <a16:creationId xmlns:a16="http://schemas.microsoft.com/office/drawing/2014/main" id="{8270FEBF-B4C1-3351-9CFC-F6AEBADA866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69484" y="3353800"/>
            <a:ext cx="987552" cy="1489004"/>
          </a:xfrm>
          <a:prstGeom prst="rect">
            <a:avLst/>
          </a:prstGeom>
          <a:noFill/>
          <a:ln w="19050">
            <a:solidFill>
              <a:srgbClr val="A343FF"/>
            </a:solidFill>
          </a:ln>
        </p:spPr>
      </p:pic>
      <p:pic>
        <p:nvPicPr>
          <p:cNvPr id="1032" name="Picture 1031">
            <a:extLst>
              <a:ext uri="{FF2B5EF4-FFF2-40B4-BE49-F238E27FC236}">
                <a16:creationId xmlns:a16="http://schemas.microsoft.com/office/drawing/2014/main" id="{F6BFDB6E-F398-B77F-6DC1-5D6151CFB0F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216322" y="3353800"/>
            <a:ext cx="987552" cy="1489004"/>
          </a:xfrm>
          <a:prstGeom prst="rect">
            <a:avLst/>
          </a:prstGeom>
          <a:noFill/>
          <a:ln w="19050">
            <a:solidFill>
              <a:srgbClr val="A343FF"/>
            </a:solidFill>
          </a:ln>
        </p:spPr>
      </p:pic>
      <p:pic>
        <p:nvPicPr>
          <p:cNvPr id="1034" name="Picture 1033">
            <a:extLst>
              <a:ext uri="{FF2B5EF4-FFF2-40B4-BE49-F238E27FC236}">
                <a16:creationId xmlns:a16="http://schemas.microsoft.com/office/drawing/2014/main" id="{4877C770-797C-4392-B6A7-97F1CD32177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37232" y="3353800"/>
            <a:ext cx="987552" cy="1489004"/>
          </a:xfrm>
          <a:prstGeom prst="rect">
            <a:avLst/>
          </a:prstGeom>
          <a:noFill/>
          <a:ln w="19050">
            <a:solidFill>
              <a:srgbClr val="A343FF"/>
            </a:solidFill>
          </a:ln>
        </p:spPr>
      </p:pic>
      <p:pic>
        <p:nvPicPr>
          <p:cNvPr id="1036" name="Picture 1035">
            <a:extLst>
              <a:ext uri="{FF2B5EF4-FFF2-40B4-BE49-F238E27FC236}">
                <a16:creationId xmlns:a16="http://schemas.microsoft.com/office/drawing/2014/main" id="{BB47191B-9415-F4A7-98F9-628F7646BE3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493595" y="3353800"/>
            <a:ext cx="987552" cy="1489004"/>
          </a:xfrm>
          <a:prstGeom prst="rect">
            <a:avLst/>
          </a:prstGeom>
          <a:noFill/>
          <a:ln w="19050">
            <a:solidFill>
              <a:srgbClr val="A343FF"/>
            </a:solidFill>
          </a:ln>
        </p:spPr>
      </p:pic>
      <p:pic>
        <p:nvPicPr>
          <p:cNvPr id="1038" name="Picture 1037">
            <a:extLst>
              <a:ext uri="{FF2B5EF4-FFF2-40B4-BE49-F238E27FC236}">
                <a16:creationId xmlns:a16="http://schemas.microsoft.com/office/drawing/2014/main" id="{C6D244DE-27A2-9054-DD0C-30032097F0F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646561" y="3353800"/>
            <a:ext cx="987552" cy="1489003"/>
          </a:xfrm>
          <a:prstGeom prst="rect">
            <a:avLst/>
          </a:prstGeom>
          <a:noFill/>
          <a:ln w="19050">
            <a:solidFill>
              <a:srgbClr val="A343FF"/>
            </a:solidFill>
          </a:ln>
        </p:spPr>
      </p:pic>
      <p:pic>
        <p:nvPicPr>
          <p:cNvPr id="1040" name="Picture 1039">
            <a:extLst>
              <a:ext uri="{FF2B5EF4-FFF2-40B4-BE49-F238E27FC236}">
                <a16:creationId xmlns:a16="http://schemas.microsoft.com/office/drawing/2014/main" id="{D1D9A63E-928C-8A23-9AC4-567D7014997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802923" y="1779847"/>
            <a:ext cx="987552" cy="1473378"/>
          </a:xfrm>
          <a:prstGeom prst="rect">
            <a:avLst/>
          </a:prstGeom>
          <a:noFill/>
          <a:ln w="19050">
            <a:solidFill>
              <a:srgbClr val="A343FF"/>
            </a:solidFill>
          </a:ln>
        </p:spPr>
      </p:pic>
      <p:pic>
        <p:nvPicPr>
          <p:cNvPr id="1042" name="Picture 1041">
            <a:extLst>
              <a:ext uri="{FF2B5EF4-FFF2-40B4-BE49-F238E27FC236}">
                <a16:creationId xmlns:a16="http://schemas.microsoft.com/office/drawing/2014/main" id="{019F91DA-588B-66A4-6F8D-BD03EBF05AA2}"/>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63979" y="4926904"/>
            <a:ext cx="987552" cy="1527812"/>
          </a:xfrm>
          <a:prstGeom prst="rect">
            <a:avLst/>
          </a:prstGeom>
          <a:noFill/>
          <a:ln w="19050">
            <a:solidFill>
              <a:srgbClr val="A343FF"/>
            </a:solidFill>
          </a:ln>
        </p:spPr>
      </p:pic>
      <p:pic>
        <p:nvPicPr>
          <p:cNvPr id="1046" name="Picture 1045">
            <a:extLst>
              <a:ext uri="{FF2B5EF4-FFF2-40B4-BE49-F238E27FC236}">
                <a16:creationId xmlns:a16="http://schemas.microsoft.com/office/drawing/2014/main" id="{B47F8B3E-6805-B36C-3B76-9CE54426B636}"/>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756758" y="4926904"/>
            <a:ext cx="987552" cy="1521774"/>
          </a:xfrm>
          <a:prstGeom prst="rect">
            <a:avLst/>
          </a:prstGeom>
          <a:noFill/>
          <a:ln w="19050">
            <a:solidFill>
              <a:srgbClr val="A343FF"/>
            </a:solidFill>
          </a:ln>
        </p:spPr>
      </p:pic>
      <p:pic>
        <p:nvPicPr>
          <p:cNvPr id="1048" name="Picture 1047">
            <a:extLst>
              <a:ext uri="{FF2B5EF4-FFF2-40B4-BE49-F238E27FC236}">
                <a16:creationId xmlns:a16="http://schemas.microsoft.com/office/drawing/2014/main" id="{429CD0F2-2D0F-90AC-A800-71A6F23B6F57}"/>
              </a:ext>
            </a:extLst>
          </p:cNvPr>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6223287" y="4926904"/>
            <a:ext cx="987552" cy="1521774"/>
          </a:xfrm>
          <a:prstGeom prst="rect">
            <a:avLst/>
          </a:prstGeom>
          <a:noFill/>
          <a:ln w="19050">
            <a:solidFill>
              <a:srgbClr val="A343FF"/>
            </a:solidFill>
          </a:ln>
        </p:spPr>
      </p:pic>
      <p:pic>
        <p:nvPicPr>
          <p:cNvPr id="1050" name="Picture 1049">
            <a:extLst>
              <a:ext uri="{FF2B5EF4-FFF2-40B4-BE49-F238E27FC236}">
                <a16:creationId xmlns:a16="http://schemas.microsoft.com/office/drawing/2014/main" id="{A161888A-B321-15EB-6425-62E6BCA42C77}"/>
              </a:ext>
            </a:extLst>
          </p:cNvPr>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a:xfrm>
            <a:off x="5069484" y="4926904"/>
            <a:ext cx="987552" cy="1521774"/>
          </a:xfrm>
          <a:prstGeom prst="rect">
            <a:avLst/>
          </a:prstGeom>
          <a:noFill/>
          <a:ln w="19050">
            <a:solidFill>
              <a:srgbClr val="A343FF"/>
            </a:solidFill>
          </a:ln>
        </p:spPr>
      </p:pic>
      <p:pic>
        <p:nvPicPr>
          <p:cNvPr id="1052" name="Picture 1051">
            <a:extLst>
              <a:ext uri="{FF2B5EF4-FFF2-40B4-BE49-F238E27FC236}">
                <a16:creationId xmlns:a16="http://schemas.microsoft.com/office/drawing/2014/main" id="{4B88ED89-3342-8062-3DF4-224C5F76B6E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909724" y="4926904"/>
            <a:ext cx="987552" cy="1521774"/>
          </a:xfrm>
          <a:prstGeom prst="rect">
            <a:avLst/>
          </a:prstGeom>
          <a:noFill/>
          <a:ln w="19050">
            <a:solidFill>
              <a:srgbClr val="A343FF"/>
            </a:solidFill>
          </a:ln>
        </p:spPr>
      </p:pic>
      <p:pic>
        <p:nvPicPr>
          <p:cNvPr id="1054" name="Picture 1053">
            <a:extLst>
              <a:ext uri="{FF2B5EF4-FFF2-40B4-BE49-F238E27FC236}">
                <a16:creationId xmlns:a16="http://schemas.microsoft.com/office/drawing/2014/main" id="{5FD0A7D1-1C39-C001-FCA4-4D188518C80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8486801" y="4926904"/>
            <a:ext cx="987552" cy="1521774"/>
          </a:xfrm>
          <a:prstGeom prst="rect">
            <a:avLst/>
          </a:prstGeom>
          <a:noFill/>
          <a:ln w="19050">
            <a:solidFill>
              <a:srgbClr val="A343FF"/>
            </a:solidFill>
          </a:ln>
        </p:spPr>
      </p:pic>
      <p:pic>
        <p:nvPicPr>
          <p:cNvPr id="1056" name="Picture 1055">
            <a:extLst>
              <a:ext uri="{FF2B5EF4-FFF2-40B4-BE49-F238E27FC236}">
                <a16:creationId xmlns:a16="http://schemas.microsoft.com/office/drawing/2014/main" id="{0343D713-7146-4921-C4FE-A3948E872C9C}"/>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337232" y="4926904"/>
            <a:ext cx="987552" cy="1521774"/>
          </a:xfrm>
          <a:prstGeom prst="rect">
            <a:avLst/>
          </a:prstGeom>
          <a:noFill/>
          <a:ln w="19050">
            <a:solidFill>
              <a:srgbClr val="A343FF"/>
            </a:solidFill>
          </a:ln>
        </p:spPr>
      </p:pic>
      <p:pic>
        <p:nvPicPr>
          <p:cNvPr id="1058" name="Picture 1057">
            <a:extLst>
              <a:ext uri="{FF2B5EF4-FFF2-40B4-BE49-F238E27FC236}">
                <a16:creationId xmlns:a16="http://schemas.microsoft.com/office/drawing/2014/main" id="{10CDF646-3F7A-017E-2988-D2E30EF7E6FD}"/>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9646561" y="4926904"/>
            <a:ext cx="987552" cy="1521774"/>
          </a:xfrm>
          <a:prstGeom prst="rect">
            <a:avLst/>
          </a:prstGeom>
          <a:noFill/>
          <a:ln w="19050">
            <a:solidFill>
              <a:srgbClr val="A343FF"/>
            </a:solidFill>
          </a:ln>
        </p:spPr>
      </p:pic>
      <p:pic>
        <p:nvPicPr>
          <p:cNvPr id="3" name="Picture 2" descr="The Masked Singer (TV Series 2020–2026) - IMDb">
            <a:extLst>
              <a:ext uri="{FF2B5EF4-FFF2-40B4-BE49-F238E27FC236}">
                <a16:creationId xmlns:a16="http://schemas.microsoft.com/office/drawing/2014/main" id="{8681F1E3-A8AB-D669-2BD3-E7E620CED09D}"/>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0800365" y="3347899"/>
            <a:ext cx="992669" cy="1495437"/>
          </a:xfrm>
          <a:prstGeom prst="rect">
            <a:avLst/>
          </a:prstGeom>
          <a:noFill/>
          <a:ln w="19050">
            <a:solidFill>
              <a:srgbClr val="A343FF"/>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7228A2A-2C46-EC95-1495-06F0268EF1DC}"/>
              </a:ext>
            </a:extLst>
          </p:cNvPr>
          <p:cNvSpPr/>
          <p:nvPr/>
        </p:nvSpPr>
        <p:spPr>
          <a:xfrm>
            <a:off x="138086" y="460954"/>
            <a:ext cx="11572134"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Multiscreen TV platforms spend over $100 billion each year to create truly premium, emotionally engaging video content</a:t>
            </a:r>
            <a:endParaRPr lang="en-US" sz="2600" b="1">
              <a:solidFill>
                <a:srgbClr val="A343FF"/>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34ABD30-39F0-FABA-4163-91097CFF5684}"/>
              </a:ext>
            </a:extLst>
          </p:cNvPr>
          <p:cNvSpPr/>
          <p:nvPr/>
        </p:nvSpPr>
        <p:spPr>
          <a:xfrm>
            <a:off x="-1" y="0"/>
            <a:ext cx="4729317"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1400" b="1">
                <a:solidFill>
                  <a:schemeClr val="bg1"/>
                </a:solidFill>
                <a:latin typeface="Arial" panose="020B0604020202020204" pitchFamily="34" charset="0"/>
                <a:ea typeface="Calibri" panose="020F0502020204030204" pitchFamily="34" charset="0"/>
                <a:cs typeface="Arial" panose="020B0604020202020204" pitchFamily="34" charset="0"/>
              </a:rPr>
              <a:t>Multiscreen TV Creates Truly Premium Video Content</a:t>
            </a:r>
          </a:p>
        </p:txBody>
      </p:sp>
      <p:pic>
        <p:nvPicPr>
          <p:cNvPr id="13" name="Picture 2" descr="Inside the NBA (TV Series 1988– ) - IMDb">
            <a:extLst>
              <a:ext uri="{FF2B5EF4-FFF2-40B4-BE49-F238E27FC236}">
                <a16:creationId xmlns:a16="http://schemas.microsoft.com/office/drawing/2014/main" id="{3D3582DD-69D2-F754-B285-2B5AD3FE83A7}"/>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9644658" y="1781156"/>
            <a:ext cx="982252" cy="1473378"/>
          </a:xfrm>
          <a:prstGeom prst="rect">
            <a:avLst/>
          </a:prstGeom>
          <a:noFill/>
          <a:ln w="19050">
            <a:solidFill>
              <a:srgbClr val="A343FF"/>
            </a:solidFill>
          </a:ln>
          <a:extLst>
            <a:ext uri="{909E8E84-426E-40DD-AFC4-6F175D3DCCD1}">
              <a14:hiddenFill xmlns:a14="http://schemas.microsoft.com/office/drawing/2010/main">
                <a:solidFill>
                  <a:srgbClr val="FFFFFF"/>
                </a:solidFill>
              </a14:hiddenFill>
            </a:ext>
          </a:extLst>
        </p:spPr>
      </p:pic>
      <p:pic>
        <p:nvPicPr>
          <p:cNvPr id="15" name="Picture 6" descr="Saturday Night Live (TV Series 1975– ) - IMDb">
            <a:extLst>
              <a:ext uri="{FF2B5EF4-FFF2-40B4-BE49-F238E27FC236}">
                <a16:creationId xmlns:a16="http://schemas.microsoft.com/office/drawing/2014/main" id="{E6587014-2D20-74EE-9CCB-F1B636CF6A2C}"/>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585872" y="4921533"/>
            <a:ext cx="1037528" cy="1536552"/>
          </a:xfrm>
          <a:prstGeom prst="rect">
            <a:avLst/>
          </a:prstGeom>
          <a:noFill/>
          <a:ln w="19050">
            <a:solidFill>
              <a:srgbClr val="A343FF"/>
            </a:solidFill>
          </a:ln>
          <a:extLst>
            <a:ext uri="{909E8E84-426E-40DD-AFC4-6F175D3DCCD1}">
              <a14:hiddenFill xmlns:a14="http://schemas.microsoft.com/office/drawing/2010/main">
                <a:solidFill>
                  <a:srgbClr val="FFFFFF"/>
                </a:solidFill>
              </a14:hiddenFill>
            </a:ext>
          </a:extLst>
        </p:spPr>
      </p:pic>
      <p:pic>
        <p:nvPicPr>
          <p:cNvPr id="12" name="Picture 2" descr="The @patriots head to Buffalo for a @snfonnbc showdown against the Bills 🏈  📺 Tune in Sunday starting at 7pm on @nbc10boston &amp; @peacock">
            <a:extLst>
              <a:ext uri="{FF2B5EF4-FFF2-40B4-BE49-F238E27FC236}">
                <a16:creationId xmlns:a16="http://schemas.microsoft.com/office/drawing/2014/main" id="{A6FF1AA0-734E-3CCE-D2FC-B8C44E54F91D}"/>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10800365" y="4918387"/>
            <a:ext cx="997742" cy="1553535"/>
          </a:xfrm>
          <a:prstGeom prst="rect">
            <a:avLst/>
          </a:prstGeom>
          <a:noFill/>
          <a:ln w="19050">
            <a:solidFill>
              <a:srgbClr val="A343FF"/>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830C99E-C9C2-C6C3-7BCC-680AE551F5DB}"/>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4" name="Slide Number Placeholder 5">
            <a:extLst>
              <a:ext uri="{FF2B5EF4-FFF2-40B4-BE49-F238E27FC236}">
                <a16:creationId xmlns:a16="http://schemas.microsoft.com/office/drawing/2014/main" id="{87CDCF38-365C-7A48-11C6-B87DC79DDB2B}"/>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8DF0E078-9187-45A8-7239-942143E3407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837305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women sitting on a couch&#10;&#10;Description automatically generated">
            <a:extLst>
              <a:ext uri="{FF2B5EF4-FFF2-40B4-BE49-F238E27FC236}">
                <a16:creationId xmlns:a16="http://schemas.microsoft.com/office/drawing/2014/main" id="{0FB592DC-DD75-0806-6B5C-4BA00C1DEAA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685012"/>
            <a:ext cx="4011559" cy="4593765"/>
          </a:xfrm>
          <a:prstGeom prst="rect">
            <a:avLst/>
          </a:prstGeom>
        </p:spPr>
      </p:pic>
      <p:sp>
        <p:nvSpPr>
          <p:cNvPr id="7" name="Rectangle 6">
            <a:extLst>
              <a:ext uri="{FF2B5EF4-FFF2-40B4-BE49-F238E27FC236}">
                <a16:creationId xmlns:a16="http://schemas.microsoft.com/office/drawing/2014/main" id="{BF552AD7-7F6F-4810-03DE-C115B33C9778}"/>
              </a:ext>
            </a:extLst>
          </p:cNvPr>
          <p:cNvSpPr/>
          <p:nvPr/>
        </p:nvSpPr>
        <p:spPr>
          <a:xfrm>
            <a:off x="4011560" y="1685013"/>
            <a:ext cx="8180440" cy="459376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729335E-3A19-9B01-9145-2DEF2CE87ADB}"/>
              </a:ext>
            </a:extLst>
          </p:cNvPr>
          <p:cNvSpPr txBox="1"/>
          <p:nvPr/>
        </p:nvSpPr>
        <p:spPr>
          <a:xfrm>
            <a:off x="461687" y="6308274"/>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Source: VAB analysis of MRI-Simmons November 2025 Cord Evolution Study. Based on A18+ respondents, ‘any agree.’</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2A2411EB-E3AE-C7C7-8AC8-0B83DE77389F}"/>
              </a:ext>
            </a:extLst>
          </p:cNvPr>
          <p:cNvSpPr txBox="1"/>
          <p:nvPr/>
        </p:nvSpPr>
        <p:spPr>
          <a:xfrm>
            <a:off x="4171379" y="1755465"/>
            <a:ext cx="78608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Adult’s Passion for Premium Video Across Screens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Arial" panose="020B0604020202020204" pitchFamily="34" charset="0"/>
                <a:ea typeface="+mn-ea"/>
                <a:cs typeface="+mn-cs"/>
              </a:rPr>
              <a:t>A18+</a:t>
            </a:r>
          </a:p>
        </p:txBody>
      </p:sp>
      <p:sp>
        <p:nvSpPr>
          <p:cNvPr id="3" name="Rectangle: Rounded Corners 2">
            <a:extLst>
              <a:ext uri="{FF2B5EF4-FFF2-40B4-BE49-F238E27FC236}">
                <a16:creationId xmlns:a16="http://schemas.microsoft.com/office/drawing/2014/main" id="{553BC388-A87E-7FB1-4565-886E87B4C9B0}"/>
              </a:ext>
            </a:extLst>
          </p:cNvPr>
          <p:cNvSpPr/>
          <p:nvPr/>
        </p:nvSpPr>
        <p:spPr>
          <a:xfrm>
            <a:off x="4171379" y="2242569"/>
            <a:ext cx="3619396" cy="3887658"/>
          </a:xfrm>
          <a:prstGeom prst="round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2" name="TextBox 11">
            <a:extLst>
              <a:ext uri="{FF2B5EF4-FFF2-40B4-BE49-F238E27FC236}">
                <a16:creationId xmlns:a16="http://schemas.microsoft.com/office/drawing/2014/main" id="{326CEE43-F834-0181-CB11-96413D8E0CE9}"/>
              </a:ext>
            </a:extLst>
          </p:cNvPr>
          <p:cNvSpPr txBox="1"/>
          <p:nvPr/>
        </p:nvSpPr>
        <p:spPr>
          <a:xfrm>
            <a:off x="4569079" y="3543991"/>
            <a:ext cx="28239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ED3C8D"/>
                </a:solidFill>
                <a:effectLst/>
                <a:uLnTx/>
                <a:uFillTx/>
                <a:latin typeface="Arial" panose="020B0604020202020204" pitchFamily="34" charset="0"/>
                <a:ea typeface="+mn-ea"/>
                <a:cs typeface="+mn-cs"/>
              </a:rPr>
              <a:t>Linear TV</a:t>
            </a:r>
          </a:p>
        </p:txBody>
      </p:sp>
      <p:pic>
        <p:nvPicPr>
          <p:cNvPr id="18" name="Picture 17" descr="A computer and remote control&#10;&#10;Description automatically generated">
            <a:extLst>
              <a:ext uri="{FF2B5EF4-FFF2-40B4-BE49-F238E27FC236}">
                <a16:creationId xmlns:a16="http://schemas.microsoft.com/office/drawing/2014/main" id="{E609742E-8A4C-EB75-E0A2-4A0B0F228F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8906" y="2277599"/>
            <a:ext cx="1224342" cy="1224342"/>
          </a:xfrm>
          <a:prstGeom prst="rect">
            <a:avLst/>
          </a:prstGeom>
        </p:spPr>
      </p:pic>
      <p:sp>
        <p:nvSpPr>
          <p:cNvPr id="32" name="TextBox 31">
            <a:extLst>
              <a:ext uri="{FF2B5EF4-FFF2-40B4-BE49-F238E27FC236}">
                <a16:creationId xmlns:a16="http://schemas.microsoft.com/office/drawing/2014/main" id="{D9AE2D50-8152-9526-1ABC-7625113AED22}"/>
              </a:ext>
            </a:extLst>
          </p:cNvPr>
          <p:cNvSpPr txBox="1"/>
          <p:nvPr/>
        </p:nvSpPr>
        <p:spPr>
          <a:xfrm>
            <a:off x="4183433" y="3915043"/>
            <a:ext cx="35952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3C8D"/>
                </a:solidFill>
                <a:effectLst/>
                <a:uLnTx/>
                <a:uFillTx/>
                <a:latin typeface="Arial" panose="020B0604020202020204" pitchFamily="34" charset="0"/>
                <a:ea typeface="+mn-ea"/>
                <a:cs typeface="+mn-cs"/>
              </a:rPr>
              <a:t>75%</a:t>
            </a:r>
          </a:p>
        </p:txBody>
      </p:sp>
      <p:sp>
        <p:nvSpPr>
          <p:cNvPr id="35" name="TextBox 34">
            <a:extLst>
              <a:ext uri="{FF2B5EF4-FFF2-40B4-BE49-F238E27FC236}">
                <a16:creationId xmlns:a16="http://schemas.microsoft.com/office/drawing/2014/main" id="{AF4840C9-6BCE-2A78-0658-44F125EB35C7}"/>
              </a:ext>
            </a:extLst>
          </p:cNvPr>
          <p:cNvSpPr txBox="1"/>
          <p:nvPr/>
        </p:nvSpPr>
        <p:spPr>
          <a:xfrm>
            <a:off x="4183433" y="4821407"/>
            <a:ext cx="3595288"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3C8D"/>
                </a:solidFill>
                <a:effectLst/>
                <a:uLnTx/>
                <a:uFillTx/>
                <a:latin typeface="Arial" panose="020B0604020202020204" pitchFamily="34" charset="0"/>
                <a:ea typeface="+mn-ea"/>
                <a:cs typeface="+mn-cs"/>
              </a:rPr>
              <a:t>say that they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mn-ea"/>
                <a:cs typeface="+mn-cs"/>
              </a:rPr>
              <a:t>‘just love watching TV’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ED3C8D"/>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D3C8D"/>
                </a:solidFill>
                <a:effectLst/>
                <a:uLnTx/>
                <a:uFillTx/>
                <a:latin typeface="Arial" panose="020B0604020202020204" pitchFamily="34" charset="0"/>
                <a:ea typeface="+mn-ea"/>
                <a:cs typeface="+mn-cs"/>
              </a:rPr>
              <a:t>(A18-34: 74%)</a:t>
            </a:r>
            <a:endParaRPr kumimoji="0" lang="en-US" sz="1200" b="0" i="0" u="none" strike="noStrike" kern="1200" cap="none" spc="0" normalizeH="0" baseline="0" noProof="0">
              <a:ln>
                <a:noFill/>
              </a:ln>
              <a:solidFill>
                <a:srgbClr val="ED3C8D"/>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FA7011F9-5AFD-FECA-D00B-7ABC9934BF93}"/>
              </a:ext>
            </a:extLst>
          </p:cNvPr>
          <p:cNvSpPr/>
          <p:nvPr/>
        </p:nvSpPr>
        <p:spPr>
          <a:xfrm>
            <a:off x="8381015" y="2242569"/>
            <a:ext cx="3619396" cy="3887658"/>
          </a:xfrm>
          <a:prstGeom prst="round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3" name="TextBox 12">
            <a:extLst>
              <a:ext uri="{FF2B5EF4-FFF2-40B4-BE49-F238E27FC236}">
                <a16:creationId xmlns:a16="http://schemas.microsoft.com/office/drawing/2014/main" id="{5B32C36F-CE88-D2C1-3CEE-1390E718CDA2}"/>
              </a:ext>
            </a:extLst>
          </p:cNvPr>
          <p:cNvSpPr txBox="1"/>
          <p:nvPr/>
        </p:nvSpPr>
        <p:spPr>
          <a:xfrm>
            <a:off x="8778715" y="3543991"/>
            <a:ext cx="28239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27C6F2"/>
                </a:solidFill>
                <a:effectLst/>
                <a:uLnTx/>
                <a:uFillTx/>
                <a:latin typeface="Arial" panose="020B0604020202020204" pitchFamily="34" charset="0"/>
                <a:ea typeface="+mn-ea"/>
                <a:cs typeface="+mn-cs"/>
              </a:rPr>
              <a:t>Streaming</a:t>
            </a:r>
          </a:p>
        </p:txBody>
      </p:sp>
      <p:pic>
        <p:nvPicPr>
          <p:cNvPr id="16" name="Picture 15" descr="A cartoon of a television with a remote control&#10;&#10;Description automatically generated">
            <a:extLst>
              <a:ext uri="{FF2B5EF4-FFF2-40B4-BE49-F238E27FC236}">
                <a16:creationId xmlns:a16="http://schemas.microsoft.com/office/drawing/2014/main" id="{FDD2A7F1-E993-2871-481A-01E6839721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23680" y="2367874"/>
            <a:ext cx="1134067" cy="1134067"/>
          </a:xfrm>
          <a:prstGeom prst="rect">
            <a:avLst/>
          </a:prstGeom>
        </p:spPr>
      </p:pic>
      <p:sp>
        <p:nvSpPr>
          <p:cNvPr id="33" name="TextBox 32">
            <a:extLst>
              <a:ext uri="{FF2B5EF4-FFF2-40B4-BE49-F238E27FC236}">
                <a16:creationId xmlns:a16="http://schemas.microsoft.com/office/drawing/2014/main" id="{92F2EC82-35A9-6663-60BE-120235EE47CF}"/>
              </a:ext>
            </a:extLst>
          </p:cNvPr>
          <p:cNvSpPr txBox="1"/>
          <p:nvPr/>
        </p:nvSpPr>
        <p:spPr>
          <a:xfrm>
            <a:off x="8393069" y="3915043"/>
            <a:ext cx="35952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BFF2"/>
                </a:solidFill>
                <a:effectLst/>
                <a:uLnTx/>
                <a:uFillTx/>
                <a:latin typeface="Arial" panose="020B0604020202020204" pitchFamily="34" charset="0"/>
                <a:ea typeface="+mn-ea"/>
                <a:cs typeface="+mn-cs"/>
              </a:rPr>
              <a:t>75%</a:t>
            </a:r>
          </a:p>
        </p:txBody>
      </p:sp>
      <p:sp>
        <p:nvSpPr>
          <p:cNvPr id="36" name="TextBox 35">
            <a:extLst>
              <a:ext uri="{FF2B5EF4-FFF2-40B4-BE49-F238E27FC236}">
                <a16:creationId xmlns:a16="http://schemas.microsoft.com/office/drawing/2014/main" id="{7AA2130B-02E6-23F9-761D-D72E8248E4C2}"/>
              </a:ext>
            </a:extLst>
          </p:cNvPr>
          <p:cNvSpPr txBox="1"/>
          <p:nvPr/>
        </p:nvSpPr>
        <p:spPr>
          <a:xfrm>
            <a:off x="8478617" y="4821407"/>
            <a:ext cx="3424192"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7C6F2"/>
                </a:solidFill>
                <a:effectLst/>
                <a:uLnTx/>
                <a:uFillTx/>
                <a:latin typeface="Arial" panose="020B0604020202020204" pitchFamily="34" charset="0"/>
                <a:ea typeface="+mn-ea"/>
                <a:cs typeface="+mn-cs"/>
              </a:rPr>
              <a:t>say that they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7C6F2"/>
                </a:solidFill>
                <a:effectLst/>
                <a:uLnTx/>
                <a:uFillTx/>
                <a:latin typeface="Arial" panose="020B0604020202020204" pitchFamily="34" charset="0"/>
                <a:ea typeface="+mn-ea"/>
                <a:cs typeface="+mn-cs"/>
              </a:rPr>
              <a:t>‘love streaming TV shows’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BFF2"/>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FF2"/>
                </a:solidFill>
                <a:effectLst/>
                <a:uLnTx/>
                <a:uFillTx/>
                <a:latin typeface="Arial" panose="020B0604020202020204" pitchFamily="34" charset="0"/>
                <a:ea typeface="+mn-ea"/>
                <a:cs typeface="+mn-cs"/>
              </a:rPr>
              <a:t>(A18-34: </a:t>
            </a:r>
            <a:r>
              <a:rPr lang="en-US" sz="1400">
                <a:solidFill>
                  <a:srgbClr val="00BFF2"/>
                </a:solidFill>
                <a:latin typeface="Arial" panose="020B0604020202020204" pitchFamily="34" charset="0"/>
              </a:rPr>
              <a:t>80</a:t>
            </a:r>
            <a:r>
              <a:rPr kumimoji="0" lang="en-US" sz="1400" b="0" i="0" u="none" strike="noStrike" kern="1200" cap="none" spc="0" normalizeH="0" baseline="0" noProof="0">
                <a:ln>
                  <a:noFill/>
                </a:ln>
                <a:solidFill>
                  <a:srgbClr val="00BFF2"/>
                </a:solidFill>
                <a:effectLst/>
                <a:uLnTx/>
                <a:uFillTx/>
                <a:latin typeface="Arial" panose="020B0604020202020204" pitchFamily="34" charset="0"/>
                <a:ea typeface="+mn-ea"/>
                <a:cs typeface="+mn-cs"/>
              </a:rPr>
              <a:t>%)</a:t>
            </a:r>
            <a:endParaRPr kumimoji="0" lang="en-US" sz="1200" b="0" i="0" u="none" strike="noStrike" kern="1200" cap="none" spc="0" normalizeH="0" baseline="0" noProof="0">
              <a:ln>
                <a:noFill/>
              </a:ln>
              <a:solidFill>
                <a:srgbClr val="00BFF2"/>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C4229DAB-6E40-9634-93E7-1D48DBEE25B7}"/>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Consumers’ passion for content on multiscreen TV reflects its ability to foster deep emotional connections and enduring appeal</a:t>
            </a:r>
          </a:p>
        </p:txBody>
      </p:sp>
      <p:sp>
        <p:nvSpPr>
          <p:cNvPr id="4" name="Rectangle 3">
            <a:extLst>
              <a:ext uri="{FF2B5EF4-FFF2-40B4-BE49-F238E27FC236}">
                <a16:creationId xmlns:a16="http://schemas.microsoft.com/office/drawing/2014/main" id="{5225A1FE-4EF4-8434-854D-0DEC0873256C}"/>
              </a:ext>
            </a:extLst>
          </p:cNvPr>
          <p:cNvSpPr/>
          <p:nvPr/>
        </p:nvSpPr>
        <p:spPr>
          <a:xfrm>
            <a:off x="-1" y="0"/>
            <a:ext cx="4171379"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1400" b="1">
                <a:solidFill>
                  <a:schemeClr val="bg1"/>
                </a:solidFill>
                <a:latin typeface="Arial" panose="020B0604020202020204" pitchFamily="34" charset="0"/>
                <a:ea typeface="Calibri" panose="020F0502020204030204" pitchFamily="34" charset="0"/>
                <a:cs typeface="Arial" panose="020B0604020202020204" pitchFamily="34" charset="0"/>
              </a:rPr>
              <a:t>The Emotional Connection with Multiscreen TV</a:t>
            </a:r>
          </a:p>
        </p:txBody>
      </p:sp>
      <p:pic>
        <p:nvPicPr>
          <p:cNvPr id="19" name="Picture 18">
            <a:extLst>
              <a:ext uri="{FF2B5EF4-FFF2-40B4-BE49-F238E27FC236}">
                <a16:creationId xmlns:a16="http://schemas.microsoft.com/office/drawing/2014/main" id="{79DEAF94-0C1A-8FAE-E44E-20C3048874C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0" name="Slide Number Placeholder 5">
            <a:extLst>
              <a:ext uri="{FF2B5EF4-FFF2-40B4-BE49-F238E27FC236}">
                <a16:creationId xmlns:a16="http://schemas.microsoft.com/office/drawing/2014/main" id="{58AC1966-56C4-D1AE-CDC5-5766A8B0F393}"/>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D6DBCE2C-AD9B-8D91-0CED-95A7F67980C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141119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4BF5-03C6-D20B-D2BD-2D81CB32A63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4E86EB6-5DD6-8B82-B707-F1518465FC13}"/>
              </a:ext>
            </a:extLst>
          </p:cNvPr>
          <p:cNvSpPr>
            <a:spLocks/>
          </p:cNvSpPr>
          <p:nvPr/>
        </p:nvSpPr>
        <p:spPr>
          <a:xfrm>
            <a:off x="6090108" y="1686330"/>
            <a:ext cx="6101891" cy="4242030"/>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73545DD-5FA7-57D3-01EA-F7A5B36BAF65}"/>
              </a:ext>
            </a:extLst>
          </p:cNvPr>
          <p:cNvSpPr/>
          <p:nvPr/>
        </p:nvSpPr>
        <p:spPr>
          <a:xfrm>
            <a:off x="6828183" y="3049080"/>
            <a:ext cx="4472608" cy="2323557"/>
          </a:xfrm>
          <a:prstGeom prst="roundRect">
            <a:avLst/>
          </a:prstGeom>
          <a:solidFill>
            <a:srgbClr val="ED3C8D"/>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3">
            <a:extLst>
              <a:ext uri="{FF2B5EF4-FFF2-40B4-BE49-F238E27FC236}">
                <a16:creationId xmlns:a16="http://schemas.microsoft.com/office/drawing/2014/main" id="{AB6F5C46-5E85-831E-1C9C-C15BC423A3CC}"/>
              </a:ext>
            </a:extLst>
          </p:cNvPr>
          <p:cNvSpPr txBox="1">
            <a:spLocks/>
          </p:cNvSpPr>
          <p:nvPr/>
        </p:nvSpPr>
        <p:spPr>
          <a:xfrm>
            <a:off x="503714" y="6303539"/>
            <a:ext cx="11481488" cy="24622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Arial" panose="020B0604020202020204" pitchFamily="34" charset="0"/>
                <a:ea typeface="+mn-ea"/>
                <a:cs typeface="+mn-cs"/>
              </a:rPr>
              <a:t>Source: VAB analysis of MRI-Simmons </a:t>
            </a:r>
            <a:r>
              <a:rPr lang="en-US" sz="800">
                <a:solidFill>
                  <a:srgbClr val="1F1A62"/>
                </a:solidFill>
                <a:latin typeface="Arial" panose="020B0604020202020204" pitchFamily="34" charset="0"/>
              </a:rPr>
              <a:t>Fall 2025</a:t>
            </a:r>
            <a:r>
              <a:rPr kumimoji="0" lang="en-US" sz="800" b="0" i="0" u="none" strike="noStrike" kern="1200" cap="none" spc="0" normalizeH="0" baseline="0" noProof="0">
                <a:ln>
                  <a:noFill/>
                </a:ln>
                <a:solidFill>
                  <a:srgbClr val="1F1A62"/>
                </a:solidFill>
                <a:effectLst/>
                <a:uLnTx/>
                <a:uFillTx/>
                <a:latin typeface="Arial" panose="020B0604020202020204" pitchFamily="34" charset="0"/>
                <a:ea typeface="+mn-ea"/>
                <a:cs typeface="+mn-cs"/>
              </a:rPr>
              <a:t> USA Study, A18+. Q: What is the media you trust the most? (pick one: TV, radio, podcasts, mobile internet, internet on computer, social media, magazines, newspapers).</a:t>
            </a:r>
          </a:p>
        </p:txBody>
      </p:sp>
      <p:sp>
        <p:nvSpPr>
          <p:cNvPr id="2" name="Rectangle 1">
            <a:extLst>
              <a:ext uri="{FF2B5EF4-FFF2-40B4-BE49-F238E27FC236}">
                <a16:creationId xmlns:a16="http://schemas.microsoft.com/office/drawing/2014/main" id="{DEFA923B-FD5D-3280-780F-BE245A546B78}"/>
              </a:ext>
            </a:extLst>
          </p:cNvPr>
          <p:cNvSpPr>
            <a:spLocks/>
          </p:cNvSpPr>
          <p:nvPr/>
        </p:nvSpPr>
        <p:spPr>
          <a:xfrm>
            <a:off x="0" y="1686330"/>
            <a:ext cx="6096000" cy="424203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8A7B047-B19B-3BC7-8939-3861BDD2D2C1}"/>
              </a:ext>
            </a:extLst>
          </p:cNvPr>
          <p:cNvSpPr txBox="1"/>
          <p:nvPr/>
        </p:nvSpPr>
        <p:spPr>
          <a:xfrm>
            <a:off x="149861" y="2204250"/>
            <a:ext cx="594584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r>
              <a:rPr kumimoji="0" lang="en-US" sz="2400" b="1" i="0" u="none" strike="noStrike" kern="1200" cap="none" spc="0" normalizeH="0" baseline="0" noProof="0">
                <a:ln>
                  <a:noFill/>
                </a:ln>
                <a:solidFill>
                  <a:srgbClr val="ED3C8D"/>
                </a:solidFill>
                <a:effectLst/>
                <a:uLnTx/>
                <a:uFillTx/>
                <a:latin typeface="Arial" panose="020B0604020202020204" pitchFamily="34" charset="0"/>
                <a:ea typeface="+mn-ea"/>
                <a:cs typeface="+mn-cs"/>
              </a:rPr>
              <a:t>Trust is very important for brand marketing</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 It’s the </a:t>
            </a:r>
            <a:r>
              <a:rPr kumimoji="0" lang="en-US" sz="2400" b="1" i="0" u="none" strike="noStrike" kern="1200" cap="none" spc="0" normalizeH="0" baseline="0" noProof="0">
                <a:ln>
                  <a:noFill/>
                </a:ln>
                <a:solidFill>
                  <a:srgbClr val="ED3C8D"/>
                </a:solidFill>
                <a:effectLst/>
                <a:uLnTx/>
                <a:uFillTx/>
                <a:latin typeface="Arial" panose="020B0604020202020204" pitchFamily="34" charset="0"/>
                <a:ea typeface="+mn-ea"/>
                <a:cs typeface="+mn-cs"/>
              </a:rPr>
              <a:t>driver for purchasing behavior</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 for most consumers. A lot of the time, trust is going to play a different role in the relationships consumers have with brands.”</a:t>
            </a:r>
          </a:p>
        </p:txBody>
      </p:sp>
      <p:sp>
        <p:nvSpPr>
          <p:cNvPr id="12" name="TextBox 11">
            <a:extLst>
              <a:ext uri="{FF2B5EF4-FFF2-40B4-BE49-F238E27FC236}">
                <a16:creationId xmlns:a16="http://schemas.microsoft.com/office/drawing/2014/main" id="{4D77FE7B-0DB1-B881-E16F-826FFEDD772D}"/>
              </a:ext>
            </a:extLst>
          </p:cNvPr>
          <p:cNvSpPr txBox="1"/>
          <p:nvPr/>
        </p:nvSpPr>
        <p:spPr>
          <a:xfrm>
            <a:off x="366779" y="4713373"/>
            <a:ext cx="5362443"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Matt Prince, Head of PR, Taco Bell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Taco Bell’s Matt Prince on how trust ties brands to new consumers</a:t>
            </a: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 WARC, 9/24/24</a:t>
            </a: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0825607B-CE6A-E0FE-1465-D54579D3B22B}"/>
              </a:ext>
            </a:extLst>
          </p:cNvPr>
          <p:cNvSpPr txBox="1"/>
          <p:nvPr/>
        </p:nvSpPr>
        <p:spPr>
          <a:xfrm>
            <a:off x="6090109" y="2204250"/>
            <a:ext cx="594584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TV is the </a:t>
            </a:r>
            <a:r>
              <a:rPr kumimoji="0" lang="en-US" sz="1800" b="1" i="0" u="sng" strike="noStrike" kern="1200" cap="none" spc="0" normalizeH="0" baseline="0" noProof="0">
                <a:ln>
                  <a:noFill/>
                </a:ln>
                <a:solidFill>
                  <a:srgbClr val="ED3C8D"/>
                </a:solidFill>
                <a:effectLst/>
                <a:uLnTx/>
                <a:uFillTx/>
                <a:latin typeface="Arial" panose="020B0604020202020204" pitchFamily="34" charset="0"/>
                <a:ea typeface="+mn-ea"/>
                <a:cs typeface="+mn-cs"/>
              </a:rPr>
              <a:t>#1 trusted media platform</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among adults, and they 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9DE26D6-D819-E088-633C-FE10787F5DA0}"/>
              </a:ext>
            </a:extLst>
          </p:cNvPr>
          <p:cNvSpPr txBox="1"/>
          <p:nvPr/>
        </p:nvSpPr>
        <p:spPr>
          <a:xfrm>
            <a:off x="6914710" y="3110809"/>
            <a:ext cx="4302533"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srgbClr val="FFE600"/>
                </a:solidFill>
                <a:effectLst>
                  <a:outerShdw dist="38100" dir="2700000" algn="bl" rotWithShape="0">
                    <a:prstClr val="black"/>
                  </a:outerShdw>
                </a:effectLst>
                <a:uLnTx/>
                <a:uFillTx/>
                <a:latin typeface="Arial" panose="020B0604020202020204" pitchFamily="34" charset="0"/>
                <a:ea typeface="Open Sans" panose="020B0606030504020204" pitchFamily="34" charset="0"/>
                <a:cs typeface="+mn-cs"/>
              </a:rPr>
              <a:t>3x</a:t>
            </a:r>
            <a:r>
              <a:rPr kumimoji="0" lang="en-US" sz="8800" b="1" i="0" u="none" strike="noStrike" kern="1200" cap="none" spc="0" normalizeH="0" baseline="0" noProof="0">
                <a:ln>
                  <a:noFill/>
                </a:ln>
                <a:solidFill>
                  <a:srgbClr val="ED3C8D"/>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over </a:t>
            </a:r>
            <a:r>
              <a:rPr kumimoji="0" lang="en-US" sz="2000" b="0" i="0" u="sng" strike="noStrike" kern="1200" cap="none" spc="0" normalizeH="0" baseline="0" noProof="0">
                <a:ln>
                  <a:noFill/>
                </a:ln>
                <a:solidFill>
                  <a:srgbClr val="FFE600"/>
                </a:solidFill>
                <a:effectLst/>
                <a:uLnTx/>
                <a:uFillTx/>
                <a:latin typeface="Arial" panose="020B0604020202020204" pitchFamily="34" charset="0"/>
                <a:ea typeface="+mn-ea"/>
                <a:cs typeface="+mn-cs"/>
              </a:rPr>
              <a:t>3x more likely to trust TV</a:t>
            </a:r>
            <a:r>
              <a:rPr kumimoji="0" lang="en-US" sz="2000" b="0" i="0" u="none" strike="noStrike" kern="1200" cap="none" spc="0" normalizeH="0" baseline="0" noProof="0">
                <a:ln>
                  <a:noFill/>
                </a:ln>
                <a:solidFill>
                  <a:srgbClr val="FFE600"/>
                </a:solidFill>
                <a:effectLst/>
                <a:uLnTx/>
                <a:uFillTx/>
                <a:latin typeface="Arial" panose="020B0604020202020204" pitchFamily="34" charset="0"/>
                <a:ea typeface="+mn-ea"/>
                <a:cs typeface="+mn-cs"/>
              </a:rPr>
              <a:t> </a:t>
            </a:r>
            <a:b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vs. social media </a:t>
            </a:r>
          </a:p>
        </p:txBody>
      </p:sp>
      <p:sp>
        <p:nvSpPr>
          <p:cNvPr id="6" name="Rectangle 5">
            <a:extLst>
              <a:ext uri="{FF2B5EF4-FFF2-40B4-BE49-F238E27FC236}">
                <a16:creationId xmlns:a16="http://schemas.microsoft.com/office/drawing/2014/main" id="{251B4637-F846-F072-9CE5-5D7EA83DF6A0}"/>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Multiscreen TV is the most trusted media platform by consumers,</a:t>
            </a:r>
            <a:b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b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who are also three times more likely to trust TV over social media</a:t>
            </a:r>
          </a:p>
        </p:txBody>
      </p:sp>
      <p:sp>
        <p:nvSpPr>
          <p:cNvPr id="4" name="Rectangle 3">
            <a:extLst>
              <a:ext uri="{FF2B5EF4-FFF2-40B4-BE49-F238E27FC236}">
                <a16:creationId xmlns:a16="http://schemas.microsoft.com/office/drawing/2014/main" id="{3024B59C-962A-3439-12B7-FB9887E9B48A}"/>
              </a:ext>
            </a:extLst>
          </p:cNvPr>
          <p:cNvSpPr/>
          <p:nvPr/>
        </p:nvSpPr>
        <p:spPr>
          <a:xfrm>
            <a:off x="-1" y="0"/>
            <a:ext cx="4060723" cy="338671"/>
          </a:xfrm>
          <a:prstGeom prst="rect">
            <a:avLst/>
          </a:prstGeom>
          <a:solidFill>
            <a:srgbClr val="A34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latin typeface="Arial" panose="020B0604020202020204" pitchFamily="34" charset="0"/>
                <a:cs typeface="Arial" panose="020B0604020202020204" pitchFamily="34" charset="0"/>
              </a:rPr>
              <a:t>Multiscreen TV As The Most Trusted Platform</a:t>
            </a:r>
          </a:p>
        </p:txBody>
      </p:sp>
      <p:pic>
        <p:nvPicPr>
          <p:cNvPr id="21" name="Picture 20">
            <a:extLst>
              <a:ext uri="{FF2B5EF4-FFF2-40B4-BE49-F238E27FC236}">
                <a16:creationId xmlns:a16="http://schemas.microsoft.com/office/drawing/2014/main" id="{41B280C7-3574-6565-D7BB-169BB4DF2F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2" name="Slide Number Placeholder 5">
            <a:extLst>
              <a:ext uri="{FF2B5EF4-FFF2-40B4-BE49-F238E27FC236}">
                <a16:creationId xmlns:a16="http://schemas.microsoft.com/office/drawing/2014/main" id="{5C8BDE2D-B10C-BFEE-BD3A-9B7B38466875}"/>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49A088F0-41DF-A624-CA2B-6004A5586CB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721510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503D-1778-3E1D-15C4-1D5182143A5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DE215FE-D9BF-9931-A398-87A93F5CB1C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685013"/>
            <a:ext cx="12192000" cy="5172987"/>
          </a:xfrm>
          <a:prstGeom prst="rect">
            <a:avLst/>
          </a:prstGeom>
        </p:spPr>
      </p:pic>
      <p:sp>
        <p:nvSpPr>
          <p:cNvPr id="9" name="Rectangle 8">
            <a:extLst>
              <a:ext uri="{FF2B5EF4-FFF2-40B4-BE49-F238E27FC236}">
                <a16:creationId xmlns:a16="http://schemas.microsoft.com/office/drawing/2014/main" id="{EBB23255-0604-8967-4175-258C0FB9A696}"/>
              </a:ext>
            </a:extLst>
          </p:cNvPr>
          <p:cNvSpPr/>
          <p:nvPr/>
        </p:nvSpPr>
        <p:spPr>
          <a:xfrm>
            <a:off x="-255" y="1691939"/>
            <a:ext cx="12192000" cy="5172987"/>
          </a:xfrm>
          <a:prstGeom prst="rect">
            <a:avLst/>
          </a:prstGeom>
          <a:solidFill>
            <a:srgbClr val="1B1464">
              <a:alpha val="50196"/>
            </a:srgbClr>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A503233-89AF-F5F8-E48A-2F9DDD90A41F}"/>
              </a:ext>
            </a:extLst>
          </p:cNvPr>
          <p:cNvSpPr txBox="1"/>
          <p:nvPr/>
        </p:nvSpPr>
        <p:spPr>
          <a:xfrm>
            <a:off x="483207" y="6193036"/>
            <a:ext cx="117087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XX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1B1464"/>
                </a:solidFill>
                <a:latin typeface="Arial" panose="020B0604020202020204" pitchFamily="34" charset="0"/>
              </a:rPr>
              <a:t>XX</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0E23E611-F5CE-3CCB-E319-CB443A8C7C44}"/>
              </a:ext>
            </a:extLst>
          </p:cNvPr>
          <p:cNvSpPr/>
          <p:nvPr/>
        </p:nvSpPr>
        <p:spPr>
          <a:xfrm>
            <a:off x="2540466" y="1827222"/>
            <a:ext cx="7068030" cy="4288437"/>
          </a:xfrm>
          <a:prstGeom prst="roundRect">
            <a:avLst>
              <a:gd name="adj" fmla="val 8811"/>
            </a:avLst>
          </a:prstGeom>
          <a:solidFill>
            <a:srgbClr val="FFFFFF">
              <a:alpha val="80000"/>
            </a:srgbClr>
          </a:solidFill>
          <a:ln w="3810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AC9E820-691D-35C9-E54C-89F6026645D4}"/>
              </a:ext>
            </a:extLst>
          </p:cNvPr>
          <p:cNvSpPr txBox="1"/>
          <p:nvPr/>
        </p:nvSpPr>
        <p:spPr>
          <a:xfrm>
            <a:off x="3031425" y="2443455"/>
            <a:ext cx="6086113" cy="1200329"/>
          </a:xfrm>
          <a:prstGeom prst="rect">
            <a:avLst/>
          </a:prstGeom>
          <a:noFill/>
        </p:spPr>
        <p:txBody>
          <a:bodyPr wrap="square" rtlCol="0">
            <a:spAutoFit/>
          </a:bodyPr>
          <a:lstStyle/>
          <a:p>
            <a:pPr algn="ctr"/>
            <a:r>
              <a:rPr lang="en-US" sz="7200" b="1">
                <a:ln w="28575">
                  <a:solidFill>
                    <a:srgbClr val="1B1464"/>
                  </a:solidFill>
                </a:ln>
                <a:solidFill>
                  <a:srgbClr val="00BFF2"/>
                </a:solidFill>
                <a:latin typeface="Arial" panose="020B0604020202020204" pitchFamily="34" charset="0"/>
                <a:cs typeface="Arial" panose="020B0604020202020204" pitchFamily="34" charset="0"/>
              </a:rPr>
              <a:t>249 Million</a:t>
            </a:r>
          </a:p>
        </p:txBody>
      </p:sp>
      <p:sp>
        <p:nvSpPr>
          <p:cNvPr id="12" name="TextBox 11">
            <a:extLst>
              <a:ext uri="{FF2B5EF4-FFF2-40B4-BE49-F238E27FC236}">
                <a16:creationId xmlns:a16="http://schemas.microsoft.com/office/drawing/2014/main" id="{32528D56-F7E6-97E8-F0A2-DB2D8103B104}"/>
              </a:ext>
            </a:extLst>
          </p:cNvPr>
          <p:cNvSpPr txBox="1"/>
          <p:nvPr/>
        </p:nvSpPr>
        <p:spPr>
          <a:xfrm>
            <a:off x="2679926" y="3510724"/>
            <a:ext cx="6789110" cy="646331"/>
          </a:xfrm>
          <a:prstGeom prst="rect">
            <a:avLst/>
          </a:prstGeom>
          <a:noFill/>
        </p:spPr>
        <p:txBody>
          <a:bodyPr wrap="square" rtlCol="0">
            <a:spAutoFit/>
          </a:bodyPr>
          <a:lstStyle/>
          <a:p>
            <a:pPr algn="ctr"/>
            <a:r>
              <a:rPr lang="en-US" sz="3600" b="1">
                <a:solidFill>
                  <a:srgbClr val="1B1464"/>
                </a:solidFill>
                <a:latin typeface="Arial" panose="020B0604020202020204" pitchFamily="34" charset="0"/>
                <a:cs typeface="Arial" panose="020B0604020202020204" pitchFamily="34" charset="0"/>
              </a:rPr>
              <a:t>P2+ viewers</a:t>
            </a:r>
            <a:endParaRPr lang="en-US" sz="3600">
              <a:solidFill>
                <a:srgbClr val="1B1464"/>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E041920-4DA9-14E5-FEAB-1CD3DB55875E}"/>
              </a:ext>
            </a:extLst>
          </p:cNvPr>
          <p:cNvSpPr txBox="1"/>
          <p:nvPr/>
        </p:nvSpPr>
        <p:spPr>
          <a:xfrm>
            <a:off x="3031425" y="4334755"/>
            <a:ext cx="6086113" cy="1200329"/>
          </a:xfrm>
          <a:prstGeom prst="rect">
            <a:avLst/>
          </a:prstGeom>
          <a:noFill/>
        </p:spPr>
        <p:txBody>
          <a:bodyPr wrap="square" rtlCol="0">
            <a:spAutoFit/>
          </a:bodyPr>
          <a:lstStyle/>
          <a:p>
            <a:pPr algn="ctr"/>
            <a:r>
              <a:rPr lang="en-US" sz="7200" b="1">
                <a:ln w="28575">
                  <a:solidFill>
                    <a:srgbClr val="1B1464"/>
                  </a:solidFill>
                </a:ln>
                <a:solidFill>
                  <a:srgbClr val="00BFF2"/>
                </a:solidFill>
                <a:latin typeface="Arial" panose="020B0604020202020204" pitchFamily="34" charset="0"/>
                <a:cs typeface="Arial" panose="020B0604020202020204" pitchFamily="34" charset="0"/>
              </a:rPr>
              <a:t>77%</a:t>
            </a:r>
          </a:p>
        </p:txBody>
      </p:sp>
      <p:sp>
        <p:nvSpPr>
          <p:cNvPr id="15" name="TextBox 14">
            <a:extLst>
              <a:ext uri="{FF2B5EF4-FFF2-40B4-BE49-F238E27FC236}">
                <a16:creationId xmlns:a16="http://schemas.microsoft.com/office/drawing/2014/main" id="{22B2078C-200D-6F51-9A21-CBD8015F94A3}"/>
              </a:ext>
            </a:extLst>
          </p:cNvPr>
          <p:cNvSpPr txBox="1"/>
          <p:nvPr/>
        </p:nvSpPr>
        <p:spPr>
          <a:xfrm>
            <a:off x="2493081" y="1905487"/>
            <a:ext cx="7162800" cy="553998"/>
          </a:xfrm>
          <a:prstGeom prst="rect">
            <a:avLst/>
          </a:prstGeom>
          <a:noFill/>
        </p:spPr>
        <p:txBody>
          <a:bodyPr wrap="square" rtlCol="0">
            <a:spAutoFit/>
          </a:bodyPr>
          <a:lstStyle/>
          <a:p>
            <a:pPr algn="ctr"/>
            <a:r>
              <a:rPr lang="en-US" b="1" u="sng">
                <a:solidFill>
                  <a:srgbClr val="1B1464"/>
                </a:solidFill>
                <a:latin typeface="Arial" panose="020B0604020202020204" pitchFamily="34" charset="0"/>
                <a:cs typeface="Arial" panose="020B0604020202020204" pitchFamily="34" charset="0"/>
              </a:rPr>
              <a:t>Monthly P2+ Viewers and Reach % on Ad-Supported TV</a:t>
            </a:r>
          </a:p>
          <a:p>
            <a:pPr algn="ctr"/>
            <a:r>
              <a:rPr lang="en-US" sz="1100">
                <a:solidFill>
                  <a:srgbClr val="1B1464"/>
                </a:solidFill>
                <a:latin typeface="Arial" panose="020B0604020202020204" pitchFamily="34" charset="0"/>
                <a:cs typeface="Arial" panose="020B0604020202020204" pitchFamily="34" charset="0"/>
              </a:rPr>
              <a:t>National Broadcast &amp; Cable TV, December 2025</a:t>
            </a:r>
          </a:p>
        </p:txBody>
      </p:sp>
      <p:sp>
        <p:nvSpPr>
          <p:cNvPr id="16" name="TextBox 15">
            <a:extLst>
              <a:ext uri="{FF2B5EF4-FFF2-40B4-BE49-F238E27FC236}">
                <a16:creationId xmlns:a16="http://schemas.microsoft.com/office/drawing/2014/main" id="{73321C1C-1A0B-B53B-3214-9959F3BD6291}"/>
              </a:ext>
            </a:extLst>
          </p:cNvPr>
          <p:cNvSpPr txBox="1"/>
          <p:nvPr/>
        </p:nvSpPr>
        <p:spPr>
          <a:xfrm>
            <a:off x="2679926" y="5410900"/>
            <a:ext cx="6789110" cy="646331"/>
          </a:xfrm>
          <a:prstGeom prst="rect">
            <a:avLst/>
          </a:prstGeom>
          <a:noFill/>
        </p:spPr>
        <p:txBody>
          <a:bodyPr wrap="square" rtlCol="0">
            <a:spAutoFit/>
          </a:bodyPr>
          <a:lstStyle/>
          <a:p>
            <a:pPr algn="ctr"/>
            <a:r>
              <a:rPr lang="en-US" sz="3600" b="1">
                <a:solidFill>
                  <a:srgbClr val="1B1464"/>
                </a:solidFill>
                <a:latin typeface="Arial" panose="020B0604020202020204" pitchFamily="34" charset="0"/>
                <a:cs typeface="Arial" panose="020B0604020202020204" pitchFamily="34" charset="0"/>
              </a:rPr>
              <a:t>P2+ reach</a:t>
            </a:r>
            <a:endParaRPr lang="en-US" sz="3600">
              <a:solidFill>
                <a:srgbClr val="1B1464"/>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D7CFDAB9-86E5-0C6B-246B-F92F967B8A29}"/>
              </a:ext>
            </a:extLst>
          </p:cNvPr>
          <p:cNvCxnSpPr>
            <a:cxnSpLocks/>
          </p:cNvCxnSpPr>
          <p:nvPr/>
        </p:nvCxnSpPr>
        <p:spPr>
          <a:xfrm>
            <a:off x="2679926" y="4222319"/>
            <a:ext cx="6789110" cy="0"/>
          </a:xfrm>
          <a:prstGeom prst="line">
            <a:avLst/>
          </a:prstGeom>
          <a:ln w="28575">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6357B2E-5F83-0481-2211-FFE1CF9DD417}"/>
              </a:ext>
            </a:extLst>
          </p:cNvPr>
          <p:cNvSpPr txBox="1"/>
          <p:nvPr/>
        </p:nvSpPr>
        <p:spPr>
          <a:xfrm>
            <a:off x="503715" y="6305471"/>
            <a:ext cx="1168828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Source: </a:t>
            </a:r>
            <a:r>
              <a:rPr lang="en-US" sz="800">
                <a:solidFill>
                  <a:schemeClr val="bg1"/>
                </a:solidFill>
                <a:latin typeface="Arial" panose="020B0604020202020204" pitchFamily="34" charset="0"/>
              </a:rPr>
              <a:t>VAB analysis of Nielsen, NPower Reach &amp; Frequency Time Period Report, 12/1/25-12/31/25, Updated Big Data + Panel, Live+7, P2+, Sources: Ad-Supported National Broadcast &amp; Cable TV.</a:t>
            </a:r>
            <a:endParaRPr kumimoji="0" lang="en-US" sz="800" b="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522A96F9-0FA0-A057-6DAB-4B3628E73D44}"/>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Multiscreen TV platforms give marketers an opportunity to reach real, verified human audiences at scale in premium environments</a:t>
            </a:r>
            <a:endParaRPr lang="en-US" sz="2600" b="1">
              <a:solidFill>
                <a:srgbClr val="00BFF2"/>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AAB1186-0E43-1685-F12B-8DF78D339967}"/>
              </a:ext>
            </a:extLst>
          </p:cNvPr>
          <p:cNvSpPr/>
          <p:nvPr/>
        </p:nvSpPr>
        <p:spPr>
          <a:xfrm>
            <a:off x="0" y="0"/>
            <a:ext cx="3610536"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1400" b="1">
                <a:solidFill>
                  <a:schemeClr val="bg1"/>
                </a:solidFill>
                <a:latin typeface="Arial" panose="020B0604020202020204" pitchFamily="34" charset="0"/>
                <a:ea typeface="Calibri" panose="020F0502020204030204" pitchFamily="34" charset="0"/>
                <a:cs typeface="Arial" panose="020B0604020202020204" pitchFamily="34" charset="0"/>
              </a:rPr>
              <a:t>Multiscreen TV Delivers Real Audiences</a:t>
            </a:r>
          </a:p>
        </p:txBody>
      </p:sp>
      <p:pic>
        <p:nvPicPr>
          <p:cNvPr id="4" name="Picture 3">
            <a:extLst>
              <a:ext uri="{FF2B5EF4-FFF2-40B4-BE49-F238E27FC236}">
                <a16:creationId xmlns:a16="http://schemas.microsoft.com/office/drawing/2014/main" id="{C20E01B7-BE4D-2BEF-A237-71D2CDD3C1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5428A0EF-6D51-51D2-F456-08A010479544}"/>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CADFBD06-F0A2-26B5-BA00-9419B290A9BA}"/>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598993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68D5C-55FF-DC5E-30E9-9215F2F20E7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8DF5DF-1447-A392-C53D-CB13218715D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685012"/>
            <a:ext cx="12192000" cy="5172987"/>
          </a:xfrm>
          <a:prstGeom prst="rect">
            <a:avLst/>
          </a:prstGeom>
        </p:spPr>
      </p:pic>
      <p:sp>
        <p:nvSpPr>
          <p:cNvPr id="9" name="Rectangle 8">
            <a:extLst>
              <a:ext uri="{FF2B5EF4-FFF2-40B4-BE49-F238E27FC236}">
                <a16:creationId xmlns:a16="http://schemas.microsoft.com/office/drawing/2014/main" id="{686B83DD-CAA3-ED24-040B-CD0AF5DE75D5}"/>
              </a:ext>
            </a:extLst>
          </p:cNvPr>
          <p:cNvSpPr/>
          <p:nvPr/>
        </p:nvSpPr>
        <p:spPr>
          <a:xfrm>
            <a:off x="-1" y="1685013"/>
            <a:ext cx="12192000" cy="5172987"/>
          </a:xfrm>
          <a:prstGeom prst="rect">
            <a:avLst/>
          </a:prstGeom>
          <a:solidFill>
            <a:srgbClr val="1B146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E30F3BF-8513-2529-6D9C-84FA76E1C53C}"/>
              </a:ext>
            </a:extLst>
          </p:cNvPr>
          <p:cNvSpPr txBox="1"/>
          <p:nvPr/>
        </p:nvSpPr>
        <p:spPr>
          <a:xfrm>
            <a:off x="483207" y="6193036"/>
            <a:ext cx="117087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 XX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1B1464"/>
                </a:solidFill>
                <a:latin typeface="Arial" panose="020B0604020202020204" pitchFamily="34" charset="0"/>
              </a:rPr>
              <a:t>XX</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DE3E8548-539F-C339-6B7B-1FA259FBA1C7}"/>
              </a:ext>
            </a:extLst>
          </p:cNvPr>
          <p:cNvSpPr/>
          <p:nvPr/>
        </p:nvSpPr>
        <p:spPr>
          <a:xfrm>
            <a:off x="2540466" y="2219111"/>
            <a:ext cx="7068030" cy="3624350"/>
          </a:xfrm>
          <a:prstGeom prst="roundRect">
            <a:avLst>
              <a:gd name="adj" fmla="val 8811"/>
            </a:avLst>
          </a:prstGeom>
          <a:solidFill>
            <a:srgbClr val="FFFFFF">
              <a:alpha val="80000"/>
            </a:srgbClr>
          </a:solidFill>
          <a:ln w="3810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7E1DAB-3408-1F8A-E612-D69108373334}"/>
              </a:ext>
            </a:extLst>
          </p:cNvPr>
          <p:cNvSpPr txBox="1"/>
          <p:nvPr/>
        </p:nvSpPr>
        <p:spPr>
          <a:xfrm>
            <a:off x="3031425" y="3089890"/>
            <a:ext cx="6086113" cy="1446550"/>
          </a:xfrm>
          <a:prstGeom prst="rect">
            <a:avLst/>
          </a:prstGeom>
          <a:noFill/>
        </p:spPr>
        <p:txBody>
          <a:bodyPr wrap="square" rtlCol="0">
            <a:spAutoFit/>
          </a:bodyPr>
          <a:lstStyle/>
          <a:p>
            <a:pPr algn="ctr"/>
            <a:r>
              <a:rPr lang="en-US" sz="8800" b="1">
                <a:ln w="28575">
                  <a:solidFill>
                    <a:srgbClr val="1B1464"/>
                  </a:solidFill>
                </a:ln>
                <a:solidFill>
                  <a:srgbClr val="ED3C8D"/>
                </a:solidFill>
                <a:latin typeface="Arial" panose="020B0604020202020204" pitchFamily="34" charset="0"/>
                <a:cs typeface="Arial" panose="020B0604020202020204" pitchFamily="34" charset="0"/>
              </a:rPr>
              <a:t>5.0 Trillion</a:t>
            </a:r>
          </a:p>
        </p:txBody>
      </p:sp>
      <p:sp>
        <p:nvSpPr>
          <p:cNvPr id="12" name="TextBox 11">
            <a:extLst>
              <a:ext uri="{FF2B5EF4-FFF2-40B4-BE49-F238E27FC236}">
                <a16:creationId xmlns:a16="http://schemas.microsoft.com/office/drawing/2014/main" id="{DCC6E405-DD77-FB26-C8DA-DC10DAC1F712}"/>
              </a:ext>
            </a:extLst>
          </p:cNvPr>
          <p:cNvSpPr txBox="1"/>
          <p:nvPr/>
        </p:nvSpPr>
        <p:spPr>
          <a:xfrm>
            <a:off x="2679926" y="4570758"/>
            <a:ext cx="6789110" cy="954107"/>
          </a:xfrm>
          <a:prstGeom prst="rect">
            <a:avLst/>
          </a:prstGeom>
          <a:noFill/>
        </p:spPr>
        <p:txBody>
          <a:bodyPr wrap="square" rtlCol="0">
            <a:spAutoFit/>
          </a:bodyPr>
          <a:lstStyle/>
          <a:p>
            <a:pPr algn="ctr"/>
            <a:r>
              <a:rPr lang="en-US" sz="3600" b="1">
                <a:solidFill>
                  <a:srgbClr val="1B1464"/>
                </a:solidFill>
                <a:latin typeface="Arial" panose="020B0604020202020204" pitchFamily="34" charset="0"/>
                <a:cs typeface="Arial" panose="020B0604020202020204" pitchFamily="34" charset="0"/>
              </a:rPr>
              <a:t>Reported P2+ Impressions</a:t>
            </a:r>
            <a:br>
              <a:rPr lang="en-US" sz="3600" b="1">
                <a:solidFill>
                  <a:srgbClr val="1B1464"/>
                </a:solidFill>
                <a:latin typeface="Arial" panose="020B0604020202020204" pitchFamily="34" charset="0"/>
                <a:cs typeface="Arial" panose="020B0604020202020204" pitchFamily="34" charset="0"/>
              </a:rPr>
            </a:br>
            <a:r>
              <a:rPr lang="en-US" sz="2000" i="1">
                <a:solidFill>
                  <a:srgbClr val="1B1464"/>
                </a:solidFill>
                <a:latin typeface="Arial" panose="020B0604020202020204" pitchFamily="34" charset="0"/>
                <a:cs typeface="Arial" panose="020B0604020202020204" pitchFamily="34" charset="0"/>
              </a:rPr>
              <a:t>(Equivalized)</a:t>
            </a:r>
            <a:endParaRPr lang="en-US" sz="3600" i="1">
              <a:solidFill>
                <a:srgbClr val="1B1464"/>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F68F5B2-E36C-74B4-7DD8-7B85CCBC697B}"/>
              </a:ext>
            </a:extLst>
          </p:cNvPr>
          <p:cNvSpPr txBox="1"/>
          <p:nvPr/>
        </p:nvSpPr>
        <p:spPr>
          <a:xfrm>
            <a:off x="503715" y="6305471"/>
            <a:ext cx="11688286" cy="21544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Source: </a:t>
            </a:r>
            <a:r>
              <a:rPr lang="en-US" sz="800">
                <a:solidFill>
                  <a:schemeClr val="bg1"/>
                </a:solidFill>
                <a:latin typeface="Arial" panose="020B0604020202020204" pitchFamily="34" charset="0"/>
              </a:rPr>
              <a:t>VAB analysis of Nielsen AdIntel, 1/1/25-12/31/25, C3, Panel Only, P2+, Sources: Network TV, Spanish Language Network TV, Cable TV, Spanish Language Cable TV &amp; Syndicated TV. Excludes Promos and PSAs. Impressions are equivalized.</a:t>
            </a:r>
            <a:endParaRPr kumimoji="0" lang="en-US" sz="800" b="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B0E10EC-C222-53DE-4B8E-977C54868852}"/>
              </a:ext>
            </a:extLst>
          </p:cNvPr>
          <p:cNvSpPr txBox="1"/>
          <p:nvPr/>
        </p:nvSpPr>
        <p:spPr>
          <a:xfrm>
            <a:off x="2493081" y="2361105"/>
            <a:ext cx="7162800" cy="553998"/>
          </a:xfrm>
          <a:prstGeom prst="rect">
            <a:avLst/>
          </a:prstGeom>
          <a:noFill/>
        </p:spPr>
        <p:txBody>
          <a:bodyPr wrap="square" rtlCol="0">
            <a:spAutoFit/>
          </a:bodyPr>
          <a:lstStyle/>
          <a:p>
            <a:pPr algn="ctr"/>
            <a:r>
              <a:rPr lang="en-US" b="1" u="sng">
                <a:solidFill>
                  <a:srgbClr val="1B1464"/>
                </a:solidFill>
                <a:latin typeface="Arial" panose="020B0604020202020204" pitchFamily="34" charset="0"/>
                <a:cs typeface="Arial" panose="020B0604020202020204" pitchFamily="34" charset="0"/>
              </a:rPr>
              <a:t>P2+ Impressions on Ad-Supported TV</a:t>
            </a:r>
          </a:p>
          <a:p>
            <a:pPr algn="ctr"/>
            <a:r>
              <a:rPr lang="en-US" sz="1100">
                <a:solidFill>
                  <a:srgbClr val="1B1464"/>
                </a:solidFill>
                <a:latin typeface="Arial" panose="020B0604020202020204" pitchFamily="34" charset="0"/>
                <a:cs typeface="Arial" panose="020B0604020202020204" pitchFamily="34" charset="0"/>
              </a:rPr>
              <a:t>National Broadcast &amp; Cable TV, CY 2025</a:t>
            </a:r>
          </a:p>
        </p:txBody>
      </p:sp>
      <p:sp>
        <p:nvSpPr>
          <p:cNvPr id="5" name="Rectangle 4">
            <a:extLst>
              <a:ext uri="{FF2B5EF4-FFF2-40B4-BE49-F238E27FC236}">
                <a16:creationId xmlns:a16="http://schemas.microsoft.com/office/drawing/2014/main" id="{45F35E9E-940A-852D-0949-2F8D1A52BEE0}"/>
              </a:ext>
            </a:extLst>
          </p:cNvPr>
          <p:cNvSpPr/>
          <p:nvPr/>
        </p:nvSpPr>
        <p:spPr>
          <a:xfrm>
            <a:off x="78659" y="460954"/>
            <a:ext cx="12113340"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Multiscreen TV platforms offer trillions of opportunities to connect annually with real audiences through placements in transparent media environments</a:t>
            </a:r>
            <a:endParaRPr lang="en-US" sz="2600" b="1">
              <a:solidFill>
                <a:srgbClr val="ED3C8D"/>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401C96C-3D12-6991-E88D-56D57772BB8E}"/>
              </a:ext>
            </a:extLst>
          </p:cNvPr>
          <p:cNvSpPr/>
          <p:nvPr/>
        </p:nvSpPr>
        <p:spPr>
          <a:xfrm>
            <a:off x="0" y="0"/>
            <a:ext cx="4545106" cy="338671"/>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1400" b="1">
                <a:solidFill>
                  <a:schemeClr val="bg1"/>
                </a:solidFill>
                <a:latin typeface="Arial" panose="020B0604020202020204" pitchFamily="34" charset="0"/>
                <a:ea typeface="Calibri" panose="020F0502020204030204" pitchFamily="34" charset="0"/>
                <a:cs typeface="Arial" panose="020B0604020202020204" pitchFamily="34" charset="0"/>
              </a:rPr>
              <a:t>Multiscreen TV Delivers Real Advertising Inventory</a:t>
            </a:r>
          </a:p>
        </p:txBody>
      </p:sp>
      <p:pic>
        <p:nvPicPr>
          <p:cNvPr id="3" name="Picture 2">
            <a:extLst>
              <a:ext uri="{FF2B5EF4-FFF2-40B4-BE49-F238E27FC236}">
                <a16:creationId xmlns:a16="http://schemas.microsoft.com/office/drawing/2014/main" id="{D9420AC2-ED4B-0524-1C7F-98D696ED2E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13E2D26C-2928-058F-2B68-82B62A49046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F3E9D6EC-E0FB-8EC1-1E69-2A53B0B1CB2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791646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48948-0CF0-180C-0789-898BC200ADC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8E6CBA0-0CA3-6BEE-69E1-EA1C2512EC84}"/>
              </a:ext>
            </a:extLst>
          </p:cNvPr>
          <p:cNvSpPr/>
          <p:nvPr/>
        </p:nvSpPr>
        <p:spPr>
          <a:xfrm>
            <a:off x="4572000" y="1685013"/>
            <a:ext cx="7620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7AAF6B5-3302-8FB5-433A-B2817E5447F2}"/>
              </a:ext>
            </a:extLst>
          </p:cNvPr>
          <p:cNvSpPr/>
          <p:nvPr/>
        </p:nvSpPr>
        <p:spPr>
          <a:xfrm>
            <a:off x="-8390" y="1685012"/>
            <a:ext cx="4572000" cy="5172987"/>
          </a:xfrm>
          <a:prstGeom prst="rect">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CA0F518-A143-5D2F-4379-BAB29CB183B5}"/>
              </a:ext>
            </a:extLst>
          </p:cNvPr>
          <p:cNvSpPr txBox="1"/>
          <p:nvPr/>
        </p:nvSpPr>
        <p:spPr>
          <a:xfrm>
            <a:off x="480854" y="6216820"/>
            <a:ext cx="4044170" cy="307777"/>
          </a:xfrm>
          <a:prstGeom prst="rect">
            <a:avLst/>
          </a:prstGeom>
          <a:noFill/>
        </p:spPr>
        <p:txBody>
          <a:bodyPr wrap="square" rtlCol="0">
            <a:spAutoFit/>
          </a:bodyPr>
          <a:lstStyle/>
          <a:p>
            <a:pPr>
              <a:defRPr/>
            </a:pPr>
            <a:r>
              <a:rPr lang="en-US" sz="700">
                <a:solidFill>
                  <a:srgbClr val="1B1464"/>
                </a:solidFill>
                <a:latin typeface="Arial" panose="020B0604020202020204" pitchFamily="34" charset="0"/>
              </a:rPr>
              <a:t>Source: VAB analysis of Nielsen Ad Intel, Brand Variants, 12/1/25-12/31/25. Sources: Network TV, Spanish Language Network TV, National Cable TV &amp; National Spanish Language Cable TV.</a:t>
            </a:r>
          </a:p>
        </p:txBody>
      </p:sp>
      <p:sp>
        <p:nvSpPr>
          <p:cNvPr id="13" name="TextBox 12">
            <a:extLst>
              <a:ext uri="{FF2B5EF4-FFF2-40B4-BE49-F238E27FC236}">
                <a16:creationId xmlns:a16="http://schemas.microsoft.com/office/drawing/2014/main" id="{E221B6D3-F0A7-EF3D-4DE9-F570F2D2E972}"/>
              </a:ext>
            </a:extLst>
          </p:cNvPr>
          <p:cNvSpPr txBox="1"/>
          <p:nvPr/>
        </p:nvSpPr>
        <p:spPr>
          <a:xfrm>
            <a:off x="4571998" y="1724846"/>
            <a:ext cx="76200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Sampling</a:t>
            </a:r>
            <a:r>
              <a:rPr kumimoji="0" lang="en-US" sz="1400" b="1"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of Top U.S. National TV Advertisers</a:t>
            </a:r>
            <a:endParaRPr kumimoji="0" lang="en-US" sz="1400" b="1" i="1" u="sng"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pic>
        <p:nvPicPr>
          <p:cNvPr id="1026" name="Picture 2" descr="Procter &amp; Gamble logo in transparent PNG and vectorized SVG formats">
            <a:extLst>
              <a:ext uri="{FF2B5EF4-FFF2-40B4-BE49-F238E27FC236}">
                <a16:creationId xmlns:a16="http://schemas.microsoft.com/office/drawing/2014/main" id="{3668B780-4AB7-1AD8-E5EF-FF3E385D27A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05431" y="2109180"/>
            <a:ext cx="592772" cy="5927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ohnson and Johnson Logo PNG Transparent Images">
            <a:extLst>
              <a:ext uri="{FF2B5EF4-FFF2-40B4-BE49-F238E27FC236}">
                <a16:creationId xmlns:a16="http://schemas.microsoft.com/office/drawing/2014/main" id="{AFD0E50E-BEED-7B25-70F9-1302230F4B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30144" y="3839282"/>
            <a:ext cx="1755548" cy="9874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rogressive Printable Logo">
            <a:extLst>
              <a:ext uri="{FF2B5EF4-FFF2-40B4-BE49-F238E27FC236}">
                <a16:creationId xmlns:a16="http://schemas.microsoft.com/office/drawing/2014/main" id="{A69EB3E3-171B-37CF-28C3-78E5A4F96C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24123" y="4776324"/>
            <a:ext cx="1930791" cy="128719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Jude Children's Research Hospital - St Jude - Free Transparent PNG ...">
            <a:extLst>
              <a:ext uri="{FF2B5EF4-FFF2-40B4-BE49-F238E27FC236}">
                <a16:creationId xmlns:a16="http://schemas.microsoft.com/office/drawing/2014/main" id="{5114B699-D9C7-4EDE-870B-089E5F8BB3C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50729" y="4506504"/>
            <a:ext cx="847506" cy="68994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straZeneca logo in transparent PNG and vectorized SVG formats">
            <a:extLst>
              <a:ext uri="{FF2B5EF4-FFF2-40B4-BE49-F238E27FC236}">
                <a16:creationId xmlns:a16="http://schemas.microsoft.com/office/drawing/2014/main" id="{A898F7AC-7C7C-85F1-3578-89D30A7D0EE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22157" y="5976581"/>
            <a:ext cx="1502135" cy="37533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omcast Logo, symbol, meaning, history, PNG, brand">
            <a:extLst>
              <a:ext uri="{FF2B5EF4-FFF2-40B4-BE49-F238E27FC236}">
                <a16:creationId xmlns:a16="http://schemas.microsoft.com/office/drawing/2014/main" id="{6D2747D8-9E20-858F-5CF6-F220AD9EE7D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57643" y="5281206"/>
            <a:ext cx="1364399" cy="76747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Amazon logo PNG transparent image download, size: 2209x667px">
            <a:extLst>
              <a:ext uri="{FF2B5EF4-FFF2-40B4-BE49-F238E27FC236}">
                <a16:creationId xmlns:a16="http://schemas.microsoft.com/office/drawing/2014/main" id="{5EC37172-B07D-A3CD-3D30-CC1B00B7403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328934" y="2292766"/>
            <a:ext cx="1132925" cy="34209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The Walt Disney Company Logo PNG Download - Bootflare">
            <a:extLst>
              <a:ext uri="{FF2B5EF4-FFF2-40B4-BE49-F238E27FC236}">
                <a16:creationId xmlns:a16="http://schemas.microsoft.com/office/drawing/2014/main" id="{0E6182E8-0EA6-3F0A-068A-7B39235F4775}"/>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a:fillRect/>
          </a:stretch>
        </p:blipFill>
        <p:spPr bwMode="auto">
          <a:xfrm>
            <a:off x="7714892" y="2852668"/>
            <a:ext cx="1999946" cy="374837"/>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Advil Logo PNG Transparent – Brands Logos">
            <a:extLst>
              <a:ext uri="{FF2B5EF4-FFF2-40B4-BE49-F238E27FC236}">
                <a16:creationId xmlns:a16="http://schemas.microsoft.com/office/drawing/2014/main" id="{B99139E9-52F7-29A6-48BF-83BB3271472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716197" y="3583930"/>
            <a:ext cx="805090" cy="805090"/>
          </a:xfrm>
          <a:prstGeom prst="rect">
            <a:avLst/>
          </a:prstGeom>
          <a:solidFill>
            <a:srgbClr val="FF0000"/>
          </a:solidFill>
        </p:spPr>
      </p:pic>
      <p:pic>
        <p:nvPicPr>
          <p:cNvPr id="1078" name="Picture 54" descr="Nestlé logo in transparent PNG and vectorized SVG formats">
            <a:extLst>
              <a:ext uri="{FF2B5EF4-FFF2-40B4-BE49-F238E27FC236}">
                <a16:creationId xmlns:a16="http://schemas.microsoft.com/office/drawing/2014/main" id="{74C3B0B5-003A-80A7-7FCC-47C2DDD2E5E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951363" y="4851475"/>
            <a:ext cx="604305" cy="62394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Tmobile Logo PNG Transparent Images">
            <a:extLst>
              <a:ext uri="{FF2B5EF4-FFF2-40B4-BE49-F238E27FC236}">
                <a16:creationId xmlns:a16="http://schemas.microsoft.com/office/drawing/2014/main" id="{8D334D8C-34E9-622C-FB31-927CE3543FD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721148" y="3418614"/>
            <a:ext cx="1258923" cy="3077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berty Mutual Logo PNG Transparent – Brands Logos">
            <a:extLst>
              <a:ext uri="{FF2B5EF4-FFF2-40B4-BE49-F238E27FC236}">
                <a16:creationId xmlns:a16="http://schemas.microsoft.com/office/drawing/2014/main" id="{1AEA1369-8BE4-67C6-791A-46E61FD3DCF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412849" y="4898441"/>
            <a:ext cx="1068813" cy="10688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laxoSmithKline logo in transparent PNG and vectorized SVG formats">
            <a:extLst>
              <a:ext uri="{FF2B5EF4-FFF2-40B4-BE49-F238E27FC236}">
                <a16:creationId xmlns:a16="http://schemas.microsoft.com/office/drawing/2014/main" id="{BF283F6F-00F1-EC7C-8792-940EA766F24F}"/>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9571982" y="6085150"/>
            <a:ext cx="1040796" cy="3145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erizon Logo, Download, Resource Transparent PNG">
            <a:extLst>
              <a:ext uri="{FF2B5EF4-FFF2-40B4-BE49-F238E27FC236}">
                <a16:creationId xmlns:a16="http://schemas.microsoft.com/office/drawing/2014/main" id="{FC9E7532-0512-1A52-B774-A6D92270A15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734321" y="4506423"/>
            <a:ext cx="948202" cy="58938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erkshire Hathaway Logo, Identity, Corporate, Symbol, Branding PNG">
            <a:extLst>
              <a:ext uri="{FF2B5EF4-FFF2-40B4-BE49-F238E27FC236}">
                <a16:creationId xmlns:a16="http://schemas.microsoft.com/office/drawing/2014/main" id="{24E67DC7-6CBA-AB03-E945-5E6A08CCE40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015774" y="5975282"/>
            <a:ext cx="1304328" cy="42034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General Mills Logo PNG Transparent &amp; SVG Vector - Freebie Supply">
            <a:extLst>
              <a:ext uri="{FF2B5EF4-FFF2-40B4-BE49-F238E27FC236}">
                <a16:creationId xmlns:a16="http://schemas.microsoft.com/office/drawing/2014/main" id="{B0CB7F7B-7ADC-2A26-FC2A-3D59DDB40E01}"/>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0923409" y="5769294"/>
            <a:ext cx="913039" cy="91303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t&amp;T Logo PNG Transparent Images">
            <a:extLst>
              <a:ext uri="{FF2B5EF4-FFF2-40B4-BE49-F238E27FC236}">
                <a16:creationId xmlns:a16="http://schemas.microsoft.com/office/drawing/2014/main" id="{C59A388D-A7A4-2E67-A803-E3E46709EFA8}"/>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687505" y="3265777"/>
            <a:ext cx="1354693" cy="76730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Bayer Logo PNG Download - Bootflare">
            <a:extLst>
              <a:ext uri="{FF2B5EF4-FFF2-40B4-BE49-F238E27FC236}">
                <a16:creationId xmlns:a16="http://schemas.microsoft.com/office/drawing/2014/main" id="{77DF2CA0-3519-72FD-9EAD-297580633122}"/>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531804" y="4603312"/>
            <a:ext cx="1152316" cy="64817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Loreal Logo : histoire, signification de l'emblème">
            <a:extLst>
              <a:ext uri="{FF2B5EF4-FFF2-40B4-BE49-F238E27FC236}">
                <a16:creationId xmlns:a16="http://schemas.microsoft.com/office/drawing/2014/main" id="{AD5BD3FC-B5CD-0229-ACFE-F41CCB79F903}"/>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9937472" y="2679450"/>
            <a:ext cx="1151387" cy="64765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Allstate Logo PNG File | PNG Mart">
            <a:extLst>
              <a:ext uri="{FF2B5EF4-FFF2-40B4-BE49-F238E27FC236}">
                <a16:creationId xmlns:a16="http://schemas.microsoft.com/office/drawing/2014/main" id="{D3DB55DA-1185-3391-01D8-89D3276E7F38}"/>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879183" y="5292056"/>
            <a:ext cx="1385599" cy="29462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Toyota Logo PNG Transparent Images | PNG All">
            <a:extLst>
              <a:ext uri="{FF2B5EF4-FFF2-40B4-BE49-F238E27FC236}">
                <a16:creationId xmlns:a16="http://schemas.microsoft.com/office/drawing/2014/main" id="{92F9A56D-F4D3-D358-72A7-7F5B1BCB8C9A}"/>
              </a:ext>
            </a:extLst>
          </p:cNvPr>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a:stretch>
            <a:fillRect/>
          </a:stretch>
        </p:blipFill>
        <p:spPr bwMode="auto">
          <a:xfrm>
            <a:off x="6984038" y="4015049"/>
            <a:ext cx="956405" cy="632571"/>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General Motors Logo PNG Image - PurePNG | Free transparent CC0 PNG ...">
            <a:extLst>
              <a:ext uri="{FF2B5EF4-FFF2-40B4-BE49-F238E27FC236}">
                <a16:creationId xmlns:a16="http://schemas.microsoft.com/office/drawing/2014/main" id="{DEBB81ED-0E37-C3FA-2C23-FE0EA3CF6180}"/>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7124123" y="3242898"/>
            <a:ext cx="767309" cy="767309"/>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Window Replacement | Renewal By Andersen of San Francisco">
            <a:extLst>
              <a:ext uri="{FF2B5EF4-FFF2-40B4-BE49-F238E27FC236}">
                <a16:creationId xmlns:a16="http://schemas.microsoft.com/office/drawing/2014/main" id="{C19BB693-11AE-680F-4757-BA847C9FE85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688149" y="6003306"/>
            <a:ext cx="1370883" cy="468728"/>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Collection of Unilever Logo PNG. | PlusPNG">
            <a:extLst>
              <a:ext uri="{FF2B5EF4-FFF2-40B4-BE49-F238E27FC236}">
                <a16:creationId xmlns:a16="http://schemas.microsoft.com/office/drawing/2014/main" id="{83E3D49A-F647-027D-AEB0-F5122F32F0AE}"/>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8136661" y="4392064"/>
            <a:ext cx="1419546" cy="946363"/>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Bristol-Myers Squibb logo in transparent PNG and vectorized SVG formats">
            <a:extLst>
              <a:ext uri="{FF2B5EF4-FFF2-40B4-BE49-F238E27FC236}">
                <a16:creationId xmlns:a16="http://schemas.microsoft.com/office/drawing/2014/main" id="{4E224085-1050-A568-E51E-FD78A84A2677}"/>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940443" y="5664943"/>
            <a:ext cx="1823447" cy="250962"/>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Hyundai Logo PNG With Transparent Background">
            <a:extLst>
              <a:ext uri="{FF2B5EF4-FFF2-40B4-BE49-F238E27FC236}">
                <a16:creationId xmlns:a16="http://schemas.microsoft.com/office/drawing/2014/main" id="{893B15DC-8072-ED2C-9E46-08A51769C853}"/>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4641149" y="2890512"/>
            <a:ext cx="982095" cy="504858"/>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Famous fast food logos: Fast food restaurant logos and brands">
            <a:extLst>
              <a:ext uri="{FF2B5EF4-FFF2-40B4-BE49-F238E27FC236}">
                <a16:creationId xmlns:a16="http://schemas.microsoft.com/office/drawing/2014/main" id="{9C9DBAA7-AE8B-D9E4-3FDE-A6D9185312F5}"/>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4716197" y="5188454"/>
            <a:ext cx="1107977" cy="623237"/>
          </a:xfrm>
          <a:prstGeom prst="rect">
            <a:avLst/>
          </a:prstGeom>
          <a:noFill/>
        </p:spPr>
      </p:pic>
      <p:pic>
        <p:nvPicPr>
          <p:cNvPr id="2124" name="Picture 76" descr="Grainger Logo Vector">
            <a:extLst>
              <a:ext uri="{FF2B5EF4-FFF2-40B4-BE49-F238E27FC236}">
                <a16:creationId xmlns:a16="http://schemas.microsoft.com/office/drawing/2014/main" id="{6BC21BBD-2213-AF4E-2A96-7C02A81C9E45}"/>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0542565" y="5736153"/>
            <a:ext cx="1495315" cy="209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VS Health logo in transparent PNG and vectorized SVG formats">
            <a:extLst>
              <a:ext uri="{FF2B5EF4-FFF2-40B4-BE49-F238E27FC236}">
                <a16:creationId xmlns:a16="http://schemas.microsoft.com/office/drawing/2014/main" id="{4565FA60-46FD-4E0E-CEED-43EC5AE9E7E7}"/>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9099276" y="3335706"/>
            <a:ext cx="1858451" cy="2281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psico Logo PNG Image - PurePNG | Free transparent CC0 PNG Image Library">
            <a:extLst>
              <a:ext uri="{FF2B5EF4-FFF2-40B4-BE49-F238E27FC236}">
                <a16:creationId xmlns:a16="http://schemas.microsoft.com/office/drawing/2014/main" id="{193D9E8F-E3C7-94D4-9635-E37E10258468}"/>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8804959" y="3587594"/>
            <a:ext cx="1680843" cy="4834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A28B155-C2D5-B51B-58C6-2FA83790D13E}"/>
              </a:ext>
            </a:extLst>
          </p:cNvPr>
          <p:cNvSpPr txBox="1"/>
          <p:nvPr/>
        </p:nvSpPr>
        <p:spPr>
          <a:xfrm>
            <a:off x="-10153" y="1820791"/>
            <a:ext cx="4575527" cy="553998"/>
          </a:xfrm>
          <a:prstGeom prst="rect">
            <a:avLst/>
          </a:prstGeom>
          <a:noFill/>
        </p:spPr>
        <p:txBody>
          <a:bodyPr wrap="square" rtlCol="0">
            <a:spAutoFit/>
          </a:bodyPr>
          <a:lstStyle/>
          <a:p>
            <a:pPr algn="ctr"/>
            <a:r>
              <a:rPr lang="en-US" b="1" u="sng">
                <a:solidFill>
                  <a:srgbClr val="1B1464"/>
                </a:solidFill>
                <a:latin typeface="Arial" panose="020B0604020202020204" pitchFamily="34" charset="0"/>
                <a:cs typeface="Arial" panose="020B0604020202020204" pitchFamily="34" charset="0"/>
              </a:rPr>
              <a:t>Advertisers on Ad-Supported TV</a:t>
            </a:r>
          </a:p>
          <a:p>
            <a:pPr algn="ctr"/>
            <a:r>
              <a:rPr lang="en-US" sz="1200">
                <a:solidFill>
                  <a:srgbClr val="1B1464"/>
                </a:solidFill>
                <a:latin typeface="Arial" panose="020B0604020202020204" pitchFamily="34" charset="0"/>
                <a:cs typeface="Arial" panose="020B0604020202020204" pitchFamily="34" charset="0"/>
              </a:rPr>
              <a:t>National Broadcast &amp; Cable TV, CY 2025</a:t>
            </a:r>
          </a:p>
        </p:txBody>
      </p:sp>
      <p:sp>
        <p:nvSpPr>
          <p:cNvPr id="17" name="Rectangle: Rounded Corners 16">
            <a:extLst>
              <a:ext uri="{FF2B5EF4-FFF2-40B4-BE49-F238E27FC236}">
                <a16:creationId xmlns:a16="http://schemas.microsoft.com/office/drawing/2014/main" id="{9BEF72BD-5EB0-F513-4AD0-3330A6D063CD}"/>
              </a:ext>
            </a:extLst>
          </p:cNvPr>
          <p:cNvSpPr/>
          <p:nvPr/>
        </p:nvSpPr>
        <p:spPr>
          <a:xfrm>
            <a:off x="161439" y="2857930"/>
            <a:ext cx="4232342" cy="2645543"/>
          </a:xfrm>
          <a:prstGeom prst="roundRect">
            <a:avLst>
              <a:gd name="adj" fmla="val 8811"/>
            </a:avLst>
          </a:prstGeom>
          <a:solidFill>
            <a:srgbClr val="FFFFFF"/>
          </a:solidFill>
          <a:ln w="381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9E017F2-B1C9-AD15-08A3-C07DF9D43A1A}"/>
              </a:ext>
            </a:extLst>
          </p:cNvPr>
          <p:cNvSpPr txBox="1"/>
          <p:nvPr/>
        </p:nvSpPr>
        <p:spPr>
          <a:xfrm>
            <a:off x="138613" y="3231700"/>
            <a:ext cx="4277995" cy="1323439"/>
          </a:xfrm>
          <a:prstGeom prst="rect">
            <a:avLst/>
          </a:prstGeom>
          <a:noFill/>
        </p:spPr>
        <p:txBody>
          <a:bodyPr wrap="square" rtlCol="0">
            <a:spAutoFit/>
          </a:bodyPr>
          <a:lstStyle/>
          <a:p>
            <a:pPr algn="ctr"/>
            <a:r>
              <a:rPr lang="en-US" sz="8000" b="1">
                <a:ln w="19050">
                  <a:solidFill>
                    <a:srgbClr val="1B1464"/>
                  </a:solidFill>
                </a:ln>
                <a:solidFill>
                  <a:srgbClr val="4EBEA4"/>
                </a:solidFill>
                <a:latin typeface="Arial" panose="020B0604020202020204" pitchFamily="34" charset="0"/>
                <a:cs typeface="Arial" panose="020B0604020202020204" pitchFamily="34" charset="0"/>
              </a:rPr>
              <a:t>12,699</a:t>
            </a:r>
          </a:p>
        </p:txBody>
      </p:sp>
      <p:sp>
        <p:nvSpPr>
          <p:cNvPr id="25" name="TextBox 24">
            <a:extLst>
              <a:ext uri="{FF2B5EF4-FFF2-40B4-BE49-F238E27FC236}">
                <a16:creationId xmlns:a16="http://schemas.microsoft.com/office/drawing/2014/main" id="{D32B6176-3DB7-D56C-FEAB-67356C2B8F9E}"/>
              </a:ext>
            </a:extLst>
          </p:cNvPr>
          <p:cNvSpPr txBox="1"/>
          <p:nvPr/>
        </p:nvSpPr>
        <p:spPr>
          <a:xfrm>
            <a:off x="164310" y="4491890"/>
            <a:ext cx="4226600" cy="646331"/>
          </a:xfrm>
          <a:prstGeom prst="rect">
            <a:avLst/>
          </a:prstGeom>
          <a:noFill/>
        </p:spPr>
        <p:txBody>
          <a:bodyPr wrap="square" rtlCol="0">
            <a:spAutoFit/>
          </a:bodyPr>
          <a:lstStyle/>
          <a:p>
            <a:pPr algn="ctr"/>
            <a:r>
              <a:rPr lang="en-US" sz="3600" b="1">
                <a:solidFill>
                  <a:srgbClr val="1B1464"/>
                </a:solidFill>
                <a:latin typeface="Arial" panose="020B0604020202020204" pitchFamily="34" charset="0"/>
                <a:cs typeface="Arial" panose="020B0604020202020204" pitchFamily="34" charset="0"/>
              </a:rPr>
              <a:t>Brands</a:t>
            </a:r>
            <a:endParaRPr lang="en-US" sz="3600" i="1">
              <a:solidFill>
                <a:srgbClr val="1B1464"/>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4B1CA5D-6F10-6EBE-42E3-BBFAA027A763}"/>
              </a:ext>
            </a:extLst>
          </p:cNvPr>
          <p:cNvSpPr/>
          <p:nvPr/>
        </p:nvSpPr>
        <p:spPr>
          <a:xfrm>
            <a:off x="138613" y="460954"/>
            <a:ext cx="12053385"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Multiscreen TV platforms attract over 12,500 legitimate brands nationally which builds and enhances the reputation of other TV advertisers</a:t>
            </a:r>
            <a:endParaRPr lang="en-US" sz="2600" b="1">
              <a:solidFill>
                <a:srgbClr val="4EBEA4"/>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E3A36D9-B669-D182-9EF4-48B9CBA354F4}"/>
              </a:ext>
            </a:extLst>
          </p:cNvPr>
          <p:cNvSpPr/>
          <p:nvPr/>
        </p:nvSpPr>
        <p:spPr>
          <a:xfrm>
            <a:off x="-1" y="0"/>
            <a:ext cx="4982135" cy="338671"/>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1400" b="1">
                <a:solidFill>
                  <a:schemeClr val="bg1"/>
                </a:solidFill>
                <a:latin typeface="Arial" panose="020B0604020202020204" pitchFamily="34" charset="0"/>
                <a:ea typeface="Calibri" panose="020F0502020204030204" pitchFamily="34" charset="0"/>
                <a:cs typeface="Arial" panose="020B0604020202020204" pitchFamily="34" charset="0"/>
              </a:rPr>
              <a:t>Multiscreen TV Features Legitimate Products &amp; Services </a:t>
            </a:r>
          </a:p>
        </p:txBody>
      </p:sp>
      <p:pic>
        <p:nvPicPr>
          <p:cNvPr id="1028" name="Picture 4" descr="Chase Logo - PNG and Vector - Logo Download">
            <a:extLst>
              <a:ext uri="{FF2B5EF4-FFF2-40B4-BE49-F238E27FC236}">
                <a16:creationId xmlns:a16="http://schemas.microsoft.com/office/drawing/2014/main" id="{F30792FD-84C6-7346-8719-82ABDCDFDFB1}"/>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l="10609" t="18401" r="10639" b="18133"/>
          <a:stretch>
            <a:fillRect/>
          </a:stretch>
        </p:blipFill>
        <p:spPr bwMode="auto">
          <a:xfrm>
            <a:off x="5718345" y="3805296"/>
            <a:ext cx="1051112" cy="8470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Apple logo - Free logo icons">
            <a:extLst>
              <a:ext uri="{FF2B5EF4-FFF2-40B4-BE49-F238E27FC236}">
                <a16:creationId xmlns:a16="http://schemas.microsoft.com/office/drawing/2014/main" id="{1BEB12F0-5218-C4F6-371D-45DA820B7967}"/>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6152124" y="2112129"/>
            <a:ext cx="592772" cy="5927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Taco Bell Logo PNG Transparent &amp; SVG Vector - Freebie Supply">
            <a:extLst>
              <a:ext uri="{FF2B5EF4-FFF2-40B4-BE49-F238E27FC236}">
                <a16:creationId xmlns:a16="http://schemas.microsoft.com/office/drawing/2014/main" id="{FA9E88B1-6439-5A11-97F2-70A4F40F0841}"/>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1454870" y="2007454"/>
            <a:ext cx="805207" cy="8052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B07F4B04-75E2-CAAF-DB25-E93C5FB8998D}"/>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8371594" y="2097866"/>
            <a:ext cx="686542" cy="6865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1890A87-6CF7-9147-04DF-FDB93382F8C6}"/>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7675892" y="2122489"/>
            <a:ext cx="585037" cy="585037"/>
          </a:xfrm>
          <a:prstGeom prst="rect">
            <a:avLst/>
          </a:prstGeom>
        </p:spPr>
      </p:pic>
      <p:pic>
        <p:nvPicPr>
          <p:cNvPr id="26" name="Picture 14" descr="Download Wendy's Logo in SVG Vector or PNG File Format - Logo.wine">
            <a:extLst>
              <a:ext uri="{FF2B5EF4-FFF2-40B4-BE49-F238E27FC236}">
                <a16:creationId xmlns:a16="http://schemas.microsoft.com/office/drawing/2014/main" id="{6C6230D9-3192-1309-2F4D-189F3EA6FCD9}"/>
              </a:ext>
            </a:extLst>
          </p:cNvPr>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l="22735" t="16297" r="23135" b="15148"/>
          <a:stretch>
            <a:fillRect/>
          </a:stretch>
        </p:blipFill>
        <p:spPr bwMode="auto">
          <a:xfrm>
            <a:off x="6813949" y="2109734"/>
            <a:ext cx="764399" cy="6454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Modelo Logo and symbol, meaning, history, PNG, brand">
            <a:extLst>
              <a:ext uri="{FF2B5EF4-FFF2-40B4-BE49-F238E27FC236}">
                <a16:creationId xmlns:a16="http://schemas.microsoft.com/office/drawing/2014/main" id="{587F368E-B895-1E80-B639-418FC90E64CE}"/>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9108873" y="2143222"/>
            <a:ext cx="1139876" cy="6411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tarbucks Logo, symbol, meaning, history, PNG, brand">
            <a:extLst>
              <a:ext uri="{FF2B5EF4-FFF2-40B4-BE49-F238E27FC236}">
                <a16:creationId xmlns:a16="http://schemas.microsoft.com/office/drawing/2014/main" id="{B89E6D9C-AE8F-CDEE-F4D7-376F2104854A}"/>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152484" y="2079102"/>
            <a:ext cx="1194333" cy="6718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arget Logo PNG Image - PurePNG | Free transparent CC0 PNG Image Library">
            <a:extLst>
              <a:ext uri="{FF2B5EF4-FFF2-40B4-BE49-F238E27FC236}">
                <a16:creationId xmlns:a16="http://schemas.microsoft.com/office/drawing/2014/main" id="{B795C9D2-CA84-92EA-0DE7-CA36DCC2E7B3}"/>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5760622" y="2838790"/>
            <a:ext cx="1786590" cy="4238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hipotle-mexican-grill-logo-png-transparent - Madison Development Group">
            <a:extLst>
              <a:ext uri="{FF2B5EF4-FFF2-40B4-BE49-F238E27FC236}">
                <a16:creationId xmlns:a16="http://schemas.microsoft.com/office/drawing/2014/main" id="{D96A6161-182E-818C-78EA-579D0807A64A}"/>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1179268" y="2836221"/>
            <a:ext cx="868680" cy="8686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BBA274B-A711-F708-85BC-1E7BA1A9C2C9}"/>
              </a:ext>
            </a:extLst>
          </p:cNvPr>
          <p:cNvPicPr>
            <a:picLocks noChangeAspect="1"/>
          </p:cNvPicPr>
          <p:nvPr/>
        </p:nvPicPr>
        <p:blipFill>
          <a:blip r:embed="rId43" cstate="print">
            <a:extLst>
              <a:ext uri="{28A0092B-C50C-407E-A947-70E740481C1C}">
                <a14:useLocalDpi xmlns:a14="http://schemas.microsoft.com/office/drawing/2010/main"/>
              </a:ext>
            </a:extLst>
          </a:blip>
          <a:srcRect/>
          <a:stretch>
            <a:fillRect/>
          </a:stretch>
        </p:blipFill>
        <p:spPr>
          <a:xfrm>
            <a:off x="10652380" y="3759508"/>
            <a:ext cx="1495315" cy="463072"/>
          </a:xfrm>
          <a:prstGeom prst="rect">
            <a:avLst/>
          </a:prstGeom>
        </p:spPr>
      </p:pic>
      <p:pic>
        <p:nvPicPr>
          <p:cNvPr id="1052" name="Picture 28" descr="Uber Eats logo and symbol, meaning, history, PNG">
            <a:extLst>
              <a:ext uri="{FF2B5EF4-FFF2-40B4-BE49-F238E27FC236}">
                <a16:creationId xmlns:a16="http://schemas.microsoft.com/office/drawing/2014/main" id="{999C4D12-D02F-3772-7430-1DA0EE135572}"/>
              </a:ext>
            </a:extLst>
          </p:cNvPr>
          <p:cNvPicPr>
            <a:picLocks noChangeAspect="1" noChangeArrowheads="1"/>
          </p:cNvPicPr>
          <p:nvPr/>
        </p:nvPicPr>
        <p:blipFill rotWithShape="1">
          <a:blip r:embed="rId44" cstate="print">
            <a:extLst>
              <a:ext uri="{28A0092B-C50C-407E-A947-70E740481C1C}">
                <a14:useLocalDpi xmlns:a14="http://schemas.microsoft.com/office/drawing/2010/main"/>
              </a:ext>
            </a:extLst>
          </a:blip>
          <a:srcRect t="32589" b="28935"/>
          <a:stretch>
            <a:fillRect/>
          </a:stretch>
        </p:blipFill>
        <p:spPr bwMode="auto">
          <a:xfrm>
            <a:off x="10305451" y="4277187"/>
            <a:ext cx="1650735" cy="35726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uman-Grade Fresh Dog Food Delivery | The Farmer's Dog">
            <a:extLst>
              <a:ext uri="{FF2B5EF4-FFF2-40B4-BE49-F238E27FC236}">
                <a16:creationId xmlns:a16="http://schemas.microsoft.com/office/drawing/2014/main" id="{472EEF89-FEE6-89A5-4499-EA8DA4BEC40A}"/>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9426411" y="4451588"/>
            <a:ext cx="805783" cy="8057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7FD70BEC-AC3B-8E1E-0FA6-6CF6D7A1D316}"/>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10454285" y="4650620"/>
            <a:ext cx="1523120" cy="526686"/>
          </a:xfrm>
          <a:prstGeom prst="rect">
            <a:avLst/>
          </a:prstGeom>
        </p:spPr>
      </p:pic>
      <p:pic>
        <p:nvPicPr>
          <p:cNvPr id="10" name="Picture 9">
            <a:extLst>
              <a:ext uri="{FF2B5EF4-FFF2-40B4-BE49-F238E27FC236}">
                <a16:creationId xmlns:a16="http://schemas.microsoft.com/office/drawing/2014/main" id="{CAFEF6DD-F074-799A-DF5F-681C6626B566}"/>
              </a:ext>
            </a:extLst>
          </p:cNvPr>
          <p:cNvPicPr>
            <a:picLocks noChangeAspect="1"/>
          </p:cNvPicPr>
          <p:nvPr/>
        </p:nvPicPr>
        <p:blipFill rotWithShape="1">
          <a:blip r:embed="rId47"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4" name="Slide Number Placeholder 5">
            <a:extLst>
              <a:ext uri="{FF2B5EF4-FFF2-40B4-BE49-F238E27FC236}">
                <a16:creationId xmlns:a16="http://schemas.microsoft.com/office/drawing/2014/main" id="{76BAF36F-9183-A720-2DDE-206D86584D0B}"/>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8DF00B77-A10B-AFE5-68EE-1385105605C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362778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78614CF7-FBF9-CFA4-6103-281E4E0074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264332-3E34-169D-1E0F-B8145850C627}"/>
              </a:ext>
            </a:extLst>
          </p:cNvPr>
          <p:cNvPicPr>
            <a:picLocks noChangeAspect="1"/>
          </p:cNvPicPr>
          <p:nvPr/>
        </p:nvPicPr>
        <p:blipFill>
          <a:blip r:embed="rId3"/>
          <a:stretch>
            <a:fillRect/>
          </a:stretch>
        </p:blipFill>
        <p:spPr>
          <a:xfrm>
            <a:off x="277090" y="1748350"/>
            <a:ext cx="7004949" cy="3935905"/>
          </a:xfrm>
          <a:prstGeom prst="rect">
            <a:avLst/>
          </a:prstGeom>
          <a:ln>
            <a:solidFill>
              <a:schemeClr val="bg1"/>
            </a:solidFill>
          </a:ln>
        </p:spPr>
      </p:pic>
      <p:pic>
        <p:nvPicPr>
          <p:cNvPr id="6" name="Picture 5">
            <a:extLst>
              <a:ext uri="{FF2B5EF4-FFF2-40B4-BE49-F238E27FC236}">
                <a16:creationId xmlns:a16="http://schemas.microsoft.com/office/drawing/2014/main" id="{E2CD517C-CA22-AE7B-48D8-AFE111CCEC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2CC550CB-8142-CFEF-FFC8-877C37763CD2}"/>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F98AE7EF-6ED6-C450-DEF6-6354215A5B7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
        <p:nvSpPr>
          <p:cNvPr id="42" name="Rectangle 41">
            <a:extLst>
              <a:ext uri="{FF2B5EF4-FFF2-40B4-BE49-F238E27FC236}">
                <a16:creationId xmlns:a16="http://schemas.microsoft.com/office/drawing/2014/main" id="{989B21D0-A28D-A165-880D-DEBB71DE8AE5}"/>
              </a:ext>
            </a:extLst>
          </p:cNvPr>
          <p:cNvSpPr/>
          <p:nvPr/>
        </p:nvSpPr>
        <p:spPr>
          <a:xfrm>
            <a:off x="277090" y="428839"/>
            <a:ext cx="1189339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The Realities of Multiscreen TV’s ‘Premium Advantage’ for Marketers</a:t>
            </a:r>
            <a:endParaRPr kumimoji="0" lang="en-US" sz="2600" b="1" i="0" u="none" strike="noStrike" kern="1200" cap="none" spc="0" normalizeH="0" baseline="0" noProof="0">
              <a:ln>
                <a:noFill/>
              </a:ln>
              <a:solidFill>
                <a:srgbClr val="A343FF"/>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B22DED6C-B4E4-7A3D-3E63-A2A31E82F353}"/>
              </a:ext>
            </a:extLst>
          </p:cNvPr>
          <p:cNvSpPr/>
          <p:nvPr/>
        </p:nvSpPr>
        <p:spPr>
          <a:xfrm>
            <a:off x="7610168" y="1137387"/>
            <a:ext cx="4267200" cy="1191447"/>
          </a:xfrm>
          <a:prstGeom prst="rect">
            <a:avLst/>
          </a:prstGeom>
          <a:solidFill>
            <a:srgbClr val="FFE600"/>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480638C1-DC10-C1F0-2FBA-E667EAD2CFB3}"/>
              </a:ext>
            </a:extLst>
          </p:cNvPr>
          <p:cNvSpPr/>
          <p:nvPr/>
        </p:nvSpPr>
        <p:spPr>
          <a:xfrm>
            <a:off x="7615999" y="3101584"/>
            <a:ext cx="4255616" cy="572430"/>
          </a:xfrm>
          <a:prstGeom prst="rect">
            <a:avLst/>
          </a:prstGeom>
          <a:solidFill>
            <a:schemeClr val="bg1"/>
          </a:solidFill>
          <a:ln w="19050">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75% of all adults say they </a:t>
            </a:r>
            <a: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love watching TV </a:t>
            </a:r>
            <a:b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and streaming</a:t>
            </a: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content</a:t>
            </a:r>
          </a:p>
        </p:txBody>
      </p:sp>
      <p:sp>
        <p:nvSpPr>
          <p:cNvPr id="9" name="Rectangle 8">
            <a:extLst>
              <a:ext uri="{FF2B5EF4-FFF2-40B4-BE49-F238E27FC236}">
                <a16:creationId xmlns:a16="http://schemas.microsoft.com/office/drawing/2014/main" id="{667B9F11-2651-D940-6582-FBC5C178B920}"/>
              </a:ext>
            </a:extLst>
          </p:cNvPr>
          <p:cNvSpPr/>
          <p:nvPr/>
        </p:nvSpPr>
        <p:spPr>
          <a:xfrm>
            <a:off x="7615999" y="3747297"/>
            <a:ext cx="4255616" cy="572430"/>
          </a:xfrm>
          <a:prstGeom prst="rect">
            <a:avLst/>
          </a:prstGeom>
          <a:solidFill>
            <a:schemeClr val="bg1"/>
          </a:solidFill>
          <a:ln w="19050">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The #1 </a:t>
            </a:r>
            <a: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most trusted </a:t>
            </a: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media</a:t>
            </a:r>
            <a: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platform </a:t>
            </a:r>
            <a:b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by consumers</a:t>
            </a:r>
          </a:p>
        </p:txBody>
      </p:sp>
      <p:sp>
        <p:nvSpPr>
          <p:cNvPr id="10" name="Rectangle 9">
            <a:extLst>
              <a:ext uri="{FF2B5EF4-FFF2-40B4-BE49-F238E27FC236}">
                <a16:creationId xmlns:a16="http://schemas.microsoft.com/office/drawing/2014/main" id="{1EB70911-2746-AA40-BA91-FAA2777A69D3}"/>
              </a:ext>
            </a:extLst>
          </p:cNvPr>
          <p:cNvSpPr/>
          <p:nvPr/>
        </p:nvSpPr>
        <p:spPr>
          <a:xfrm>
            <a:off x="7610168" y="4389077"/>
            <a:ext cx="4255616" cy="572430"/>
          </a:xfrm>
          <a:prstGeom prst="rect">
            <a:avLst/>
          </a:prstGeom>
          <a:solidFill>
            <a:schemeClr val="bg1"/>
          </a:solidFill>
          <a:ln w="19050">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Habitually </a:t>
            </a:r>
            <a: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reaches real, verified human audiences</a:t>
            </a: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at scale every day</a:t>
            </a:r>
          </a:p>
        </p:txBody>
      </p:sp>
      <p:sp>
        <p:nvSpPr>
          <p:cNvPr id="13" name="Rectangle 12">
            <a:extLst>
              <a:ext uri="{FF2B5EF4-FFF2-40B4-BE49-F238E27FC236}">
                <a16:creationId xmlns:a16="http://schemas.microsoft.com/office/drawing/2014/main" id="{1AAD7BE3-4181-97C3-ECD1-D5161EC7A8FB}"/>
              </a:ext>
            </a:extLst>
          </p:cNvPr>
          <p:cNvSpPr/>
          <p:nvPr/>
        </p:nvSpPr>
        <p:spPr>
          <a:xfrm>
            <a:off x="7610168" y="5030579"/>
            <a:ext cx="4255616" cy="572430"/>
          </a:xfrm>
          <a:prstGeom prst="rect">
            <a:avLst/>
          </a:prstGeom>
          <a:solidFill>
            <a:schemeClr val="bg1"/>
          </a:solidFill>
          <a:ln w="19050">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Massive opportunities to reach real audiences in </a:t>
            </a:r>
            <a: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transparent media environments</a:t>
            </a:r>
            <a:endPar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FB846A48-E866-EE36-4860-3E97168226FB}"/>
              </a:ext>
            </a:extLst>
          </p:cNvPr>
          <p:cNvSpPr/>
          <p:nvPr/>
        </p:nvSpPr>
        <p:spPr>
          <a:xfrm>
            <a:off x="7610168" y="5695040"/>
            <a:ext cx="4255616" cy="572430"/>
          </a:xfrm>
          <a:prstGeom prst="rect">
            <a:avLst/>
          </a:prstGeom>
          <a:solidFill>
            <a:schemeClr val="bg1"/>
          </a:solidFill>
          <a:ln w="19050">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Advertising environment provides a </a:t>
            </a:r>
            <a: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‘halo effect’ </a:t>
            </a: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that uplifts brand reputation</a:t>
            </a:r>
          </a:p>
        </p:txBody>
      </p:sp>
      <p:sp>
        <p:nvSpPr>
          <p:cNvPr id="15" name="TextBox 14">
            <a:extLst>
              <a:ext uri="{FF2B5EF4-FFF2-40B4-BE49-F238E27FC236}">
                <a16:creationId xmlns:a16="http://schemas.microsoft.com/office/drawing/2014/main" id="{C5DD4164-451E-5F2E-50E6-7F1C69766400}"/>
              </a:ext>
            </a:extLst>
          </p:cNvPr>
          <p:cNvSpPr txBox="1"/>
          <p:nvPr/>
        </p:nvSpPr>
        <p:spPr>
          <a:xfrm>
            <a:off x="8141110" y="1334964"/>
            <a:ext cx="3039212" cy="8463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1B1464"/>
                </a:solidFill>
                <a:effectLst/>
                <a:uLnTx/>
                <a:uFillTx/>
                <a:latin typeface="Arial" panose="020B0604020202020204" pitchFamily="34" charset="0"/>
                <a:ea typeface="+mn-ea"/>
                <a:cs typeface="+mn-cs"/>
              </a:rPr>
              <a:t>Multiscreen TV’s</a:t>
            </a:r>
            <a:br>
              <a:rPr kumimoji="0" lang="en-US" sz="2800" b="1" i="0" u="none" strike="noStrike" kern="1200" cap="none" spc="0" normalizeH="0" baseline="0" noProof="0">
                <a:ln>
                  <a:noFill/>
                </a:ln>
                <a:solidFill>
                  <a:srgbClr val="1B1464"/>
                </a:solidFill>
                <a:effectLst/>
                <a:uLnTx/>
                <a:uFillTx/>
                <a:latin typeface="Arial" panose="020B0604020202020204" pitchFamily="34" charset="0"/>
                <a:ea typeface="+mn-ea"/>
                <a:cs typeface="+mn-cs"/>
              </a:rPr>
            </a:br>
            <a:r>
              <a:rPr kumimoji="0" lang="en-US" sz="2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t>
            </a:r>
            <a:r>
              <a:rPr kumimoji="0" lang="en-US" sz="2100" b="1" i="0" u="none" strike="noStrike" kern="1200" cap="none" spc="0" normalizeH="0" baseline="0" noProof="0">
                <a:ln>
                  <a:noFill/>
                </a:ln>
                <a:solidFill>
                  <a:srgbClr val="1B1464"/>
                </a:solidFill>
                <a:effectLst/>
                <a:uLnTx/>
                <a:uFillTx/>
                <a:latin typeface="Arial" panose="020B0604020202020204" pitchFamily="34" charset="0"/>
                <a:ea typeface="+mn-ea"/>
                <a:cs typeface="+mn-cs"/>
              </a:rPr>
              <a:t>Premium Advantage’</a:t>
            </a:r>
          </a:p>
        </p:txBody>
      </p:sp>
      <p:sp>
        <p:nvSpPr>
          <p:cNvPr id="16" name="Rectangle 15">
            <a:extLst>
              <a:ext uri="{FF2B5EF4-FFF2-40B4-BE49-F238E27FC236}">
                <a16:creationId xmlns:a16="http://schemas.microsoft.com/office/drawing/2014/main" id="{8D05C145-3D81-297C-904C-19F4E3A82401}"/>
              </a:ext>
            </a:extLst>
          </p:cNvPr>
          <p:cNvSpPr/>
          <p:nvPr/>
        </p:nvSpPr>
        <p:spPr>
          <a:xfrm>
            <a:off x="7615999" y="2448236"/>
            <a:ext cx="4255616" cy="572430"/>
          </a:xfrm>
          <a:prstGeom prst="rect">
            <a:avLst/>
          </a:prstGeom>
          <a:solidFill>
            <a:schemeClr val="bg1"/>
          </a:solidFill>
          <a:ln w="19050">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$100+ Billion annual investment in </a:t>
            </a:r>
            <a:b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400" b="1" i="1"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truly premium</a:t>
            </a:r>
            <a:r>
              <a:rPr kumimoji="0" lang="en-US" sz="1400" b="1"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video content</a:t>
            </a:r>
          </a:p>
        </p:txBody>
      </p:sp>
    </p:spTree>
    <p:extLst>
      <p:ext uri="{BB962C8B-B14F-4D97-AF65-F5344CB8AC3E}">
        <p14:creationId xmlns:p14="http://schemas.microsoft.com/office/powerpoint/2010/main" val="399093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10A34D-046A-0B6B-519F-684F45199F1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957901C-2AB2-ED58-987D-AFCCED5DE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32" t="1330" r="1357" b="2284"/>
          <a:stretch>
            <a:fillRect/>
          </a:stretch>
        </p:blipFill>
        <p:spPr>
          <a:xfrm>
            <a:off x="1576388" y="1633538"/>
            <a:ext cx="4183858" cy="2233612"/>
          </a:xfrm>
          <a:prstGeom prst="rect">
            <a:avLst/>
          </a:prstGeom>
          <a:ln w="28575">
            <a:solidFill>
              <a:srgbClr val="ED3C8D"/>
            </a:solidFill>
          </a:ln>
        </p:spPr>
      </p:pic>
      <p:pic>
        <p:nvPicPr>
          <p:cNvPr id="12" name="Picture 11">
            <a:extLst>
              <a:ext uri="{FF2B5EF4-FFF2-40B4-BE49-F238E27FC236}">
                <a16:creationId xmlns:a16="http://schemas.microsoft.com/office/drawing/2014/main" id="{BB0BD39A-2D2E-693C-498D-177424BF2C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50" t="2635" r="1145" b="1892"/>
          <a:stretch>
            <a:fillRect/>
          </a:stretch>
        </p:blipFill>
        <p:spPr>
          <a:xfrm>
            <a:off x="6431755" y="1633538"/>
            <a:ext cx="4183857" cy="2233612"/>
          </a:xfrm>
          <a:prstGeom prst="rect">
            <a:avLst/>
          </a:prstGeom>
          <a:ln w="28575">
            <a:solidFill>
              <a:srgbClr val="FFE600"/>
            </a:solidFill>
          </a:ln>
        </p:spPr>
      </p:pic>
      <p:pic>
        <p:nvPicPr>
          <p:cNvPr id="29" name="Picture 28">
            <a:extLst>
              <a:ext uri="{FF2B5EF4-FFF2-40B4-BE49-F238E27FC236}">
                <a16:creationId xmlns:a16="http://schemas.microsoft.com/office/drawing/2014/main" id="{F3C9FCB2-CB09-C46B-7F99-5FEEC2B5F9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866" t="1479" r="629" b="697"/>
          <a:stretch>
            <a:fillRect/>
          </a:stretch>
        </p:blipFill>
        <p:spPr>
          <a:xfrm>
            <a:off x="1576388" y="4051103"/>
            <a:ext cx="4183857" cy="2233612"/>
          </a:xfrm>
          <a:prstGeom prst="rect">
            <a:avLst/>
          </a:prstGeom>
          <a:ln w="28575">
            <a:solidFill>
              <a:srgbClr val="4EBEA4"/>
            </a:solidFill>
          </a:ln>
        </p:spPr>
      </p:pic>
      <p:pic>
        <p:nvPicPr>
          <p:cNvPr id="30" name="Picture 29">
            <a:extLst>
              <a:ext uri="{FF2B5EF4-FFF2-40B4-BE49-F238E27FC236}">
                <a16:creationId xmlns:a16="http://schemas.microsoft.com/office/drawing/2014/main" id="{EDB2B453-700B-778E-0857-246021F7149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027" t="3046" r="1908" b="2289"/>
          <a:stretch>
            <a:fillRect/>
          </a:stretch>
        </p:blipFill>
        <p:spPr>
          <a:xfrm>
            <a:off x="6431755" y="4051103"/>
            <a:ext cx="4183857" cy="2233612"/>
          </a:xfrm>
          <a:prstGeom prst="rect">
            <a:avLst/>
          </a:prstGeom>
          <a:ln w="28575">
            <a:solidFill>
              <a:srgbClr val="00BFF2"/>
            </a:solidFill>
          </a:ln>
        </p:spPr>
      </p:pic>
      <p:sp>
        <p:nvSpPr>
          <p:cNvPr id="2" name="Rectangle 1">
            <a:extLst>
              <a:ext uri="{FF2B5EF4-FFF2-40B4-BE49-F238E27FC236}">
                <a16:creationId xmlns:a16="http://schemas.microsoft.com/office/drawing/2014/main" id="{372E5915-02EF-D609-175C-B05687749546}"/>
              </a:ext>
            </a:extLst>
          </p:cNvPr>
          <p:cNvSpPr/>
          <p:nvPr/>
        </p:nvSpPr>
        <p:spPr>
          <a:xfrm>
            <a:off x="138085" y="460954"/>
            <a:ext cx="12053915"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cs typeface="Arial" panose="020B0604020202020204" pitchFamily="34" charset="0"/>
              </a:rPr>
              <a:t>Marketers should always ask questions of their media partners to ensure their ads are placed in trusted, transparent and accountable platforms</a:t>
            </a:r>
            <a:endParaRPr lang="en-US" sz="2600" b="1">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1B4BC95-645A-43D4-47D2-2D43F027C12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B40927FF-1311-4F60-C09E-66457084E6CC}"/>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AF775E9A-B13F-99D5-B538-DB63DDAEDBC4}"/>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702756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a:extLst>
            <a:ext uri="{FF2B5EF4-FFF2-40B4-BE49-F238E27FC236}">
              <a16:creationId xmlns:a16="http://schemas.microsoft.com/office/drawing/2014/main" id="{12646DCF-66A1-AE93-7CB5-26936DD9FE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A6FF10-656C-A29E-AFA4-3ED339868846}"/>
              </a:ext>
            </a:extLst>
          </p:cNvPr>
          <p:cNvSpPr/>
          <p:nvPr/>
        </p:nvSpPr>
        <p:spPr>
          <a:xfrm>
            <a:off x="158653" y="1805980"/>
            <a:ext cx="2845626" cy="1394886"/>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6CBB15E-4316-9981-14B7-8D6EBD1B1580}"/>
              </a:ext>
            </a:extLst>
          </p:cNvPr>
          <p:cNvSpPr txBox="1"/>
          <p:nvPr/>
        </p:nvSpPr>
        <p:spPr>
          <a:xfrm>
            <a:off x="179061" y="1831937"/>
            <a:ext cx="555864"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1</a:t>
            </a:r>
          </a:p>
        </p:txBody>
      </p:sp>
      <p:sp>
        <p:nvSpPr>
          <p:cNvPr id="20" name="Rectangle 19">
            <a:extLst>
              <a:ext uri="{FF2B5EF4-FFF2-40B4-BE49-F238E27FC236}">
                <a16:creationId xmlns:a16="http://schemas.microsoft.com/office/drawing/2014/main" id="{8C9A90D5-7AF3-21EB-9E64-85BF88FFE094}"/>
              </a:ext>
            </a:extLst>
          </p:cNvPr>
          <p:cNvSpPr/>
          <p:nvPr/>
        </p:nvSpPr>
        <p:spPr>
          <a:xfrm>
            <a:off x="3192425" y="1805980"/>
            <a:ext cx="2845626" cy="1394886"/>
          </a:xfrm>
          <a:prstGeom prst="rect">
            <a:avLst/>
          </a:prstGeom>
          <a:solidFill>
            <a:srgbClr val="ED3C8D"/>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88CF7906-D8B5-7546-3E89-B05FF128EF98}"/>
              </a:ext>
            </a:extLst>
          </p:cNvPr>
          <p:cNvSpPr txBox="1"/>
          <p:nvPr/>
        </p:nvSpPr>
        <p:spPr>
          <a:xfrm>
            <a:off x="3225965" y="1831937"/>
            <a:ext cx="555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2</a:t>
            </a:r>
          </a:p>
        </p:txBody>
      </p:sp>
      <p:sp>
        <p:nvSpPr>
          <p:cNvPr id="24" name="Rectangle 23">
            <a:extLst>
              <a:ext uri="{FF2B5EF4-FFF2-40B4-BE49-F238E27FC236}">
                <a16:creationId xmlns:a16="http://schemas.microsoft.com/office/drawing/2014/main" id="{6D7DB600-A264-58CF-6D0E-27FC2FA9177E}"/>
              </a:ext>
            </a:extLst>
          </p:cNvPr>
          <p:cNvSpPr/>
          <p:nvPr/>
        </p:nvSpPr>
        <p:spPr>
          <a:xfrm>
            <a:off x="6205806" y="1805980"/>
            <a:ext cx="2845626" cy="1394886"/>
          </a:xfrm>
          <a:prstGeom prst="rect">
            <a:avLst/>
          </a:prstGeom>
          <a:solidFill>
            <a:srgbClr val="4EBEA4"/>
          </a:solid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D23FC629-B880-6B51-6493-521A4FB77EAA}"/>
              </a:ext>
            </a:extLst>
          </p:cNvPr>
          <p:cNvSpPr txBox="1"/>
          <p:nvPr/>
        </p:nvSpPr>
        <p:spPr>
          <a:xfrm>
            <a:off x="6240706" y="1831937"/>
            <a:ext cx="555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3</a:t>
            </a:r>
          </a:p>
        </p:txBody>
      </p:sp>
      <p:sp>
        <p:nvSpPr>
          <p:cNvPr id="26" name="Rectangle 25">
            <a:extLst>
              <a:ext uri="{FF2B5EF4-FFF2-40B4-BE49-F238E27FC236}">
                <a16:creationId xmlns:a16="http://schemas.microsoft.com/office/drawing/2014/main" id="{2185E2C6-7DF5-7D21-5C55-11EC0AB69DB4}"/>
              </a:ext>
            </a:extLst>
          </p:cNvPr>
          <p:cNvSpPr/>
          <p:nvPr/>
        </p:nvSpPr>
        <p:spPr>
          <a:xfrm>
            <a:off x="9203345" y="1805980"/>
            <a:ext cx="2845626" cy="1394886"/>
          </a:xfrm>
          <a:prstGeom prst="rect">
            <a:avLst/>
          </a:prstGeom>
          <a:solidFill>
            <a:srgbClr val="A343FF"/>
          </a:solidFill>
          <a:ln w="57150">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970212A-3799-5736-6A7B-1E47FEE7A0F0}"/>
              </a:ext>
            </a:extLst>
          </p:cNvPr>
          <p:cNvSpPr txBox="1"/>
          <p:nvPr/>
        </p:nvSpPr>
        <p:spPr>
          <a:xfrm>
            <a:off x="9234588" y="1831937"/>
            <a:ext cx="555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4</a:t>
            </a:r>
          </a:p>
        </p:txBody>
      </p:sp>
      <p:sp>
        <p:nvSpPr>
          <p:cNvPr id="34" name="Rectangle 33">
            <a:extLst>
              <a:ext uri="{FF2B5EF4-FFF2-40B4-BE49-F238E27FC236}">
                <a16:creationId xmlns:a16="http://schemas.microsoft.com/office/drawing/2014/main" id="{1F3AB51B-3C05-9FA3-607F-F5773A4D44FF}"/>
              </a:ext>
            </a:extLst>
          </p:cNvPr>
          <p:cNvSpPr/>
          <p:nvPr/>
        </p:nvSpPr>
        <p:spPr>
          <a:xfrm>
            <a:off x="162516" y="3279868"/>
            <a:ext cx="2837901" cy="478213"/>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Bots &amp; ‘Bad Bots’</a:t>
            </a:r>
          </a:p>
        </p:txBody>
      </p:sp>
      <p:sp>
        <p:nvSpPr>
          <p:cNvPr id="35" name="Rectangle 34">
            <a:extLst>
              <a:ext uri="{FF2B5EF4-FFF2-40B4-BE49-F238E27FC236}">
                <a16:creationId xmlns:a16="http://schemas.microsoft.com/office/drawing/2014/main" id="{F169FE1A-2448-FA08-C98A-658FB3E9B115}"/>
              </a:ext>
            </a:extLst>
          </p:cNvPr>
          <p:cNvSpPr/>
          <p:nvPr/>
        </p:nvSpPr>
        <p:spPr>
          <a:xfrm>
            <a:off x="162516" y="3825056"/>
            <a:ext cx="2837901" cy="478213"/>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rPr>
              <a:t>Proliferation of ‘Bad’ Bots</a:t>
            </a:r>
          </a:p>
        </p:txBody>
      </p:sp>
      <p:sp>
        <p:nvSpPr>
          <p:cNvPr id="36" name="Rectangle 35">
            <a:extLst>
              <a:ext uri="{FF2B5EF4-FFF2-40B4-BE49-F238E27FC236}">
                <a16:creationId xmlns:a16="http://schemas.microsoft.com/office/drawing/2014/main" id="{93D9D11F-09A1-6073-2591-BB4095C25ACB}"/>
              </a:ext>
            </a:extLst>
          </p:cNvPr>
          <p:cNvSpPr/>
          <p:nvPr/>
        </p:nvSpPr>
        <p:spPr>
          <a:xfrm>
            <a:off x="162516" y="4362617"/>
            <a:ext cx="2837901" cy="478213"/>
          </a:xfrm>
          <a:prstGeom prst="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BFF2"/>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821812B6-A6EA-8D04-B6F6-D30490E911EC}"/>
              </a:ext>
            </a:extLst>
          </p:cNvPr>
          <p:cNvSpPr/>
          <p:nvPr/>
        </p:nvSpPr>
        <p:spPr>
          <a:xfrm>
            <a:off x="3196288" y="3825056"/>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Cost of Digital Ad Fraud</a:t>
            </a:r>
          </a:p>
        </p:txBody>
      </p:sp>
      <p:sp>
        <p:nvSpPr>
          <p:cNvPr id="55" name="Rectangle 54">
            <a:extLst>
              <a:ext uri="{FF2B5EF4-FFF2-40B4-BE49-F238E27FC236}">
                <a16:creationId xmlns:a16="http://schemas.microsoft.com/office/drawing/2014/main" id="{E7616CA2-57E3-1E52-14E1-0C1951EB52B0}"/>
              </a:ext>
            </a:extLst>
          </p:cNvPr>
          <p:cNvSpPr/>
          <p:nvPr/>
        </p:nvSpPr>
        <p:spPr>
          <a:xfrm>
            <a:off x="3196288" y="4362617"/>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Ad Fraud Impact on Brands</a:t>
            </a:r>
          </a:p>
        </p:txBody>
      </p:sp>
      <p:sp>
        <p:nvSpPr>
          <p:cNvPr id="63" name="Rectangle 62">
            <a:extLst>
              <a:ext uri="{FF2B5EF4-FFF2-40B4-BE49-F238E27FC236}">
                <a16:creationId xmlns:a16="http://schemas.microsoft.com/office/drawing/2014/main" id="{240D2B40-8546-2AFA-FF94-9FF4C9150B6E}"/>
              </a:ext>
            </a:extLst>
          </p:cNvPr>
          <p:cNvSpPr/>
          <p:nvPr/>
        </p:nvSpPr>
        <p:spPr>
          <a:xfrm>
            <a:off x="3196288" y="4893493"/>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Programmatic Ad Fraud</a:t>
            </a:r>
          </a:p>
        </p:txBody>
      </p:sp>
      <p:sp>
        <p:nvSpPr>
          <p:cNvPr id="64" name="Rectangle 63">
            <a:extLst>
              <a:ext uri="{FF2B5EF4-FFF2-40B4-BE49-F238E27FC236}">
                <a16:creationId xmlns:a16="http://schemas.microsoft.com/office/drawing/2014/main" id="{DED200BC-2C1D-5302-2063-5D58B8919751}"/>
              </a:ext>
            </a:extLst>
          </p:cNvPr>
          <p:cNvSpPr/>
          <p:nvPr/>
        </p:nvSpPr>
        <p:spPr>
          <a:xfrm>
            <a:off x="3196288" y="5429293"/>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App Store Ad Fraud</a:t>
            </a:r>
          </a:p>
        </p:txBody>
      </p:sp>
      <p:sp>
        <p:nvSpPr>
          <p:cNvPr id="65" name="Rectangle 64">
            <a:extLst>
              <a:ext uri="{FF2B5EF4-FFF2-40B4-BE49-F238E27FC236}">
                <a16:creationId xmlns:a16="http://schemas.microsoft.com/office/drawing/2014/main" id="{CB33EDDC-B633-527D-8538-4E13FDB40DAE}"/>
              </a:ext>
            </a:extLst>
          </p:cNvPr>
          <p:cNvSpPr/>
          <p:nvPr/>
        </p:nvSpPr>
        <p:spPr>
          <a:xfrm>
            <a:off x="3196288" y="5969542"/>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Ad Blocking</a:t>
            </a:r>
          </a:p>
        </p:txBody>
      </p:sp>
      <p:sp>
        <p:nvSpPr>
          <p:cNvPr id="68" name="Rectangle 67">
            <a:extLst>
              <a:ext uri="{FF2B5EF4-FFF2-40B4-BE49-F238E27FC236}">
                <a16:creationId xmlns:a16="http://schemas.microsoft.com/office/drawing/2014/main" id="{8575F3CC-5F41-C939-8239-F9E866C395FC}"/>
              </a:ext>
            </a:extLst>
          </p:cNvPr>
          <p:cNvSpPr/>
          <p:nvPr/>
        </p:nvSpPr>
        <p:spPr>
          <a:xfrm>
            <a:off x="6209669" y="3279868"/>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Consumer Scam Impact</a:t>
            </a:r>
          </a:p>
        </p:txBody>
      </p:sp>
      <p:sp>
        <p:nvSpPr>
          <p:cNvPr id="69" name="Rectangle 68">
            <a:extLst>
              <a:ext uri="{FF2B5EF4-FFF2-40B4-BE49-F238E27FC236}">
                <a16:creationId xmlns:a16="http://schemas.microsoft.com/office/drawing/2014/main" id="{AECAEC6C-75A0-A51C-FE67-99B640EA1F0D}"/>
              </a:ext>
            </a:extLst>
          </p:cNvPr>
          <p:cNvSpPr/>
          <p:nvPr/>
        </p:nvSpPr>
        <p:spPr>
          <a:xfrm>
            <a:off x="6209669" y="3825056"/>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Cost of Social Media Scams</a:t>
            </a:r>
          </a:p>
        </p:txBody>
      </p:sp>
      <p:sp>
        <p:nvSpPr>
          <p:cNvPr id="71" name="Rectangle 70">
            <a:extLst>
              <a:ext uri="{FF2B5EF4-FFF2-40B4-BE49-F238E27FC236}">
                <a16:creationId xmlns:a16="http://schemas.microsoft.com/office/drawing/2014/main" id="{812D108C-848E-2D9D-A1CA-DCC828060994}"/>
              </a:ext>
            </a:extLst>
          </p:cNvPr>
          <p:cNvSpPr/>
          <p:nvPr/>
        </p:nvSpPr>
        <p:spPr>
          <a:xfrm>
            <a:off x="6209669" y="4893493"/>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4A6205E9-ECE0-7FCD-5221-315A79D3EA83}"/>
              </a:ext>
            </a:extLst>
          </p:cNvPr>
          <p:cNvSpPr/>
          <p:nvPr/>
        </p:nvSpPr>
        <p:spPr>
          <a:xfrm>
            <a:off x="6209669" y="4362617"/>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Social Media Scam Ads</a:t>
            </a:r>
            <a:endPar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endParaRPr>
          </a:p>
        </p:txBody>
      </p:sp>
      <p:sp>
        <p:nvSpPr>
          <p:cNvPr id="76" name="Rectangle 75">
            <a:extLst>
              <a:ext uri="{FF2B5EF4-FFF2-40B4-BE49-F238E27FC236}">
                <a16:creationId xmlns:a16="http://schemas.microsoft.com/office/drawing/2014/main" id="{3E0AD720-8630-A6A9-B8D2-3FC3568B1C02}"/>
              </a:ext>
            </a:extLst>
          </p:cNvPr>
          <p:cNvSpPr/>
          <p:nvPr/>
        </p:nvSpPr>
        <p:spPr>
          <a:xfrm>
            <a:off x="6209669" y="5429293"/>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Counterfeit Goods</a:t>
            </a:r>
          </a:p>
        </p:txBody>
      </p:sp>
      <p:sp>
        <p:nvSpPr>
          <p:cNvPr id="77" name="Rectangle 76">
            <a:extLst>
              <a:ext uri="{FF2B5EF4-FFF2-40B4-BE49-F238E27FC236}">
                <a16:creationId xmlns:a16="http://schemas.microsoft.com/office/drawing/2014/main" id="{5C736BC2-19EE-E436-1771-F16701BD86B3}"/>
              </a:ext>
            </a:extLst>
          </p:cNvPr>
          <p:cNvSpPr/>
          <p:nvPr/>
        </p:nvSpPr>
        <p:spPr>
          <a:xfrm>
            <a:off x="6209669" y="5969542"/>
            <a:ext cx="2837901" cy="478213"/>
          </a:xfrm>
          <a:prstGeom prst="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Arial" panose="020B0604020202020204" pitchFamily="34" charset="0"/>
              </a:rPr>
              <a:t>Online Marketplace Scams</a:t>
            </a:r>
          </a:p>
        </p:txBody>
      </p:sp>
      <p:sp>
        <p:nvSpPr>
          <p:cNvPr id="78" name="Rectangle 77">
            <a:extLst>
              <a:ext uri="{FF2B5EF4-FFF2-40B4-BE49-F238E27FC236}">
                <a16:creationId xmlns:a16="http://schemas.microsoft.com/office/drawing/2014/main" id="{76109345-6AC2-6390-4F99-90DB1B05E4B8}"/>
              </a:ext>
            </a:extLst>
          </p:cNvPr>
          <p:cNvSpPr/>
          <p:nvPr/>
        </p:nvSpPr>
        <p:spPr>
          <a:xfrm>
            <a:off x="9207208" y="3279868"/>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Scams and Spam</a:t>
            </a:r>
          </a:p>
        </p:txBody>
      </p:sp>
      <p:sp>
        <p:nvSpPr>
          <p:cNvPr id="79" name="Rectangle 78">
            <a:extLst>
              <a:ext uri="{FF2B5EF4-FFF2-40B4-BE49-F238E27FC236}">
                <a16:creationId xmlns:a16="http://schemas.microsoft.com/office/drawing/2014/main" id="{7B14D45C-92D5-4502-B419-61AFA353FC8D}"/>
              </a:ext>
            </a:extLst>
          </p:cNvPr>
          <p:cNvSpPr/>
          <p:nvPr/>
        </p:nvSpPr>
        <p:spPr>
          <a:xfrm>
            <a:off x="9207208" y="3825056"/>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AI Slop</a:t>
            </a:r>
          </a:p>
        </p:txBody>
      </p:sp>
      <p:sp>
        <p:nvSpPr>
          <p:cNvPr id="80" name="Rectangle 79">
            <a:extLst>
              <a:ext uri="{FF2B5EF4-FFF2-40B4-BE49-F238E27FC236}">
                <a16:creationId xmlns:a16="http://schemas.microsoft.com/office/drawing/2014/main" id="{4FA6DFC2-7267-03BA-B83D-F4927D6DB46D}"/>
              </a:ext>
            </a:extLst>
          </p:cNvPr>
          <p:cNvSpPr/>
          <p:nvPr/>
        </p:nvSpPr>
        <p:spPr>
          <a:xfrm>
            <a:off x="9207208" y="4362617"/>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Deepfakes</a:t>
            </a:r>
          </a:p>
        </p:txBody>
      </p:sp>
      <p:sp>
        <p:nvSpPr>
          <p:cNvPr id="81" name="Rectangle 80">
            <a:extLst>
              <a:ext uri="{FF2B5EF4-FFF2-40B4-BE49-F238E27FC236}">
                <a16:creationId xmlns:a16="http://schemas.microsoft.com/office/drawing/2014/main" id="{C04A4634-D32F-5377-6A91-D412615F4768}"/>
              </a:ext>
            </a:extLst>
          </p:cNvPr>
          <p:cNvSpPr/>
          <p:nvPr/>
        </p:nvSpPr>
        <p:spPr>
          <a:xfrm>
            <a:off x="9207208" y="4893493"/>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‘Made-For-Advertising’ Sites</a:t>
            </a:r>
          </a:p>
        </p:txBody>
      </p:sp>
      <p:sp>
        <p:nvSpPr>
          <p:cNvPr id="82" name="Rectangle 81">
            <a:extLst>
              <a:ext uri="{FF2B5EF4-FFF2-40B4-BE49-F238E27FC236}">
                <a16:creationId xmlns:a16="http://schemas.microsoft.com/office/drawing/2014/main" id="{B2A2210B-10F8-AB7B-BAE6-65A93FA8206F}"/>
              </a:ext>
            </a:extLst>
          </p:cNvPr>
          <p:cNvSpPr/>
          <p:nvPr/>
        </p:nvSpPr>
        <p:spPr>
          <a:xfrm>
            <a:off x="9207208" y="5429293"/>
            <a:ext cx="2837901" cy="478213"/>
          </a:xfrm>
          <a:prstGeom prst="rect">
            <a:avLst/>
          </a:prstGeom>
          <a:solidFill>
            <a:schemeClr val="bg1"/>
          </a:solidFill>
          <a:ln w="19050">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343FF"/>
                </a:solidFill>
                <a:effectLst/>
                <a:uLnTx/>
                <a:uFillTx/>
                <a:latin typeface="Arial" panose="020B0604020202020204" pitchFamily="34" charset="0"/>
                <a:ea typeface="+mn-ea"/>
                <a:cs typeface="Arial" panose="020B0604020202020204" pitchFamily="34" charset="0"/>
              </a:rPr>
              <a:t>Pirated Content</a:t>
            </a:r>
          </a:p>
        </p:txBody>
      </p:sp>
      <p:sp>
        <p:nvSpPr>
          <p:cNvPr id="8" name="TextBox 7">
            <a:extLst>
              <a:ext uri="{FF2B5EF4-FFF2-40B4-BE49-F238E27FC236}">
                <a16:creationId xmlns:a16="http://schemas.microsoft.com/office/drawing/2014/main" id="{4C1AD7EF-248D-6C86-3653-89C498BB7360}"/>
              </a:ext>
            </a:extLst>
          </p:cNvPr>
          <p:cNvSpPr txBox="1"/>
          <p:nvPr/>
        </p:nvSpPr>
        <p:spPr>
          <a:xfrm>
            <a:off x="158653" y="2151041"/>
            <a:ext cx="2845626" cy="9079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a:ln>
                  <a:noFill/>
                </a:ln>
                <a:solidFill>
                  <a:prstClr val="white"/>
                </a:solidFill>
                <a:effectLst/>
                <a:uLnTx/>
                <a:uFillTx/>
                <a:latin typeface="Arial" panose="020B0604020202020204" pitchFamily="34" charset="0"/>
                <a:ea typeface="+mn-ea"/>
                <a:cs typeface="+mn-cs"/>
              </a:rPr>
              <a:t>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many people</a:t>
            </a:r>
            <a:b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online are fake? </a:t>
            </a: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A2A56B1A-7CDF-0C96-EB58-DC914AED35FD}"/>
              </a:ext>
            </a:extLst>
          </p:cNvPr>
          <p:cNvSpPr txBox="1"/>
          <p:nvPr/>
        </p:nvSpPr>
        <p:spPr>
          <a:xfrm>
            <a:off x="3192425" y="2151041"/>
            <a:ext cx="2845626" cy="9079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a:ln>
                  <a:noFill/>
                </a:ln>
                <a:solidFill>
                  <a:prstClr val="white"/>
                </a:solidFill>
                <a:effectLst/>
                <a:uLnTx/>
                <a:uFillTx/>
                <a:latin typeface="Arial" panose="020B0604020202020204" pitchFamily="34" charset="0"/>
                <a:ea typeface="+mn-ea"/>
                <a:cs typeface="+mn-cs"/>
              </a:rPr>
              <a:t>Advertising</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much ad inventory </a:t>
            </a:r>
            <a:b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is fake?</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7A935E05-F20A-CF70-8CAC-AED9DA4E8FB1}"/>
              </a:ext>
            </a:extLst>
          </p:cNvPr>
          <p:cNvSpPr txBox="1"/>
          <p:nvPr/>
        </p:nvSpPr>
        <p:spPr>
          <a:xfrm>
            <a:off x="6018211" y="2151041"/>
            <a:ext cx="3220816" cy="9079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a:ln>
                  <a:noFill/>
                </a:ln>
                <a:solidFill>
                  <a:prstClr val="white"/>
                </a:solidFill>
                <a:effectLst/>
                <a:uLnTx/>
                <a:uFillTx/>
                <a:latin typeface="Arial" panose="020B0604020202020204" pitchFamily="34" charset="0"/>
                <a:ea typeface="+mn-ea"/>
                <a:cs typeface="+mn-cs"/>
              </a:rPr>
              <a:t>Products &amp; Services</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many products, services and ads online are fake?</a:t>
            </a:r>
          </a:p>
        </p:txBody>
      </p:sp>
      <p:sp>
        <p:nvSpPr>
          <p:cNvPr id="11" name="TextBox 10">
            <a:extLst>
              <a:ext uri="{FF2B5EF4-FFF2-40B4-BE49-F238E27FC236}">
                <a16:creationId xmlns:a16="http://schemas.microsoft.com/office/drawing/2014/main" id="{5F1F57D8-CFF9-B5B5-57DD-BEE87BC35609}"/>
              </a:ext>
            </a:extLst>
          </p:cNvPr>
          <p:cNvSpPr txBox="1"/>
          <p:nvPr/>
        </p:nvSpPr>
        <p:spPr>
          <a:xfrm>
            <a:off x="9215068" y="2151041"/>
            <a:ext cx="2822180" cy="9079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a:ln>
                  <a:noFill/>
                </a:ln>
                <a:solidFill>
                  <a:prstClr val="white"/>
                </a:solidFill>
                <a:effectLst/>
                <a:uLnTx/>
                <a:uFillTx/>
                <a:latin typeface="Arial" panose="020B0604020202020204" pitchFamily="34" charset="0"/>
                <a:ea typeface="+mn-ea"/>
                <a:cs typeface="+mn-cs"/>
              </a:rPr>
              <a:t>Content</a:t>
            </a:r>
            <a:br>
              <a:rPr kumimoji="0" lang="en-US" sz="2800" b="1" i="0" u="sng"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How much online</a:t>
            </a:r>
            <a:b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content is fake?</a:t>
            </a:r>
          </a:p>
        </p:txBody>
      </p:sp>
      <p:sp>
        <p:nvSpPr>
          <p:cNvPr id="3" name="Rectangle 2">
            <a:extLst>
              <a:ext uri="{FF2B5EF4-FFF2-40B4-BE49-F238E27FC236}">
                <a16:creationId xmlns:a16="http://schemas.microsoft.com/office/drawing/2014/main" id="{36089F88-84BD-57F0-B48E-B4CF913F8BFB}"/>
              </a:ext>
            </a:extLst>
          </p:cNvPr>
          <p:cNvSpPr/>
          <p:nvPr/>
        </p:nvSpPr>
        <p:spPr>
          <a:xfrm>
            <a:off x="3196288" y="3279868"/>
            <a:ext cx="2837901" cy="478213"/>
          </a:xfrm>
          <a:prstGeom prst="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Arial" panose="020B0604020202020204" pitchFamily="34" charset="0"/>
                <a:ea typeface="+mn-ea"/>
                <a:cs typeface="Arial" panose="020B0604020202020204" pitchFamily="34" charset="0"/>
              </a:rPr>
              <a:t>Opaque Ad Placements</a:t>
            </a:r>
          </a:p>
        </p:txBody>
      </p:sp>
      <p:sp>
        <p:nvSpPr>
          <p:cNvPr id="13" name="TextBox 12">
            <a:extLst>
              <a:ext uri="{FF2B5EF4-FFF2-40B4-BE49-F238E27FC236}">
                <a16:creationId xmlns:a16="http://schemas.microsoft.com/office/drawing/2014/main" id="{EE30EF87-66FD-3017-BD02-A8BB7F15448C}"/>
              </a:ext>
            </a:extLst>
          </p:cNvPr>
          <p:cNvSpPr txBox="1"/>
          <p:nvPr/>
        </p:nvSpPr>
        <p:spPr>
          <a:xfrm>
            <a:off x="152672" y="4447835"/>
            <a:ext cx="28575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Arial" panose="020B0604020202020204" pitchFamily="34" charset="0"/>
                <a:ea typeface="+mn-ea"/>
                <a:cs typeface="+mn-cs"/>
              </a:rPr>
              <a:t>Fake Accounts on Social Media</a:t>
            </a:r>
          </a:p>
        </p:txBody>
      </p:sp>
      <p:sp>
        <p:nvSpPr>
          <p:cNvPr id="14" name="TextBox 13">
            <a:extLst>
              <a:ext uri="{FF2B5EF4-FFF2-40B4-BE49-F238E27FC236}">
                <a16:creationId xmlns:a16="http://schemas.microsoft.com/office/drawing/2014/main" id="{E4CF18FF-A3F3-5A53-8F51-A3FA2B6678D0}"/>
              </a:ext>
            </a:extLst>
          </p:cNvPr>
          <p:cNvSpPr txBox="1"/>
          <p:nvPr/>
        </p:nvSpPr>
        <p:spPr>
          <a:xfrm>
            <a:off x="6199825" y="4978711"/>
            <a:ext cx="28575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BEA4"/>
                </a:solidFill>
                <a:effectLst/>
                <a:uLnTx/>
                <a:uFillTx/>
                <a:latin typeface="Arial" panose="020B0604020202020204" pitchFamily="34" charset="0"/>
                <a:ea typeface="+mn-ea"/>
                <a:cs typeface="+mn-cs"/>
              </a:rPr>
              <a:t>Platform Revenue from Scams</a:t>
            </a:r>
          </a:p>
        </p:txBody>
      </p:sp>
      <p:sp>
        <p:nvSpPr>
          <p:cNvPr id="15" name="Rectangle 14">
            <a:extLst>
              <a:ext uri="{FF2B5EF4-FFF2-40B4-BE49-F238E27FC236}">
                <a16:creationId xmlns:a16="http://schemas.microsoft.com/office/drawing/2014/main" id="{E46ABBD5-43FD-5049-27C6-4E48B92F24B5}"/>
              </a:ext>
            </a:extLst>
          </p:cNvPr>
          <p:cNvSpPr/>
          <p:nvPr/>
        </p:nvSpPr>
        <p:spPr>
          <a:xfrm>
            <a:off x="277090" y="428839"/>
            <a:ext cx="1189339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Arial" panose="020B0604020202020204" pitchFamily="34" charset="0"/>
                <a:ea typeface="+mn-ea"/>
                <a:cs typeface="+mn-cs"/>
              </a:rPr>
              <a:t>Uncovering 20 Realities Across the Four Main Components of the Internet</a:t>
            </a:r>
            <a:endParaRPr kumimoji="0" lang="en-US" sz="2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20D7B71A-EB06-C679-981D-DFF1014A5E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CFBAC2EC-5920-1C78-C70F-F11BD3641A63}"/>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2DEDA230-216A-58AB-06B2-58ADA26545F5}"/>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476580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BF2B-C695-8187-56E1-262249C6AF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74C25C-309F-05F1-7C02-CEA8D664C026}"/>
              </a:ext>
            </a:extLst>
          </p:cNvPr>
          <p:cNvSpPr/>
          <p:nvPr/>
        </p:nvSpPr>
        <p:spPr>
          <a:xfrm>
            <a:off x="0" y="-1"/>
            <a:ext cx="5587439" cy="685800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Arial"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of all adults</a:t>
            </a:r>
          </a:p>
        </p:txBody>
      </p:sp>
      <p:sp>
        <p:nvSpPr>
          <p:cNvPr id="8" name="Rectangle 7">
            <a:extLst>
              <a:ext uri="{FF2B5EF4-FFF2-40B4-BE49-F238E27FC236}">
                <a16:creationId xmlns:a16="http://schemas.microsoft.com/office/drawing/2014/main" id="{698D71DD-F34C-08BF-7AFC-761188D7FEE9}"/>
              </a:ext>
            </a:extLst>
          </p:cNvPr>
          <p:cNvSpPr/>
          <p:nvPr/>
        </p:nvSpPr>
        <p:spPr>
          <a:xfrm>
            <a:off x="251103" y="3136613"/>
            <a:ext cx="504547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Key Marketer Takeaways</a:t>
            </a:r>
          </a:p>
        </p:txBody>
      </p:sp>
      <p:sp>
        <p:nvSpPr>
          <p:cNvPr id="4" name="Rectangle 3">
            <a:extLst>
              <a:ext uri="{FF2B5EF4-FFF2-40B4-BE49-F238E27FC236}">
                <a16:creationId xmlns:a16="http://schemas.microsoft.com/office/drawing/2014/main" id="{B8943BF7-A81D-E27E-1D3E-A21AD031CD8A}"/>
              </a:ext>
            </a:extLst>
          </p:cNvPr>
          <p:cNvSpPr/>
          <p:nvPr/>
        </p:nvSpPr>
        <p:spPr>
          <a:xfrm>
            <a:off x="5838542" y="1289952"/>
            <a:ext cx="5937493" cy="477053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Bot-driven traffic, ad fraud, fake </a:t>
            </a:r>
            <a:r>
              <a:rPr lang="en-US" sz="1600">
                <a:solidFill>
                  <a:srgbClr val="1B1464"/>
                </a:solidFill>
                <a:latin typeface="Arial" panose="020B0604020202020204" pitchFamily="34" charset="0"/>
                <a:cs typeface="Arial" panose="020B0604020202020204" pitchFamily="34" charset="0"/>
              </a:rPr>
              <a:t>products</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consumer scams and low-quality AI-generated material shape large portions of the online landscape, creating an illusion of scale </a:t>
            </a:r>
            <a:r>
              <a:rPr lang="en-US" sz="1600">
                <a:solidFill>
                  <a:srgbClr val="1B1464"/>
                </a:solidFill>
                <a:latin typeface="Arial" panose="020B0604020202020204" pitchFamily="34" charset="0"/>
                <a:cs typeface="Arial" panose="020B0604020202020204" pitchFamily="34" charset="0"/>
              </a:rPr>
              <a:t>and</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fostering questionable ad environments</a:t>
            </a:r>
            <a:r>
              <a:rPr lang="en-US" sz="1600">
                <a:solidFill>
                  <a:srgbClr val="1B1464"/>
                </a:solidFill>
                <a:latin typeface="Arial" panose="020B0604020202020204" pitchFamily="34" charset="0"/>
                <a:cs typeface="Arial" panose="020B0604020202020204" pitchFamily="34" charset="0"/>
              </a:rPr>
              <a:t> even among the largest digital platforms</a:t>
            </a:r>
            <a:endPar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Arial" panose="020B0604020202020204" pitchFamily="34" charset="0"/>
                <a:cs typeface="Arial" panose="020B0604020202020204" pitchFamily="34" charset="0"/>
              </a:rPr>
              <a:t>Brands</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and consumers are both deeply affected by</a:t>
            </a:r>
            <a:r>
              <a:rPr lang="en-US" sz="1600">
                <a:solidFill>
                  <a:srgbClr val="1B1464"/>
                </a:solidFill>
                <a:latin typeface="Arial" panose="020B0604020202020204" pitchFamily="34" charset="0"/>
                <a:cs typeface="Arial" panose="020B0604020202020204" pitchFamily="34" charset="0"/>
              </a:rPr>
              <a:t> </a:t>
            </a:r>
            <a:br>
              <a:rPr lang="en-US" sz="1600">
                <a:solidFill>
                  <a:srgbClr val="1B1464"/>
                </a:solidFill>
                <a:latin typeface="Arial" panose="020B0604020202020204" pitchFamily="34" charset="0"/>
                <a:cs typeface="Arial" panose="020B0604020202020204" pitchFamily="34" charset="0"/>
              </a:rPr>
            </a:br>
            <a:r>
              <a:rPr lang="en-US" sz="1600">
                <a:solidFill>
                  <a:srgbClr val="1B1464"/>
                </a:solidFill>
                <a:latin typeface="Arial" panose="020B0604020202020204" pitchFamily="34" charset="0"/>
                <a:cs typeface="Arial" panose="020B0604020202020204" pitchFamily="34" charset="0"/>
              </a:rPr>
              <a:t>the persistent issues on the internet including massive</a:t>
            </a: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deceptions and online fraud, which collectively adds up </a:t>
            </a:r>
            <a:b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to over $100 billion in losses to bad actors, scammers </a:t>
            </a:r>
            <a:b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and criminals across websites and social media platforms</a:t>
            </a:r>
            <a:endParaRPr lang="en-US" sz="1600">
              <a:solidFill>
                <a:srgbClr val="1B1464"/>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By contrast, the </a:t>
            </a:r>
            <a:r>
              <a:rPr lang="en-US" sz="1600">
                <a:solidFill>
                  <a:srgbClr val="1B1464"/>
                </a:solidFill>
                <a:latin typeface="Arial" panose="020B0604020202020204" pitchFamily="34" charset="0"/>
                <a:cs typeface="Arial" panose="020B0604020202020204" pitchFamily="34" charset="0"/>
              </a:rPr>
              <a:t>premium video environments of multiscreen TV creates unrivaled consumer and advertiser trust by delivering real, emotionally engaged audiences in real advertising environments that are aligned with professionally produced content where platforms spend over $100 billion each year to provide truly premium video programming</a:t>
            </a:r>
            <a:endPar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7A7DF7E8-475F-98B3-D4EC-F397C76D03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61320" y="1"/>
            <a:ext cx="1630679" cy="949541"/>
          </a:xfrm>
          <a:prstGeom prst="rect">
            <a:avLst/>
          </a:prstGeom>
        </p:spPr>
      </p:pic>
      <p:pic>
        <p:nvPicPr>
          <p:cNvPr id="3" name="Picture 2">
            <a:extLst>
              <a:ext uri="{FF2B5EF4-FFF2-40B4-BE49-F238E27FC236}">
                <a16:creationId xmlns:a16="http://schemas.microsoft.com/office/drawing/2014/main" id="{FB406D3F-6BFF-1224-1A28-A57BE97354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36B967AC-467F-75A5-FDF3-CE7FCC447CED}"/>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4E2824C4-FA05-FD7C-AB25-C4B1ADCD10C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042682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B941D8-96A9-B93C-5EBC-30605FB0A0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93421" y="1"/>
            <a:ext cx="1598579" cy="930850"/>
          </a:xfrm>
          <a:prstGeom prst="rect">
            <a:avLst/>
          </a:prstGeom>
        </p:spPr>
      </p:pic>
      <p:sp>
        <p:nvSpPr>
          <p:cNvPr id="3" name="TextBox 2">
            <a:extLst>
              <a:ext uri="{FF2B5EF4-FFF2-40B4-BE49-F238E27FC236}">
                <a16:creationId xmlns:a16="http://schemas.microsoft.com/office/drawing/2014/main" id="{8301A348-DD1A-AA45-EB38-58A00B538A84}"/>
              </a:ext>
            </a:extLst>
          </p:cNvPr>
          <p:cNvSpPr txBox="1"/>
          <p:nvPr/>
        </p:nvSpPr>
        <p:spPr>
          <a:xfrm>
            <a:off x="317683" y="425492"/>
            <a:ext cx="112077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Looking for more data, insights and takeaways? Check </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out this related content on </a:t>
            </a: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media transparency</a:t>
            </a:r>
            <a:r>
              <a:rPr kumimoji="0" lang="en-US" sz="2600" b="1" i="0" u="none" strike="noStrike" kern="1200" cap="none" spc="0" normalizeH="0" baseline="0" noProof="0">
                <a:ln>
                  <a:noFill/>
                </a:ln>
                <a:solidFill>
                  <a:srgbClr val="1B1464"/>
                </a:solidFill>
                <a:effectLst/>
                <a:uLnTx/>
                <a:uFillTx/>
                <a:latin typeface="Arial" panose="020B0604020202020204" pitchFamily="34" charset="0"/>
                <a:ea typeface="+mn-ea"/>
                <a:cs typeface="+mn-cs"/>
              </a:rPr>
              <a:t> &amp; </a:t>
            </a:r>
            <a:r>
              <a:rPr kumimoji="0" lang="en-US" sz="2600" b="1" i="0" u="none" strike="noStrike" kern="1200" cap="none" spc="0" normalizeH="0" baseline="0" noProof="0">
                <a:ln>
                  <a:noFill/>
                </a:ln>
                <a:solidFill>
                  <a:srgbClr val="00BFF2"/>
                </a:solidFill>
                <a:effectLst/>
                <a:uLnTx/>
                <a:uFillTx/>
                <a:latin typeface="Arial" panose="020B0604020202020204" pitchFamily="34" charset="0"/>
                <a:ea typeface="+mn-ea"/>
                <a:cs typeface="+mn-cs"/>
              </a:rPr>
              <a:t>the power of Premium </a:t>
            </a:r>
            <a:r>
              <a:rPr lang="en-US" sz="2600" b="1">
                <a:solidFill>
                  <a:srgbClr val="00BFF2"/>
                </a:solidFill>
                <a:latin typeface="Arial" panose="020B0604020202020204" pitchFamily="34" charset="0"/>
              </a:rPr>
              <a:t>Video</a:t>
            </a:r>
            <a:endParaRPr kumimoji="0" lang="en-US" sz="2600" b="1" i="0" u="none" strike="noStrike" kern="1200" cap="none" spc="0" normalizeH="0" baseline="0" noProof="0">
              <a:ln>
                <a:noFill/>
              </a:ln>
              <a:solidFill>
                <a:srgbClr val="00BFF2"/>
              </a:solidFill>
              <a:effectLst/>
              <a:uLnTx/>
              <a:uFillTx/>
              <a:latin typeface="Arial" panose="020B0604020202020204" pitchFamily="34" charset="0"/>
              <a:ea typeface="+mn-ea"/>
              <a:cs typeface="+mn-cs"/>
            </a:endParaRPr>
          </a:p>
        </p:txBody>
      </p:sp>
      <p:pic>
        <p:nvPicPr>
          <p:cNvPr id="17" name="Picture 16">
            <a:hlinkClick r:id="rId3"/>
            <a:extLst>
              <a:ext uri="{FF2B5EF4-FFF2-40B4-BE49-F238E27FC236}">
                <a16:creationId xmlns:a16="http://schemas.microsoft.com/office/drawing/2014/main" id="{DF26383D-5983-9967-593D-5122A5D388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9654" y="4349398"/>
            <a:ext cx="2121793" cy="11935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00BFF2"/>
            </a:solidFill>
          </a:ln>
        </p:spPr>
      </p:pic>
      <p:sp>
        <p:nvSpPr>
          <p:cNvPr id="18" name="TextBox 17">
            <a:hlinkClick r:id="rId3"/>
            <a:extLst>
              <a:ext uri="{FF2B5EF4-FFF2-40B4-BE49-F238E27FC236}">
                <a16:creationId xmlns:a16="http://schemas.microsoft.com/office/drawing/2014/main" id="{CBE0D855-220E-C869-6E88-3CFDBDEA031D}"/>
              </a:ext>
            </a:extLst>
          </p:cNvPr>
          <p:cNvSpPr txBox="1"/>
          <p:nvPr/>
        </p:nvSpPr>
        <p:spPr>
          <a:xfrm>
            <a:off x="359654" y="5589966"/>
            <a:ext cx="2121793"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BFF2"/>
                </a:solidFill>
                <a:effectLst/>
                <a:uLnTx/>
                <a:uFillTx/>
                <a:latin typeface="Arial" panose="020B0604020202020204" pitchFamily="34" charset="0"/>
                <a:ea typeface="+mn-ea"/>
                <a:cs typeface="+mn-cs"/>
              </a:rPr>
              <a:t>The Power of Premium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t>What It Means for Multiscreen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t>and Why It Matters to Marketers</a:t>
            </a:r>
          </a:p>
        </p:txBody>
      </p:sp>
      <p:pic>
        <p:nvPicPr>
          <p:cNvPr id="23" name="Picture 22">
            <a:hlinkClick r:id="rId6"/>
            <a:extLst>
              <a:ext uri="{FF2B5EF4-FFF2-40B4-BE49-F238E27FC236}">
                <a16:creationId xmlns:a16="http://schemas.microsoft.com/office/drawing/2014/main" id="{7E070BE7-7F6F-D018-1465-AF83C577B4B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84244" y="4349398"/>
            <a:ext cx="2135020" cy="121239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00BFF2"/>
            </a:solidFill>
          </a:ln>
        </p:spPr>
      </p:pic>
      <p:sp>
        <p:nvSpPr>
          <p:cNvPr id="24" name="TextBox 23">
            <a:hlinkClick r:id="rId6"/>
            <a:extLst>
              <a:ext uri="{FF2B5EF4-FFF2-40B4-BE49-F238E27FC236}">
                <a16:creationId xmlns:a16="http://schemas.microsoft.com/office/drawing/2014/main" id="{2E60138D-7E2E-FE8F-D7FC-D84733276223}"/>
              </a:ext>
            </a:extLst>
          </p:cNvPr>
          <p:cNvSpPr txBox="1"/>
          <p:nvPr/>
        </p:nvSpPr>
        <p:spPr>
          <a:xfrm>
            <a:off x="2638770" y="5589966"/>
            <a:ext cx="2225969"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BFF2"/>
                </a:solidFill>
                <a:effectLst/>
                <a:uLnTx/>
                <a:uFillTx/>
                <a:latin typeface="Arial" panose="020B0604020202020204" pitchFamily="34" charset="0"/>
                <a:ea typeface="+mn-ea"/>
                <a:cs typeface="+mn-cs"/>
              </a:rPr>
              <a:t>Best in Show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t>Five Advantages of Multiscreen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t>From Brand to Performance </a:t>
            </a:r>
          </a:p>
        </p:txBody>
      </p:sp>
      <p:pic>
        <p:nvPicPr>
          <p:cNvPr id="27" name="Picture 26">
            <a:hlinkClick r:id="rId8"/>
            <a:extLst>
              <a:ext uri="{FF2B5EF4-FFF2-40B4-BE49-F238E27FC236}">
                <a16:creationId xmlns:a16="http://schemas.microsoft.com/office/drawing/2014/main" id="{DA6109D6-20EC-0BFF-26E8-7A08D8E123E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71670" y="1785790"/>
            <a:ext cx="2160169" cy="1212395"/>
          </a:xfrm>
          <a:prstGeom prst="rect">
            <a:avLst/>
          </a:prstGeom>
          <a:blipFill>
            <a:blip r:embed="rId10" cstate="print">
              <a:extLst>
                <a:ext uri="{28A0092B-C50C-407E-A947-70E740481C1C}">
                  <a14:useLocalDpi xmlns:a14="http://schemas.microsoft.com/office/drawing/2010/main"/>
                </a:ext>
              </a:extLst>
            </a:blip>
            <a:stretch>
              <a:fillRect/>
            </a:stretch>
          </a:blipFill>
          <a:ln w="12700">
            <a:solidFill>
              <a:srgbClr val="ED3C8D"/>
            </a:solidFill>
          </a:ln>
        </p:spPr>
      </p:pic>
      <p:pic>
        <p:nvPicPr>
          <p:cNvPr id="29" name="Picture 28">
            <a:hlinkClick r:id="rId11"/>
            <a:extLst>
              <a:ext uri="{FF2B5EF4-FFF2-40B4-BE49-F238E27FC236}">
                <a16:creationId xmlns:a16="http://schemas.microsoft.com/office/drawing/2014/main" id="{8781130C-4765-2C5D-9120-A3BAA027644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42866" y="1785790"/>
            <a:ext cx="2155368" cy="121239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ED3C8D"/>
            </a:solidFill>
          </a:ln>
        </p:spPr>
      </p:pic>
      <p:sp>
        <p:nvSpPr>
          <p:cNvPr id="30" name="TextBox 29">
            <a:hlinkClick r:id="rId11"/>
            <a:extLst>
              <a:ext uri="{FF2B5EF4-FFF2-40B4-BE49-F238E27FC236}">
                <a16:creationId xmlns:a16="http://schemas.microsoft.com/office/drawing/2014/main" id="{DF4C39EE-F439-1836-A8D3-1EA14150DAFC}"/>
              </a:ext>
            </a:extLst>
          </p:cNvPr>
          <p:cNvSpPr txBox="1"/>
          <p:nvPr/>
        </p:nvSpPr>
        <p:spPr>
          <a:xfrm>
            <a:off x="317684" y="3016681"/>
            <a:ext cx="2205733"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Exposed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201A62"/>
                </a:solidFill>
                <a:latin typeface="Arial" panose="020B0604020202020204" pitchFamily="34" charset="0"/>
              </a:rPr>
              <a:t>5 Inconvenient Truths We</a:t>
            </a:r>
            <a:br>
              <a:rPr lang="en-US" sz="1000">
                <a:solidFill>
                  <a:srgbClr val="201A62"/>
                </a:solidFill>
                <a:latin typeface="Arial" panose="020B0604020202020204" pitchFamily="34" charset="0"/>
              </a:rPr>
            </a:br>
            <a:r>
              <a:rPr lang="en-US" sz="1000">
                <a:solidFill>
                  <a:srgbClr val="201A62"/>
                </a:solidFill>
                <a:latin typeface="Arial" panose="020B0604020202020204" pitchFamily="34" charset="0"/>
              </a:rPr>
              <a:t>Learned From Marketers</a:t>
            </a:r>
            <a:endPar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endParaRPr>
          </a:p>
        </p:txBody>
      </p:sp>
      <p:pic>
        <p:nvPicPr>
          <p:cNvPr id="31" name="Picture 30">
            <a:hlinkClick r:id="rId13"/>
            <a:extLst>
              <a:ext uri="{FF2B5EF4-FFF2-40B4-BE49-F238E27FC236}">
                <a16:creationId xmlns:a16="http://schemas.microsoft.com/office/drawing/2014/main" id="{C8D82F8E-DA24-DAE0-B2E1-562D03219F3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972227" y="1785790"/>
            <a:ext cx="2155369" cy="121239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ED3C8D"/>
            </a:solidFill>
          </a:ln>
        </p:spPr>
      </p:pic>
      <p:sp>
        <p:nvSpPr>
          <p:cNvPr id="32" name="TextBox 31">
            <a:hlinkClick r:id="rId13"/>
            <a:extLst>
              <a:ext uri="{FF2B5EF4-FFF2-40B4-BE49-F238E27FC236}">
                <a16:creationId xmlns:a16="http://schemas.microsoft.com/office/drawing/2014/main" id="{D2355A83-9520-8F22-6AF4-B5462FAD77D0}"/>
              </a:ext>
            </a:extLst>
          </p:cNvPr>
          <p:cNvSpPr txBox="1"/>
          <p:nvPr/>
        </p:nvSpPr>
        <p:spPr>
          <a:xfrm>
            <a:off x="4972227" y="3016681"/>
            <a:ext cx="2155369"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Hidden Costs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201A62"/>
                </a:solidFill>
                <a:latin typeface="Arial" panose="020B0604020202020204" pitchFamily="34" charset="0"/>
              </a:rPr>
              <a:t>Three Critical Business</a:t>
            </a:r>
            <a:br>
              <a:rPr lang="en-US" sz="1000">
                <a:solidFill>
                  <a:srgbClr val="201A62"/>
                </a:solidFill>
                <a:latin typeface="Arial" panose="020B0604020202020204" pitchFamily="34" charset="0"/>
              </a:rPr>
            </a:br>
            <a:r>
              <a:rPr lang="en-US" sz="1000">
                <a:solidFill>
                  <a:srgbClr val="201A62"/>
                </a:solidFill>
                <a:latin typeface="Arial" panose="020B0604020202020204" pitchFamily="34" charset="0"/>
              </a:rPr>
              <a:t>Ramifications of Digital Ad Fraud</a:t>
            </a:r>
          </a:p>
        </p:txBody>
      </p:sp>
      <p:sp>
        <p:nvSpPr>
          <p:cNvPr id="33" name="TextBox 32">
            <a:hlinkClick r:id="rId8"/>
            <a:extLst>
              <a:ext uri="{FF2B5EF4-FFF2-40B4-BE49-F238E27FC236}">
                <a16:creationId xmlns:a16="http://schemas.microsoft.com/office/drawing/2014/main" id="{E038A358-AAE5-6A59-4EC9-7AC74745E723}"/>
              </a:ext>
            </a:extLst>
          </p:cNvPr>
          <p:cNvSpPr txBox="1"/>
          <p:nvPr/>
        </p:nvSpPr>
        <p:spPr>
          <a:xfrm>
            <a:off x="2661507" y="3016681"/>
            <a:ext cx="218049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Where do ad dollars go when they’re spent with Google?</a:t>
            </a:r>
            <a:endParaRPr lang="en-US" sz="1000">
              <a:solidFill>
                <a:srgbClr val="201A62"/>
              </a:solidFill>
              <a:latin typeface="Arial" panose="020B0604020202020204" pitchFamily="34" charset="0"/>
            </a:endParaRPr>
          </a:p>
        </p:txBody>
      </p:sp>
      <p:pic>
        <p:nvPicPr>
          <p:cNvPr id="34" name="Picture 33">
            <a:hlinkClick r:id="rId15"/>
            <a:extLst>
              <a:ext uri="{FF2B5EF4-FFF2-40B4-BE49-F238E27FC236}">
                <a16:creationId xmlns:a16="http://schemas.microsoft.com/office/drawing/2014/main" id="{7BEE53B7-A4AE-037A-80AC-904489C8017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13006" y="1785790"/>
            <a:ext cx="2158155" cy="1210087"/>
          </a:xfrm>
          <a:prstGeom prst="rect">
            <a:avLst/>
          </a:prstGeom>
          <a:blipFill>
            <a:blip r:embed="rId17" cstate="print">
              <a:extLst>
                <a:ext uri="{28A0092B-C50C-407E-A947-70E740481C1C}">
                  <a14:useLocalDpi xmlns:a14="http://schemas.microsoft.com/office/drawing/2010/main"/>
                </a:ext>
              </a:extLst>
            </a:blip>
            <a:stretch>
              <a:fillRect/>
            </a:stretch>
          </a:blipFill>
          <a:ln w="12700">
            <a:solidFill>
              <a:srgbClr val="ED3C8D"/>
            </a:solidFill>
          </a:ln>
        </p:spPr>
      </p:pic>
      <p:sp>
        <p:nvSpPr>
          <p:cNvPr id="35" name="TextBox 34">
            <a:hlinkClick r:id="rId15"/>
            <a:extLst>
              <a:ext uri="{FF2B5EF4-FFF2-40B4-BE49-F238E27FC236}">
                <a16:creationId xmlns:a16="http://schemas.microsoft.com/office/drawing/2014/main" id="{7FE5DB71-AD53-7108-3B1F-1190210352E6}"/>
              </a:ext>
            </a:extLst>
          </p:cNvPr>
          <p:cNvSpPr txBox="1"/>
          <p:nvPr/>
        </p:nvSpPr>
        <p:spPr>
          <a:xfrm>
            <a:off x="7236789" y="3016681"/>
            <a:ext cx="23105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Arial" panose="020B0604020202020204" pitchFamily="34" charset="0"/>
              </a:rPr>
              <a:t>How many fake accounts does Facebook remove each year?</a:t>
            </a:r>
            <a:endParaRPr lang="en-US" sz="1000">
              <a:solidFill>
                <a:srgbClr val="201A62"/>
              </a:solidFill>
              <a:latin typeface="Arial" panose="020B0604020202020204" pitchFamily="34" charset="0"/>
            </a:endParaRPr>
          </a:p>
        </p:txBody>
      </p:sp>
      <p:pic>
        <p:nvPicPr>
          <p:cNvPr id="37" name="Picture 36">
            <a:hlinkClick r:id="rId18"/>
            <a:extLst>
              <a:ext uri="{FF2B5EF4-FFF2-40B4-BE49-F238E27FC236}">
                <a16:creationId xmlns:a16="http://schemas.microsoft.com/office/drawing/2014/main" id="{FBD2B5DE-EBE5-4E46-0F70-426F40525989}"/>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635551" y="1785790"/>
            <a:ext cx="2215168" cy="1212395"/>
          </a:xfrm>
          <a:prstGeom prst="rect">
            <a:avLst/>
          </a:prstGeom>
          <a:blipFill>
            <a:blip r:embed="rId20" cstate="print">
              <a:extLst>
                <a:ext uri="{28A0092B-C50C-407E-A947-70E740481C1C}">
                  <a14:useLocalDpi xmlns:a14="http://schemas.microsoft.com/office/drawing/2010/main"/>
                </a:ext>
              </a:extLst>
            </a:blip>
            <a:stretch>
              <a:fillRect/>
            </a:stretch>
          </a:blipFill>
          <a:ln w="12700">
            <a:solidFill>
              <a:srgbClr val="ED3C8D"/>
            </a:solidFill>
          </a:ln>
        </p:spPr>
      </p:pic>
      <p:sp>
        <p:nvSpPr>
          <p:cNvPr id="38" name="TextBox 37">
            <a:hlinkClick r:id="rId18"/>
            <a:extLst>
              <a:ext uri="{FF2B5EF4-FFF2-40B4-BE49-F238E27FC236}">
                <a16:creationId xmlns:a16="http://schemas.microsoft.com/office/drawing/2014/main" id="{1314C74C-AAD7-2196-CF35-1B38C351E59D}"/>
              </a:ext>
            </a:extLst>
          </p:cNvPr>
          <p:cNvSpPr txBox="1"/>
          <p:nvPr/>
        </p:nvSpPr>
        <p:spPr>
          <a:xfrm>
            <a:off x="9530493" y="3016681"/>
            <a:ext cx="2485318"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Arial" panose="020B0604020202020204" pitchFamily="34" charset="0"/>
                <a:ea typeface="+mn-ea"/>
                <a:cs typeface="+mn-cs"/>
              </a:rPr>
              <a:t>Deleted Scenes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201A62"/>
                </a:solidFill>
                <a:latin typeface="Arial" panose="020B0604020202020204" pitchFamily="34" charset="0"/>
              </a:rPr>
              <a:t>Analyzing How Much ‘Unsafe’ Content YouTube Removes From Their Platform</a:t>
            </a:r>
            <a:endPar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endParaRPr>
          </a:p>
        </p:txBody>
      </p:sp>
      <p:sp>
        <p:nvSpPr>
          <p:cNvPr id="39" name="TextBox 38">
            <a:extLst>
              <a:ext uri="{FF2B5EF4-FFF2-40B4-BE49-F238E27FC236}">
                <a16:creationId xmlns:a16="http://schemas.microsoft.com/office/drawing/2014/main" id="{316C0E3B-2425-1351-AB31-EDF1530DA0E8}"/>
              </a:ext>
            </a:extLst>
          </p:cNvPr>
          <p:cNvSpPr txBox="1"/>
          <p:nvPr/>
        </p:nvSpPr>
        <p:spPr>
          <a:xfrm>
            <a:off x="4979101" y="1392295"/>
            <a:ext cx="2155370" cy="338554"/>
          </a:xfrm>
          <a:prstGeom prst="rect">
            <a:avLst/>
          </a:prstGeom>
          <a:noFill/>
        </p:spPr>
        <p:txBody>
          <a:bodyPr wrap="square" rtlCol="0">
            <a:spAutoFit/>
          </a:bodyPr>
          <a:lstStyle/>
          <a:p>
            <a:pPr algn="ctr"/>
            <a:r>
              <a:rPr lang="en-US" sz="1600" b="1">
                <a:solidFill>
                  <a:srgbClr val="ED3C8D"/>
                </a:solidFill>
                <a:latin typeface="Arial" panose="020B0604020202020204" pitchFamily="34" charset="0"/>
                <a:cs typeface="Arial" panose="020B0604020202020204" pitchFamily="34" charset="0"/>
              </a:rPr>
              <a:t>Transparency</a:t>
            </a:r>
          </a:p>
        </p:txBody>
      </p:sp>
      <p:cxnSp>
        <p:nvCxnSpPr>
          <p:cNvPr id="41" name="Straight Arrow Connector 40">
            <a:extLst>
              <a:ext uri="{FF2B5EF4-FFF2-40B4-BE49-F238E27FC236}">
                <a16:creationId xmlns:a16="http://schemas.microsoft.com/office/drawing/2014/main" id="{2FD2646F-0EE8-4101-BE8A-C7AB9E4CECDB}"/>
              </a:ext>
            </a:extLst>
          </p:cNvPr>
          <p:cNvCxnSpPr/>
          <p:nvPr/>
        </p:nvCxnSpPr>
        <p:spPr>
          <a:xfrm flipH="1">
            <a:off x="369841" y="1557596"/>
            <a:ext cx="5002259" cy="0"/>
          </a:xfrm>
          <a:prstGeom prst="straightConnector1">
            <a:avLst/>
          </a:prstGeom>
          <a:ln w="19050">
            <a:solidFill>
              <a:srgbClr val="ED3C8D"/>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0DC69F5-BAEA-2605-3566-937BE93201A9}"/>
              </a:ext>
            </a:extLst>
          </p:cNvPr>
          <p:cNvCxnSpPr/>
          <p:nvPr/>
        </p:nvCxnSpPr>
        <p:spPr>
          <a:xfrm>
            <a:off x="6751320" y="1557596"/>
            <a:ext cx="5064031" cy="0"/>
          </a:xfrm>
          <a:prstGeom prst="straightConnector1">
            <a:avLst/>
          </a:prstGeom>
          <a:ln w="19050">
            <a:solidFill>
              <a:srgbClr val="ED3C8D"/>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B8576D4-17AD-BDED-EE29-249BDC63BB9A}"/>
              </a:ext>
            </a:extLst>
          </p:cNvPr>
          <p:cNvSpPr txBox="1"/>
          <p:nvPr/>
        </p:nvSpPr>
        <p:spPr>
          <a:xfrm>
            <a:off x="4958476" y="3981581"/>
            <a:ext cx="2155370" cy="338554"/>
          </a:xfrm>
          <a:prstGeom prst="rect">
            <a:avLst/>
          </a:prstGeom>
          <a:noFill/>
        </p:spPr>
        <p:txBody>
          <a:bodyPr wrap="square" rtlCol="0">
            <a:spAutoFit/>
          </a:bodyPr>
          <a:lstStyle/>
          <a:p>
            <a:pPr algn="ctr"/>
            <a:r>
              <a:rPr lang="en-US" sz="1600" b="1">
                <a:solidFill>
                  <a:srgbClr val="00BFF2"/>
                </a:solidFill>
                <a:latin typeface="Arial" panose="020B0604020202020204" pitchFamily="34" charset="0"/>
                <a:cs typeface="Arial" panose="020B0604020202020204" pitchFamily="34" charset="0"/>
              </a:rPr>
              <a:t>Premium Video</a:t>
            </a:r>
          </a:p>
        </p:txBody>
      </p:sp>
      <p:cxnSp>
        <p:nvCxnSpPr>
          <p:cNvPr id="45" name="Straight Arrow Connector 44">
            <a:extLst>
              <a:ext uri="{FF2B5EF4-FFF2-40B4-BE49-F238E27FC236}">
                <a16:creationId xmlns:a16="http://schemas.microsoft.com/office/drawing/2014/main" id="{F36F5DD0-18DB-7EB6-28AF-82C1841B1C20}"/>
              </a:ext>
            </a:extLst>
          </p:cNvPr>
          <p:cNvCxnSpPr>
            <a:cxnSpLocks/>
          </p:cNvCxnSpPr>
          <p:nvPr/>
        </p:nvCxnSpPr>
        <p:spPr>
          <a:xfrm flipH="1">
            <a:off x="340909" y="4146882"/>
            <a:ext cx="4909271" cy="0"/>
          </a:xfrm>
          <a:prstGeom prst="straightConnector1">
            <a:avLst/>
          </a:prstGeom>
          <a:ln w="19050">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BA08A2A-3053-054E-27DC-A0F1B5F1E67C}"/>
              </a:ext>
            </a:extLst>
          </p:cNvPr>
          <p:cNvCxnSpPr>
            <a:cxnSpLocks/>
          </p:cNvCxnSpPr>
          <p:nvPr/>
        </p:nvCxnSpPr>
        <p:spPr>
          <a:xfrm>
            <a:off x="6804660" y="4146882"/>
            <a:ext cx="4981759" cy="0"/>
          </a:xfrm>
          <a:prstGeom prst="straightConnector1">
            <a:avLst/>
          </a:prstGeom>
          <a:ln w="19050">
            <a:solidFill>
              <a:srgbClr val="00BFF2"/>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hlinkClick r:id="rId21"/>
            <a:extLst>
              <a:ext uri="{FF2B5EF4-FFF2-40B4-BE49-F238E27FC236}">
                <a16:creationId xmlns:a16="http://schemas.microsoft.com/office/drawing/2014/main" id="{563C791D-E415-FC2A-5196-ACD709B55FA7}"/>
              </a:ext>
            </a:extLst>
          </p:cNvPr>
          <p:cNvSpPr txBox="1"/>
          <p:nvPr/>
        </p:nvSpPr>
        <p:spPr>
          <a:xfrm>
            <a:off x="4764263" y="5589966"/>
            <a:ext cx="2571296"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BFF2"/>
                </a:solidFill>
                <a:latin typeface="Arial" panose="020B0604020202020204" pitchFamily="34" charset="0"/>
              </a:rPr>
              <a:t>You Oughta Know</a:t>
            </a:r>
            <a:endParaRPr kumimoji="0" lang="en-US" sz="1100" b="1" i="0" u="none" strike="noStrike" kern="1200" cap="none" spc="0" normalizeH="0" baseline="0" noProof="0">
              <a:ln>
                <a:noFill/>
              </a:ln>
              <a:solidFill>
                <a:srgbClr val="00BFF2"/>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201A62"/>
                </a:solidFill>
                <a:latin typeface="Arial" panose="020B0604020202020204" pitchFamily="34" charset="0"/>
              </a:rPr>
              <a:t>Why All Impressions Aren’t Created Equal &amp; What It Means for Video Measurement</a:t>
            </a:r>
            <a:endPar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endParaRPr>
          </a:p>
        </p:txBody>
      </p:sp>
      <p:sp>
        <p:nvSpPr>
          <p:cNvPr id="52" name="TextBox 51">
            <a:hlinkClick r:id="rId22"/>
            <a:extLst>
              <a:ext uri="{FF2B5EF4-FFF2-40B4-BE49-F238E27FC236}">
                <a16:creationId xmlns:a16="http://schemas.microsoft.com/office/drawing/2014/main" id="{184C9237-7F26-2CFE-BF2D-DF33536CFA6A}"/>
              </a:ext>
            </a:extLst>
          </p:cNvPr>
          <p:cNvSpPr txBox="1"/>
          <p:nvPr/>
        </p:nvSpPr>
        <p:spPr>
          <a:xfrm>
            <a:off x="7279099" y="5589966"/>
            <a:ext cx="2225969"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BFF2"/>
                </a:solidFill>
                <a:latin typeface="Arial" panose="020B0604020202020204" pitchFamily="34" charset="0"/>
              </a:rPr>
              <a:t>The Consumer Connection</a:t>
            </a:r>
            <a:endParaRPr kumimoji="0" lang="en-US" sz="1100" b="1" i="0" u="none" strike="noStrike" kern="1200" cap="none" spc="0" normalizeH="0" baseline="0" noProof="0">
              <a:ln>
                <a:noFill/>
              </a:ln>
              <a:solidFill>
                <a:srgbClr val="00BFF2"/>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t>Understanding the Effect of</a:t>
            </a:r>
            <a:b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br>
            <a:r>
              <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rPr>
              <a:t>Quality Across Media Platforms</a:t>
            </a:r>
          </a:p>
        </p:txBody>
      </p:sp>
      <p:sp>
        <p:nvSpPr>
          <p:cNvPr id="54" name="TextBox 53">
            <a:hlinkClick r:id="rId23"/>
            <a:extLst>
              <a:ext uri="{FF2B5EF4-FFF2-40B4-BE49-F238E27FC236}">
                <a16:creationId xmlns:a16="http://schemas.microsoft.com/office/drawing/2014/main" id="{D98C2822-BCBF-CD23-6EFE-8814D68BC2F0}"/>
              </a:ext>
            </a:extLst>
          </p:cNvPr>
          <p:cNvSpPr txBox="1"/>
          <p:nvPr/>
        </p:nvSpPr>
        <p:spPr>
          <a:xfrm>
            <a:off x="9444387" y="5589966"/>
            <a:ext cx="2666860"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BFF2"/>
                </a:solidFill>
                <a:latin typeface="Arial" panose="020B0604020202020204" pitchFamily="34" charset="0"/>
              </a:rPr>
              <a:t>Bigger, Bolder &amp; More Ad-Supported</a:t>
            </a:r>
            <a:endParaRPr kumimoji="0" lang="en-US" sz="1100" b="1" i="0" u="none" strike="noStrike" kern="1200" cap="none" spc="0" normalizeH="0" baseline="0" noProof="0">
              <a:ln>
                <a:noFill/>
              </a:ln>
              <a:solidFill>
                <a:srgbClr val="00BFF2"/>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201A62"/>
                </a:solidFill>
                <a:latin typeface="Arial" panose="020B0604020202020204" pitchFamily="34" charset="0"/>
              </a:rPr>
              <a:t>20 Streaming Trends That</a:t>
            </a:r>
            <a:br>
              <a:rPr lang="en-US" sz="1000">
                <a:solidFill>
                  <a:srgbClr val="201A62"/>
                </a:solidFill>
                <a:latin typeface="Arial" panose="020B0604020202020204" pitchFamily="34" charset="0"/>
              </a:rPr>
            </a:br>
            <a:r>
              <a:rPr lang="en-US" sz="1000">
                <a:solidFill>
                  <a:srgbClr val="201A62"/>
                </a:solidFill>
                <a:latin typeface="Arial" panose="020B0604020202020204" pitchFamily="34" charset="0"/>
              </a:rPr>
              <a:t>Are Impacting Marketing Plans</a:t>
            </a:r>
            <a:endParaRPr kumimoji="0" lang="en-US" sz="1000" b="0" i="0" u="none" strike="noStrike" kern="1200" cap="none" spc="0" normalizeH="0" baseline="0" noProof="0">
              <a:ln>
                <a:noFill/>
              </a:ln>
              <a:solidFill>
                <a:srgbClr val="201A62"/>
              </a:solidFill>
              <a:effectLst/>
              <a:uLnTx/>
              <a:uFillTx/>
              <a:latin typeface="Arial" panose="020B0604020202020204" pitchFamily="34" charset="0"/>
              <a:ea typeface="+mn-ea"/>
              <a:cs typeface="+mn-cs"/>
            </a:endParaRPr>
          </a:p>
        </p:txBody>
      </p:sp>
      <p:pic>
        <p:nvPicPr>
          <p:cNvPr id="56" name="Picture 55">
            <a:hlinkClick r:id="rId21"/>
            <a:extLst>
              <a:ext uri="{FF2B5EF4-FFF2-40B4-BE49-F238E27FC236}">
                <a16:creationId xmlns:a16="http://schemas.microsoft.com/office/drawing/2014/main" id="{A75C78BC-4D2C-EFCE-2152-05C2C1D8A6D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069796" y="4349398"/>
            <a:ext cx="1960231" cy="1210311"/>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00BFF2"/>
            </a:solidFill>
          </a:ln>
        </p:spPr>
      </p:pic>
      <p:pic>
        <p:nvPicPr>
          <p:cNvPr id="58" name="Picture 57">
            <a:hlinkClick r:id="rId22"/>
            <a:extLst>
              <a:ext uri="{FF2B5EF4-FFF2-40B4-BE49-F238E27FC236}">
                <a16:creationId xmlns:a16="http://schemas.microsoft.com/office/drawing/2014/main" id="{ACF22AF0-6DEF-9B76-A08F-935924DAB587}"/>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310568" y="4349398"/>
            <a:ext cx="2163030" cy="1216874"/>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00BFF2"/>
            </a:solidFill>
          </a:ln>
        </p:spPr>
      </p:pic>
      <p:pic>
        <p:nvPicPr>
          <p:cNvPr id="60" name="Picture 59">
            <a:hlinkClick r:id="rId23"/>
            <a:extLst>
              <a:ext uri="{FF2B5EF4-FFF2-40B4-BE49-F238E27FC236}">
                <a16:creationId xmlns:a16="http://schemas.microsoft.com/office/drawing/2014/main" id="{24F64AE1-0061-D75E-CC64-B441072784A6}"/>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9669861" y="4349398"/>
            <a:ext cx="2215912" cy="1227712"/>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00BFF2"/>
            </a:solidFill>
          </a:ln>
        </p:spPr>
      </p:pic>
      <p:sp>
        <p:nvSpPr>
          <p:cNvPr id="2" name="Rectangle: Rounded Corners 1">
            <a:hlinkClick r:id="rId27"/>
            <a:extLst>
              <a:ext uri="{FF2B5EF4-FFF2-40B4-BE49-F238E27FC236}">
                <a16:creationId xmlns:a16="http://schemas.microsoft.com/office/drawing/2014/main" id="{73D14D6A-1498-9089-42A4-BBD8963AFE09}"/>
              </a:ext>
            </a:extLst>
          </p:cNvPr>
          <p:cNvSpPr/>
          <p:nvPr/>
        </p:nvSpPr>
        <p:spPr>
          <a:xfrm>
            <a:off x="317683" y="3614241"/>
            <a:ext cx="11533036" cy="241531"/>
          </a:xfrm>
          <a:prstGeom prst="roundRect">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250">
                <a:solidFill>
                  <a:schemeClr val="bg1"/>
                </a:solidFill>
                <a:latin typeface="Arial" panose="020B0604020202020204" pitchFamily="34" charset="0"/>
              </a:rPr>
              <a:t>Visit our </a:t>
            </a:r>
            <a:r>
              <a:rPr lang="en-US" sz="1250" b="1" u="sng">
                <a:solidFill>
                  <a:schemeClr val="bg1"/>
                </a:solidFill>
                <a:latin typeface="Arial" panose="020B0604020202020204" pitchFamily="34" charset="0"/>
                <a:hlinkClick r:id="rId27">
                  <a:extLst>
                    <a:ext uri="{A12FA001-AC4F-418D-AE19-62706E023703}">
                      <ahyp:hlinkClr xmlns:ahyp="http://schemas.microsoft.com/office/drawing/2018/hyperlinkcolor" val="tx"/>
                    </a:ext>
                  </a:extLst>
                </a:hlinkClick>
              </a:rPr>
              <a:t>Transparency &amp; Brand Safety </a:t>
            </a:r>
            <a:r>
              <a:rPr lang="en-US" sz="1250" b="1">
                <a:solidFill>
                  <a:schemeClr val="bg1"/>
                </a:solidFill>
                <a:latin typeface="Arial" panose="020B0604020202020204" pitchFamily="34" charset="0"/>
                <a:hlinkClick r:id="rId27">
                  <a:extLst>
                    <a:ext uri="{A12FA001-AC4F-418D-AE19-62706E023703}">
                      <ahyp:hlinkClr xmlns:ahyp="http://schemas.microsoft.com/office/drawing/2018/hyperlinkcolor" val="tx"/>
                    </a:ext>
                  </a:extLst>
                </a:hlinkClick>
              </a:rPr>
              <a:t>Hub</a:t>
            </a:r>
            <a:r>
              <a:rPr lang="en-US" sz="1250" b="1">
                <a:solidFill>
                  <a:schemeClr val="bg1"/>
                </a:solidFill>
                <a:latin typeface="Arial" panose="020B0604020202020204" pitchFamily="34" charset="0"/>
              </a:rPr>
              <a:t> </a:t>
            </a:r>
            <a:r>
              <a:rPr lang="en-US" sz="1250">
                <a:solidFill>
                  <a:schemeClr val="bg1"/>
                </a:solidFill>
                <a:latin typeface="Arial" panose="020B0604020202020204" pitchFamily="34" charset="0"/>
              </a:rPr>
              <a:t>to learn more about the importance of a transparent, accurate and competitive video advertising marketplace.</a:t>
            </a:r>
          </a:p>
        </p:txBody>
      </p:sp>
      <p:sp>
        <p:nvSpPr>
          <p:cNvPr id="4" name="Rectangle: Rounded Corners 3">
            <a:hlinkClick r:id="rId28"/>
            <a:extLst>
              <a:ext uri="{FF2B5EF4-FFF2-40B4-BE49-F238E27FC236}">
                <a16:creationId xmlns:a16="http://schemas.microsoft.com/office/drawing/2014/main" id="{DDCEC3F3-3C97-6500-3E45-07645357EF4C}"/>
              </a:ext>
            </a:extLst>
          </p:cNvPr>
          <p:cNvSpPr/>
          <p:nvPr/>
        </p:nvSpPr>
        <p:spPr>
          <a:xfrm>
            <a:off x="317683" y="6189610"/>
            <a:ext cx="11533036" cy="241531"/>
          </a:xfrm>
          <a:prstGeom prst="roundRect">
            <a:avLst/>
          </a:prstGeom>
          <a:solidFill>
            <a:srgbClr val="00BF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250">
                <a:solidFill>
                  <a:schemeClr val="bg1"/>
                </a:solidFill>
                <a:latin typeface="Arial" panose="020B0604020202020204" pitchFamily="34" charset="0"/>
              </a:rPr>
              <a:t>Visit our </a:t>
            </a:r>
            <a:r>
              <a:rPr lang="en-US" sz="1250" b="1" u="sng">
                <a:solidFill>
                  <a:schemeClr val="bg1"/>
                </a:solidFill>
                <a:latin typeface="Arial" panose="020B0604020202020204" pitchFamily="34" charset="0"/>
                <a:hlinkClick r:id="rId29">
                  <a:extLst>
                    <a:ext uri="{A12FA001-AC4F-418D-AE19-62706E023703}">
                      <ahyp:hlinkClr xmlns:ahyp="http://schemas.microsoft.com/office/drawing/2018/hyperlinkcolor" val="tx"/>
                    </a:ext>
                  </a:extLst>
                </a:hlinkClick>
              </a:rPr>
              <a:t>Upfront Planning Resources </a:t>
            </a:r>
            <a:r>
              <a:rPr lang="en-US" sz="1250" b="1">
                <a:solidFill>
                  <a:schemeClr val="bg1"/>
                </a:solidFill>
                <a:latin typeface="Arial" panose="020B0604020202020204" pitchFamily="34" charset="0"/>
                <a:hlinkClick r:id="rId29">
                  <a:extLst>
                    <a:ext uri="{A12FA001-AC4F-418D-AE19-62706E023703}">
                      <ahyp:hlinkClr xmlns:ahyp="http://schemas.microsoft.com/office/drawing/2018/hyperlinkcolor" val="tx"/>
                    </a:ext>
                  </a:extLst>
                </a:hlinkClick>
              </a:rPr>
              <a:t>Hub</a:t>
            </a:r>
            <a:r>
              <a:rPr lang="en-US" sz="1250" b="1">
                <a:solidFill>
                  <a:schemeClr val="bg1"/>
                </a:solidFill>
                <a:latin typeface="Arial" panose="020B0604020202020204" pitchFamily="34" charset="0"/>
              </a:rPr>
              <a:t> </a:t>
            </a:r>
            <a:r>
              <a:rPr lang="en-US" sz="1250">
                <a:solidFill>
                  <a:schemeClr val="bg1"/>
                </a:solidFill>
                <a:latin typeface="Arial" panose="020B0604020202020204" pitchFamily="34" charset="0"/>
              </a:rPr>
              <a:t>to stay informed on topics like convergent TV, cross-platform measurement and audience-first buying strategies.</a:t>
            </a:r>
          </a:p>
        </p:txBody>
      </p:sp>
      <p:pic>
        <p:nvPicPr>
          <p:cNvPr id="6" name="Picture 5">
            <a:extLst>
              <a:ext uri="{FF2B5EF4-FFF2-40B4-BE49-F238E27FC236}">
                <a16:creationId xmlns:a16="http://schemas.microsoft.com/office/drawing/2014/main" id="{58713517-F76D-6442-FD92-D9A4EB3E80B2}"/>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48BFAEA4-C8BF-E9E4-64B4-771B60028ACB}"/>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367A14C2-CF9A-06FF-1CBB-068FB90DAF76}"/>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334572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6428-DB2F-2721-829C-5F703778B7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08E5B1-302E-4836-187D-4044EDA17DA5}"/>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Arial" panose="020B0604020202020204" pitchFamily="34" charset="0"/>
                <a:ea typeface="+mn-ea"/>
                <a:cs typeface="+mn-cs"/>
              </a:rPr>
              <a:t>About VAB</a:t>
            </a:r>
          </a:p>
        </p:txBody>
      </p:sp>
      <p:sp>
        <p:nvSpPr>
          <p:cNvPr id="2" name="TextBox 1">
            <a:extLst>
              <a:ext uri="{FF2B5EF4-FFF2-40B4-BE49-F238E27FC236}">
                <a16:creationId xmlns:a16="http://schemas.microsoft.com/office/drawing/2014/main" id="{D81AD407-8C50-FCB3-0868-4B42FC26C841}"/>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Arial" panose="020B0604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Arial" panose="020B0604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Arial" panose="020B0604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Arial" panose="020B0604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40E59AC-15A6-582E-897C-079DABD3DD6B}"/>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Arial" panose="020B0604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5644A0A-11BC-768C-E091-89E31F02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5CD3448E-FCC5-D1E6-5191-EEE546112307}"/>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F1902E24-8539-465B-F9D8-B2DA27AA200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8" name="Slide Number Placeholder 5">
            <a:extLst>
              <a:ext uri="{FF2B5EF4-FFF2-40B4-BE49-F238E27FC236}">
                <a16:creationId xmlns:a16="http://schemas.microsoft.com/office/drawing/2014/main" id="{5C9629CB-4FA2-8ED7-CD56-CDA995434E84}"/>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3E1B3611-C539-DD6E-A196-AEAC6B91632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55687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a:extLst>
            <a:ext uri="{FF2B5EF4-FFF2-40B4-BE49-F238E27FC236}">
              <a16:creationId xmlns:a16="http://schemas.microsoft.com/office/drawing/2014/main" id="{48366887-2E93-0B9C-C25E-B6CC4A580C6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598B4396-62B7-B42C-88C8-2C69A975FECF}"/>
              </a:ext>
            </a:extLst>
          </p:cNvPr>
          <p:cNvSpPr/>
          <p:nvPr/>
        </p:nvSpPr>
        <p:spPr>
          <a:xfrm>
            <a:off x="158060" y="2400713"/>
            <a:ext cx="2845626" cy="3161887"/>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2507D9B1-C962-D6D6-EDD0-4F205B464793}"/>
              </a:ext>
            </a:extLst>
          </p:cNvPr>
          <p:cNvSpPr txBox="1"/>
          <p:nvPr/>
        </p:nvSpPr>
        <p:spPr>
          <a:xfrm>
            <a:off x="180103" y="2435939"/>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solidFill>
                <a:effectLst/>
                <a:uLnTx/>
                <a:uFillTx/>
                <a:latin typeface="Arial" panose="020B0604020202020204" pitchFamily="34" charset="0"/>
                <a:ea typeface="+mn-ea"/>
                <a:cs typeface="+mn-cs"/>
              </a:rPr>
              <a:t>1</a:t>
            </a:r>
          </a:p>
        </p:txBody>
      </p:sp>
      <p:sp>
        <p:nvSpPr>
          <p:cNvPr id="22" name="TextBox 21">
            <a:extLst>
              <a:ext uri="{FF2B5EF4-FFF2-40B4-BE49-F238E27FC236}">
                <a16:creationId xmlns:a16="http://schemas.microsoft.com/office/drawing/2014/main" id="{4F37A6D7-35C5-FAD8-3947-399F8C561537}"/>
              </a:ext>
            </a:extLst>
          </p:cNvPr>
          <p:cNvSpPr txBox="1"/>
          <p:nvPr/>
        </p:nvSpPr>
        <p:spPr>
          <a:xfrm>
            <a:off x="158060" y="4423559"/>
            <a:ext cx="2845626" cy="907941"/>
          </a:xfrm>
          <a:prstGeom prst="rect">
            <a:avLst/>
          </a:prstGeom>
          <a:noFill/>
        </p:spPr>
        <p:txBody>
          <a:bodyPr wrap="square">
            <a:spAutoFit/>
          </a:bodyPr>
          <a:lstStyle/>
          <a:p>
            <a:pPr lvl="0" algn="ctr">
              <a:defRPr/>
            </a:pPr>
            <a:r>
              <a:rPr lang="en-US" sz="2100" b="1" u="sng">
                <a:solidFill>
                  <a:schemeClr val="bg1"/>
                </a:solidFill>
                <a:latin typeface="Arial" panose="020B0604020202020204" pitchFamily="34" charset="0"/>
              </a:rPr>
              <a:t>Audience</a:t>
            </a:r>
          </a:p>
          <a:p>
            <a:pPr lvl="0" algn="ctr">
              <a:defRPr/>
            </a:pP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How many people</a:t>
            </a:r>
            <a:b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online are </a:t>
            </a:r>
            <a:r>
              <a:rPr lang="en-US" sz="1600">
                <a:solidFill>
                  <a:schemeClr val="bg1"/>
                </a:solidFill>
                <a:latin typeface="Arial" panose="020B0604020202020204" pitchFamily="34" charset="0"/>
              </a:rPr>
              <a:t>fake</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 </a:t>
            </a:r>
            <a:endParaRPr kumimoji="0" lang="en-US" sz="1100" i="0"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C34B354-9570-D200-CCDB-9C29DC828610}"/>
              </a:ext>
            </a:extLst>
          </p:cNvPr>
          <p:cNvSpPr/>
          <p:nvPr/>
        </p:nvSpPr>
        <p:spPr>
          <a:xfrm>
            <a:off x="3186855"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94863EF-25F7-8664-AF3F-94C334CF621E}"/>
              </a:ext>
            </a:extLst>
          </p:cNvPr>
          <p:cNvSpPr txBox="1"/>
          <p:nvPr/>
        </p:nvSpPr>
        <p:spPr>
          <a:xfrm>
            <a:off x="3213851"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2</a:t>
            </a:r>
          </a:p>
        </p:txBody>
      </p:sp>
      <p:sp>
        <p:nvSpPr>
          <p:cNvPr id="2" name="Rectangle 1">
            <a:extLst>
              <a:ext uri="{FF2B5EF4-FFF2-40B4-BE49-F238E27FC236}">
                <a16:creationId xmlns:a16="http://schemas.microsoft.com/office/drawing/2014/main" id="{D1A91E93-FE65-7252-1420-4534774FDCD9}"/>
              </a:ext>
            </a:extLst>
          </p:cNvPr>
          <p:cNvSpPr/>
          <p:nvPr/>
        </p:nvSpPr>
        <p:spPr>
          <a:xfrm>
            <a:off x="6218962"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2D9B514D-45D3-0630-35AD-60D233026F17}"/>
              </a:ext>
            </a:extLst>
          </p:cNvPr>
          <p:cNvSpPr txBox="1"/>
          <p:nvPr/>
        </p:nvSpPr>
        <p:spPr>
          <a:xfrm>
            <a:off x="6241748"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3</a:t>
            </a:r>
          </a:p>
        </p:txBody>
      </p:sp>
      <p:sp>
        <p:nvSpPr>
          <p:cNvPr id="3" name="Rectangle 2">
            <a:extLst>
              <a:ext uri="{FF2B5EF4-FFF2-40B4-BE49-F238E27FC236}">
                <a16:creationId xmlns:a16="http://schemas.microsoft.com/office/drawing/2014/main" id="{BFC3648B-8AA4-778B-AC70-BC929B40ACA5}"/>
              </a:ext>
            </a:extLst>
          </p:cNvPr>
          <p:cNvSpPr/>
          <p:nvPr/>
        </p:nvSpPr>
        <p:spPr>
          <a:xfrm>
            <a:off x="277091" y="428839"/>
            <a:ext cx="1127435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Arial" panose="020B0604020202020204" pitchFamily="34" charset="0"/>
                <a:ea typeface="+mn-ea"/>
                <a:cs typeface="+mn-cs"/>
              </a:rPr>
              <a:t>Audience: How many people online are </a:t>
            </a:r>
            <a:r>
              <a:rPr lang="en-US" sz="2600" b="1">
                <a:solidFill>
                  <a:srgbClr val="00BFF2"/>
                </a:solidFill>
                <a:latin typeface="Arial" panose="020B0604020202020204" pitchFamily="34" charset="0"/>
              </a:rPr>
              <a:t>fake</a:t>
            </a:r>
            <a:r>
              <a:rPr kumimoji="0" lang="en-US" sz="2600" b="1" i="0" u="none" strike="noStrike" kern="1200" cap="none" spc="0" normalizeH="0" baseline="0" noProof="0">
                <a:ln>
                  <a:noFill/>
                </a:ln>
                <a:solidFill>
                  <a:srgbClr val="00BFF2"/>
                </a:solidFill>
                <a:effectLst/>
                <a:uLnTx/>
                <a:uFillTx/>
                <a:latin typeface="Arial" panose="020B0604020202020204" pitchFamily="34" charset="0"/>
                <a:ea typeface="+mn-ea"/>
                <a:cs typeface="+mn-cs"/>
              </a:rPr>
              <a:t>? </a:t>
            </a:r>
          </a:p>
        </p:txBody>
      </p:sp>
      <p:sp>
        <p:nvSpPr>
          <p:cNvPr id="5" name="Rectangle 4">
            <a:extLst>
              <a:ext uri="{FF2B5EF4-FFF2-40B4-BE49-F238E27FC236}">
                <a16:creationId xmlns:a16="http://schemas.microsoft.com/office/drawing/2014/main" id="{D76E8971-E20A-30EC-3759-DEDEBC2A9645}"/>
              </a:ext>
            </a:extLst>
          </p:cNvPr>
          <p:cNvSpPr/>
          <p:nvPr/>
        </p:nvSpPr>
        <p:spPr>
          <a:xfrm>
            <a:off x="9207897"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F7F24469-75FB-39E3-FD44-1239274B09D7}"/>
              </a:ext>
            </a:extLst>
          </p:cNvPr>
          <p:cNvSpPr txBox="1"/>
          <p:nvPr/>
        </p:nvSpPr>
        <p:spPr>
          <a:xfrm>
            <a:off x="9235630"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4</a:t>
            </a:r>
          </a:p>
        </p:txBody>
      </p:sp>
      <p:sp>
        <p:nvSpPr>
          <p:cNvPr id="15" name="TextBox 14">
            <a:extLst>
              <a:ext uri="{FF2B5EF4-FFF2-40B4-BE49-F238E27FC236}">
                <a16:creationId xmlns:a16="http://schemas.microsoft.com/office/drawing/2014/main" id="{2537B196-5371-7760-D708-2567AA9E98D9}"/>
              </a:ext>
            </a:extLst>
          </p:cNvPr>
          <p:cNvSpPr txBox="1"/>
          <p:nvPr/>
        </p:nvSpPr>
        <p:spPr>
          <a:xfrm>
            <a:off x="3186855" y="4423559"/>
            <a:ext cx="284562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Advertising</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much ad inventory </a:t>
            </a:r>
            <a:b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is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endParaRPr kumimoji="0" lang="en-US" sz="20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B421FDF9-1431-CA1F-4C11-0F3D1604B558}"/>
              </a:ext>
            </a:extLst>
          </p:cNvPr>
          <p:cNvSpPr txBox="1"/>
          <p:nvPr/>
        </p:nvSpPr>
        <p:spPr>
          <a:xfrm>
            <a:off x="6031367" y="4423559"/>
            <a:ext cx="322081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Products &amp; Services</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many products, services and ads online are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p>
        </p:txBody>
      </p:sp>
      <p:sp>
        <p:nvSpPr>
          <p:cNvPr id="18" name="TextBox 17">
            <a:extLst>
              <a:ext uri="{FF2B5EF4-FFF2-40B4-BE49-F238E27FC236}">
                <a16:creationId xmlns:a16="http://schemas.microsoft.com/office/drawing/2014/main" id="{D514DF40-628C-1940-3133-A19C430C5FBC}"/>
              </a:ext>
            </a:extLst>
          </p:cNvPr>
          <p:cNvSpPr txBox="1"/>
          <p:nvPr/>
        </p:nvSpPr>
        <p:spPr>
          <a:xfrm>
            <a:off x="9219620" y="4423559"/>
            <a:ext cx="2822180"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Content</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much online content</a:t>
            </a:r>
            <a:br>
              <a:rPr lang="en-US" sz="1600">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is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p>
        </p:txBody>
      </p:sp>
      <p:pic>
        <p:nvPicPr>
          <p:cNvPr id="19" name="Picture 18">
            <a:extLst>
              <a:ext uri="{FF2B5EF4-FFF2-40B4-BE49-F238E27FC236}">
                <a16:creationId xmlns:a16="http://schemas.microsoft.com/office/drawing/2014/main" id="{22DACE9E-41E0-8BF6-7C22-94EB012164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789" y="2950060"/>
            <a:ext cx="1318168" cy="1318168"/>
          </a:xfrm>
          <a:prstGeom prst="rect">
            <a:avLst/>
          </a:prstGeom>
        </p:spPr>
      </p:pic>
      <p:pic>
        <p:nvPicPr>
          <p:cNvPr id="24" name="Picture 23">
            <a:extLst>
              <a:ext uri="{FF2B5EF4-FFF2-40B4-BE49-F238E27FC236}">
                <a16:creationId xmlns:a16="http://schemas.microsoft.com/office/drawing/2014/main" id="{D11258A4-5208-8633-2633-FCE38EF3E6C9}"/>
              </a:ext>
            </a:extLst>
          </p:cNvPr>
          <p:cNvPicPr>
            <a:picLocks noChangeAspect="1"/>
          </p:cNvPicPr>
          <p:nvPr/>
        </p:nvPicPr>
        <p:blipFill>
          <a:blip r:embed="rId4" cstate="print">
            <a:grayscl/>
            <a:alphaModFix amt="20000"/>
            <a:extLst>
              <a:ext uri="{28A0092B-C50C-407E-A947-70E740481C1C}">
                <a14:useLocalDpi xmlns:a14="http://schemas.microsoft.com/office/drawing/2010/main"/>
              </a:ext>
            </a:extLst>
          </a:blip>
          <a:stretch>
            <a:fillRect/>
          </a:stretch>
        </p:blipFill>
        <p:spPr>
          <a:xfrm>
            <a:off x="3950584" y="2950060"/>
            <a:ext cx="1318168" cy="1318168"/>
          </a:xfrm>
          <a:prstGeom prst="rect">
            <a:avLst/>
          </a:prstGeom>
        </p:spPr>
      </p:pic>
      <p:pic>
        <p:nvPicPr>
          <p:cNvPr id="26" name="Picture 25">
            <a:extLst>
              <a:ext uri="{FF2B5EF4-FFF2-40B4-BE49-F238E27FC236}">
                <a16:creationId xmlns:a16="http://schemas.microsoft.com/office/drawing/2014/main" id="{87524748-1927-DFC2-3D38-97C5B95DE3EE}"/>
              </a:ext>
            </a:extLst>
          </p:cNvPr>
          <p:cNvPicPr>
            <a:picLocks noChangeAspect="1"/>
          </p:cNvPicPr>
          <p:nvPr/>
        </p:nvPicPr>
        <p:blipFill>
          <a:blip r:embed="rId5" cstate="print">
            <a:grayscl/>
            <a:alphaModFix amt="20000"/>
            <a:extLst>
              <a:ext uri="{28A0092B-C50C-407E-A947-70E740481C1C}">
                <a14:useLocalDpi xmlns:a14="http://schemas.microsoft.com/office/drawing/2010/main"/>
              </a:ext>
            </a:extLst>
          </a:blip>
          <a:stretch>
            <a:fillRect/>
          </a:stretch>
        </p:blipFill>
        <p:spPr>
          <a:xfrm>
            <a:off x="9971626" y="2950060"/>
            <a:ext cx="1318168" cy="1318168"/>
          </a:xfrm>
          <a:prstGeom prst="rect">
            <a:avLst/>
          </a:prstGeom>
        </p:spPr>
      </p:pic>
      <p:pic>
        <p:nvPicPr>
          <p:cNvPr id="27" name="Picture 26">
            <a:extLst>
              <a:ext uri="{FF2B5EF4-FFF2-40B4-BE49-F238E27FC236}">
                <a16:creationId xmlns:a16="http://schemas.microsoft.com/office/drawing/2014/main" id="{C7BD0F2A-351A-CC55-DB64-846B9FDC5C9A}"/>
              </a:ext>
            </a:extLst>
          </p:cNvPr>
          <p:cNvPicPr>
            <a:picLocks noChangeAspect="1"/>
          </p:cNvPicPr>
          <p:nvPr/>
        </p:nvPicPr>
        <p:blipFill>
          <a:blip r:embed="rId6" cstate="print">
            <a:grayscl/>
            <a:alphaModFix amt="20000"/>
            <a:extLst>
              <a:ext uri="{28A0092B-C50C-407E-A947-70E740481C1C}">
                <a14:useLocalDpi xmlns:a14="http://schemas.microsoft.com/office/drawing/2010/main"/>
              </a:ext>
            </a:extLst>
          </a:blip>
          <a:stretch>
            <a:fillRect/>
          </a:stretch>
        </p:blipFill>
        <p:spPr>
          <a:xfrm>
            <a:off x="6982691" y="2950060"/>
            <a:ext cx="1318168" cy="1318168"/>
          </a:xfrm>
          <a:prstGeom prst="rect">
            <a:avLst/>
          </a:prstGeom>
        </p:spPr>
      </p:pic>
      <p:pic>
        <p:nvPicPr>
          <p:cNvPr id="9" name="Picture 8">
            <a:extLst>
              <a:ext uri="{FF2B5EF4-FFF2-40B4-BE49-F238E27FC236}">
                <a16:creationId xmlns:a16="http://schemas.microsoft.com/office/drawing/2014/main" id="{E1D7C404-2AB9-4CB8-E9BF-1739D0F1D13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2" name="Slide Number Placeholder 5">
            <a:extLst>
              <a:ext uri="{FF2B5EF4-FFF2-40B4-BE49-F238E27FC236}">
                <a16:creationId xmlns:a16="http://schemas.microsoft.com/office/drawing/2014/main" id="{5350839D-20FF-6D0D-ADA8-AB7AFA558F7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B18735F7-46AD-55AF-2CDA-9702173CFD14}"/>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811394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6499-5FC8-D36C-05EC-09FDD61A227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AB6B7DE-216C-2DAB-323B-207D5EBD96D1}"/>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AAD11C1-592A-7014-BF03-2B3CD4768B7A}"/>
              </a:ext>
            </a:extLst>
          </p:cNvPr>
          <p:cNvSpPr/>
          <p:nvPr/>
        </p:nvSpPr>
        <p:spPr>
          <a:xfrm>
            <a:off x="666634" y="1974677"/>
            <a:ext cx="4714875" cy="2786057"/>
          </a:xfrm>
          <a:prstGeom prst="roundRect">
            <a:avLst>
              <a:gd name="adj" fmla="val 8161"/>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514FCFD-9590-B4AB-2884-5BD7DBB3FD81}"/>
              </a:ext>
            </a:extLst>
          </p:cNvPr>
          <p:cNvSpPr/>
          <p:nvPr/>
        </p:nvSpPr>
        <p:spPr>
          <a:xfrm>
            <a:off x="6810492" y="1974677"/>
            <a:ext cx="4714875" cy="2786057"/>
          </a:xfrm>
          <a:prstGeom prst="roundRect">
            <a:avLst>
              <a:gd name="adj" fmla="val 8161"/>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07DF4B-032C-0072-F6BF-364B12591A23}"/>
              </a:ext>
            </a:extLst>
          </p:cNvPr>
          <p:cNvSpPr/>
          <p:nvPr/>
        </p:nvSpPr>
        <p:spPr>
          <a:xfrm>
            <a:off x="0" y="0"/>
            <a:ext cx="1775460"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Bots &amp; ‘Bad Bots’ </a:t>
            </a:r>
          </a:p>
        </p:txBody>
      </p:sp>
      <p:sp>
        <p:nvSpPr>
          <p:cNvPr id="5" name="TextBox 4">
            <a:extLst>
              <a:ext uri="{FF2B5EF4-FFF2-40B4-BE49-F238E27FC236}">
                <a16:creationId xmlns:a16="http://schemas.microsoft.com/office/drawing/2014/main" id="{72642ED1-DE25-EA20-23C3-B1011C0F3748}"/>
              </a:ext>
            </a:extLst>
          </p:cNvPr>
          <p:cNvSpPr txBox="1"/>
          <p:nvPr/>
        </p:nvSpPr>
        <p:spPr>
          <a:xfrm>
            <a:off x="985721" y="2005850"/>
            <a:ext cx="4076700" cy="1569660"/>
          </a:xfrm>
          <a:prstGeom prst="rect">
            <a:avLst/>
          </a:prstGeom>
          <a:noFill/>
        </p:spPr>
        <p:txBody>
          <a:bodyPr wrap="square" rtlCol="0">
            <a:spAutoFit/>
          </a:bodyPr>
          <a:lstStyle/>
          <a:p>
            <a:pPr algn="ctr"/>
            <a:r>
              <a:rPr lang="en-US" sz="9600" b="1">
                <a:ln w="19050">
                  <a:solidFill>
                    <a:srgbClr val="1B1464"/>
                  </a:solidFill>
                </a:ln>
                <a:solidFill>
                  <a:srgbClr val="00BFF2"/>
                </a:solidFill>
                <a:latin typeface="Arial" panose="020B0604020202020204" pitchFamily="34" charset="0"/>
                <a:cs typeface="Arial" panose="020B0604020202020204" pitchFamily="34" charset="0"/>
              </a:rPr>
              <a:t>51%</a:t>
            </a:r>
          </a:p>
        </p:txBody>
      </p:sp>
      <p:sp>
        <p:nvSpPr>
          <p:cNvPr id="16" name="TextBox 15">
            <a:extLst>
              <a:ext uri="{FF2B5EF4-FFF2-40B4-BE49-F238E27FC236}">
                <a16:creationId xmlns:a16="http://schemas.microsoft.com/office/drawing/2014/main" id="{DDB00C4A-A243-F480-792F-5ECC10955057}"/>
              </a:ext>
            </a:extLst>
          </p:cNvPr>
          <p:cNvSpPr txBox="1"/>
          <p:nvPr/>
        </p:nvSpPr>
        <p:spPr>
          <a:xfrm>
            <a:off x="666634" y="3489038"/>
            <a:ext cx="4714875" cy="954107"/>
          </a:xfrm>
          <a:prstGeom prst="rect">
            <a:avLst/>
          </a:prstGeom>
          <a:noFill/>
        </p:spPr>
        <p:txBody>
          <a:bodyPr wrap="square" rtlCol="0">
            <a:spAutoFit/>
          </a:bodyPr>
          <a:lstStyle/>
          <a:p>
            <a:pPr algn="ctr"/>
            <a:r>
              <a:rPr lang="en-US" sz="2800">
                <a:solidFill>
                  <a:srgbClr val="1B1464"/>
                </a:solidFill>
                <a:latin typeface="Arial" panose="020B0604020202020204" pitchFamily="34" charset="0"/>
                <a:cs typeface="Arial" panose="020B0604020202020204" pitchFamily="34" charset="0"/>
              </a:rPr>
              <a:t>of internet traffic comes</a:t>
            </a:r>
            <a:br>
              <a:rPr lang="en-US" sz="2800">
                <a:solidFill>
                  <a:srgbClr val="1B1464"/>
                </a:solidFill>
                <a:latin typeface="Arial" panose="020B0604020202020204" pitchFamily="34" charset="0"/>
                <a:cs typeface="Arial" panose="020B0604020202020204" pitchFamily="34" charset="0"/>
              </a:rPr>
            </a:br>
            <a:r>
              <a:rPr lang="en-US" sz="2800">
                <a:solidFill>
                  <a:srgbClr val="1B1464"/>
                </a:solidFill>
                <a:latin typeface="Arial" panose="020B0604020202020204" pitchFamily="34" charset="0"/>
                <a:cs typeface="Arial" panose="020B0604020202020204" pitchFamily="34" charset="0"/>
              </a:rPr>
              <a:t>from </a:t>
            </a:r>
            <a:r>
              <a:rPr lang="en-US" sz="2800" b="1">
                <a:solidFill>
                  <a:srgbClr val="00BFF2"/>
                </a:solidFill>
                <a:latin typeface="Arial" panose="020B0604020202020204" pitchFamily="34" charset="0"/>
                <a:cs typeface="Arial" panose="020B0604020202020204" pitchFamily="34" charset="0"/>
              </a:rPr>
              <a:t>non-human sources</a:t>
            </a:r>
          </a:p>
        </p:txBody>
      </p:sp>
      <p:sp>
        <p:nvSpPr>
          <p:cNvPr id="21" name="TextBox 20">
            <a:extLst>
              <a:ext uri="{FF2B5EF4-FFF2-40B4-BE49-F238E27FC236}">
                <a16:creationId xmlns:a16="http://schemas.microsoft.com/office/drawing/2014/main" id="{78D71690-2363-1111-EE15-652193AA5D8F}"/>
              </a:ext>
            </a:extLst>
          </p:cNvPr>
          <p:cNvSpPr txBox="1"/>
          <p:nvPr/>
        </p:nvSpPr>
        <p:spPr>
          <a:xfrm>
            <a:off x="7129579" y="2005850"/>
            <a:ext cx="4076700" cy="1569660"/>
          </a:xfrm>
          <a:prstGeom prst="rect">
            <a:avLst/>
          </a:prstGeom>
          <a:noFill/>
        </p:spPr>
        <p:txBody>
          <a:bodyPr wrap="square" rtlCol="0">
            <a:spAutoFit/>
          </a:bodyPr>
          <a:lstStyle/>
          <a:p>
            <a:pPr algn="ctr"/>
            <a:r>
              <a:rPr lang="en-US" sz="9600" b="1">
                <a:ln w="19050">
                  <a:solidFill>
                    <a:srgbClr val="1B1464"/>
                  </a:solidFill>
                </a:ln>
                <a:solidFill>
                  <a:srgbClr val="ED3C8D"/>
                </a:solidFill>
                <a:latin typeface="Arial" panose="020B0604020202020204" pitchFamily="34" charset="0"/>
                <a:cs typeface="Arial" panose="020B0604020202020204" pitchFamily="34" charset="0"/>
              </a:rPr>
              <a:t>37%</a:t>
            </a:r>
          </a:p>
        </p:txBody>
      </p:sp>
      <p:sp>
        <p:nvSpPr>
          <p:cNvPr id="23" name="TextBox 22">
            <a:extLst>
              <a:ext uri="{FF2B5EF4-FFF2-40B4-BE49-F238E27FC236}">
                <a16:creationId xmlns:a16="http://schemas.microsoft.com/office/drawing/2014/main" id="{A7E72550-EC70-0517-FCA3-CCEF35CCF59A}"/>
              </a:ext>
            </a:extLst>
          </p:cNvPr>
          <p:cNvSpPr txBox="1"/>
          <p:nvPr/>
        </p:nvSpPr>
        <p:spPr>
          <a:xfrm>
            <a:off x="6810492" y="3489038"/>
            <a:ext cx="4714874" cy="1200329"/>
          </a:xfrm>
          <a:prstGeom prst="rect">
            <a:avLst/>
          </a:prstGeom>
          <a:noFill/>
        </p:spPr>
        <p:txBody>
          <a:bodyPr wrap="square" rtlCol="0">
            <a:spAutoFit/>
          </a:bodyPr>
          <a:lstStyle/>
          <a:p>
            <a:pPr algn="ctr"/>
            <a:r>
              <a:rPr lang="en-US" sz="2400">
                <a:solidFill>
                  <a:srgbClr val="1B1464"/>
                </a:solidFill>
                <a:latin typeface="Arial" panose="020B0604020202020204" pitchFamily="34" charset="0"/>
                <a:cs typeface="Arial" panose="020B0604020202020204" pitchFamily="34" charset="0"/>
              </a:rPr>
              <a:t>of internet traffic comes from</a:t>
            </a:r>
            <a:br>
              <a:rPr lang="en-US" sz="2400">
                <a:solidFill>
                  <a:srgbClr val="1B1464"/>
                </a:solidFill>
                <a:latin typeface="Arial" panose="020B0604020202020204" pitchFamily="34" charset="0"/>
                <a:cs typeface="Arial" panose="020B0604020202020204" pitchFamily="34" charset="0"/>
              </a:rPr>
            </a:br>
            <a:r>
              <a:rPr lang="en-US" sz="2400" b="1">
                <a:solidFill>
                  <a:srgbClr val="ED3C8D"/>
                </a:solidFill>
                <a:latin typeface="Arial" panose="020B0604020202020204" pitchFamily="34" charset="0"/>
                <a:cs typeface="Arial" panose="020B0604020202020204" pitchFamily="34" charset="0"/>
              </a:rPr>
              <a:t>‘bad bots’ </a:t>
            </a:r>
            <a:r>
              <a:rPr lang="en-US" sz="2400">
                <a:solidFill>
                  <a:srgbClr val="1B1464"/>
                </a:solidFill>
                <a:latin typeface="Arial" panose="020B0604020202020204" pitchFamily="34" charset="0"/>
                <a:cs typeface="Arial" panose="020B0604020202020204" pitchFamily="34" charset="0"/>
              </a:rPr>
              <a:t>that are prone to</a:t>
            </a:r>
            <a:br>
              <a:rPr lang="en-US" sz="2400">
                <a:solidFill>
                  <a:srgbClr val="1B1464"/>
                </a:solidFill>
                <a:latin typeface="Arial" panose="020B0604020202020204" pitchFamily="34" charset="0"/>
                <a:cs typeface="Arial" panose="020B0604020202020204" pitchFamily="34" charset="0"/>
              </a:rPr>
            </a:br>
            <a:r>
              <a:rPr lang="en-US" sz="2400">
                <a:solidFill>
                  <a:srgbClr val="1B1464"/>
                </a:solidFill>
                <a:latin typeface="Arial" panose="020B0604020202020204" pitchFamily="34" charset="0"/>
                <a:cs typeface="Arial" panose="020B0604020202020204" pitchFamily="34" charset="0"/>
              </a:rPr>
              <a:t>a host of </a:t>
            </a:r>
            <a:r>
              <a:rPr lang="en-US" sz="2400" b="1">
                <a:solidFill>
                  <a:srgbClr val="ED3C8D"/>
                </a:solidFill>
                <a:latin typeface="Arial" panose="020B0604020202020204" pitchFamily="34" charset="0"/>
                <a:cs typeface="Arial" panose="020B0604020202020204" pitchFamily="34" charset="0"/>
              </a:rPr>
              <a:t>malicious activities</a:t>
            </a:r>
            <a:r>
              <a:rPr lang="en-US" sz="2400">
                <a:solidFill>
                  <a:srgbClr val="ED3C8D"/>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03652C9B-1631-C34C-8F3D-D0B1EB64563F}"/>
              </a:ext>
            </a:extLst>
          </p:cNvPr>
          <p:cNvSpPr/>
          <p:nvPr/>
        </p:nvSpPr>
        <p:spPr>
          <a:xfrm>
            <a:off x="1869664" y="5050397"/>
            <a:ext cx="3977640" cy="1094215"/>
          </a:xfrm>
          <a:prstGeom prst="roundRect">
            <a:avLst>
              <a:gd name="adj" fmla="val 15028"/>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1" name="Rectangle: Rounded Corners 10">
            <a:extLst>
              <a:ext uri="{FF2B5EF4-FFF2-40B4-BE49-F238E27FC236}">
                <a16:creationId xmlns:a16="http://schemas.microsoft.com/office/drawing/2014/main" id="{9C01C576-6821-77C9-2430-CA046FD1A8FE}"/>
              </a:ext>
            </a:extLst>
          </p:cNvPr>
          <p:cNvSpPr/>
          <p:nvPr/>
        </p:nvSpPr>
        <p:spPr>
          <a:xfrm>
            <a:off x="6348512" y="5050397"/>
            <a:ext cx="3977640" cy="1094215"/>
          </a:xfrm>
          <a:prstGeom prst="roundRect">
            <a:avLst>
              <a:gd name="adj" fmla="val 15028"/>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13" name="TextBox 12">
            <a:extLst>
              <a:ext uri="{FF2B5EF4-FFF2-40B4-BE49-F238E27FC236}">
                <a16:creationId xmlns:a16="http://schemas.microsoft.com/office/drawing/2014/main" id="{4A65FE36-7567-8D01-F607-C9272590A27A}"/>
              </a:ext>
            </a:extLst>
          </p:cNvPr>
          <p:cNvSpPr txBox="1"/>
          <p:nvPr/>
        </p:nvSpPr>
        <p:spPr>
          <a:xfrm>
            <a:off x="1869664" y="5143534"/>
            <a:ext cx="3977640" cy="907941"/>
          </a:xfrm>
          <a:prstGeom prst="rect">
            <a:avLst/>
          </a:prstGeom>
          <a:noFill/>
        </p:spPr>
        <p:txBody>
          <a:bodyPr wrap="square" rtlCol="0">
            <a:spAutoFit/>
          </a:bodyPr>
          <a:lstStyle/>
          <a:p>
            <a:pPr algn="ctr"/>
            <a:r>
              <a:rPr lang="en-US" sz="1400" b="1" u="sng">
                <a:solidFill>
                  <a:srgbClr val="1B1464"/>
                </a:solidFill>
                <a:latin typeface="Arial" panose="020B0604020202020204" pitchFamily="34" charset="0"/>
                <a:cs typeface="Arial" panose="020B0604020202020204" pitchFamily="34" charset="0"/>
              </a:rPr>
              <a:t>What is General Invalid Traffic (GIVT)?</a:t>
            </a:r>
            <a:br>
              <a:rPr lang="en-US" sz="1400" b="1" u="sng">
                <a:solidFill>
                  <a:srgbClr val="1B1464"/>
                </a:solidFill>
                <a:latin typeface="Arial" panose="020B0604020202020204" pitchFamily="34" charset="0"/>
                <a:cs typeface="Arial" panose="020B0604020202020204" pitchFamily="34" charset="0"/>
              </a:rPr>
            </a:br>
            <a:endParaRPr lang="en-US" sz="300" b="1" u="sng">
              <a:solidFill>
                <a:srgbClr val="1B1464"/>
              </a:solidFill>
              <a:latin typeface="Arial" panose="020B0604020202020204" pitchFamily="34" charset="0"/>
              <a:cs typeface="Arial" panose="020B0604020202020204" pitchFamily="34" charset="0"/>
            </a:endParaRPr>
          </a:p>
          <a:p>
            <a:pPr algn="ctr"/>
            <a:r>
              <a:rPr lang="en-US" sz="1200">
                <a:solidFill>
                  <a:srgbClr val="1B1464"/>
                </a:solidFill>
                <a:latin typeface="Arial" panose="020B0604020202020204" pitchFamily="34" charset="0"/>
                <a:cs typeface="Arial" panose="020B0604020202020204" pitchFamily="34" charset="0"/>
              </a:rPr>
              <a:t>Traffic generated from </a:t>
            </a:r>
            <a:r>
              <a:rPr lang="en-US" sz="1200" b="1">
                <a:solidFill>
                  <a:srgbClr val="1B1464"/>
                </a:solidFill>
                <a:latin typeface="Arial" panose="020B0604020202020204" pitchFamily="34" charset="0"/>
                <a:cs typeface="Arial" panose="020B0604020202020204" pitchFamily="34" charset="0"/>
              </a:rPr>
              <a:t>non-threatening sources </a:t>
            </a:r>
            <a:r>
              <a:rPr lang="en-US" sz="1200">
                <a:solidFill>
                  <a:srgbClr val="1B1464"/>
                </a:solidFill>
                <a:latin typeface="Arial" panose="020B0604020202020204" pitchFamily="34" charset="0"/>
                <a:cs typeface="Arial" panose="020B0604020202020204" pitchFamily="34" charset="0"/>
              </a:rPr>
              <a:t>such</a:t>
            </a:r>
            <a:br>
              <a:rPr lang="en-US" sz="1200">
                <a:solidFill>
                  <a:srgbClr val="1B1464"/>
                </a:solidFill>
                <a:latin typeface="Arial" panose="020B0604020202020204" pitchFamily="34" charset="0"/>
                <a:cs typeface="Arial" panose="020B0604020202020204" pitchFamily="34" charset="0"/>
              </a:rPr>
            </a:br>
            <a:r>
              <a:rPr lang="en-US" sz="1200">
                <a:solidFill>
                  <a:srgbClr val="1B1464"/>
                </a:solidFill>
                <a:latin typeface="Arial" panose="020B0604020202020204" pitchFamily="34" charset="0"/>
                <a:cs typeface="Arial" panose="020B0604020202020204" pitchFamily="34" charset="0"/>
              </a:rPr>
              <a:t>as measurement and analytics crawlers, data and brand safety bots or traffic from unknown (but real) browsers.</a:t>
            </a:r>
          </a:p>
        </p:txBody>
      </p:sp>
      <p:sp>
        <p:nvSpPr>
          <p:cNvPr id="14" name="TextBox 13">
            <a:extLst>
              <a:ext uri="{FF2B5EF4-FFF2-40B4-BE49-F238E27FC236}">
                <a16:creationId xmlns:a16="http://schemas.microsoft.com/office/drawing/2014/main" id="{55968D57-6471-5464-6325-E8FC563E97C1}"/>
              </a:ext>
            </a:extLst>
          </p:cNvPr>
          <p:cNvSpPr txBox="1"/>
          <p:nvPr/>
        </p:nvSpPr>
        <p:spPr>
          <a:xfrm>
            <a:off x="6348512" y="5143534"/>
            <a:ext cx="3977640" cy="907941"/>
          </a:xfrm>
          <a:prstGeom prst="rect">
            <a:avLst/>
          </a:prstGeom>
          <a:noFill/>
        </p:spPr>
        <p:txBody>
          <a:bodyPr wrap="square" rtlCol="0">
            <a:spAutoFit/>
          </a:bodyPr>
          <a:lstStyle/>
          <a:p>
            <a:pPr algn="ctr"/>
            <a:r>
              <a:rPr lang="en-US" sz="1400" b="1" u="sng">
                <a:solidFill>
                  <a:srgbClr val="1B1464"/>
                </a:solidFill>
                <a:latin typeface="Arial" panose="020B0604020202020204" pitchFamily="34" charset="0"/>
                <a:cs typeface="Arial" panose="020B0604020202020204" pitchFamily="34" charset="0"/>
              </a:rPr>
              <a:t>What is Sophisticated Invalid Traffic (SIVT)?</a:t>
            </a:r>
          </a:p>
          <a:p>
            <a:pPr algn="ctr"/>
            <a:br>
              <a:rPr lang="en-US" sz="300">
                <a:solidFill>
                  <a:srgbClr val="1B1464"/>
                </a:solidFill>
                <a:latin typeface="Arial" panose="020B0604020202020204" pitchFamily="34" charset="0"/>
                <a:cs typeface="Arial" panose="020B0604020202020204" pitchFamily="34" charset="0"/>
              </a:rPr>
            </a:br>
            <a:r>
              <a:rPr lang="en-US" sz="1200" b="1">
                <a:solidFill>
                  <a:srgbClr val="1B1464"/>
                </a:solidFill>
                <a:latin typeface="Arial" panose="020B0604020202020204" pitchFamily="34" charset="0"/>
                <a:cs typeface="Arial" panose="020B0604020202020204" pitchFamily="34" charset="0"/>
              </a:rPr>
              <a:t>Malicious web traffic </a:t>
            </a:r>
            <a:r>
              <a:rPr lang="en-US" sz="1200">
                <a:solidFill>
                  <a:srgbClr val="1B1464"/>
                </a:solidFill>
                <a:latin typeface="Arial" panose="020B0604020202020204" pitchFamily="34" charset="0"/>
                <a:cs typeface="Arial" panose="020B0604020202020204" pitchFamily="34" charset="0"/>
              </a:rPr>
              <a:t>generated to click/view ads to increase ad revenue, hijack devices, manipulate</a:t>
            </a:r>
            <a:br>
              <a:rPr lang="en-US" sz="1200">
                <a:solidFill>
                  <a:srgbClr val="1B1464"/>
                </a:solidFill>
                <a:latin typeface="Arial" panose="020B0604020202020204" pitchFamily="34" charset="0"/>
                <a:cs typeface="Arial" panose="020B0604020202020204" pitchFamily="34" charset="0"/>
              </a:rPr>
            </a:br>
            <a:r>
              <a:rPr lang="en-US" sz="1200">
                <a:solidFill>
                  <a:srgbClr val="1B1464"/>
                </a:solidFill>
                <a:latin typeface="Arial" panose="020B0604020202020204" pitchFamily="34" charset="0"/>
                <a:cs typeface="Arial" panose="020B0604020202020204" pitchFamily="34" charset="0"/>
              </a:rPr>
              <a:t>location data, spoof domains and more.</a:t>
            </a:r>
            <a:endParaRPr lang="en-US" sz="1400" u="sng">
              <a:solidFill>
                <a:srgbClr val="1B1464"/>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33DA745-D6BF-10A7-879C-0DB293C631BB}"/>
              </a:ext>
            </a:extLst>
          </p:cNvPr>
          <p:cNvSpPr/>
          <p:nvPr/>
        </p:nvSpPr>
        <p:spPr>
          <a:xfrm>
            <a:off x="138086" y="460954"/>
            <a:ext cx="11648066"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Over half of internet traffic comes from non-human sources, with much of that invalid traffic coming from ‘bad bots’</a:t>
            </a:r>
          </a:p>
        </p:txBody>
      </p:sp>
      <p:sp>
        <p:nvSpPr>
          <p:cNvPr id="29" name="TextBox 28">
            <a:extLst>
              <a:ext uri="{FF2B5EF4-FFF2-40B4-BE49-F238E27FC236}">
                <a16:creationId xmlns:a16="http://schemas.microsoft.com/office/drawing/2014/main" id="{17D6379E-1377-BE8E-C57F-FA9B288BB016}"/>
              </a:ext>
            </a:extLst>
          </p:cNvPr>
          <p:cNvSpPr txBox="1"/>
          <p:nvPr/>
        </p:nvSpPr>
        <p:spPr>
          <a:xfrm>
            <a:off x="483207" y="6309994"/>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Arial" panose="020B0604020202020204" pitchFamily="34" charset="0"/>
                <a:ea typeface="+mn-ea"/>
                <a:cs typeface="+mn-cs"/>
              </a:rPr>
              <a:t>Source:</a:t>
            </a:r>
            <a:r>
              <a:rPr lang="en-US" sz="800">
                <a:solidFill>
                  <a:srgbClr val="1B1464"/>
                </a:solidFill>
                <a:latin typeface="Arial" panose="020B0604020202020204" pitchFamily="34" charset="0"/>
              </a:rPr>
              <a:t> Imperva, </a:t>
            </a:r>
            <a:r>
              <a:rPr lang="en-US" sz="800" i="1">
                <a:solidFill>
                  <a:srgbClr val="1B1464"/>
                </a:solidFill>
                <a:latin typeface="Arial" panose="020B0604020202020204" pitchFamily="34" charset="0"/>
              </a:rPr>
              <a:t>Bad Bot Report 2025, </a:t>
            </a:r>
            <a:r>
              <a:rPr lang="en-US" sz="800">
                <a:solidFill>
                  <a:srgbClr val="1B1464"/>
                </a:solidFill>
                <a:latin typeface="Arial" panose="020B0604020202020204" pitchFamily="34" charset="0"/>
              </a:rPr>
              <a:t>April 2025. *Bad bots execute tasks like data scraping, credential stuffing, account takeovers, transaction fraud, denial-of-service attacks and other security, performance and business outcomes.</a:t>
            </a:r>
            <a:endParaRPr kumimoji="0" lang="en-US" sz="800" b="0" i="1"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DCB47B6-2F54-D016-B9E7-45FEF921E3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 name="Slide Number Placeholder 5">
            <a:extLst>
              <a:ext uri="{FF2B5EF4-FFF2-40B4-BE49-F238E27FC236}">
                <a16:creationId xmlns:a16="http://schemas.microsoft.com/office/drawing/2014/main" id="{7AD5D801-4491-31BC-2555-C101D40F003F}"/>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E1FFF549-8EEA-0219-C683-DA2C2EC811CD}"/>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135560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97F3-8DBC-A0CB-5DB6-22F98AEEE2B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AF81910-835F-112F-BD57-8120BB9E3D6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EF30AA-73EE-5E00-2515-70D1AE52131C}"/>
              </a:ext>
            </a:extLst>
          </p:cNvPr>
          <p:cNvSpPr/>
          <p:nvPr/>
        </p:nvSpPr>
        <p:spPr>
          <a:xfrm>
            <a:off x="-1" y="0"/>
            <a:ext cx="2408903"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Proliferation of ‘Bad’ Bots</a:t>
            </a:r>
          </a:p>
        </p:txBody>
      </p:sp>
      <p:sp>
        <p:nvSpPr>
          <p:cNvPr id="9" name="Rectangle: Rounded Corners 8">
            <a:extLst>
              <a:ext uri="{FF2B5EF4-FFF2-40B4-BE49-F238E27FC236}">
                <a16:creationId xmlns:a16="http://schemas.microsoft.com/office/drawing/2014/main" id="{2D031FFC-67A0-779D-6A81-5DEF20CD9493}"/>
              </a:ext>
            </a:extLst>
          </p:cNvPr>
          <p:cNvSpPr/>
          <p:nvPr/>
        </p:nvSpPr>
        <p:spPr>
          <a:xfrm>
            <a:off x="95606" y="3469498"/>
            <a:ext cx="6121878" cy="1293411"/>
          </a:xfrm>
          <a:prstGeom prst="roundRect">
            <a:avLst/>
          </a:prstGeom>
          <a:solidFill>
            <a:schemeClr val="bg1"/>
          </a:solidFill>
          <a:ln w="127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666FC12-23E1-3708-8AAA-4D83C8AF710A}"/>
              </a:ext>
            </a:extLst>
          </p:cNvPr>
          <p:cNvSpPr txBox="1"/>
          <p:nvPr/>
        </p:nvSpPr>
        <p:spPr>
          <a:xfrm>
            <a:off x="4805001" y="3599405"/>
            <a:ext cx="1260305" cy="246221"/>
          </a:xfrm>
          <a:prstGeom prst="rect">
            <a:avLst/>
          </a:prstGeom>
          <a:noFill/>
          <a:ln w="9525">
            <a:noFill/>
          </a:ln>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Jan 22, 2026</a:t>
            </a:r>
          </a:p>
        </p:txBody>
      </p:sp>
      <p:sp>
        <p:nvSpPr>
          <p:cNvPr id="13" name="Rectangle: Rounded Corners 12">
            <a:extLst>
              <a:ext uri="{FF2B5EF4-FFF2-40B4-BE49-F238E27FC236}">
                <a16:creationId xmlns:a16="http://schemas.microsoft.com/office/drawing/2014/main" id="{1381813D-8BA7-ED65-547E-2B3E9A710DB9}"/>
              </a:ext>
            </a:extLst>
          </p:cNvPr>
          <p:cNvSpPr/>
          <p:nvPr/>
        </p:nvSpPr>
        <p:spPr>
          <a:xfrm>
            <a:off x="80718" y="4876993"/>
            <a:ext cx="3633323" cy="1403835"/>
          </a:xfrm>
          <a:prstGeom prst="roundRect">
            <a:avLst/>
          </a:prstGeom>
          <a:solidFill>
            <a:schemeClr val="bg1"/>
          </a:solidFill>
          <a:ln w="127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F6EC39-34B9-D114-2AF0-72442514CD5A}"/>
              </a:ext>
            </a:extLst>
          </p:cNvPr>
          <p:cNvSpPr txBox="1"/>
          <p:nvPr/>
        </p:nvSpPr>
        <p:spPr>
          <a:xfrm>
            <a:off x="116230" y="5385620"/>
            <a:ext cx="3633323" cy="707886"/>
          </a:xfrm>
          <a:prstGeom prst="rect">
            <a:avLst/>
          </a:prstGeom>
          <a:noFill/>
        </p:spPr>
        <p:txBody>
          <a:bodyPr wrap="square" rtlCol="0">
            <a:spAutoFit/>
          </a:bodyPr>
          <a:lstStyle/>
          <a:p>
            <a:r>
              <a:rPr lang="en-US" sz="2000" b="1">
                <a:solidFill>
                  <a:srgbClr val="1B1464"/>
                </a:solidFill>
              </a:rPr>
              <a:t>WhatsApp bans 6.8m accounts linked to scam</a:t>
            </a:r>
          </a:p>
        </p:txBody>
      </p:sp>
      <p:sp>
        <p:nvSpPr>
          <p:cNvPr id="15" name="TextBox 14">
            <a:extLst>
              <a:ext uri="{FF2B5EF4-FFF2-40B4-BE49-F238E27FC236}">
                <a16:creationId xmlns:a16="http://schemas.microsoft.com/office/drawing/2014/main" id="{E53B3D3F-C713-92B1-F596-BF9887B93FD5}"/>
              </a:ext>
            </a:extLst>
          </p:cNvPr>
          <p:cNvSpPr txBox="1"/>
          <p:nvPr/>
        </p:nvSpPr>
        <p:spPr>
          <a:xfrm>
            <a:off x="2615003" y="4939105"/>
            <a:ext cx="10990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August 5, 2024</a:t>
            </a:r>
          </a:p>
        </p:txBody>
      </p:sp>
      <p:sp>
        <p:nvSpPr>
          <p:cNvPr id="21" name="Rectangle: Rounded Corners 20">
            <a:extLst>
              <a:ext uri="{FF2B5EF4-FFF2-40B4-BE49-F238E27FC236}">
                <a16:creationId xmlns:a16="http://schemas.microsoft.com/office/drawing/2014/main" id="{D48554F3-9FEF-EE13-4D8E-BC2AB7B73BB1}"/>
              </a:ext>
            </a:extLst>
          </p:cNvPr>
          <p:cNvSpPr/>
          <p:nvPr/>
        </p:nvSpPr>
        <p:spPr>
          <a:xfrm>
            <a:off x="6318437" y="3462882"/>
            <a:ext cx="5806444" cy="1306267"/>
          </a:xfrm>
          <a:prstGeom prst="roundRect">
            <a:avLst/>
          </a:prstGeom>
          <a:solidFill>
            <a:schemeClr val="bg1"/>
          </a:solidFill>
          <a:ln w="127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32BA4652-91F8-74A5-D251-F99A8A9FED28}"/>
              </a:ext>
            </a:extLst>
          </p:cNvPr>
          <p:cNvSpPr txBox="1"/>
          <p:nvPr/>
        </p:nvSpPr>
        <p:spPr>
          <a:xfrm>
            <a:off x="10344413" y="3563685"/>
            <a:ext cx="1622461" cy="246220"/>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Open Sans" panose="020B0606030504020204" pitchFamily="34" charset="0"/>
                <a:cs typeface="Open Sans" panose="020B0606030504020204" pitchFamily="34" charset="0"/>
              </a:rPr>
              <a:t>February 12, 2025</a:t>
            </a:r>
          </a:p>
        </p:txBody>
      </p:sp>
      <p:sp>
        <p:nvSpPr>
          <p:cNvPr id="20" name="TextBox 19">
            <a:extLst>
              <a:ext uri="{FF2B5EF4-FFF2-40B4-BE49-F238E27FC236}">
                <a16:creationId xmlns:a16="http://schemas.microsoft.com/office/drawing/2014/main" id="{B038A439-1DB1-D7C0-2A87-F4F62D539FB4}"/>
              </a:ext>
            </a:extLst>
          </p:cNvPr>
          <p:cNvSpPr txBox="1">
            <a:spLocks/>
          </p:cNvSpPr>
          <p:nvPr/>
        </p:nvSpPr>
        <p:spPr>
          <a:xfrm>
            <a:off x="6516557" y="3886774"/>
            <a:ext cx="4831080" cy="769441"/>
          </a:xfrm>
          <a:prstGeom prst="rect">
            <a:avLst/>
          </a:prstGeom>
          <a:noFill/>
        </p:spPr>
        <p:txBody>
          <a:bodyPr wrap="square">
            <a:spAutoFit/>
          </a:bodyPr>
          <a:lstStyle/>
          <a:p>
            <a:r>
              <a:rPr lang="en-US" sz="2200" b="1">
                <a:solidFill>
                  <a:srgbClr val="1B1464"/>
                </a:solidFill>
              </a:rPr>
              <a:t>A Platform Problem: Hate Speech and Bots Still Thriving on X</a:t>
            </a:r>
          </a:p>
        </p:txBody>
      </p:sp>
      <p:sp>
        <p:nvSpPr>
          <p:cNvPr id="24" name="Rectangle: Rounded Corners 23">
            <a:extLst>
              <a:ext uri="{FF2B5EF4-FFF2-40B4-BE49-F238E27FC236}">
                <a16:creationId xmlns:a16="http://schemas.microsoft.com/office/drawing/2014/main" id="{49114D54-650D-1636-A829-2D698D7021EA}"/>
              </a:ext>
            </a:extLst>
          </p:cNvPr>
          <p:cNvSpPr/>
          <p:nvPr/>
        </p:nvSpPr>
        <p:spPr>
          <a:xfrm>
            <a:off x="115652" y="1941321"/>
            <a:ext cx="6121878" cy="1442717"/>
          </a:xfrm>
          <a:prstGeom prst="roundRect">
            <a:avLst/>
          </a:prstGeom>
          <a:solidFill>
            <a:schemeClr val="bg1"/>
          </a:solidFill>
          <a:ln w="127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000">
              <a:solidFill>
                <a:srgbClr val="FF0000"/>
              </a:solidFill>
              <a:latin typeface="Arial" panose="020B0604020202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4A8AB998-4CD3-1E6D-29D9-A979B7912606}"/>
              </a:ext>
            </a:extLst>
          </p:cNvPr>
          <p:cNvSpPr txBox="1"/>
          <p:nvPr/>
        </p:nvSpPr>
        <p:spPr>
          <a:xfrm>
            <a:off x="375175" y="2457662"/>
            <a:ext cx="5824891" cy="892552"/>
          </a:xfrm>
          <a:prstGeom prst="rect">
            <a:avLst/>
          </a:prstGeom>
          <a:noFill/>
        </p:spPr>
        <p:txBody>
          <a:bodyPr wrap="square">
            <a:spAutoFit/>
          </a:bodyPr>
          <a:lstStyle/>
          <a:p>
            <a:pPr fontAlgn="base"/>
            <a:r>
              <a:rPr lang="en-US" sz="2600" b="1">
                <a:solidFill>
                  <a:srgbClr val="1B1464"/>
                </a:solidFill>
              </a:rPr>
              <a:t>95 Million Bots: One in Ten Instagram Accounts Is Fake</a:t>
            </a:r>
          </a:p>
        </p:txBody>
      </p:sp>
      <p:sp>
        <p:nvSpPr>
          <p:cNvPr id="27" name="TextBox 26">
            <a:extLst>
              <a:ext uri="{FF2B5EF4-FFF2-40B4-BE49-F238E27FC236}">
                <a16:creationId xmlns:a16="http://schemas.microsoft.com/office/drawing/2014/main" id="{F01766E0-556B-76E6-BD95-2399818155C5}"/>
              </a:ext>
            </a:extLst>
          </p:cNvPr>
          <p:cNvSpPr txBox="1"/>
          <p:nvPr/>
        </p:nvSpPr>
        <p:spPr>
          <a:xfrm>
            <a:off x="5037834" y="2005333"/>
            <a:ext cx="1027472"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May 20, 2025</a:t>
            </a:r>
          </a:p>
        </p:txBody>
      </p:sp>
      <p:sp>
        <p:nvSpPr>
          <p:cNvPr id="30" name="Rectangle: Rounded Corners 29">
            <a:extLst>
              <a:ext uri="{FF2B5EF4-FFF2-40B4-BE49-F238E27FC236}">
                <a16:creationId xmlns:a16="http://schemas.microsoft.com/office/drawing/2014/main" id="{73B21A08-F0B1-8A03-D124-4F25D9732C53}"/>
              </a:ext>
            </a:extLst>
          </p:cNvPr>
          <p:cNvSpPr/>
          <p:nvPr/>
        </p:nvSpPr>
        <p:spPr>
          <a:xfrm>
            <a:off x="6318438" y="1945826"/>
            <a:ext cx="5806443" cy="1388553"/>
          </a:xfrm>
          <a:prstGeom prst="roundRect">
            <a:avLst/>
          </a:prstGeom>
          <a:solidFill>
            <a:schemeClr val="bg1"/>
          </a:solidFill>
          <a:ln w="127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endParaRPr lang="en-US" sz="2000">
              <a:solidFill>
                <a:srgbClr val="FF0000"/>
              </a:solidFill>
              <a:latin typeface="Arial" panose="020B0604020202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C8AC43E3-401E-1475-DCFF-2D6C3F7B76B8}"/>
              </a:ext>
            </a:extLst>
          </p:cNvPr>
          <p:cNvSpPr txBox="1"/>
          <p:nvPr/>
        </p:nvSpPr>
        <p:spPr>
          <a:xfrm>
            <a:off x="6346123" y="2458529"/>
            <a:ext cx="5907530" cy="830997"/>
          </a:xfrm>
          <a:prstGeom prst="rect">
            <a:avLst/>
          </a:prstGeom>
          <a:noFill/>
          <a:ln w="9525">
            <a:noFill/>
          </a:ln>
        </p:spPr>
        <p:txBody>
          <a:bodyPr wrap="square">
            <a:spAutoFit/>
          </a:bodyPr>
          <a:lstStyle/>
          <a:p>
            <a:r>
              <a:rPr lang="en-US" sz="2300" b="1">
                <a:solidFill>
                  <a:srgbClr val="1B1464"/>
                </a:solidFill>
              </a:rPr>
              <a:t>Cybercriminals have built a business on YouTube’s blind spots</a:t>
            </a:r>
          </a:p>
        </p:txBody>
      </p:sp>
      <p:sp>
        <p:nvSpPr>
          <p:cNvPr id="33" name="TextBox 32">
            <a:extLst>
              <a:ext uri="{FF2B5EF4-FFF2-40B4-BE49-F238E27FC236}">
                <a16:creationId xmlns:a16="http://schemas.microsoft.com/office/drawing/2014/main" id="{A465F68D-453F-A7CC-4F44-ADED2790F129}"/>
              </a:ext>
            </a:extLst>
          </p:cNvPr>
          <p:cNvSpPr txBox="1"/>
          <p:nvPr/>
        </p:nvSpPr>
        <p:spPr>
          <a:xfrm>
            <a:off x="10362299" y="1990509"/>
            <a:ext cx="1604575" cy="246221"/>
          </a:xfrm>
          <a:prstGeom prst="rect">
            <a:avLst/>
          </a:prstGeom>
          <a:noFill/>
          <a:ln w="95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cs typeface="Arial" panose="020B0604020202020204" pitchFamily="34" charset="0"/>
              </a:rPr>
              <a:t>November 4</a:t>
            </a: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2025</a:t>
            </a:r>
          </a:p>
        </p:txBody>
      </p:sp>
      <p:sp>
        <p:nvSpPr>
          <p:cNvPr id="35" name="Rectangle: Rounded Corners 34">
            <a:extLst>
              <a:ext uri="{FF2B5EF4-FFF2-40B4-BE49-F238E27FC236}">
                <a16:creationId xmlns:a16="http://schemas.microsoft.com/office/drawing/2014/main" id="{69FC87C2-E35B-BC66-4739-DEEA32889093}"/>
              </a:ext>
            </a:extLst>
          </p:cNvPr>
          <p:cNvSpPr/>
          <p:nvPr/>
        </p:nvSpPr>
        <p:spPr>
          <a:xfrm>
            <a:off x="3825635" y="4897652"/>
            <a:ext cx="4188393" cy="1403836"/>
          </a:xfrm>
          <a:prstGeom prst="roundRect">
            <a:avLst/>
          </a:prstGeom>
          <a:solidFill>
            <a:schemeClr val="bg1"/>
          </a:solidFill>
          <a:ln w="127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900269E3-1F27-A3D2-FD9C-6E71109C1B78}"/>
              </a:ext>
            </a:extLst>
          </p:cNvPr>
          <p:cNvSpPr txBox="1"/>
          <p:nvPr/>
        </p:nvSpPr>
        <p:spPr>
          <a:xfrm>
            <a:off x="3874553" y="5473357"/>
            <a:ext cx="4144719" cy="384721"/>
          </a:xfrm>
          <a:prstGeom prst="rect">
            <a:avLst/>
          </a:prstGeom>
          <a:noFill/>
        </p:spPr>
        <p:txBody>
          <a:bodyPr wrap="square">
            <a:spAutoFit/>
          </a:bodyPr>
          <a:lstStyle/>
          <a:p>
            <a:r>
              <a:rPr lang="en-US" sz="1900" b="1">
                <a:solidFill>
                  <a:srgbClr val="1B1464"/>
                </a:solidFill>
              </a:rPr>
              <a:t>Wikipedia Faces Flood of AI Bots That Are Eating Bandwidth, Raising Costs</a:t>
            </a:r>
          </a:p>
        </p:txBody>
      </p:sp>
      <p:sp>
        <p:nvSpPr>
          <p:cNvPr id="38" name="TextBox 37">
            <a:extLst>
              <a:ext uri="{FF2B5EF4-FFF2-40B4-BE49-F238E27FC236}">
                <a16:creationId xmlns:a16="http://schemas.microsoft.com/office/drawing/2014/main" id="{650815CA-F733-57CC-8AFF-3484E2AB59B9}"/>
              </a:ext>
            </a:extLst>
          </p:cNvPr>
          <p:cNvSpPr txBox="1"/>
          <p:nvPr/>
        </p:nvSpPr>
        <p:spPr>
          <a:xfrm>
            <a:off x="6561633" y="4934544"/>
            <a:ext cx="130470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Arial" panose="020B0604020202020204" pitchFamily="34" charset="0"/>
                <a:cs typeface="Arial" panose="020B0604020202020204" pitchFamily="34" charset="0"/>
              </a:rPr>
              <a:t>April</a:t>
            </a: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 2, 2025</a:t>
            </a:r>
          </a:p>
        </p:txBody>
      </p:sp>
      <p:sp>
        <p:nvSpPr>
          <p:cNvPr id="40" name="Rectangle: Rounded Corners 39">
            <a:extLst>
              <a:ext uri="{FF2B5EF4-FFF2-40B4-BE49-F238E27FC236}">
                <a16:creationId xmlns:a16="http://schemas.microsoft.com/office/drawing/2014/main" id="{8BBD36E0-794A-D394-2F2D-F0BC3FEDFA65}"/>
              </a:ext>
            </a:extLst>
          </p:cNvPr>
          <p:cNvSpPr/>
          <p:nvPr/>
        </p:nvSpPr>
        <p:spPr>
          <a:xfrm>
            <a:off x="8103656" y="4888676"/>
            <a:ext cx="4021226" cy="1416930"/>
          </a:xfrm>
          <a:prstGeom prst="roundRect">
            <a:avLst/>
          </a:prstGeom>
          <a:solidFill>
            <a:schemeClr val="bg1"/>
          </a:solidFill>
          <a:ln w="1270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C3E6EBD6-6033-6831-AE72-91137B3454AE}"/>
              </a:ext>
            </a:extLst>
          </p:cNvPr>
          <p:cNvSpPr txBox="1"/>
          <p:nvPr/>
        </p:nvSpPr>
        <p:spPr>
          <a:xfrm>
            <a:off x="8181918" y="5475562"/>
            <a:ext cx="3915644" cy="707886"/>
          </a:xfrm>
          <a:prstGeom prst="rect">
            <a:avLst/>
          </a:prstGeom>
          <a:noFill/>
          <a:ln w="9525">
            <a:noFill/>
          </a:ln>
        </p:spPr>
        <p:txBody>
          <a:bodyPr wrap="square">
            <a:spAutoFit/>
          </a:bodyPr>
          <a:lstStyle>
            <a:defPPr>
              <a:defRPr lang="en-US"/>
            </a:defPPr>
            <a:lvl1pPr>
              <a:defRPr sz="1400">
                <a:solidFill>
                  <a:srgbClr val="1F1A62"/>
                </a:solidFill>
                <a:latin typeface="Baskerville" panose="02020502070401020303" pitchFamily="18" charset="0"/>
                <a:ea typeface="Baskerville" panose="02020502070401020303" pitchFamily="18" charset="0"/>
                <a:cs typeface="Angsana New" panose="02020603050405020304" pitchFamily="18" charset="-34"/>
              </a:defRPr>
            </a:lvl1pPr>
          </a:lstStyle>
          <a:p>
            <a:pPr algn="l">
              <a:spcAft>
                <a:spcPts val="1875"/>
              </a:spcAft>
              <a:buNone/>
            </a:pPr>
            <a:r>
              <a:rPr lang="en-US" sz="2000" b="1" i="0">
                <a:solidFill>
                  <a:srgbClr val="1B1464"/>
                </a:solidFill>
                <a:effectLst/>
                <a:latin typeface="+mn-lt"/>
              </a:rPr>
              <a:t>How Fake Accounts and Bots Are Ruining Facebook</a:t>
            </a:r>
          </a:p>
        </p:txBody>
      </p:sp>
      <p:sp>
        <p:nvSpPr>
          <p:cNvPr id="42" name="TextBox 41">
            <a:extLst>
              <a:ext uri="{FF2B5EF4-FFF2-40B4-BE49-F238E27FC236}">
                <a16:creationId xmlns:a16="http://schemas.microsoft.com/office/drawing/2014/main" id="{30305C30-F179-353C-D983-97A8B28870B4}"/>
              </a:ext>
            </a:extLst>
          </p:cNvPr>
          <p:cNvSpPr txBox="1"/>
          <p:nvPr/>
        </p:nvSpPr>
        <p:spPr>
          <a:xfrm>
            <a:off x="10803800" y="4919500"/>
            <a:ext cx="1163074" cy="246221"/>
          </a:xfrm>
          <a:prstGeom prst="rect">
            <a:avLst/>
          </a:prstGeom>
          <a:noFill/>
          <a:ln w="952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Arial" panose="020B0604020202020204" pitchFamily="34" charset="0"/>
                <a:ea typeface="+mn-ea"/>
                <a:cs typeface="Arial" panose="020B0604020202020204" pitchFamily="34" charset="0"/>
              </a:rPr>
              <a:t>May 28, 2024</a:t>
            </a:r>
          </a:p>
        </p:txBody>
      </p:sp>
      <p:pic>
        <p:nvPicPr>
          <p:cNvPr id="51" name="Picture 4" descr="Press Coverage &amp; News | Nightfall AI">
            <a:extLst>
              <a:ext uri="{FF2B5EF4-FFF2-40B4-BE49-F238E27FC236}">
                <a16:creationId xmlns:a16="http://schemas.microsoft.com/office/drawing/2014/main" id="{7AEF46BE-366A-9921-DA46-396D694CF76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22491" y="2095161"/>
            <a:ext cx="1175587" cy="23746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About BASIC thinking International - BASIC thinking International">
            <a:extLst>
              <a:ext uri="{FF2B5EF4-FFF2-40B4-BE49-F238E27FC236}">
                <a16:creationId xmlns:a16="http://schemas.microsoft.com/office/drawing/2014/main" id="{FA786BEB-C821-6FB7-6327-C3234631BCD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438390" y="2019953"/>
            <a:ext cx="634514" cy="4244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Welcome to Andrews &amp; Associates, IT Solutions in Amarillo!">
            <a:extLst>
              <a:ext uri="{FF2B5EF4-FFF2-40B4-BE49-F238E27FC236}">
                <a16:creationId xmlns:a16="http://schemas.microsoft.com/office/drawing/2014/main" id="{FC5EF86C-D135-F2DD-45B5-068250A804E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57369" y="4968067"/>
            <a:ext cx="822001" cy="4173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USC Viterbi School of Engineering - Alchetron, the free social encyclopedia">
            <a:extLst>
              <a:ext uri="{FF2B5EF4-FFF2-40B4-BE49-F238E27FC236}">
                <a16:creationId xmlns:a16="http://schemas.microsoft.com/office/drawing/2014/main" id="{32374E22-EF40-188C-31AF-D2EE72E030C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64379" y="3532005"/>
            <a:ext cx="1135071" cy="39727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Vanguard Logo, symbol, meaning, history, PNG, brand">
            <a:extLst>
              <a:ext uri="{FF2B5EF4-FFF2-40B4-BE49-F238E27FC236}">
                <a16:creationId xmlns:a16="http://schemas.microsoft.com/office/drawing/2014/main" id="{890B88FA-A72E-7DBB-0837-B6A65FFAD5E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47656" y="4862235"/>
            <a:ext cx="1134142" cy="63795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A56D49C8-C857-5B3B-CB16-B99E7280E565}"/>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The persistent proliferation of bots is a problem across nearly every major digital platform including Instagram, WhatsApp, YouTube and Wikipedia</a:t>
            </a:r>
          </a:p>
        </p:txBody>
      </p:sp>
      <p:sp>
        <p:nvSpPr>
          <p:cNvPr id="5" name="TextBox 4">
            <a:extLst>
              <a:ext uri="{FF2B5EF4-FFF2-40B4-BE49-F238E27FC236}">
                <a16:creationId xmlns:a16="http://schemas.microsoft.com/office/drawing/2014/main" id="{5C06C48F-C5E1-CD5A-6F4D-DCF25A95B28B}"/>
              </a:ext>
            </a:extLst>
          </p:cNvPr>
          <p:cNvSpPr txBox="1">
            <a:spLocks/>
          </p:cNvSpPr>
          <p:nvPr/>
        </p:nvSpPr>
        <p:spPr>
          <a:xfrm>
            <a:off x="399883" y="3922431"/>
            <a:ext cx="5564402" cy="769441"/>
          </a:xfrm>
          <a:prstGeom prst="rect">
            <a:avLst/>
          </a:prstGeom>
          <a:noFill/>
        </p:spPr>
        <p:txBody>
          <a:bodyPr wrap="square">
            <a:spAutoFit/>
          </a:bodyPr>
          <a:lstStyle/>
          <a:p>
            <a:pPr fontAlgn="base"/>
            <a:r>
              <a:rPr lang="en-US" sz="2200" b="1">
                <a:solidFill>
                  <a:srgbClr val="1B1464"/>
                </a:solidFill>
              </a:rPr>
              <a:t>Experts warn of threat to democracy from</a:t>
            </a:r>
            <a:br>
              <a:rPr lang="en-US" sz="2200" b="1">
                <a:solidFill>
                  <a:srgbClr val="1B1464"/>
                </a:solidFill>
              </a:rPr>
            </a:br>
            <a:r>
              <a:rPr lang="en-US" sz="2200" b="1">
                <a:solidFill>
                  <a:srgbClr val="1B1464"/>
                </a:solidFill>
              </a:rPr>
              <a:t>‘AI bot swarms’ infesting social media</a:t>
            </a:r>
          </a:p>
        </p:txBody>
      </p:sp>
      <p:pic>
        <p:nvPicPr>
          <p:cNvPr id="1026" name="Picture 2" descr="The Guardian Logo and symbol, meaning, history, PNG">
            <a:extLst>
              <a:ext uri="{FF2B5EF4-FFF2-40B4-BE49-F238E27FC236}">
                <a16:creationId xmlns:a16="http://schemas.microsoft.com/office/drawing/2014/main" id="{0EF914F3-8F2E-00C2-DAB4-17AA68808D8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1186" t="25536" r="11130" b="26856"/>
          <a:stretch>
            <a:fillRect/>
          </a:stretch>
        </p:blipFill>
        <p:spPr bwMode="auto">
          <a:xfrm>
            <a:off x="423209" y="3587557"/>
            <a:ext cx="958589" cy="330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5CD6855-19A2-8ABF-4E18-F66C23A1C8C5}"/>
              </a:ext>
            </a:extLst>
          </p:cNvPr>
          <p:cNvCxnSpPr>
            <a:cxnSpLocks/>
          </p:cNvCxnSpPr>
          <p:nvPr/>
        </p:nvCxnSpPr>
        <p:spPr>
          <a:xfrm>
            <a:off x="2694039" y="2891704"/>
            <a:ext cx="2914230"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F0BEEA-7A28-BD68-2B4B-F2EBAAA29729}"/>
              </a:ext>
            </a:extLst>
          </p:cNvPr>
          <p:cNvCxnSpPr>
            <a:cxnSpLocks/>
          </p:cNvCxnSpPr>
          <p:nvPr/>
        </p:nvCxnSpPr>
        <p:spPr>
          <a:xfrm>
            <a:off x="6473290" y="3206941"/>
            <a:ext cx="2644310"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0C56BA-87B1-7D98-2021-B4C6ABA737EE}"/>
              </a:ext>
            </a:extLst>
          </p:cNvPr>
          <p:cNvCxnSpPr>
            <a:cxnSpLocks/>
          </p:cNvCxnSpPr>
          <p:nvPr/>
        </p:nvCxnSpPr>
        <p:spPr>
          <a:xfrm>
            <a:off x="8834592" y="5839186"/>
            <a:ext cx="2859933"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C3031B7-16E0-B956-4C07-14290180F92F}"/>
              </a:ext>
            </a:extLst>
          </p:cNvPr>
          <p:cNvCxnSpPr>
            <a:cxnSpLocks/>
          </p:cNvCxnSpPr>
          <p:nvPr/>
        </p:nvCxnSpPr>
        <p:spPr>
          <a:xfrm>
            <a:off x="8295053" y="6139056"/>
            <a:ext cx="1817169"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99F6754-888E-D727-7D55-244EE0EFB401}"/>
              </a:ext>
            </a:extLst>
          </p:cNvPr>
          <p:cNvCxnSpPr>
            <a:cxnSpLocks/>
          </p:cNvCxnSpPr>
          <p:nvPr/>
        </p:nvCxnSpPr>
        <p:spPr>
          <a:xfrm>
            <a:off x="503714" y="4656215"/>
            <a:ext cx="4341869"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A9A0E43-FDBA-9E73-A0DB-EA144711A02D}"/>
              </a:ext>
            </a:extLst>
          </p:cNvPr>
          <p:cNvCxnSpPr>
            <a:cxnSpLocks/>
          </p:cNvCxnSpPr>
          <p:nvPr/>
        </p:nvCxnSpPr>
        <p:spPr>
          <a:xfrm>
            <a:off x="224796" y="5736781"/>
            <a:ext cx="3255199"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C0E85A-C803-EAD2-DE39-594F8A0A1FB7}"/>
              </a:ext>
            </a:extLst>
          </p:cNvPr>
          <p:cNvCxnSpPr>
            <a:cxnSpLocks/>
          </p:cNvCxnSpPr>
          <p:nvPr/>
        </p:nvCxnSpPr>
        <p:spPr>
          <a:xfrm>
            <a:off x="3966564" y="5822074"/>
            <a:ext cx="3281140"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9D192BB-FBC4-4EEF-B151-8F4D3B1B44EA}"/>
              </a:ext>
            </a:extLst>
          </p:cNvPr>
          <p:cNvCxnSpPr>
            <a:cxnSpLocks/>
          </p:cNvCxnSpPr>
          <p:nvPr/>
        </p:nvCxnSpPr>
        <p:spPr>
          <a:xfrm>
            <a:off x="6561633" y="4632647"/>
            <a:ext cx="2632639"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3074" name="Picture 2" descr="Microsoft Commits to Expanding Repair Options for Its Devices — As You Sow">
            <a:extLst>
              <a:ext uri="{FF2B5EF4-FFF2-40B4-BE49-F238E27FC236}">
                <a16:creationId xmlns:a16="http://schemas.microsoft.com/office/drawing/2014/main" id="{A3237A15-4F1F-FCF5-DC48-5B43A9AA9E7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937531" y="4955086"/>
            <a:ext cx="1508389" cy="357556"/>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D782930B-C91D-33AB-AB17-2B2FA73BE32A}"/>
              </a:ext>
            </a:extLst>
          </p:cNvPr>
          <p:cNvCxnSpPr>
            <a:cxnSpLocks/>
          </p:cNvCxnSpPr>
          <p:nvPr/>
        </p:nvCxnSpPr>
        <p:spPr>
          <a:xfrm>
            <a:off x="416033" y="3300621"/>
            <a:ext cx="2361702" cy="0"/>
          </a:xfrm>
          <a:prstGeom prst="line">
            <a:avLst/>
          </a:prstGeom>
          <a:ln w="57150">
            <a:solidFill>
              <a:srgbClr val="ED3C8D"/>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D718465-5FB1-48B6-7D86-7591E2776F9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 name="Slide Number Placeholder 5">
            <a:extLst>
              <a:ext uri="{FF2B5EF4-FFF2-40B4-BE49-F238E27FC236}">
                <a16:creationId xmlns:a16="http://schemas.microsoft.com/office/drawing/2014/main" id="{8ABE7B1E-AF35-5A2E-6678-4A718F11869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B9289884-C620-6745-BD57-FE56602A132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617409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B75AF-65C8-4C01-EB37-8A8FA684B60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DADFDD1-D167-473E-3E9D-4558A032F3CD}"/>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A80FB773-5BB3-D4B1-7ED8-C1767EE16F23}"/>
              </a:ext>
            </a:extLst>
          </p:cNvPr>
          <p:cNvSpPr txBox="1"/>
          <p:nvPr/>
        </p:nvSpPr>
        <p:spPr>
          <a:xfrm>
            <a:off x="503714" y="6189435"/>
            <a:ext cx="11708791" cy="323165"/>
          </a:xfrm>
          <a:prstGeom prst="rect">
            <a:avLst/>
          </a:prstGeom>
          <a:noFill/>
        </p:spPr>
        <p:txBody>
          <a:bodyPr wrap="square" rtlCol="0">
            <a:spAutoFit/>
          </a:bodyPr>
          <a:lstStyle/>
          <a:p>
            <a:pPr lvl="0">
              <a:defRPr/>
            </a:pPr>
            <a:r>
              <a:rPr kumimoji="0" lang="en-US" sz="75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Source: </a:t>
            </a:r>
            <a:r>
              <a:rPr lang="en-US" sz="750">
                <a:solidFill>
                  <a:srgbClr val="002060"/>
                </a:solidFill>
                <a:latin typeface="Arial" panose="020B0604020202020204" pitchFamily="34" charset="0"/>
                <a:cs typeface="Arial" panose="020B0604020202020204" pitchFamily="34" charset="0"/>
              </a:rPr>
              <a:t>VAB analysis of Meta Transparency Center, Fake Accounts – Facebook, Accounts Actioned, as of 5/15/25.</a:t>
            </a:r>
            <a:r>
              <a:rPr kumimoji="0" lang="en-US" sz="75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*VAB analysis of United Nations, Department of Economic and Social Affairs, Population Division (2024), World Population Prospects: The 2024 Revision, custom data acquired via UN Data Portal – Population Division website. ‘Accounts Actioned’ refers to fake accounts banned.</a:t>
            </a:r>
            <a:r>
              <a:rPr lang="en-US" sz="750">
                <a:solidFill>
                  <a:srgbClr val="ED3C8D"/>
                </a:solidFill>
                <a:latin typeface="Arial" panose="020B0604020202020204" pitchFamily="34" charset="0"/>
                <a:cs typeface="Arial" panose="020B0604020202020204" pitchFamily="34" charset="0"/>
              </a:rPr>
              <a:t> To learn more about fake accounts, </a:t>
            </a:r>
            <a:r>
              <a:rPr lang="en-US" sz="750" b="1" u="sng">
                <a:solidFill>
                  <a:srgbClr val="ED3C8D"/>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click here to download ‘How Many Fake Accounts Does Facebook Remove Each Year?’</a:t>
            </a:r>
            <a:r>
              <a:rPr lang="en-US" sz="750">
                <a:solidFill>
                  <a:srgbClr val="ED3C8D"/>
                </a:solidFill>
                <a:latin typeface="Arial" panose="020B0604020202020204" pitchFamily="34" charset="0"/>
                <a:cs typeface="Arial" panose="020B0604020202020204" pitchFamily="34" charset="0"/>
              </a:rPr>
              <a:t>.</a:t>
            </a:r>
            <a:endParaRPr kumimoji="0" lang="fr-FR" sz="750" b="1" i="1"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FA1A040C-4DE1-700F-0AA0-B80984E071A5}"/>
              </a:ext>
            </a:extLst>
          </p:cNvPr>
          <p:cNvSpPr/>
          <p:nvPr/>
        </p:nvSpPr>
        <p:spPr>
          <a:xfrm>
            <a:off x="0" y="0"/>
            <a:ext cx="2842260" cy="338671"/>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Arial" panose="020B0604020202020204" pitchFamily="34" charset="0"/>
                <a:cs typeface="Arial" panose="020B0604020202020204" pitchFamily="34" charset="0"/>
              </a:rPr>
              <a:t>Fake Accounts on Social Media</a:t>
            </a:r>
          </a:p>
        </p:txBody>
      </p:sp>
      <p:sp>
        <p:nvSpPr>
          <p:cNvPr id="52" name="TextBox 51">
            <a:extLst>
              <a:ext uri="{FF2B5EF4-FFF2-40B4-BE49-F238E27FC236}">
                <a16:creationId xmlns:a16="http://schemas.microsoft.com/office/drawing/2014/main" id="{90A41882-4505-B31F-0C25-3115AE7EE6EE}"/>
              </a:ext>
            </a:extLst>
          </p:cNvPr>
          <p:cNvSpPr txBox="1"/>
          <p:nvPr/>
        </p:nvSpPr>
        <p:spPr>
          <a:xfrm>
            <a:off x="10760" y="1848382"/>
            <a:ext cx="121704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Banned Fake Facebook Accounts</a:t>
            </a:r>
            <a:r>
              <a:rPr lang="en-US" sz="1600" b="1" u="sng">
                <a:solidFill>
                  <a:srgbClr val="1B1464"/>
                </a:solidFill>
                <a:latin typeface="Arial" panose="020B0604020202020204" pitchFamily="34" charset="0"/>
              </a:rPr>
              <a:t>’ </a:t>
            </a:r>
            <a:r>
              <a:rPr kumimoji="0" lang="en-US" sz="1600" b="1" i="0" u="sng" strike="noStrike" kern="1200" cap="none" spc="0" normalizeH="0" baseline="0" noProof="0">
                <a:ln>
                  <a:noFill/>
                </a:ln>
                <a:solidFill>
                  <a:srgbClr val="1B1464"/>
                </a:solidFill>
                <a:effectLst/>
                <a:uLnTx/>
                <a:uFillTx/>
                <a:latin typeface="Arial" panose="020B0604020202020204" pitchFamily="34" charset="0"/>
                <a:ea typeface="+mn-ea"/>
                <a:cs typeface="+mn-cs"/>
              </a:rPr>
              <a:t>Share of Global Population</a:t>
            </a:r>
            <a:endParaRPr kumimoji="0" lang="en-US" sz="1600" b="0" i="0" u="none" strike="noStrike" kern="1200" cap="none" spc="0" normalizeH="0" baseline="0" noProof="0">
              <a:ln>
                <a:noFill/>
              </a:ln>
              <a:solidFill>
                <a:srgbClr val="1B1464"/>
              </a:solidFill>
              <a:effectLst/>
              <a:uLnTx/>
              <a:uFillTx/>
              <a:latin typeface="Arial" panose="020B0604020202020204" pitchFamily="34" charset="0"/>
              <a:ea typeface="+mn-ea"/>
              <a:cs typeface="+mn-cs"/>
            </a:endParaRPr>
          </a:p>
        </p:txBody>
      </p:sp>
      <p:sp>
        <p:nvSpPr>
          <p:cNvPr id="53" name="TextBox 52">
            <a:extLst>
              <a:ext uri="{FF2B5EF4-FFF2-40B4-BE49-F238E27FC236}">
                <a16:creationId xmlns:a16="http://schemas.microsoft.com/office/drawing/2014/main" id="{0CF1FC6A-3B76-C342-AAA8-F5856CA65291}"/>
              </a:ext>
            </a:extLst>
          </p:cNvPr>
          <p:cNvSpPr txBox="1"/>
          <p:nvPr/>
        </p:nvSpPr>
        <p:spPr>
          <a:xfrm>
            <a:off x="2724837" y="2385891"/>
            <a:ext cx="1003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Arial" panose="020B0604020202020204" pitchFamily="34" charset="0"/>
                <a:ea typeface="+mn-ea"/>
                <a:cs typeface="+mn-cs"/>
              </a:rPr>
              <a:t>2018</a:t>
            </a:r>
          </a:p>
        </p:txBody>
      </p:sp>
      <p:sp>
        <p:nvSpPr>
          <p:cNvPr id="54" name="TextBox 53">
            <a:extLst>
              <a:ext uri="{FF2B5EF4-FFF2-40B4-BE49-F238E27FC236}">
                <a16:creationId xmlns:a16="http://schemas.microsoft.com/office/drawing/2014/main" id="{83171CAC-50A7-9324-49A0-5B54A4CDBD04}"/>
              </a:ext>
            </a:extLst>
          </p:cNvPr>
          <p:cNvSpPr txBox="1"/>
          <p:nvPr/>
        </p:nvSpPr>
        <p:spPr>
          <a:xfrm>
            <a:off x="213360" y="2988668"/>
            <a:ext cx="2324101" cy="584775"/>
          </a:xfrm>
          <a:prstGeom prst="rect">
            <a:avLst/>
          </a:prstGeom>
          <a:noFill/>
        </p:spPr>
        <p:txBody>
          <a:bodyPr wrap="square" rtlCol="0">
            <a:spAutoFit/>
          </a:bodyPr>
          <a:lstStyle/>
          <a:p>
            <a:pPr lvl="0" algn="r">
              <a:defRPr/>
            </a:pPr>
            <a:r>
              <a:rPr lang="en-US" sz="1600" b="1">
                <a:solidFill>
                  <a:srgbClr val="1F1A62"/>
                </a:solidFill>
                <a:latin typeface="Arial" panose="020B0604020202020204" pitchFamily="34" charset="0"/>
              </a:rPr>
              <a:t>Fake Accounts Banned by Facebook</a:t>
            </a:r>
          </a:p>
        </p:txBody>
      </p:sp>
      <p:sp>
        <p:nvSpPr>
          <p:cNvPr id="55" name="TextBox 54">
            <a:extLst>
              <a:ext uri="{FF2B5EF4-FFF2-40B4-BE49-F238E27FC236}">
                <a16:creationId xmlns:a16="http://schemas.microsoft.com/office/drawing/2014/main" id="{7E691B86-A243-E583-6035-ED6C0A61E1CF}"/>
              </a:ext>
            </a:extLst>
          </p:cNvPr>
          <p:cNvSpPr txBox="1"/>
          <p:nvPr/>
        </p:nvSpPr>
        <p:spPr>
          <a:xfrm>
            <a:off x="10760" y="4148720"/>
            <a:ext cx="252669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Arial" panose="020B0604020202020204" pitchFamily="34" charset="0"/>
                <a:ea typeface="+mn-ea"/>
                <a:cs typeface="+mn-cs"/>
              </a:rPr>
              <a:t>Global Population*</a:t>
            </a:r>
          </a:p>
        </p:txBody>
      </p:sp>
      <p:sp>
        <p:nvSpPr>
          <p:cNvPr id="56" name="TextBox 55">
            <a:extLst>
              <a:ext uri="{FF2B5EF4-FFF2-40B4-BE49-F238E27FC236}">
                <a16:creationId xmlns:a16="http://schemas.microsoft.com/office/drawing/2014/main" id="{03B4F9C9-EF90-D441-ADF8-950EFAB3CA31}"/>
              </a:ext>
            </a:extLst>
          </p:cNvPr>
          <p:cNvSpPr txBox="1"/>
          <p:nvPr/>
        </p:nvSpPr>
        <p:spPr>
          <a:xfrm>
            <a:off x="10760" y="4990465"/>
            <a:ext cx="252669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a:solidFill>
                  <a:srgbClr val="1F1A62"/>
                </a:solidFill>
                <a:latin typeface="Arial" panose="020B0604020202020204" pitchFamily="34" charset="0"/>
              </a:rPr>
              <a:t>Fake Accounts Banned % Share of Global Population</a:t>
            </a:r>
            <a:endParaRPr kumimoji="0" lang="en-US" sz="1200" b="0" i="1" u="none" strike="noStrike" kern="1200" cap="none" spc="0" normalizeH="0" baseline="0" noProof="0">
              <a:ln>
                <a:noFill/>
              </a:ln>
              <a:solidFill>
                <a:srgbClr val="1F1A62"/>
              </a:solidFill>
              <a:effectLst/>
              <a:uLnTx/>
              <a:uFillTx/>
              <a:latin typeface="Arial" panose="020B0604020202020204" pitchFamily="34" charset="0"/>
              <a:ea typeface="+mn-ea"/>
              <a:cs typeface="+mn-cs"/>
            </a:endParaRPr>
          </a:p>
        </p:txBody>
      </p:sp>
      <p:cxnSp>
        <p:nvCxnSpPr>
          <p:cNvPr id="57" name="Straight Connector 56">
            <a:extLst>
              <a:ext uri="{FF2B5EF4-FFF2-40B4-BE49-F238E27FC236}">
                <a16:creationId xmlns:a16="http://schemas.microsoft.com/office/drawing/2014/main" id="{11436467-A197-6FC8-77AD-5C8282C1854E}"/>
              </a:ext>
            </a:extLst>
          </p:cNvPr>
          <p:cNvCxnSpPr>
            <a:cxnSpLocks/>
          </p:cNvCxnSpPr>
          <p:nvPr/>
        </p:nvCxnSpPr>
        <p:spPr>
          <a:xfrm>
            <a:off x="407670" y="3800760"/>
            <a:ext cx="11445240" cy="0"/>
          </a:xfrm>
          <a:prstGeom prst="line">
            <a:avLst/>
          </a:prstGeom>
          <a:ln w="19050">
            <a:solidFill>
              <a:srgbClr val="1F1A62"/>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2575E30-A878-8A39-4DC2-31721BDA03F7}"/>
              </a:ext>
            </a:extLst>
          </p:cNvPr>
          <p:cNvCxnSpPr>
            <a:cxnSpLocks/>
          </p:cNvCxnSpPr>
          <p:nvPr/>
        </p:nvCxnSpPr>
        <p:spPr>
          <a:xfrm>
            <a:off x="3881326" y="2434151"/>
            <a:ext cx="0" cy="3423910"/>
          </a:xfrm>
          <a:prstGeom prst="line">
            <a:avLst/>
          </a:prstGeom>
          <a:ln w="19050">
            <a:solidFill>
              <a:srgbClr val="1F1A62"/>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45EABDC-7E09-AA5A-D812-769993D76350}"/>
              </a:ext>
            </a:extLst>
          </p:cNvPr>
          <p:cNvCxnSpPr>
            <a:cxnSpLocks/>
          </p:cNvCxnSpPr>
          <p:nvPr/>
        </p:nvCxnSpPr>
        <p:spPr>
          <a:xfrm>
            <a:off x="407670" y="4804440"/>
            <a:ext cx="11445240" cy="0"/>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06C66966-3253-C9F9-2AA5-80A691AD9739}"/>
              </a:ext>
            </a:extLst>
          </p:cNvPr>
          <p:cNvSpPr/>
          <p:nvPr/>
        </p:nvSpPr>
        <p:spPr>
          <a:xfrm>
            <a:off x="2724835" y="2931575"/>
            <a:ext cx="1003836" cy="689727"/>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BFF2"/>
                </a:solidFill>
                <a:latin typeface="Arial" panose="020B0604020202020204" pitchFamily="34" charset="0"/>
              </a:rPr>
              <a:t>3.34</a:t>
            </a:r>
            <a:r>
              <a:rPr kumimoji="0" lang="en-US" sz="1800" b="1" i="0" u="none" strike="noStrike" kern="1200" cap="none" spc="0" normalizeH="0" baseline="0" noProof="0">
                <a:ln>
                  <a:noFill/>
                </a:ln>
                <a:solidFill>
                  <a:srgbClr val="00BFF2"/>
                </a:solidFill>
                <a:effectLst/>
                <a:uLnTx/>
                <a:uFillTx/>
                <a:latin typeface="Arial" panose="020B0604020202020204" pitchFamily="34" charset="0"/>
                <a:ea typeface="+mn-ea"/>
                <a:cs typeface="+mn-cs"/>
              </a:rPr>
              <a:t>B</a:t>
            </a:r>
          </a:p>
        </p:txBody>
      </p:sp>
      <p:sp>
        <p:nvSpPr>
          <p:cNvPr id="61" name="Rectangle 60">
            <a:extLst>
              <a:ext uri="{FF2B5EF4-FFF2-40B4-BE49-F238E27FC236}">
                <a16:creationId xmlns:a16="http://schemas.microsoft.com/office/drawing/2014/main" id="{39A78A55-BB53-D923-975C-56D15ADB0093}"/>
              </a:ext>
            </a:extLst>
          </p:cNvPr>
          <p:cNvSpPr/>
          <p:nvPr/>
        </p:nvSpPr>
        <p:spPr>
          <a:xfrm>
            <a:off x="2666371" y="4949535"/>
            <a:ext cx="1120765" cy="912856"/>
          </a:xfrm>
          <a:prstGeom prst="rect">
            <a:avLst/>
          </a:prstGeom>
          <a:solidFill>
            <a:srgbClr val="00BFF2"/>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43%</a:t>
            </a:r>
          </a:p>
        </p:txBody>
      </p:sp>
      <p:sp>
        <p:nvSpPr>
          <p:cNvPr id="62" name="Rectangle 61">
            <a:extLst>
              <a:ext uri="{FF2B5EF4-FFF2-40B4-BE49-F238E27FC236}">
                <a16:creationId xmlns:a16="http://schemas.microsoft.com/office/drawing/2014/main" id="{F63C66EF-75ED-E494-2493-AA4C01145F32}"/>
              </a:ext>
            </a:extLst>
          </p:cNvPr>
          <p:cNvSpPr/>
          <p:nvPr/>
        </p:nvSpPr>
        <p:spPr>
          <a:xfrm>
            <a:off x="2724835" y="3957636"/>
            <a:ext cx="1003836" cy="689727"/>
          </a:xfrm>
          <a:prstGeom prst="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7.73B</a:t>
            </a:r>
          </a:p>
        </p:txBody>
      </p:sp>
      <p:sp>
        <p:nvSpPr>
          <p:cNvPr id="63" name="TextBox 62">
            <a:extLst>
              <a:ext uri="{FF2B5EF4-FFF2-40B4-BE49-F238E27FC236}">
                <a16:creationId xmlns:a16="http://schemas.microsoft.com/office/drawing/2014/main" id="{A64764EC-4E94-0609-90C7-89BE155694A3}"/>
              </a:ext>
            </a:extLst>
          </p:cNvPr>
          <p:cNvSpPr txBox="1"/>
          <p:nvPr/>
        </p:nvSpPr>
        <p:spPr>
          <a:xfrm>
            <a:off x="4043487" y="2385891"/>
            <a:ext cx="1003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Arial" panose="020B0604020202020204" pitchFamily="34" charset="0"/>
                <a:ea typeface="+mn-ea"/>
                <a:cs typeface="+mn-cs"/>
              </a:rPr>
              <a:t>2019</a:t>
            </a:r>
          </a:p>
        </p:txBody>
      </p:sp>
      <p:cxnSp>
        <p:nvCxnSpPr>
          <p:cNvPr id="64" name="Straight Connector 63">
            <a:extLst>
              <a:ext uri="{FF2B5EF4-FFF2-40B4-BE49-F238E27FC236}">
                <a16:creationId xmlns:a16="http://schemas.microsoft.com/office/drawing/2014/main" id="{47CC3D03-1BED-3692-B1E0-52C034EF40D5}"/>
              </a:ext>
            </a:extLst>
          </p:cNvPr>
          <p:cNvCxnSpPr>
            <a:cxnSpLocks/>
          </p:cNvCxnSpPr>
          <p:nvPr/>
        </p:nvCxnSpPr>
        <p:spPr>
          <a:xfrm>
            <a:off x="5199976" y="2434151"/>
            <a:ext cx="0" cy="3423910"/>
          </a:xfrm>
          <a:prstGeom prst="line">
            <a:avLst/>
          </a:prstGeom>
          <a:ln w="19050">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7A1EFEFF-AF20-9B6F-5512-A7CF635734E9}"/>
              </a:ext>
            </a:extLst>
          </p:cNvPr>
          <p:cNvSpPr/>
          <p:nvPr/>
        </p:nvSpPr>
        <p:spPr>
          <a:xfrm>
            <a:off x="4043485" y="2931575"/>
            <a:ext cx="1003836" cy="689727"/>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BFF2"/>
                </a:solidFill>
                <a:latin typeface="Arial" panose="020B0604020202020204" pitchFamily="34" charset="0"/>
              </a:rPr>
              <a:t>6.50</a:t>
            </a:r>
            <a:r>
              <a:rPr kumimoji="0" lang="en-US" sz="1800" b="1" i="0" u="none" strike="noStrike" kern="1200" cap="none" spc="0" normalizeH="0" baseline="0" noProof="0">
                <a:ln>
                  <a:noFill/>
                </a:ln>
                <a:solidFill>
                  <a:srgbClr val="00BFF2"/>
                </a:solidFill>
                <a:effectLst/>
                <a:uLnTx/>
                <a:uFillTx/>
                <a:latin typeface="Arial" panose="020B0604020202020204" pitchFamily="34" charset="0"/>
                <a:ea typeface="+mn-ea"/>
                <a:cs typeface="+mn-cs"/>
              </a:rPr>
              <a:t>B</a:t>
            </a:r>
          </a:p>
        </p:txBody>
      </p:sp>
      <p:sp>
        <p:nvSpPr>
          <p:cNvPr id="66" name="Rectangle 65">
            <a:extLst>
              <a:ext uri="{FF2B5EF4-FFF2-40B4-BE49-F238E27FC236}">
                <a16:creationId xmlns:a16="http://schemas.microsoft.com/office/drawing/2014/main" id="{0BE03305-9965-81BD-03D5-91C17C20BA14}"/>
              </a:ext>
            </a:extLst>
          </p:cNvPr>
          <p:cNvSpPr/>
          <p:nvPr/>
        </p:nvSpPr>
        <p:spPr>
          <a:xfrm>
            <a:off x="3985021" y="4949535"/>
            <a:ext cx="1120765" cy="912856"/>
          </a:xfrm>
          <a:prstGeom prst="rect">
            <a:avLst/>
          </a:prstGeom>
          <a:solidFill>
            <a:srgbClr val="00BFF2"/>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83%</a:t>
            </a:r>
          </a:p>
        </p:txBody>
      </p:sp>
      <p:sp>
        <p:nvSpPr>
          <p:cNvPr id="67" name="Rectangle 66">
            <a:extLst>
              <a:ext uri="{FF2B5EF4-FFF2-40B4-BE49-F238E27FC236}">
                <a16:creationId xmlns:a16="http://schemas.microsoft.com/office/drawing/2014/main" id="{B58472EA-6429-3FC7-E38A-08AA13959A39}"/>
              </a:ext>
            </a:extLst>
          </p:cNvPr>
          <p:cNvSpPr/>
          <p:nvPr/>
        </p:nvSpPr>
        <p:spPr>
          <a:xfrm>
            <a:off x="4043485" y="3957636"/>
            <a:ext cx="1003836" cy="689727"/>
          </a:xfrm>
          <a:prstGeom prst="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7.81B</a:t>
            </a:r>
          </a:p>
        </p:txBody>
      </p:sp>
      <p:sp>
        <p:nvSpPr>
          <p:cNvPr id="68" name="TextBox 67">
            <a:extLst>
              <a:ext uri="{FF2B5EF4-FFF2-40B4-BE49-F238E27FC236}">
                <a16:creationId xmlns:a16="http://schemas.microsoft.com/office/drawing/2014/main" id="{9F4D9EE7-F3E5-0ED3-EF55-3DAD7643556C}"/>
              </a:ext>
            </a:extLst>
          </p:cNvPr>
          <p:cNvSpPr txBox="1"/>
          <p:nvPr/>
        </p:nvSpPr>
        <p:spPr>
          <a:xfrm>
            <a:off x="5356890" y="2385891"/>
            <a:ext cx="1003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Arial" panose="020B0604020202020204" pitchFamily="34" charset="0"/>
                <a:ea typeface="+mn-ea"/>
                <a:cs typeface="+mn-cs"/>
              </a:rPr>
              <a:t>2020</a:t>
            </a:r>
          </a:p>
        </p:txBody>
      </p:sp>
      <p:cxnSp>
        <p:nvCxnSpPr>
          <p:cNvPr id="69" name="Straight Connector 68">
            <a:extLst>
              <a:ext uri="{FF2B5EF4-FFF2-40B4-BE49-F238E27FC236}">
                <a16:creationId xmlns:a16="http://schemas.microsoft.com/office/drawing/2014/main" id="{D4C38D7A-7025-F2C3-C389-719A0DF913F2}"/>
              </a:ext>
            </a:extLst>
          </p:cNvPr>
          <p:cNvCxnSpPr>
            <a:cxnSpLocks/>
          </p:cNvCxnSpPr>
          <p:nvPr/>
        </p:nvCxnSpPr>
        <p:spPr>
          <a:xfrm>
            <a:off x="6513379" y="2434151"/>
            <a:ext cx="0" cy="3423910"/>
          </a:xfrm>
          <a:prstGeom prst="line">
            <a:avLst/>
          </a:prstGeom>
          <a:ln w="19050">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7F07E519-3E4D-DD55-CAF6-349B15FFA37A}"/>
              </a:ext>
            </a:extLst>
          </p:cNvPr>
          <p:cNvSpPr/>
          <p:nvPr/>
        </p:nvSpPr>
        <p:spPr>
          <a:xfrm>
            <a:off x="5356888" y="2931575"/>
            <a:ext cx="1003836" cy="689727"/>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Arial" panose="020B0604020202020204" pitchFamily="34" charset="0"/>
                <a:ea typeface="+mn-ea"/>
                <a:cs typeface="+mn-cs"/>
              </a:rPr>
              <a:t>5.80B</a:t>
            </a:r>
          </a:p>
        </p:txBody>
      </p:sp>
      <p:sp>
        <p:nvSpPr>
          <p:cNvPr id="71" name="Rectangle 70">
            <a:extLst>
              <a:ext uri="{FF2B5EF4-FFF2-40B4-BE49-F238E27FC236}">
                <a16:creationId xmlns:a16="http://schemas.microsoft.com/office/drawing/2014/main" id="{511B9E1C-8707-E749-52A9-B013573DD627}"/>
              </a:ext>
            </a:extLst>
          </p:cNvPr>
          <p:cNvSpPr/>
          <p:nvPr/>
        </p:nvSpPr>
        <p:spPr>
          <a:xfrm>
            <a:off x="5298424" y="4949535"/>
            <a:ext cx="1120765" cy="912856"/>
          </a:xfrm>
          <a:prstGeom prst="rect">
            <a:avLst/>
          </a:prstGeom>
          <a:solidFill>
            <a:srgbClr val="00BFF2"/>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74%</a:t>
            </a:r>
          </a:p>
        </p:txBody>
      </p:sp>
      <p:sp>
        <p:nvSpPr>
          <p:cNvPr id="72" name="Rectangle 71">
            <a:extLst>
              <a:ext uri="{FF2B5EF4-FFF2-40B4-BE49-F238E27FC236}">
                <a16:creationId xmlns:a16="http://schemas.microsoft.com/office/drawing/2014/main" id="{6C638EFE-0BEA-2547-51F3-D845D395F618}"/>
              </a:ext>
            </a:extLst>
          </p:cNvPr>
          <p:cNvSpPr/>
          <p:nvPr/>
        </p:nvSpPr>
        <p:spPr>
          <a:xfrm>
            <a:off x="5356888" y="3957636"/>
            <a:ext cx="1003836" cy="689727"/>
          </a:xfrm>
          <a:prstGeom prst="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7.89B</a:t>
            </a:r>
          </a:p>
        </p:txBody>
      </p:sp>
      <p:sp>
        <p:nvSpPr>
          <p:cNvPr id="73" name="TextBox 72">
            <a:extLst>
              <a:ext uri="{FF2B5EF4-FFF2-40B4-BE49-F238E27FC236}">
                <a16:creationId xmlns:a16="http://schemas.microsoft.com/office/drawing/2014/main" id="{5F1270C4-233A-0B0C-DFDB-8E868BFB4D7C}"/>
              </a:ext>
            </a:extLst>
          </p:cNvPr>
          <p:cNvSpPr txBox="1"/>
          <p:nvPr/>
        </p:nvSpPr>
        <p:spPr>
          <a:xfrm>
            <a:off x="6671215" y="2385891"/>
            <a:ext cx="1003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Arial" panose="020B0604020202020204" pitchFamily="34" charset="0"/>
                <a:ea typeface="+mn-ea"/>
                <a:cs typeface="+mn-cs"/>
              </a:rPr>
              <a:t>2021</a:t>
            </a:r>
          </a:p>
        </p:txBody>
      </p:sp>
      <p:cxnSp>
        <p:nvCxnSpPr>
          <p:cNvPr id="74" name="Straight Connector 73">
            <a:extLst>
              <a:ext uri="{FF2B5EF4-FFF2-40B4-BE49-F238E27FC236}">
                <a16:creationId xmlns:a16="http://schemas.microsoft.com/office/drawing/2014/main" id="{A86C35F7-C0DD-CFCC-3DCD-C4DDFD7BACC9}"/>
              </a:ext>
            </a:extLst>
          </p:cNvPr>
          <p:cNvCxnSpPr>
            <a:cxnSpLocks/>
          </p:cNvCxnSpPr>
          <p:nvPr/>
        </p:nvCxnSpPr>
        <p:spPr>
          <a:xfrm>
            <a:off x="7827704" y="2434151"/>
            <a:ext cx="0" cy="3423910"/>
          </a:xfrm>
          <a:prstGeom prst="line">
            <a:avLst/>
          </a:prstGeom>
          <a:ln w="19050">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3693E0FD-DF2A-12C1-1F79-6236C9F17676}"/>
              </a:ext>
            </a:extLst>
          </p:cNvPr>
          <p:cNvSpPr/>
          <p:nvPr/>
        </p:nvSpPr>
        <p:spPr>
          <a:xfrm>
            <a:off x="6671213" y="2931575"/>
            <a:ext cx="1003836" cy="689727"/>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Arial" panose="020B0604020202020204" pitchFamily="34" charset="0"/>
                <a:ea typeface="+mn-ea"/>
                <a:cs typeface="+mn-cs"/>
              </a:rPr>
              <a:t>6.50B</a:t>
            </a:r>
          </a:p>
        </p:txBody>
      </p:sp>
      <p:sp>
        <p:nvSpPr>
          <p:cNvPr id="76" name="Rectangle 75">
            <a:extLst>
              <a:ext uri="{FF2B5EF4-FFF2-40B4-BE49-F238E27FC236}">
                <a16:creationId xmlns:a16="http://schemas.microsoft.com/office/drawing/2014/main" id="{F9B3710F-A7CD-DCF3-34E5-1D06FAB23A38}"/>
              </a:ext>
            </a:extLst>
          </p:cNvPr>
          <p:cNvSpPr/>
          <p:nvPr/>
        </p:nvSpPr>
        <p:spPr>
          <a:xfrm>
            <a:off x="6612749" y="4949535"/>
            <a:ext cx="1120765" cy="912856"/>
          </a:xfrm>
          <a:prstGeom prst="rect">
            <a:avLst/>
          </a:prstGeom>
          <a:solidFill>
            <a:srgbClr val="00BFF2"/>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82%</a:t>
            </a:r>
          </a:p>
        </p:txBody>
      </p:sp>
      <p:sp>
        <p:nvSpPr>
          <p:cNvPr id="77" name="Rectangle 76">
            <a:extLst>
              <a:ext uri="{FF2B5EF4-FFF2-40B4-BE49-F238E27FC236}">
                <a16:creationId xmlns:a16="http://schemas.microsoft.com/office/drawing/2014/main" id="{6836A80D-94B0-2568-7E86-D9DA5D358A57}"/>
              </a:ext>
            </a:extLst>
          </p:cNvPr>
          <p:cNvSpPr/>
          <p:nvPr/>
        </p:nvSpPr>
        <p:spPr>
          <a:xfrm>
            <a:off x="6671213" y="3957636"/>
            <a:ext cx="1003836" cy="689727"/>
          </a:xfrm>
          <a:prstGeom prst="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7.95B</a:t>
            </a:r>
          </a:p>
        </p:txBody>
      </p:sp>
      <p:sp>
        <p:nvSpPr>
          <p:cNvPr id="78" name="TextBox 77">
            <a:extLst>
              <a:ext uri="{FF2B5EF4-FFF2-40B4-BE49-F238E27FC236}">
                <a16:creationId xmlns:a16="http://schemas.microsoft.com/office/drawing/2014/main" id="{26CFCDD9-D9B0-A596-0A99-EA82DC801AC1}"/>
              </a:ext>
            </a:extLst>
          </p:cNvPr>
          <p:cNvSpPr txBox="1"/>
          <p:nvPr/>
        </p:nvSpPr>
        <p:spPr>
          <a:xfrm>
            <a:off x="7985540" y="2385891"/>
            <a:ext cx="1003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Arial" panose="020B0604020202020204" pitchFamily="34" charset="0"/>
                <a:ea typeface="+mn-ea"/>
                <a:cs typeface="+mn-cs"/>
              </a:rPr>
              <a:t>2022</a:t>
            </a:r>
          </a:p>
        </p:txBody>
      </p:sp>
      <p:cxnSp>
        <p:nvCxnSpPr>
          <p:cNvPr id="79" name="Straight Connector 78">
            <a:extLst>
              <a:ext uri="{FF2B5EF4-FFF2-40B4-BE49-F238E27FC236}">
                <a16:creationId xmlns:a16="http://schemas.microsoft.com/office/drawing/2014/main" id="{A0F7DF81-6696-6F5E-CB0F-337DCFF331D1}"/>
              </a:ext>
            </a:extLst>
          </p:cNvPr>
          <p:cNvCxnSpPr>
            <a:cxnSpLocks/>
          </p:cNvCxnSpPr>
          <p:nvPr/>
        </p:nvCxnSpPr>
        <p:spPr>
          <a:xfrm>
            <a:off x="9142029" y="2434151"/>
            <a:ext cx="0" cy="3423910"/>
          </a:xfrm>
          <a:prstGeom prst="line">
            <a:avLst/>
          </a:prstGeom>
          <a:ln w="19050">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2C713124-198C-1E2E-9B72-BFC8DFFE7350}"/>
              </a:ext>
            </a:extLst>
          </p:cNvPr>
          <p:cNvSpPr/>
          <p:nvPr/>
        </p:nvSpPr>
        <p:spPr>
          <a:xfrm>
            <a:off x="7985538" y="2931575"/>
            <a:ext cx="1003836" cy="689727"/>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Arial" panose="020B0604020202020204" pitchFamily="34" charset="0"/>
                <a:ea typeface="+mn-ea"/>
                <a:cs typeface="+mn-cs"/>
              </a:rPr>
              <a:t>5.80B</a:t>
            </a:r>
          </a:p>
        </p:txBody>
      </p:sp>
      <p:sp>
        <p:nvSpPr>
          <p:cNvPr id="81" name="Rectangle 80">
            <a:extLst>
              <a:ext uri="{FF2B5EF4-FFF2-40B4-BE49-F238E27FC236}">
                <a16:creationId xmlns:a16="http://schemas.microsoft.com/office/drawing/2014/main" id="{D28A605E-C6F1-C880-F51E-AB3FD86CFF91}"/>
              </a:ext>
            </a:extLst>
          </p:cNvPr>
          <p:cNvSpPr/>
          <p:nvPr/>
        </p:nvSpPr>
        <p:spPr>
          <a:xfrm>
            <a:off x="7927074" y="4949535"/>
            <a:ext cx="1120765" cy="912856"/>
          </a:xfrm>
          <a:prstGeom prst="rect">
            <a:avLst/>
          </a:prstGeom>
          <a:solidFill>
            <a:srgbClr val="00BFF2"/>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72%</a:t>
            </a:r>
          </a:p>
        </p:txBody>
      </p:sp>
      <p:sp>
        <p:nvSpPr>
          <p:cNvPr id="82" name="Rectangle 81">
            <a:extLst>
              <a:ext uri="{FF2B5EF4-FFF2-40B4-BE49-F238E27FC236}">
                <a16:creationId xmlns:a16="http://schemas.microsoft.com/office/drawing/2014/main" id="{0CD4C12B-387D-7B08-3783-755A7485EE29}"/>
              </a:ext>
            </a:extLst>
          </p:cNvPr>
          <p:cNvSpPr/>
          <p:nvPr/>
        </p:nvSpPr>
        <p:spPr>
          <a:xfrm>
            <a:off x="7985538" y="3957636"/>
            <a:ext cx="1003836" cy="689727"/>
          </a:xfrm>
          <a:prstGeom prst="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8.02B</a:t>
            </a:r>
          </a:p>
        </p:txBody>
      </p:sp>
      <p:sp>
        <p:nvSpPr>
          <p:cNvPr id="83" name="TextBox 82">
            <a:extLst>
              <a:ext uri="{FF2B5EF4-FFF2-40B4-BE49-F238E27FC236}">
                <a16:creationId xmlns:a16="http://schemas.microsoft.com/office/drawing/2014/main" id="{D46F7522-FEEA-BF72-FAB7-9DEE505322BB}"/>
              </a:ext>
            </a:extLst>
          </p:cNvPr>
          <p:cNvSpPr txBox="1"/>
          <p:nvPr/>
        </p:nvSpPr>
        <p:spPr>
          <a:xfrm>
            <a:off x="9309926" y="2385891"/>
            <a:ext cx="1003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Arial" panose="020B0604020202020204" pitchFamily="34" charset="0"/>
                <a:ea typeface="+mn-ea"/>
                <a:cs typeface="+mn-cs"/>
              </a:rPr>
              <a:t>2023</a:t>
            </a:r>
          </a:p>
        </p:txBody>
      </p:sp>
      <p:cxnSp>
        <p:nvCxnSpPr>
          <p:cNvPr id="84" name="Straight Connector 83">
            <a:extLst>
              <a:ext uri="{FF2B5EF4-FFF2-40B4-BE49-F238E27FC236}">
                <a16:creationId xmlns:a16="http://schemas.microsoft.com/office/drawing/2014/main" id="{28D2ED24-B163-7ED3-6E1A-E47CBCBC0730}"/>
              </a:ext>
            </a:extLst>
          </p:cNvPr>
          <p:cNvCxnSpPr>
            <a:cxnSpLocks/>
          </p:cNvCxnSpPr>
          <p:nvPr/>
        </p:nvCxnSpPr>
        <p:spPr>
          <a:xfrm>
            <a:off x="10466415" y="2434151"/>
            <a:ext cx="0" cy="3423910"/>
          </a:xfrm>
          <a:prstGeom prst="line">
            <a:avLst/>
          </a:prstGeom>
          <a:ln w="19050">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9842829-4EC8-BE38-3EEE-48F28697CE90}"/>
              </a:ext>
            </a:extLst>
          </p:cNvPr>
          <p:cNvSpPr/>
          <p:nvPr/>
        </p:nvSpPr>
        <p:spPr>
          <a:xfrm>
            <a:off x="9309924" y="2931575"/>
            <a:ext cx="1003836" cy="689727"/>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Arial" panose="020B0604020202020204" pitchFamily="34" charset="0"/>
                <a:ea typeface="+mn-ea"/>
                <a:cs typeface="+mn-cs"/>
              </a:rPr>
              <a:t>2.62B</a:t>
            </a:r>
          </a:p>
        </p:txBody>
      </p:sp>
      <p:sp>
        <p:nvSpPr>
          <p:cNvPr id="86" name="Rectangle 85">
            <a:extLst>
              <a:ext uri="{FF2B5EF4-FFF2-40B4-BE49-F238E27FC236}">
                <a16:creationId xmlns:a16="http://schemas.microsoft.com/office/drawing/2014/main" id="{D61DD227-A540-DFF6-4247-40BD9C5DA9C1}"/>
              </a:ext>
            </a:extLst>
          </p:cNvPr>
          <p:cNvSpPr/>
          <p:nvPr/>
        </p:nvSpPr>
        <p:spPr>
          <a:xfrm>
            <a:off x="9251460" y="4949535"/>
            <a:ext cx="1120765" cy="912856"/>
          </a:xfrm>
          <a:prstGeom prst="rect">
            <a:avLst/>
          </a:prstGeom>
          <a:solidFill>
            <a:srgbClr val="00BFF2"/>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32%</a:t>
            </a:r>
          </a:p>
        </p:txBody>
      </p:sp>
      <p:sp>
        <p:nvSpPr>
          <p:cNvPr id="87" name="Rectangle 86">
            <a:extLst>
              <a:ext uri="{FF2B5EF4-FFF2-40B4-BE49-F238E27FC236}">
                <a16:creationId xmlns:a16="http://schemas.microsoft.com/office/drawing/2014/main" id="{A73A1DC2-2583-99CA-E9EE-F382135F648C}"/>
              </a:ext>
            </a:extLst>
          </p:cNvPr>
          <p:cNvSpPr/>
          <p:nvPr/>
        </p:nvSpPr>
        <p:spPr>
          <a:xfrm>
            <a:off x="9309924" y="3957636"/>
            <a:ext cx="1003836" cy="689727"/>
          </a:xfrm>
          <a:prstGeom prst="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8.09B</a:t>
            </a:r>
          </a:p>
        </p:txBody>
      </p:sp>
      <p:sp>
        <p:nvSpPr>
          <p:cNvPr id="88" name="TextBox 87">
            <a:extLst>
              <a:ext uri="{FF2B5EF4-FFF2-40B4-BE49-F238E27FC236}">
                <a16:creationId xmlns:a16="http://schemas.microsoft.com/office/drawing/2014/main" id="{617E85A8-5B00-38DC-F98F-487F5CDB2E41}"/>
              </a:ext>
            </a:extLst>
          </p:cNvPr>
          <p:cNvSpPr txBox="1"/>
          <p:nvPr/>
        </p:nvSpPr>
        <p:spPr>
          <a:xfrm>
            <a:off x="10634312" y="2385891"/>
            <a:ext cx="1003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Arial" panose="020B0604020202020204" pitchFamily="34" charset="0"/>
                <a:ea typeface="+mn-ea"/>
                <a:cs typeface="+mn-cs"/>
              </a:rPr>
              <a:t>2024</a:t>
            </a:r>
          </a:p>
        </p:txBody>
      </p:sp>
      <p:sp>
        <p:nvSpPr>
          <p:cNvPr id="89" name="Rectangle 88">
            <a:extLst>
              <a:ext uri="{FF2B5EF4-FFF2-40B4-BE49-F238E27FC236}">
                <a16:creationId xmlns:a16="http://schemas.microsoft.com/office/drawing/2014/main" id="{594E645A-D58B-D4BB-3752-C3F8B1DB26C8}"/>
              </a:ext>
            </a:extLst>
          </p:cNvPr>
          <p:cNvSpPr/>
          <p:nvPr/>
        </p:nvSpPr>
        <p:spPr>
          <a:xfrm>
            <a:off x="10634310" y="2931575"/>
            <a:ext cx="1003836" cy="689727"/>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Arial" panose="020B0604020202020204" pitchFamily="34" charset="0"/>
                <a:ea typeface="+mn-ea"/>
                <a:cs typeface="+mn-cs"/>
              </a:rPr>
              <a:t>4.33B</a:t>
            </a:r>
          </a:p>
        </p:txBody>
      </p:sp>
      <p:sp>
        <p:nvSpPr>
          <p:cNvPr id="90" name="Rectangle 89">
            <a:extLst>
              <a:ext uri="{FF2B5EF4-FFF2-40B4-BE49-F238E27FC236}">
                <a16:creationId xmlns:a16="http://schemas.microsoft.com/office/drawing/2014/main" id="{AED2E677-8588-6FC0-E9CC-6DA462D4E68C}"/>
              </a:ext>
            </a:extLst>
          </p:cNvPr>
          <p:cNvSpPr/>
          <p:nvPr/>
        </p:nvSpPr>
        <p:spPr>
          <a:xfrm>
            <a:off x="10575846" y="4949535"/>
            <a:ext cx="1120765" cy="912856"/>
          </a:xfrm>
          <a:prstGeom prst="rect">
            <a:avLst/>
          </a:prstGeom>
          <a:solidFill>
            <a:srgbClr val="00BFF2"/>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mn-cs"/>
              </a:rPr>
              <a:t>53%</a:t>
            </a:r>
          </a:p>
        </p:txBody>
      </p:sp>
      <p:sp>
        <p:nvSpPr>
          <p:cNvPr id="91" name="Rectangle 90">
            <a:extLst>
              <a:ext uri="{FF2B5EF4-FFF2-40B4-BE49-F238E27FC236}">
                <a16:creationId xmlns:a16="http://schemas.microsoft.com/office/drawing/2014/main" id="{469EC438-E294-3C85-CE3D-DC3BC831F984}"/>
              </a:ext>
            </a:extLst>
          </p:cNvPr>
          <p:cNvSpPr/>
          <p:nvPr/>
        </p:nvSpPr>
        <p:spPr>
          <a:xfrm>
            <a:off x="10634310" y="3957636"/>
            <a:ext cx="1003836" cy="689727"/>
          </a:xfrm>
          <a:prstGeom prst="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Arial" panose="020B0604020202020204" pitchFamily="34" charset="0"/>
                <a:ea typeface="+mn-ea"/>
                <a:cs typeface="+mn-cs"/>
              </a:rPr>
              <a:t>8.16B</a:t>
            </a:r>
          </a:p>
        </p:txBody>
      </p:sp>
      <p:sp>
        <p:nvSpPr>
          <p:cNvPr id="3" name="Rectangle 2">
            <a:extLst>
              <a:ext uri="{FF2B5EF4-FFF2-40B4-BE49-F238E27FC236}">
                <a16:creationId xmlns:a16="http://schemas.microsoft.com/office/drawing/2014/main" id="{6CA3CA73-2937-8D2D-7619-BF9FBB9209F7}"/>
              </a:ext>
            </a:extLst>
          </p:cNvPr>
          <p:cNvSpPr/>
          <p:nvPr/>
        </p:nvSpPr>
        <p:spPr>
          <a:xfrm>
            <a:off x="138085" y="460954"/>
            <a:ext cx="12053913" cy="892552"/>
          </a:xfrm>
          <a:prstGeom prst="rect">
            <a:avLst/>
          </a:prstGeom>
        </p:spPr>
        <p:txBody>
          <a:bodyPr wrap="square">
            <a:spAutoFit/>
          </a:bodyPr>
          <a:lstStyle/>
          <a:p>
            <a:pPr lvl="0">
              <a:defRPr/>
            </a:pPr>
            <a:r>
              <a:rPr lang="en-US" sz="2600" b="1">
                <a:solidFill>
                  <a:srgbClr val="1B1464"/>
                </a:solidFill>
                <a:latin typeface="Arial" panose="020B0604020202020204" pitchFamily="34" charset="0"/>
                <a:ea typeface="Calibri" panose="020F0502020204030204" pitchFamily="34" charset="0"/>
                <a:cs typeface="Arial" panose="020B0604020202020204" pitchFamily="34" charset="0"/>
              </a:rPr>
              <a:t>The problem of bots stands out on Facebook where the number of fake accounts banned annually is equivalent to over half the world’s population</a:t>
            </a:r>
          </a:p>
        </p:txBody>
      </p:sp>
      <p:pic>
        <p:nvPicPr>
          <p:cNvPr id="10" name="Picture 9">
            <a:extLst>
              <a:ext uri="{FF2B5EF4-FFF2-40B4-BE49-F238E27FC236}">
                <a16:creationId xmlns:a16="http://schemas.microsoft.com/office/drawing/2014/main" id="{529CE7D8-EFEA-E91F-B45F-586E97A781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724BDC53-A67D-A47A-C8A6-12B9FD43F45C}"/>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9E8DFAF-3507-6E3F-6E1E-5A23E8FE2B4C}"/>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964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8F0"/>
        </a:solidFill>
        <a:effectLst/>
      </p:bgPr>
    </p:bg>
    <p:spTree>
      <p:nvGrpSpPr>
        <p:cNvPr id="1" name="">
          <a:extLst>
            <a:ext uri="{FF2B5EF4-FFF2-40B4-BE49-F238E27FC236}">
              <a16:creationId xmlns:a16="http://schemas.microsoft.com/office/drawing/2014/main" id="{85A72BD8-9245-E179-7011-F3344857C27A}"/>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05789D3C-D97E-2413-B132-89701270FEE1}"/>
              </a:ext>
            </a:extLst>
          </p:cNvPr>
          <p:cNvSpPr/>
          <p:nvPr/>
        </p:nvSpPr>
        <p:spPr>
          <a:xfrm>
            <a:off x="158060" y="2400713"/>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B7E7DC47-109D-1C99-D5A1-30D4E8633E65}"/>
              </a:ext>
            </a:extLst>
          </p:cNvPr>
          <p:cNvSpPr txBox="1"/>
          <p:nvPr/>
        </p:nvSpPr>
        <p:spPr>
          <a:xfrm>
            <a:off x="180103" y="2435939"/>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1</a:t>
            </a:r>
          </a:p>
        </p:txBody>
      </p:sp>
      <p:sp>
        <p:nvSpPr>
          <p:cNvPr id="22" name="TextBox 21">
            <a:extLst>
              <a:ext uri="{FF2B5EF4-FFF2-40B4-BE49-F238E27FC236}">
                <a16:creationId xmlns:a16="http://schemas.microsoft.com/office/drawing/2014/main" id="{1215A1D4-203E-3CC1-4EBB-5C101A999CAF}"/>
              </a:ext>
            </a:extLst>
          </p:cNvPr>
          <p:cNvSpPr txBox="1"/>
          <p:nvPr/>
        </p:nvSpPr>
        <p:spPr>
          <a:xfrm>
            <a:off x="158060" y="4423559"/>
            <a:ext cx="284562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Audience</a:t>
            </a:r>
          </a:p>
          <a:p>
            <a:pPr lvl="0" algn="ctr">
              <a:defRPr/>
            </a:pP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many people</a:t>
            </a:r>
            <a:b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online are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 </a:t>
            </a:r>
            <a:endParaRPr kumimoji="0" lang="en-US" sz="11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95B1FEE8-07C2-A482-7FDA-DCBE8F704979}"/>
              </a:ext>
            </a:extLst>
          </p:cNvPr>
          <p:cNvSpPr/>
          <p:nvPr/>
        </p:nvSpPr>
        <p:spPr>
          <a:xfrm>
            <a:off x="3186855" y="2407868"/>
            <a:ext cx="2845626" cy="3161887"/>
          </a:xfrm>
          <a:prstGeom prst="rect">
            <a:avLst/>
          </a:prstGeom>
          <a:solidFill>
            <a:srgbClr val="ED3C8D"/>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17BAE7BB-14EA-E007-83C9-CD69BE8C40F8}"/>
              </a:ext>
            </a:extLst>
          </p:cNvPr>
          <p:cNvSpPr txBox="1"/>
          <p:nvPr/>
        </p:nvSpPr>
        <p:spPr>
          <a:xfrm>
            <a:off x="3213851"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solidFill>
                <a:effectLst/>
                <a:uLnTx/>
                <a:uFillTx/>
                <a:latin typeface="Arial" panose="020B0604020202020204" pitchFamily="34" charset="0"/>
                <a:ea typeface="+mn-ea"/>
                <a:cs typeface="+mn-cs"/>
              </a:rPr>
              <a:t>2</a:t>
            </a:r>
          </a:p>
        </p:txBody>
      </p:sp>
      <p:sp>
        <p:nvSpPr>
          <p:cNvPr id="2" name="Rectangle 1">
            <a:extLst>
              <a:ext uri="{FF2B5EF4-FFF2-40B4-BE49-F238E27FC236}">
                <a16:creationId xmlns:a16="http://schemas.microsoft.com/office/drawing/2014/main" id="{3C73BCAA-D454-E687-0E18-19F74617CA1D}"/>
              </a:ext>
            </a:extLst>
          </p:cNvPr>
          <p:cNvSpPr/>
          <p:nvPr/>
        </p:nvSpPr>
        <p:spPr>
          <a:xfrm>
            <a:off x="6218962"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577EBDD-226C-8B88-5E91-5FE78B2D78D5}"/>
              </a:ext>
            </a:extLst>
          </p:cNvPr>
          <p:cNvSpPr txBox="1"/>
          <p:nvPr/>
        </p:nvSpPr>
        <p:spPr>
          <a:xfrm>
            <a:off x="6241748"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3</a:t>
            </a:r>
          </a:p>
        </p:txBody>
      </p:sp>
      <p:sp>
        <p:nvSpPr>
          <p:cNvPr id="3" name="Rectangle 2">
            <a:extLst>
              <a:ext uri="{FF2B5EF4-FFF2-40B4-BE49-F238E27FC236}">
                <a16:creationId xmlns:a16="http://schemas.microsoft.com/office/drawing/2014/main" id="{B5413559-CC35-F75C-F6E9-3B302B3B199E}"/>
              </a:ext>
            </a:extLst>
          </p:cNvPr>
          <p:cNvSpPr/>
          <p:nvPr/>
        </p:nvSpPr>
        <p:spPr>
          <a:xfrm>
            <a:off x="277091" y="428839"/>
            <a:ext cx="1127435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Advertising: How much ad inventory is </a:t>
            </a:r>
            <a:r>
              <a:rPr lang="en-US" sz="2600" b="1">
                <a:solidFill>
                  <a:srgbClr val="ED3C8D"/>
                </a:solidFill>
                <a:latin typeface="Arial" panose="020B0604020202020204" pitchFamily="34" charset="0"/>
              </a:rPr>
              <a:t>fake</a:t>
            </a:r>
            <a:r>
              <a:rPr kumimoji="0" lang="en-US" sz="2600" b="1" i="0" u="none" strike="noStrike" kern="1200" cap="none" spc="0" normalizeH="0" baseline="0" noProof="0">
                <a:ln>
                  <a:noFill/>
                </a:ln>
                <a:solidFill>
                  <a:srgbClr val="ED3C8D"/>
                </a:solidFill>
                <a:effectLst/>
                <a:uLnTx/>
                <a:uFillTx/>
                <a:latin typeface="Arial" panose="020B0604020202020204" pitchFamily="34" charset="0"/>
                <a:ea typeface="+mn-ea"/>
                <a:cs typeface="+mn-cs"/>
              </a:rPr>
              <a:t>?</a:t>
            </a:r>
          </a:p>
        </p:txBody>
      </p:sp>
      <p:sp>
        <p:nvSpPr>
          <p:cNvPr id="5" name="Rectangle 4">
            <a:extLst>
              <a:ext uri="{FF2B5EF4-FFF2-40B4-BE49-F238E27FC236}">
                <a16:creationId xmlns:a16="http://schemas.microsoft.com/office/drawing/2014/main" id="{7DF2D844-6D75-9997-3345-1215B1FB6826}"/>
              </a:ext>
            </a:extLst>
          </p:cNvPr>
          <p:cNvSpPr/>
          <p:nvPr/>
        </p:nvSpPr>
        <p:spPr>
          <a:xfrm>
            <a:off x="9207897" y="2407868"/>
            <a:ext cx="2845626" cy="3161887"/>
          </a:xfrm>
          <a:prstGeom prst="rect">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EB5A34CE-1544-CEF5-2E1A-DD6135E25345}"/>
              </a:ext>
            </a:extLst>
          </p:cNvPr>
          <p:cNvSpPr txBox="1"/>
          <p:nvPr/>
        </p:nvSpPr>
        <p:spPr>
          <a:xfrm>
            <a:off x="9235630" y="2428784"/>
            <a:ext cx="555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4</a:t>
            </a:r>
          </a:p>
        </p:txBody>
      </p:sp>
      <p:sp>
        <p:nvSpPr>
          <p:cNvPr id="15" name="TextBox 14">
            <a:extLst>
              <a:ext uri="{FF2B5EF4-FFF2-40B4-BE49-F238E27FC236}">
                <a16:creationId xmlns:a16="http://schemas.microsoft.com/office/drawing/2014/main" id="{52D4B4D4-8694-DA8B-3616-10122F09819D}"/>
              </a:ext>
            </a:extLst>
          </p:cNvPr>
          <p:cNvSpPr txBox="1"/>
          <p:nvPr/>
        </p:nvSpPr>
        <p:spPr>
          <a:xfrm>
            <a:off x="3186855" y="4423559"/>
            <a:ext cx="2845626" cy="907941"/>
          </a:xfrm>
          <a:prstGeom prst="rect">
            <a:avLst/>
          </a:prstGeom>
          <a:noFill/>
        </p:spPr>
        <p:txBody>
          <a:bodyPr wrap="square">
            <a:spAutoFit/>
          </a:bodyPr>
          <a:lstStyle/>
          <a:p>
            <a:pPr lvl="0" algn="ctr">
              <a:defRPr/>
            </a:pPr>
            <a:r>
              <a:rPr lang="en-US" sz="2100" b="1" u="sng">
                <a:solidFill>
                  <a:schemeClr val="bg1"/>
                </a:solidFill>
                <a:latin typeface="Arial" panose="020B0604020202020204" pitchFamily="34" charset="0"/>
              </a:rPr>
              <a:t>Advertising</a:t>
            </a:r>
            <a:br>
              <a:rPr lang="en-US" sz="2800" b="1" u="sng">
                <a:solidFill>
                  <a:schemeClr val="bg1"/>
                </a:solidFill>
                <a:latin typeface="Arial" panose="020B0604020202020204" pitchFamily="34" charset="0"/>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How much ad inventory </a:t>
            </a:r>
            <a:b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is </a:t>
            </a:r>
            <a:r>
              <a:rPr lang="en-US" sz="1600">
                <a:solidFill>
                  <a:schemeClr val="bg1"/>
                </a:solidFill>
                <a:latin typeface="Arial" panose="020B0604020202020204" pitchFamily="34" charset="0"/>
              </a:rPr>
              <a:t>fake</a:t>
            </a:r>
            <a:r>
              <a:rPr kumimoji="0" lang="en-US" sz="1600" i="0" strike="noStrike" kern="1200" cap="none" spc="0" normalizeH="0" baseline="0" noProof="0">
                <a:ln>
                  <a:noFill/>
                </a:ln>
                <a:solidFill>
                  <a:schemeClr val="bg1"/>
                </a:solidFill>
                <a:effectLst/>
                <a:uLnTx/>
                <a:uFillTx/>
                <a:latin typeface="Arial" panose="020B0604020202020204" pitchFamily="34" charset="0"/>
                <a:ea typeface="+mn-ea"/>
                <a:cs typeface="+mn-cs"/>
              </a:rPr>
              <a:t>?</a:t>
            </a:r>
            <a:endParaRPr kumimoji="0" lang="en-US" sz="2000" i="0"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2C669E31-E6C2-6FB7-E9C6-BC6C8AA1A28B}"/>
              </a:ext>
            </a:extLst>
          </p:cNvPr>
          <p:cNvSpPr txBox="1"/>
          <p:nvPr/>
        </p:nvSpPr>
        <p:spPr>
          <a:xfrm>
            <a:off x="6031367" y="4423559"/>
            <a:ext cx="3220816"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Products &amp; Services</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many products, services and ads online are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p>
        </p:txBody>
      </p:sp>
      <p:sp>
        <p:nvSpPr>
          <p:cNvPr id="18" name="TextBox 17">
            <a:extLst>
              <a:ext uri="{FF2B5EF4-FFF2-40B4-BE49-F238E27FC236}">
                <a16:creationId xmlns:a16="http://schemas.microsoft.com/office/drawing/2014/main" id="{6B6A7034-6D8B-1080-ACAA-98DCEEEA093B}"/>
              </a:ext>
            </a:extLst>
          </p:cNvPr>
          <p:cNvSpPr txBox="1"/>
          <p:nvPr/>
        </p:nvSpPr>
        <p:spPr>
          <a:xfrm>
            <a:off x="9219620" y="4423559"/>
            <a:ext cx="2822180" cy="907941"/>
          </a:xfrm>
          <a:prstGeom prst="rect">
            <a:avLst/>
          </a:prstGeom>
          <a:noFill/>
        </p:spPr>
        <p:txBody>
          <a:bodyPr wrap="square">
            <a:spAutoFit/>
          </a:bodyPr>
          <a:lstStyle/>
          <a:p>
            <a:pPr lvl="0" algn="ctr">
              <a:defRPr/>
            </a:pPr>
            <a:r>
              <a:rPr lang="en-US" sz="2100" b="1" u="sng">
                <a:solidFill>
                  <a:schemeClr val="bg1">
                    <a:lumMod val="85000"/>
                  </a:schemeClr>
                </a:solidFill>
                <a:latin typeface="Arial" panose="020B0604020202020204" pitchFamily="34" charset="0"/>
              </a:rPr>
              <a:t>Content</a:t>
            </a:r>
            <a:br>
              <a:rPr lang="en-US" sz="2800" b="1" u="sng">
                <a:solidFill>
                  <a:schemeClr val="bg1">
                    <a:lumMod val="85000"/>
                  </a:schemeClr>
                </a:solidFill>
                <a:latin typeface="Arial" panose="020B0604020202020204" pitchFamily="34" charset="0"/>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How much online</a:t>
            </a:r>
            <a:b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b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content is </a:t>
            </a:r>
            <a:r>
              <a:rPr lang="en-US" sz="1600">
                <a:solidFill>
                  <a:schemeClr val="bg1">
                    <a:lumMod val="85000"/>
                  </a:schemeClr>
                </a:solidFill>
                <a:latin typeface="Arial" panose="020B0604020202020204" pitchFamily="34" charset="0"/>
              </a:rPr>
              <a:t>fake</a:t>
            </a:r>
            <a:r>
              <a:rPr kumimoji="0" lang="en-US" sz="1600" i="0" strike="noStrike" kern="1200" cap="none" spc="0" normalizeH="0" baseline="0" noProof="0">
                <a:ln>
                  <a:noFill/>
                </a:ln>
                <a:solidFill>
                  <a:schemeClr val="bg1">
                    <a:lumMod val="85000"/>
                  </a:schemeClr>
                </a:solidFill>
                <a:effectLst/>
                <a:uLnTx/>
                <a:uFillTx/>
                <a:latin typeface="Arial" panose="020B0604020202020204" pitchFamily="34" charset="0"/>
                <a:ea typeface="+mn-ea"/>
                <a:cs typeface="+mn-cs"/>
              </a:rPr>
              <a:t>?</a:t>
            </a:r>
          </a:p>
        </p:txBody>
      </p:sp>
      <p:pic>
        <p:nvPicPr>
          <p:cNvPr id="24" name="Picture 23">
            <a:extLst>
              <a:ext uri="{FF2B5EF4-FFF2-40B4-BE49-F238E27FC236}">
                <a16:creationId xmlns:a16="http://schemas.microsoft.com/office/drawing/2014/main" id="{9EEC5565-550B-9838-B426-7BA6BD3816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0584" y="2950060"/>
            <a:ext cx="1318168" cy="1318168"/>
          </a:xfrm>
          <a:prstGeom prst="rect">
            <a:avLst/>
          </a:prstGeom>
        </p:spPr>
      </p:pic>
      <p:pic>
        <p:nvPicPr>
          <p:cNvPr id="23" name="Picture 22">
            <a:extLst>
              <a:ext uri="{FF2B5EF4-FFF2-40B4-BE49-F238E27FC236}">
                <a16:creationId xmlns:a16="http://schemas.microsoft.com/office/drawing/2014/main" id="{0043C83C-94E2-61A2-02FA-D779D7CE53C8}"/>
              </a:ext>
            </a:extLst>
          </p:cNvPr>
          <p:cNvPicPr>
            <a:picLocks noChangeAspect="1"/>
          </p:cNvPicPr>
          <p:nvPr/>
        </p:nvPicPr>
        <p:blipFill>
          <a:blip r:embed="rId4" cstate="print">
            <a:grayscl/>
            <a:alphaModFix amt="20000"/>
            <a:extLst>
              <a:ext uri="{28A0092B-C50C-407E-A947-70E740481C1C}">
                <a14:useLocalDpi xmlns:a14="http://schemas.microsoft.com/office/drawing/2010/main"/>
              </a:ext>
            </a:extLst>
          </a:blip>
          <a:stretch>
            <a:fillRect/>
          </a:stretch>
        </p:blipFill>
        <p:spPr>
          <a:xfrm>
            <a:off x="9971626" y="2950060"/>
            <a:ext cx="1318168" cy="1318168"/>
          </a:xfrm>
          <a:prstGeom prst="rect">
            <a:avLst/>
          </a:prstGeom>
        </p:spPr>
      </p:pic>
      <p:pic>
        <p:nvPicPr>
          <p:cNvPr id="25" name="Picture 24">
            <a:extLst>
              <a:ext uri="{FF2B5EF4-FFF2-40B4-BE49-F238E27FC236}">
                <a16:creationId xmlns:a16="http://schemas.microsoft.com/office/drawing/2014/main" id="{49C289EE-3207-DF72-1AA5-EA76175766AC}"/>
              </a:ext>
            </a:extLst>
          </p:cNvPr>
          <p:cNvPicPr>
            <a:picLocks noChangeAspect="1"/>
          </p:cNvPicPr>
          <p:nvPr/>
        </p:nvPicPr>
        <p:blipFill>
          <a:blip r:embed="rId5" cstate="print">
            <a:grayscl/>
            <a:alphaModFix amt="20000"/>
            <a:extLst>
              <a:ext uri="{28A0092B-C50C-407E-A947-70E740481C1C}">
                <a14:useLocalDpi xmlns:a14="http://schemas.microsoft.com/office/drawing/2010/main"/>
              </a:ext>
            </a:extLst>
          </a:blip>
          <a:stretch>
            <a:fillRect/>
          </a:stretch>
        </p:blipFill>
        <p:spPr>
          <a:xfrm>
            <a:off x="6982691" y="2950060"/>
            <a:ext cx="1318168" cy="1318168"/>
          </a:xfrm>
          <a:prstGeom prst="rect">
            <a:avLst/>
          </a:prstGeom>
        </p:spPr>
      </p:pic>
      <p:pic>
        <p:nvPicPr>
          <p:cNvPr id="28" name="Picture 27">
            <a:extLst>
              <a:ext uri="{FF2B5EF4-FFF2-40B4-BE49-F238E27FC236}">
                <a16:creationId xmlns:a16="http://schemas.microsoft.com/office/drawing/2014/main" id="{3494E946-81CD-A08B-CAE4-647D35F793E2}"/>
              </a:ext>
            </a:extLst>
          </p:cNvPr>
          <p:cNvPicPr>
            <a:picLocks noChangeAspect="1"/>
          </p:cNvPicPr>
          <p:nvPr/>
        </p:nvPicPr>
        <p:blipFill>
          <a:blip r:embed="rId6" cstate="print">
            <a:grayscl/>
            <a:alphaModFix amt="20000"/>
            <a:extLst>
              <a:ext uri="{28A0092B-C50C-407E-A947-70E740481C1C}">
                <a14:useLocalDpi xmlns:a14="http://schemas.microsoft.com/office/drawing/2010/main"/>
              </a:ext>
            </a:extLst>
          </a:blip>
          <a:stretch>
            <a:fillRect/>
          </a:stretch>
        </p:blipFill>
        <p:spPr>
          <a:xfrm>
            <a:off x="921789" y="2950060"/>
            <a:ext cx="1318168" cy="1318168"/>
          </a:xfrm>
          <a:prstGeom prst="rect">
            <a:avLst/>
          </a:prstGeom>
        </p:spPr>
      </p:pic>
      <p:pic>
        <p:nvPicPr>
          <p:cNvPr id="9" name="Picture 8">
            <a:extLst>
              <a:ext uri="{FF2B5EF4-FFF2-40B4-BE49-F238E27FC236}">
                <a16:creationId xmlns:a16="http://schemas.microsoft.com/office/drawing/2014/main" id="{795B2346-0E4F-BAB2-6F43-27FA5AAB924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2" name="Slide Number Placeholder 5">
            <a:extLst>
              <a:ext uri="{FF2B5EF4-FFF2-40B4-BE49-F238E27FC236}">
                <a16:creationId xmlns:a16="http://schemas.microsoft.com/office/drawing/2014/main" id="{E4EF4D05-BADD-0EF4-4EE9-37393EF2FEB6}"/>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CA4C632D-DEB7-B861-7024-44192F6A376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179257740"/>
      </p:ext>
    </p:extLst>
  </p:cSld>
  <p:clrMapOvr>
    <a:masterClrMapping/>
  </p:clrMapOvr>
</p:sld>
</file>

<file path=ppt/theme/theme1.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2.xml><?xml version="1.0" encoding="utf-8"?>
<a:theme xmlns:a="http://schemas.openxmlformats.org/drawingml/2006/main" name="MarketCast 2023 PPT #1">
  <a:themeElements>
    <a:clrScheme name="MarketCast">
      <a:dk1>
        <a:srgbClr val="898C8D"/>
      </a:dk1>
      <a:lt1>
        <a:srgbClr val="FFFFFF"/>
      </a:lt1>
      <a:dk2>
        <a:srgbClr val="3CB5E6"/>
      </a:dk2>
      <a:lt2>
        <a:srgbClr val="000000"/>
      </a:lt2>
      <a:accent1>
        <a:srgbClr val="1C82AA"/>
      </a:accent1>
      <a:accent2>
        <a:srgbClr val="1D3557"/>
      </a:accent2>
      <a:accent3>
        <a:srgbClr val="3EC2C9"/>
      </a:accent3>
      <a:accent4>
        <a:srgbClr val="DE0079"/>
      </a:accent4>
      <a:accent5>
        <a:srgbClr val="4A0C50"/>
      </a:accent5>
      <a:accent6>
        <a:srgbClr val="FFBD2E"/>
      </a:accent6>
      <a:hlink>
        <a:srgbClr val="6DCFF6"/>
      </a:hlink>
      <a:folHlink>
        <a:srgbClr val="898C8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rtlCol="0" anchor="ctr"/>
      <a:lstStyle>
        <a:defPPr algn="ctr">
          <a:defRPr sz="1600" dirty="0" err="1" smtClean="0">
            <a:latin typeface="Century Gothic" panose="020B0502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0000"/>
          </a:lnSpc>
          <a:spcBef>
            <a:spcPts val="600"/>
          </a:spcBef>
          <a:defRPr dirty="0" err="1" smtClean="0">
            <a:solidFill>
              <a:schemeClr val="bg2"/>
            </a:solidFill>
          </a:defRPr>
        </a:defPPr>
      </a:lstStyle>
    </a:txDef>
  </a:objectDefaults>
  <a:extraClrSchemeLst/>
  <a:extLst>
    <a:ext uri="{05A4C25C-085E-4340-85A3-A5531E510DB2}">
      <thm15:themeFamily xmlns:thm15="http://schemas.microsoft.com/office/thememl/2012/main" name="MarketCast 2023 PPT #1" id="{5462CCD2-D713-A04F-BD13-BE70C98A9BB3}" vid="{3EF7F235-505A-A244-B6BD-0426990279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1464"/>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1" i="0" u="none" strike="noStrike" kern="1200" cap="none" spc="0" normalizeH="0" baseline="0" noProof="0">
            <a:ln>
              <a:noFill/>
            </a:ln>
            <a:solidFill>
              <a:prstClr val="white"/>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7" ma:contentTypeDescription="Create a new document." ma:contentTypeScope="" ma:versionID="3dee9b162007303c59b09462c883cb4e">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7995f6eb616c33638189f90e12f472bf"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5192D4-2D2A-417B-80F9-2C3DB7080D45}">
  <ds:schemaRefs>
    <ds:schemaRef ds:uri="http://schemas.microsoft.com/sharepoint/v3/contenttype/forms"/>
  </ds:schemaRefs>
</ds:datastoreItem>
</file>

<file path=customXml/itemProps2.xml><?xml version="1.0" encoding="utf-8"?>
<ds:datastoreItem xmlns:ds="http://schemas.openxmlformats.org/officeDocument/2006/customXml" ds:itemID="{7C2F6B2D-7039-46EE-8240-00AD640312FC}">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00419b3-ff22-4e92-8e74-ef4894f6b0e1"/>
    <ds:schemaRef ds:uri="c3801c2d-3f2f-44a1-8478-554d1c91a4f5"/>
  </ds:schemaRefs>
</ds:datastoreItem>
</file>

<file path=customXml/itemProps3.xml><?xml version="1.0" encoding="utf-8"?>
<ds:datastoreItem xmlns:ds="http://schemas.openxmlformats.org/officeDocument/2006/customXml" ds:itemID="{4BEE2A2C-145D-4E2B-8B97-553FFC1696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01c2d-3f2f-44a1-8478-554d1c91a4f5"/>
    <ds:schemaRef ds:uri="c00419b3-ff22-4e92-8e74-ef4894f6b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5754</Words>
  <Application>Microsoft Office PowerPoint</Application>
  <PresentationFormat>Widescreen</PresentationFormat>
  <Paragraphs>603</Paragraphs>
  <Slides>42</Slides>
  <Notes>19</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42</vt:i4>
      </vt:variant>
    </vt:vector>
  </HeadingPairs>
  <TitlesOfParts>
    <vt:vector size="59" baseType="lpstr">
      <vt:lpstr>.AppleSystemUIFont</vt:lpstr>
      <vt:lpstr>Aharoni</vt:lpstr>
      <vt:lpstr>Aptos</vt:lpstr>
      <vt:lpstr>Arial</vt:lpstr>
      <vt:lpstr>Calibri</vt:lpstr>
      <vt:lpstr>Calibri Light</vt:lpstr>
      <vt:lpstr>Century Gothic</vt:lpstr>
      <vt:lpstr>Helvetica-Light</vt:lpstr>
      <vt:lpstr>Menlo-BoldItalic</vt:lpstr>
      <vt:lpstr>Poppins</vt:lpstr>
      <vt:lpstr>Wingdings</vt:lpstr>
      <vt:lpstr>1_Office Theme</vt:lpstr>
      <vt:lpstr>MarketCast 2023 PPT #1</vt:lpstr>
      <vt:lpstr>Office Theme</vt:lpstr>
      <vt:lpstr>5_Office Theme</vt:lpstr>
      <vt:lpstr>Office 2013 - 2022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Benjamin Vandegrift</dc:creator>
  <cp:lastModifiedBy>Reed Kiely</cp:lastModifiedBy>
  <cp:revision>1</cp:revision>
  <dcterms:created xsi:type="dcterms:W3CDTF">2025-02-20T21:01:15Z</dcterms:created>
  <dcterms:modified xsi:type="dcterms:W3CDTF">2026-02-10T17:15:11Z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0x0101002ABCF5620D45EF4AA969D5E9CFDA206E</vt:lpwstr>
  </property>
</Properties>
</file>