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4" r:id="rId5"/>
    <p:sldMasterId id="2147483698" r:id="rId6"/>
    <p:sldMasterId id="2147483714" r:id="rId7"/>
  </p:sldMasterIdLst>
  <p:notesMasterIdLst>
    <p:notesMasterId r:id="rId30"/>
  </p:notesMasterIdLst>
  <p:handoutMasterIdLst>
    <p:handoutMasterId r:id="rId31"/>
  </p:handoutMasterIdLst>
  <p:sldIdLst>
    <p:sldId id="2144328401" r:id="rId8"/>
    <p:sldId id="2144328409" r:id="rId9"/>
    <p:sldId id="2146846086" r:id="rId10"/>
    <p:sldId id="2144328235" r:id="rId11"/>
    <p:sldId id="2146846121" r:id="rId12"/>
    <p:sldId id="2146846039" r:id="rId13"/>
    <p:sldId id="2146846122" r:id="rId14"/>
    <p:sldId id="2146846065" r:id="rId15"/>
    <p:sldId id="2146846108" r:id="rId16"/>
    <p:sldId id="2146846109" r:id="rId17"/>
    <p:sldId id="2146846107" r:id="rId18"/>
    <p:sldId id="2146846118" r:id="rId19"/>
    <p:sldId id="2146846002" r:id="rId20"/>
    <p:sldId id="2146846048" r:id="rId21"/>
    <p:sldId id="2146846111" r:id="rId22"/>
    <p:sldId id="2146846110" r:id="rId23"/>
    <p:sldId id="2146846000" r:id="rId24"/>
    <p:sldId id="2146846112" r:id="rId25"/>
    <p:sldId id="2146846094" r:id="rId26"/>
    <p:sldId id="2146846116" r:id="rId27"/>
    <p:sldId id="2146846117" r:id="rId28"/>
    <p:sldId id="2146846123"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3" clrIdx="0">
    <p:extLst>
      <p:ext uri="{19B8F6BF-5375-455C-9EA6-DF929625EA0E}">
        <p15:presenceInfo xmlns:p15="http://schemas.microsoft.com/office/powerpoint/2012/main" userId="S::leahm@thevab.com::d5b2ae9e-9213-4442-b7df-4db8cbe51e5d" providerId="AD"/>
      </p:ext>
    </p:extLst>
  </p:cmAuthor>
  <p:cmAuthor id="2" name="Jason Wiese" initials="JW" lastIdx="25" clrIdx="1">
    <p:extLst>
      <p:ext uri="{19B8F6BF-5375-455C-9EA6-DF929625EA0E}">
        <p15:presenceInfo xmlns:p15="http://schemas.microsoft.com/office/powerpoint/2012/main" userId="S::jasonw@thevab.com::4bff8d5b-7de6-4655-b397-69b0afc81113" providerId="AD"/>
      </p:ext>
    </p:extLst>
  </p:cmAuthor>
  <p:cmAuthor id="3" name="Karolina Guillen" initials="KG" lastIdx="4" clrIdx="2">
    <p:extLst>
      <p:ext uri="{19B8F6BF-5375-455C-9EA6-DF929625EA0E}">
        <p15:presenceInfo xmlns:p15="http://schemas.microsoft.com/office/powerpoint/2012/main" userId="S::karolinaG@thevab.com::c1c08796-a0be-47c6-af52-5d31fd96ec50" providerId="AD"/>
      </p:ext>
    </p:extLst>
  </p:cmAuthor>
  <p:cmAuthor id="4" name="Marianne Vita" initials="MV" lastIdx="64" clrIdx="3">
    <p:extLst>
      <p:ext uri="{19B8F6BF-5375-455C-9EA6-DF929625EA0E}">
        <p15:presenceInfo xmlns:p15="http://schemas.microsoft.com/office/powerpoint/2012/main" userId="S::mariannev@thevab.com::35b1102d-d340-4a85-a709-12ee727aa48b" providerId="AD"/>
      </p:ext>
    </p:extLst>
  </p:cmAuthor>
  <p:cmAuthor id="5" name="Danielle Delauro" initials="DD" lastIdx="97" clrIdx="4">
    <p:extLst>
      <p:ext uri="{19B8F6BF-5375-455C-9EA6-DF929625EA0E}">
        <p15:presenceInfo xmlns:p15="http://schemas.microsoft.com/office/powerpoint/2012/main" userId="S::danielled@thevab.com::79c3a64d-209a-45df-902b-7cba6cccfd68" providerId="AD"/>
      </p:ext>
    </p:extLst>
  </p:cmAuthor>
  <p:cmAuthor id="6" name="Reed Kiely" initials="RK" lastIdx="73" clrIdx="5">
    <p:extLst>
      <p:ext uri="{19B8F6BF-5375-455C-9EA6-DF929625EA0E}">
        <p15:presenceInfo xmlns:p15="http://schemas.microsoft.com/office/powerpoint/2012/main" userId="S::reedk@thevab.com::768be38e-2fb5-40ce-925d-bd8e9d9e3c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A62"/>
    <a:srgbClr val="FFE600"/>
    <a:srgbClr val="FF6E30"/>
    <a:srgbClr val="A343FF"/>
    <a:srgbClr val="ED3C8D"/>
    <a:srgbClr val="00BFF2"/>
    <a:srgbClr val="4EBEA4"/>
    <a:srgbClr val="E9EBF5"/>
    <a:srgbClr val="E2E8F1"/>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B6950B15-979B-4C2F-AD40-8338FEDDA075}"/>
    <pc:docChg chg="undo redo custSel addSld delSld modSld sldOrd">
      <pc:chgData name="Reed Kiely" userId="768be38e-2fb5-40ce-925d-bd8e9d9e3c31" providerId="ADAL" clId="{B6950B15-979B-4C2F-AD40-8338FEDDA075}" dt="2023-09-20T17:00:17.222" v="4373" actId="47"/>
      <pc:docMkLst>
        <pc:docMk/>
      </pc:docMkLst>
      <pc:sldChg chg="addSp modSp">
        <pc:chgData name="Reed Kiely" userId="768be38e-2fb5-40ce-925d-bd8e9d9e3c31" providerId="ADAL" clId="{B6950B15-979B-4C2F-AD40-8338FEDDA075}" dt="2023-09-12T13:28:17.776" v="4362"/>
        <pc:sldMkLst>
          <pc:docMk/>
          <pc:sldMk cId="1245095789" sldId="2144328235"/>
        </pc:sldMkLst>
        <pc:spChg chg="add mod">
          <ac:chgData name="Reed Kiely" userId="768be38e-2fb5-40ce-925d-bd8e9d9e3c31" providerId="ADAL" clId="{B6950B15-979B-4C2F-AD40-8338FEDDA075}" dt="2023-09-12T13:28:17.776" v="4362"/>
          <ac:spMkLst>
            <pc:docMk/>
            <pc:sldMk cId="1245095789" sldId="2144328235"/>
            <ac:spMk id="9" creationId="{FB7DFB4B-A878-93A0-22C4-11AD8C63F287}"/>
          </ac:spMkLst>
        </pc:spChg>
      </pc:sldChg>
      <pc:sldChg chg="addSp delSp modSp mod addCm delCm modCm">
        <pc:chgData name="Reed Kiely" userId="768be38e-2fb5-40ce-925d-bd8e9d9e3c31" providerId="ADAL" clId="{B6950B15-979B-4C2F-AD40-8338FEDDA075}" dt="2023-09-08T20:48:50.151" v="4128" actId="20577"/>
        <pc:sldMkLst>
          <pc:docMk/>
          <pc:sldMk cId="1595237486" sldId="2144328401"/>
        </pc:sldMkLst>
        <pc:spChg chg="add del mod">
          <ac:chgData name="Reed Kiely" userId="768be38e-2fb5-40ce-925d-bd8e9d9e3c31" providerId="ADAL" clId="{B6950B15-979B-4C2F-AD40-8338FEDDA075}" dt="2023-09-08T20:29:26.689" v="2852" actId="478"/>
          <ac:spMkLst>
            <pc:docMk/>
            <pc:sldMk cId="1595237486" sldId="2144328401"/>
            <ac:spMk id="3" creationId="{69371AAA-9AAE-1930-FB1F-ECE3609F8A74}"/>
          </ac:spMkLst>
        </pc:spChg>
        <pc:spChg chg="add del mod">
          <ac:chgData name="Reed Kiely" userId="768be38e-2fb5-40ce-925d-bd8e9d9e3c31" providerId="ADAL" clId="{B6950B15-979B-4C2F-AD40-8338FEDDA075}" dt="2023-09-08T17:36:41.982" v="916" actId="478"/>
          <ac:spMkLst>
            <pc:docMk/>
            <pc:sldMk cId="1595237486" sldId="2144328401"/>
            <ac:spMk id="3" creationId="{CADF0E24-F13E-7D56-E904-8C5AB86E8E5E}"/>
          </ac:spMkLst>
        </pc:spChg>
        <pc:spChg chg="mod">
          <ac:chgData name="Reed Kiely" userId="768be38e-2fb5-40ce-925d-bd8e9d9e3c31" providerId="ADAL" clId="{B6950B15-979B-4C2F-AD40-8338FEDDA075}" dt="2023-09-08T20:48:50.151" v="4128" actId="20577"/>
          <ac:spMkLst>
            <pc:docMk/>
            <pc:sldMk cId="1595237486" sldId="2144328401"/>
            <ac:spMk id="17" creationId="{7AB2E272-4641-7D27-6AF2-5F2F0B25374C}"/>
          </ac:spMkLst>
        </pc:spChg>
        <pc:picChg chg="mod">
          <ac:chgData name="Reed Kiely" userId="768be38e-2fb5-40ce-925d-bd8e9d9e3c31" providerId="ADAL" clId="{B6950B15-979B-4C2F-AD40-8338FEDDA075}" dt="2023-09-08T16:16:33.586" v="392" actId="1076"/>
          <ac:picMkLst>
            <pc:docMk/>
            <pc:sldMk cId="1595237486" sldId="2144328401"/>
            <ac:picMk id="16" creationId="{10148B51-8CAB-EEB8-3914-1B8ABC7C0702}"/>
          </ac:picMkLst>
        </pc:picChg>
        <pc:extLst>
          <p:ext xmlns:p="http://schemas.openxmlformats.org/presentationml/2006/main" uri="{D6D511B9-2390-475A-947B-AFAB55BFBCF1}">
            <pc226:cmChg xmlns:pc226="http://schemas.microsoft.com/office/powerpoint/2022/06/main/command" chg="">
              <pc226:chgData name="Reed Kiely" userId="768be38e-2fb5-40ce-925d-bd8e9d9e3c31" providerId="ADAL" clId="{B6950B15-979B-4C2F-AD40-8338FEDDA075}" dt="2023-09-08T17:36:37.208" v="915"/>
              <pc2:cmMkLst xmlns:pc2="http://schemas.microsoft.com/office/powerpoint/2019/9/main/command">
                <pc:docMk/>
                <pc:sldMk cId="1595237486" sldId="2144328401"/>
                <pc2:cmMk id="{4AD4C775-0E3A-4213-8F85-3A3594A0DC3D}"/>
              </pc2:cmMkLst>
              <pc226:cmRplyChg chg="add">
                <pc226:chgData name="Reed Kiely" userId="768be38e-2fb5-40ce-925d-bd8e9d9e3c31" providerId="ADAL" clId="{B6950B15-979B-4C2F-AD40-8338FEDDA075}" dt="2023-09-08T17:36:37.208" v="915"/>
                <pc2:cmRplyMkLst xmlns:pc2="http://schemas.microsoft.com/office/powerpoint/2019/9/main/command">
                  <pc:docMk/>
                  <pc:sldMk cId="1595237486" sldId="2144328401"/>
                  <pc2:cmMk id="{4AD4C775-0E3A-4213-8F85-3A3594A0DC3D}"/>
                  <pc2:cmRplyMk id="{D18958CF-F7A4-485D-822A-DB6D8CF0DF35}"/>
                </pc2:cmRplyMkLst>
              </pc226:cmRplyChg>
            </pc226:cmChg>
            <pc226:cmChg xmlns:pc226="http://schemas.microsoft.com/office/powerpoint/2022/06/main/command" chg="add del">
              <pc226:chgData name="Reed Kiely" userId="768be38e-2fb5-40ce-925d-bd8e9d9e3c31" providerId="ADAL" clId="{B6950B15-979B-4C2F-AD40-8338FEDDA075}" dt="2023-09-08T20:28:30.505" v="2755"/>
              <pc2:cmMkLst xmlns:pc2="http://schemas.microsoft.com/office/powerpoint/2019/9/main/command">
                <pc:docMk/>
                <pc:sldMk cId="1595237486" sldId="2144328401"/>
                <pc2:cmMk id="{2ACE92A7-3F65-4C96-99AC-979177B8037C}"/>
              </pc2:cmMkLst>
            </pc226:cmChg>
          </p:ext>
        </pc:extLst>
      </pc:sldChg>
      <pc:sldChg chg="addSp delSp modSp mod">
        <pc:chgData name="Reed Kiely" userId="768be38e-2fb5-40ce-925d-bd8e9d9e3c31" providerId="ADAL" clId="{B6950B15-979B-4C2F-AD40-8338FEDDA075}" dt="2023-09-18T21:52:23.294" v="4372" actId="1076"/>
        <pc:sldMkLst>
          <pc:docMk/>
          <pc:sldMk cId="1256581075" sldId="2144328409"/>
        </pc:sldMkLst>
        <pc:spChg chg="mod">
          <ac:chgData name="Reed Kiely" userId="768be38e-2fb5-40ce-925d-bd8e9d9e3c31" providerId="ADAL" clId="{B6950B15-979B-4C2F-AD40-8338FEDDA075}" dt="2023-09-18T21:52:21.584" v="4371" actId="20577"/>
          <ac:spMkLst>
            <pc:docMk/>
            <pc:sldMk cId="1256581075" sldId="2144328409"/>
            <ac:spMk id="2" creationId="{CD40F902-1FB3-59DF-A6EC-6E2DC6689969}"/>
          </ac:spMkLst>
        </pc:spChg>
        <pc:spChg chg="add mod">
          <ac:chgData name="Reed Kiely" userId="768be38e-2fb5-40ce-925d-bd8e9d9e3c31" providerId="ADAL" clId="{B6950B15-979B-4C2F-AD40-8338FEDDA075}" dt="2023-09-12T13:29:15.773" v="4367"/>
          <ac:spMkLst>
            <pc:docMk/>
            <pc:sldMk cId="1256581075" sldId="2144328409"/>
            <ac:spMk id="4" creationId="{48B496CC-CEF6-679D-A8E8-B02A3B389BD9}"/>
          </ac:spMkLst>
        </pc:spChg>
        <pc:spChg chg="add del mod">
          <ac:chgData name="Reed Kiely" userId="768be38e-2fb5-40ce-925d-bd8e9d9e3c31" providerId="ADAL" clId="{B6950B15-979B-4C2F-AD40-8338FEDDA075}" dt="2023-09-08T20:45:35.133" v="4089" actId="478"/>
          <ac:spMkLst>
            <pc:docMk/>
            <pc:sldMk cId="1256581075" sldId="2144328409"/>
            <ac:spMk id="4" creationId="{51EBBA55-67A8-0310-7EC7-F93F06CAE51A}"/>
          </ac:spMkLst>
        </pc:spChg>
        <pc:spChg chg="add del mod">
          <ac:chgData name="Reed Kiely" userId="768be38e-2fb5-40ce-925d-bd8e9d9e3c31" providerId="ADAL" clId="{B6950B15-979B-4C2F-AD40-8338FEDDA075}" dt="2023-09-08T14:46:39.571" v="163"/>
          <ac:spMkLst>
            <pc:docMk/>
            <pc:sldMk cId="1256581075" sldId="2144328409"/>
            <ac:spMk id="4" creationId="{9C2F5173-5E2F-5EAE-48F7-840067AB28C7}"/>
          </ac:spMkLst>
        </pc:spChg>
        <pc:spChg chg="add del mod">
          <ac:chgData name="Reed Kiely" userId="768be38e-2fb5-40ce-925d-bd8e9d9e3c31" providerId="ADAL" clId="{B6950B15-979B-4C2F-AD40-8338FEDDA075}" dt="2023-09-08T20:45:35.133" v="4089" actId="478"/>
          <ac:spMkLst>
            <pc:docMk/>
            <pc:sldMk cId="1256581075" sldId="2144328409"/>
            <ac:spMk id="5" creationId="{91453C7A-CB75-C489-A25A-4D5706F2034A}"/>
          </ac:spMkLst>
        </pc:spChg>
        <pc:spChg chg="mod">
          <ac:chgData name="Reed Kiely" userId="768be38e-2fb5-40ce-925d-bd8e9d9e3c31" providerId="ADAL" clId="{B6950B15-979B-4C2F-AD40-8338FEDDA075}" dt="2023-09-08T21:06:29.171" v="4129" actId="20577"/>
          <ac:spMkLst>
            <pc:docMk/>
            <pc:sldMk cId="1256581075" sldId="2144328409"/>
            <ac:spMk id="7" creationId="{EBA0A2A9-4280-6757-C833-76E5514403DF}"/>
          </ac:spMkLst>
        </pc:spChg>
        <pc:spChg chg="add del mod">
          <ac:chgData name="Reed Kiely" userId="768be38e-2fb5-40ce-925d-bd8e9d9e3c31" providerId="ADAL" clId="{B6950B15-979B-4C2F-AD40-8338FEDDA075}" dt="2023-09-08T20:31:16.789" v="3052" actId="478"/>
          <ac:spMkLst>
            <pc:docMk/>
            <pc:sldMk cId="1256581075" sldId="2144328409"/>
            <ac:spMk id="9" creationId="{9F0654E6-0CD7-964D-1210-0A0BF9D11265}"/>
          </ac:spMkLst>
        </pc:spChg>
        <pc:spChg chg="add del mod">
          <ac:chgData name="Reed Kiely" userId="768be38e-2fb5-40ce-925d-bd8e9d9e3c31" providerId="ADAL" clId="{B6950B15-979B-4C2F-AD40-8338FEDDA075}" dt="2023-09-08T20:45:23.491" v="4086" actId="478"/>
          <ac:spMkLst>
            <pc:docMk/>
            <pc:sldMk cId="1256581075" sldId="2144328409"/>
            <ac:spMk id="10" creationId="{A8CBEB5A-22B9-EBE0-F5D4-989DD8D8FBDE}"/>
          </ac:spMkLst>
        </pc:spChg>
        <pc:spChg chg="del">
          <ac:chgData name="Reed Kiely" userId="768be38e-2fb5-40ce-925d-bd8e9d9e3c31" providerId="ADAL" clId="{B6950B15-979B-4C2F-AD40-8338FEDDA075}" dt="2023-09-12T13:29:15.593" v="4366" actId="478"/>
          <ac:spMkLst>
            <pc:docMk/>
            <pc:sldMk cId="1256581075" sldId="2144328409"/>
            <ac:spMk id="14" creationId="{37D4AE55-E23C-4A6C-8E06-B682A4B45618}"/>
          </ac:spMkLst>
        </pc:spChg>
        <pc:picChg chg="mod">
          <ac:chgData name="Reed Kiely" userId="768be38e-2fb5-40ce-925d-bd8e9d9e3c31" providerId="ADAL" clId="{B6950B15-979B-4C2F-AD40-8338FEDDA075}" dt="2023-09-18T21:52:23.294" v="4372" actId="1076"/>
          <ac:picMkLst>
            <pc:docMk/>
            <pc:sldMk cId="1256581075" sldId="2144328409"/>
            <ac:picMk id="3" creationId="{F8D3DC0F-0DCA-0C92-C905-9F12943EF057}"/>
          </ac:picMkLst>
        </pc:picChg>
        <pc:picChg chg="mod">
          <ac:chgData name="Reed Kiely" userId="768be38e-2fb5-40ce-925d-bd8e9d9e3c31" providerId="ADAL" clId="{B6950B15-979B-4C2F-AD40-8338FEDDA075}" dt="2023-09-08T20:47:15.544" v="4110" actId="1076"/>
          <ac:picMkLst>
            <pc:docMk/>
            <pc:sldMk cId="1256581075" sldId="2144328409"/>
            <ac:picMk id="6" creationId="{13201AF5-BA69-36B7-82DC-D1A9E5AEE4C3}"/>
          </ac:picMkLst>
        </pc:picChg>
      </pc:sldChg>
      <pc:sldChg chg="add del">
        <pc:chgData name="Reed Kiely" userId="768be38e-2fb5-40ce-925d-bd8e9d9e3c31" providerId="ADAL" clId="{B6950B15-979B-4C2F-AD40-8338FEDDA075}" dt="2023-09-08T14:46:50.291" v="172" actId="47"/>
        <pc:sldMkLst>
          <pc:docMk/>
          <pc:sldMk cId="3636010181" sldId="2146845999"/>
        </pc:sldMkLst>
      </pc:sldChg>
      <pc:sldChg chg="addSp delSp modSp del mod addCm modCm">
        <pc:chgData name="Reed Kiely" userId="768be38e-2fb5-40ce-925d-bd8e9d9e3c31" providerId="ADAL" clId="{B6950B15-979B-4C2F-AD40-8338FEDDA075}" dt="2023-09-08T19:46:49.795" v="2201" actId="47"/>
        <pc:sldMkLst>
          <pc:docMk/>
          <pc:sldMk cId="814499891" sldId="2146846000"/>
        </pc:sldMkLst>
        <pc:spChg chg="mod">
          <ac:chgData name="Reed Kiely" userId="768be38e-2fb5-40ce-925d-bd8e9d9e3c31" providerId="ADAL" clId="{B6950B15-979B-4C2F-AD40-8338FEDDA075}" dt="2023-09-08T18:56:34.236" v="1622" actId="20577"/>
          <ac:spMkLst>
            <pc:docMk/>
            <pc:sldMk cId="814499891" sldId="2146846000"/>
            <ac:spMk id="4" creationId="{1BF894CE-5EB9-4BB3-F6C7-477E37F6A6AA}"/>
          </ac:spMkLst>
        </pc:spChg>
        <pc:spChg chg="add mod">
          <ac:chgData name="Reed Kiely" userId="768be38e-2fb5-40ce-925d-bd8e9d9e3c31" providerId="ADAL" clId="{B6950B15-979B-4C2F-AD40-8338FEDDA075}" dt="2023-09-08T16:20:58.343" v="512" actId="207"/>
          <ac:spMkLst>
            <pc:docMk/>
            <pc:sldMk cId="814499891" sldId="2146846000"/>
            <ac:spMk id="6" creationId="{2452145C-7641-72E4-E7AF-B29654EFB969}"/>
          </ac:spMkLst>
        </pc:spChg>
        <pc:spChg chg="mod">
          <ac:chgData name="Reed Kiely" userId="768be38e-2fb5-40ce-925d-bd8e9d9e3c31" providerId="ADAL" clId="{B6950B15-979B-4C2F-AD40-8338FEDDA075}" dt="2023-09-08T16:21:03.908" v="513" actId="1076"/>
          <ac:spMkLst>
            <pc:docMk/>
            <pc:sldMk cId="814499891" sldId="2146846000"/>
            <ac:spMk id="14" creationId="{A5CC03BF-ED60-04EC-2BE8-2D9D1A276A7C}"/>
          </ac:spMkLst>
        </pc:spChg>
        <pc:spChg chg="mod">
          <ac:chgData name="Reed Kiely" userId="768be38e-2fb5-40ce-925d-bd8e9d9e3c31" providerId="ADAL" clId="{B6950B15-979B-4C2F-AD40-8338FEDDA075}" dt="2023-09-08T16:20:54.551" v="511" actId="14100"/>
          <ac:spMkLst>
            <pc:docMk/>
            <pc:sldMk cId="814499891" sldId="2146846000"/>
            <ac:spMk id="18" creationId="{453793FD-2981-1E0F-7E9D-7BDECCE564D0}"/>
          </ac:spMkLst>
        </pc:spChg>
        <pc:spChg chg="del">
          <ac:chgData name="Reed Kiely" userId="768be38e-2fb5-40ce-925d-bd8e9d9e3c31" providerId="ADAL" clId="{B6950B15-979B-4C2F-AD40-8338FEDDA075}" dt="2023-09-08T14:46:56.881" v="181" actId="478"/>
          <ac:spMkLst>
            <pc:docMk/>
            <pc:sldMk cId="814499891" sldId="2146846000"/>
            <ac:spMk id="34" creationId="{397F8115-3C43-5A2B-C88E-1953D955DE71}"/>
          </ac:spMkLst>
        </pc:spChg>
        <pc:picChg chg="add mod">
          <ac:chgData name="Reed Kiely" userId="768be38e-2fb5-40ce-925d-bd8e9d9e3c31" providerId="ADAL" clId="{B6950B15-979B-4C2F-AD40-8338FEDDA075}" dt="2023-09-08T14:46:48.270" v="171"/>
          <ac:picMkLst>
            <pc:docMk/>
            <pc:sldMk cId="814499891" sldId="2146846000"/>
            <ac:picMk id="7" creationId="{D536F6D4-E584-83FB-0DCD-8BC031A093AB}"/>
          </ac:picMkLst>
        </pc:picChg>
        <pc:cxnChg chg="del">
          <ac:chgData name="Reed Kiely" userId="768be38e-2fb5-40ce-925d-bd8e9d9e3c31" providerId="ADAL" clId="{B6950B15-979B-4C2F-AD40-8338FEDDA075}" dt="2023-09-08T14:46:58.488" v="182" actId="478"/>
          <ac:cxnSpMkLst>
            <pc:docMk/>
            <pc:sldMk cId="814499891" sldId="2146846000"/>
            <ac:cxnSpMk id="22" creationId="{7DD48CC8-EE90-6FDD-8B5F-BA6D08939AE1}"/>
          </ac:cxnSpMkLst>
        </pc:cxnChg>
        <pc:extLst>
          <p:ext xmlns:p="http://schemas.openxmlformats.org/presentationml/2006/main" uri="{D6D511B9-2390-475A-947B-AFAB55BFBCF1}">
            <pc226:cmChg xmlns:pc226="http://schemas.microsoft.com/office/powerpoint/2022/06/main/command" chg="add mod">
              <pc226:chgData name="Reed Kiely" userId="768be38e-2fb5-40ce-925d-bd8e9d9e3c31" providerId="ADAL" clId="{B6950B15-979B-4C2F-AD40-8338FEDDA075}" dt="2023-09-08T18:56:34.236" v="1622" actId="20577"/>
              <pc2:cmMkLst xmlns:pc2="http://schemas.microsoft.com/office/powerpoint/2019/9/main/command">
                <pc:docMk/>
                <pc:sldMk cId="814499891" sldId="2146846000"/>
                <pc2:cmMk id="{2AC2996E-FC8A-4D6A-A9FB-DA9BC0427F00}"/>
              </pc2:cmMkLst>
            </pc226:cmChg>
          </p:ext>
        </pc:extLst>
      </pc:sldChg>
      <pc:sldChg chg="addSp delSp modSp mod">
        <pc:chgData name="Reed Kiely" userId="768be38e-2fb5-40ce-925d-bd8e9d9e3c31" providerId="ADAL" clId="{B6950B15-979B-4C2F-AD40-8338FEDDA075}" dt="2023-09-12T13:27:26.693" v="4360" actId="167"/>
        <pc:sldMkLst>
          <pc:docMk/>
          <pc:sldMk cId="4187434402" sldId="2146846002"/>
        </pc:sldMkLst>
        <pc:spChg chg="mod">
          <ac:chgData name="Reed Kiely" userId="768be38e-2fb5-40ce-925d-bd8e9d9e3c31" providerId="ADAL" clId="{B6950B15-979B-4C2F-AD40-8338FEDDA075}" dt="2023-09-12T13:27:22.922" v="4359" actId="14100"/>
          <ac:spMkLst>
            <pc:docMk/>
            <pc:sldMk cId="4187434402" sldId="2146846002"/>
            <ac:spMk id="3" creationId="{05B46C07-C3C9-142F-8978-D53698D252F7}"/>
          </ac:spMkLst>
        </pc:spChg>
        <pc:spChg chg="add mod ord">
          <ac:chgData name="Reed Kiely" userId="768be38e-2fb5-40ce-925d-bd8e9d9e3c31" providerId="ADAL" clId="{B6950B15-979B-4C2F-AD40-8338FEDDA075}" dt="2023-09-12T13:27:26.693" v="4360" actId="167"/>
          <ac:spMkLst>
            <pc:docMk/>
            <pc:sldMk cId="4187434402" sldId="2146846002"/>
            <ac:spMk id="4" creationId="{8DC6D7A3-A75B-546C-FA84-7255E799840D}"/>
          </ac:spMkLst>
        </pc:spChg>
        <pc:spChg chg="add del mod">
          <ac:chgData name="Reed Kiely" userId="768be38e-2fb5-40ce-925d-bd8e9d9e3c31" providerId="ADAL" clId="{B6950B15-979B-4C2F-AD40-8338FEDDA075}" dt="2023-09-08T19:55:48.372" v="2310" actId="478"/>
          <ac:spMkLst>
            <pc:docMk/>
            <pc:sldMk cId="4187434402" sldId="2146846002"/>
            <ac:spMk id="4" creationId="{994960AE-42A5-17B6-3EF5-1E6E0C4D1EA8}"/>
          </ac:spMkLst>
        </pc:spChg>
        <pc:spChg chg="mod">
          <ac:chgData name="Reed Kiely" userId="768be38e-2fb5-40ce-925d-bd8e9d9e3c31" providerId="ADAL" clId="{B6950B15-979B-4C2F-AD40-8338FEDDA075}" dt="2023-09-08T19:56:03.484" v="2313" actId="207"/>
          <ac:spMkLst>
            <pc:docMk/>
            <pc:sldMk cId="4187434402" sldId="2146846002"/>
            <ac:spMk id="7" creationId="{3DE67689-D94F-451D-506C-5870A8B9F46F}"/>
          </ac:spMkLst>
        </pc:spChg>
        <pc:spChg chg="del">
          <ac:chgData name="Reed Kiely" userId="768be38e-2fb5-40ce-925d-bd8e9d9e3c31" providerId="ADAL" clId="{B6950B15-979B-4C2F-AD40-8338FEDDA075}" dt="2023-09-08T19:55:38.109" v="2305" actId="478"/>
          <ac:spMkLst>
            <pc:docMk/>
            <pc:sldMk cId="4187434402" sldId="2146846002"/>
            <ac:spMk id="9" creationId="{224A85FD-C52E-49CF-E02C-1C2E9EE2E98A}"/>
          </ac:spMkLst>
        </pc:spChg>
        <pc:spChg chg="add mod">
          <ac:chgData name="Reed Kiely" userId="768be38e-2fb5-40ce-925d-bd8e9d9e3c31" providerId="ADAL" clId="{B6950B15-979B-4C2F-AD40-8338FEDDA075}" dt="2023-09-12T13:27:16.310" v="4358"/>
          <ac:spMkLst>
            <pc:docMk/>
            <pc:sldMk cId="4187434402" sldId="2146846002"/>
            <ac:spMk id="9" creationId="{5F4728F8-DAF2-B0F1-0E4D-EBD9DD978B4C}"/>
          </ac:spMkLst>
        </pc:spChg>
        <pc:spChg chg="add mod">
          <ac:chgData name="Reed Kiely" userId="768be38e-2fb5-40ce-925d-bd8e9d9e3c31" providerId="ADAL" clId="{B6950B15-979B-4C2F-AD40-8338FEDDA075}" dt="2023-09-12T13:27:16.310" v="4358"/>
          <ac:spMkLst>
            <pc:docMk/>
            <pc:sldMk cId="4187434402" sldId="2146846002"/>
            <ac:spMk id="12" creationId="{5BABED39-FF1C-108E-4404-968BB16EE83F}"/>
          </ac:spMkLst>
        </pc:spChg>
        <pc:spChg chg="add del mod">
          <ac:chgData name="Reed Kiely" userId="768be38e-2fb5-40ce-925d-bd8e9d9e3c31" providerId="ADAL" clId="{B6950B15-979B-4C2F-AD40-8338FEDDA075}" dt="2023-09-08T19:56:06.318" v="2314" actId="478"/>
          <ac:spMkLst>
            <pc:docMk/>
            <pc:sldMk cId="4187434402" sldId="2146846002"/>
            <ac:spMk id="12" creationId="{685035CC-867D-A92C-12D6-703AA0AC6DD9}"/>
          </ac:spMkLst>
        </pc:spChg>
        <pc:spChg chg="add del mod">
          <ac:chgData name="Reed Kiely" userId="768be38e-2fb5-40ce-925d-bd8e9d9e3c31" providerId="ADAL" clId="{B6950B15-979B-4C2F-AD40-8338FEDDA075}" dt="2023-09-08T18:21:07.583" v="1245" actId="478"/>
          <ac:spMkLst>
            <pc:docMk/>
            <pc:sldMk cId="4187434402" sldId="2146846002"/>
            <ac:spMk id="12" creationId="{7794E7DB-F4BB-A45B-17E4-02F3FDD4A852}"/>
          </ac:spMkLst>
        </pc:spChg>
        <pc:spChg chg="add del mod">
          <ac:chgData name="Reed Kiely" userId="768be38e-2fb5-40ce-925d-bd8e9d9e3c31" providerId="ADAL" clId="{B6950B15-979B-4C2F-AD40-8338FEDDA075}" dt="2023-09-08T19:59:36.562" v="2359" actId="478"/>
          <ac:spMkLst>
            <pc:docMk/>
            <pc:sldMk cId="4187434402" sldId="2146846002"/>
            <ac:spMk id="13" creationId="{56AC5AD1-73BC-1E50-9CD3-058178D4C9E3}"/>
          </ac:spMkLst>
        </pc:spChg>
        <pc:spChg chg="add del mod">
          <ac:chgData name="Reed Kiely" userId="768be38e-2fb5-40ce-925d-bd8e9d9e3c31" providerId="ADAL" clId="{B6950B15-979B-4C2F-AD40-8338FEDDA075}" dt="2023-09-08T19:59:36.562" v="2359" actId="478"/>
          <ac:spMkLst>
            <pc:docMk/>
            <pc:sldMk cId="4187434402" sldId="2146846002"/>
            <ac:spMk id="16" creationId="{F395C5EB-2593-6E18-A111-6F918E3F79EC}"/>
          </ac:spMkLst>
        </pc:spChg>
        <pc:spChg chg="add mod">
          <ac:chgData name="Reed Kiely" userId="768be38e-2fb5-40ce-925d-bd8e9d9e3c31" providerId="ADAL" clId="{B6950B15-979B-4C2F-AD40-8338FEDDA075}" dt="2023-09-08T19:55:45.907" v="2309" actId="207"/>
          <ac:spMkLst>
            <pc:docMk/>
            <pc:sldMk cId="4187434402" sldId="2146846002"/>
            <ac:spMk id="19" creationId="{2D29385C-A502-734C-F451-915A2DFAFBF7}"/>
          </ac:spMkLst>
        </pc:spChg>
        <pc:spChg chg="del">
          <ac:chgData name="Reed Kiely" userId="768be38e-2fb5-40ce-925d-bd8e9d9e3c31" providerId="ADAL" clId="{B6950B15-979B-4C2F-AD40-8338FEDDA075}" dt="2023-09-08T14:48:02.034" v="205" actId="478"/>
          <ac:spMkLst>
            <pc:docMk/>
            <pc:sldMk cId="4187434402" sldId="2146846002"/>
            <ac:spMk id="34" creationId="{397F8115-3C43-5A2B-C88E-1953D955DE71}"/>
          </ac:spMkLst>
        </pc:spChg>
        <pc:spChg chg="del ord">
          <ac:chgData name="Reed Kiely" userId="768be38e-2fb5-40ce-925d-bd8e9d9e3c31" providerId="ADAL" clId="{B6950B15-979B-4C2F-AD40-8338FEDDA075}" dt="2023-09-12T13:27:15.337" v="4357" actId="478"/>
          <ac:spMkLst>
            <pc:docMk/>
            <pc:sldMk cId="4187434402" sldId="2146846002"/>
            <ac:spMk id="47" creationId="{D744F988-A813-0679-9CCC-A591F0309C25}"/>
          </ac:spMkLst>
        </pc:spChg>
        <pc:spChg chg="del">
          <ac:chgData name="Reed Kiely" userId="768be38e-2fb5-40ce-925d-bd8e9d9e3c31" providerId="ADAL" clId="{B6950B15-979B-4C2F-AD40-8338FEDDA075}" dt="2023-09-12T13:27:14.795" v="4356" actId="478"/>
          <ac:spMkLst>
            <pc:docMk/>
            <pc:sldMk cId="4187434402" sldId="2146846002"/>
            <ac:spMk id="48" creationId="{EAD27264-D6C8-B2C5-3125-916194FF44F0}"/>
          </ac:spMkLst>
        </pc:spChg>
        <pc:spChg chg="del">
          <ac:chgData name="Reed Kiely" userId="768be38e-2fb5-40ce-925d-bd8e9d9e3c31" providerId="ADAL" clId="{B6950B15-979B-4C2F-AD40-8338FEDDA075}" dt="2023-09-12T13:27:14.795" v="4356" actId="478"/>
          <ac:spMkLst>
            <pc:docMk/>
            <pc:sldMk cId="4187434402" sldId="2146846002"/>
            <ac:spMk id="49" creationId="{CBD04342-B80F-2344-BDB2-2402C8441B38}"/>
          </ac:spMkLst>
        </pc:spChg>
        <pc:picChg chg="add mod">
          <ac:chgData name="Reed Kiely" userId="768be38e-2fb5-40ce-925d-bd8e9d9e3c31" providerId="ADAL" clId="{B6950B15-979B-4C2F-AD40-8338FEDDA075}" dt="2023-09-12T13:27:16.310" v="4358"/>
          <ac:picMkLst>
            <pc:docMk/>
            <pc:sldMk cId="4187434402" sldId="2146846002"/>
            <ac:picMk id="11" creationId="{E8418B7B-2A91-D541-A318-93865BAC1F95}"/>
          </ac:picMkLst>
        </pc:picChg>
        <pc:picChg chg="add del mod">
          <ac:chgData name="Reed Kiely" userId="768be38e-2fb5-40ce-925d-bd8e9d9e3c31" providerId="ADAL" clId="{B6950B15-979B-4C2F-AD40-8338FEDDA075}" dt="2023-09-08T19:55:49.845" v="2311" actId="478"/>
          <ac:picMkLst>
            <pc:docMk/>
            <pc:sldMk cId="4187434402" sldId="2146846002"/>
            <ac:picMk id="11" creationId="{F29B11EF-ED26-0E9F-958B-9EBE298B8E5C}"/>
          </ac:picMkLst>
        </pc:picChg>
        <pc:picChg chg="del">
          <ac:chgData name="Reed Kiely" userId="768be38e-2fb5-40ce-925d-bd8e9d9e3c31" providerId="ADAL" clId="{B6950B15-979B-4C2F-AD40-8338FEDDA075}" dt="2023-09-12T13:27:14.795" v="4356" actId="478"/>
          <ac:picMkLst>
            <pc:docMk/>
            <pc:sldMk cId="4187434402" sldId="2146846002"/>
            <ac:picMk id="45" creationId="{240D1F39-B7C8-AE80-7280-24F28E3D8ED7}"/>
          </ac:picMkLst>
        </pc:picChg>
        <pc:picChg chg="del">
          <ac:chgData name="Reed Kiely" userId="768be38e-2fb5-40ce-925d-bd8e9d9e3c31" providerId="ADAL" clId="{B6950B15-979B-4C2F-AD40-8338FEDDA075}" dt="2023-09-12T13:27:14.795" v="4356" actId="478"/>
          <ac:picMkLst>
            <pc:docMk/>
            <pc:sldMk cId="4187434402" sldId="2146846002"/>
            <ac:picMk id="51" creationId="{2A5CE4AE-7F6A-EDBF-1B0D-49D74E38A459}"/>
          </ac:picMkLst>
        </pc:picChg>
        <pc:cxnChg chg="del">
          <ac:chgData name="Reed Kiely" userId="768be38e-2fb5-40ce-925d-bd8e9d9e3c31" providerId="ADAL" clId="{B6950B15-979B-4C2F-AD40-8338FEDDA075}" dt="2023-09-08T14:48:02.034" v="205" actId="478"/>
          <ac:cxnSpMkLst>
            <pc:docMk/>
            <pc:sldMk cId="4187434402" sldId="2146846002"/>
            <ac:cxnSpMk id="22" creationId="{7DD48CC8-EE90-6FDD-8B5F-BA6D08939AE1}"/>
          </ac:cxnSpMkLst>
        </pc:cxnChg>
      </pc:sldChg>
      <pc:sldChg chg="addSp modSp del">
        <pc:chgData name="Reed Kiely" userId="768be38e-2fb5-40ce-925d-bd8e9d9e3c31" providerId="ADAL" clId="{B6950B15-979B-4C2F-AD40-8338FEDDA075}" dt="2023-09-08T14:15:03.602" v="109" actId="47"/>
        <pc:sldMkLst>
          <pc:docMk/>
          <pc:sldMk cId="232408395" sldId="2146846009"/>
        </pc:sldMkLst>
        <pc:spChg chg="add mod">
          <ac:chgData name="Reed Kiely" userId="768be38e-2fb5-40ce-925d-bd8e9d9e3c31" providerId="ADAL" clId="{B6950B15-979B-4C2F-AD40-8338FEDDA075}" dt="2023-09-08T14:14:50.904" v="108"/>
          <ac:spMkLst>
            <pc:docMk/>
            <pc:sldMk cId="232408395" sldId="2146846009"/>
            <ac:spMk id="6" creationId="{BA2B7903-A6ED-5980-B53D-163812898179}"/>
          </ac:spMkLst>
        </pc:spChg>
      </pc:sldChg>
      <pc:sldChg chg="addSp delSp modSp mod modCm">
        <pc:chgData name="Reed Kiely" userId="768be38e-2fb5-40ce-925d-bd8e9d9e3c31" providerId="ADAL" clId="{B6950B15-979B-4C2F-AD40-8338FEDDA075}" dt="2023-09-08T20:36:32.857" v="3320" actId="478"/>
        <pc:sldMkLst>
          <pc:docMk/>
          <pc:sldMk cId="584106673" sldId="2146846039"/>
        </pc:sldMkLst>
        <pc:spChg chg="add del mod">
          <ac:chgData name="Reed Kiely" userId="768be38e-2fb5-40ce-925d-bd8e9d9e3c31" providerId="ADAL" clId="{B6950B15-979B-4C2F-AD40-8338FEDDA075}" dt="2023-09-08T20:36:32.857" v="3320" actId="478"/>
          <ac:spMkLst>
            <pc:docMk/>
            <pc:sldMk cId="584106673" sldId="2146846039"/>
            <ac:spMk id="2" creationId="{61E4D83F-876F-4386-7141-131B2EA31522}"/>
          </ac:spMkLst>
        </pc:spChg>
        <pc:spChg chg="add del mod">
          <ac:chgData name="Reed Kiely" userId="768be38e-2fb5-40ce-925d-bd8e9d9e3c31" providerId="ADAL" clId="{B6950B15-979B-4C2F-AD40-8338FEDDA075}" dt="2023-09-08T16:46:47.950" v="910"/>
          <ac:spMkLst>
            <pc:docMk/>
            <pc:sldMk cId="584106673" sldId="2146846039"/>
            <ac:spMk id="4" creationId="{FD4CDB06-92FB-11BB-B12B-C08104832C6A}"/>
          </ac:spMkLst>
        </pc:spChg>
        <pc:picChg chg="mod">
          <ac:chgData name="Reed Kiely" userId="768be38e-2fb5-40ce-925d-bd8e9d9e3c31" providerId="ADAL" clId="{B6950B15-979B-4C2F-AD40-8338FEDDA075}" dt="2023-09-08T20:01:28.526" v="2375" actId="14100"/>
          <ac:picMkLst>
            <pc:docMk/>
            <pc:sldMk cId="584106673" sldId="2146846039"/>
            <ac:picMk id="3" creationId="{5240044C-9B1B-7C46-936A-7B7F0D3926CB}"/>
          </ac:picMkLst>
        </pc:picChg>
        <pc:extLst>
          <p:ext xmlns:p="http://schemas.openxmlformats.org/presentationml/2006/main" uri="{D6D511B9-2390-475A-947B-AFAB55BFBCF1}">
            <pc226:cmChg xmlns:pc226="http://schemas.microsoft.com/office/powerpoint/2022/06/main/command" chg="">
              <pc226:chgData name="Reed Kiely" userId="768be38e-2fb5-40ce-925d-bd8e9d9e3c31" providerId="ADAL" clId="{B6950B15-979B-4C2F-AD40-8338FEDDA075}" dt="2023-09-08T20:36:32.766" v="3319"/>
              <pc2:cmMkLst xmlns:pc2="http://schemas.microsoft.com/office/powerpoint/2019/9/main/command">
                <pc:docMk/>
                <pc:sldMk cId="584106673" sldId="2146846039"/>
                <pc2:cmMk id="{4B6286CA-600A-4F32-B8D9-3D36092CD518}"/>
              </pc2:cmMkLst>
              <pc226:cmRplyChg chg="add del">
                <pc226:chgData name="Reed Kiely" userId="768be38e-2fb5-40ce-925d-bd8e9d9e3c31" providerId="ADAL" clId="{B6950B15-979B-4C2F-AD40-8338FEDDA075}" dt="2023-09-08T20:36:32.766" v="3319"/>
                <pc2:cmRplyMkLst xmlns:pc2="http://schemas.microsoft.com/office/powerpoint/2019/9/main/command">
                  <pc:docMk/>
                  <pc:sldMk cId="584106673" sldId="2146846039"/>
                  <pc2:cmMk id="{4B6286CA-600A-4F32-B8D9-3D36092CD518}"/>
                  <pc2:cmRplyMk id="{FA4764D0-7804-4DD0-AD6C-4545AA2A6CB9}"/>
                </pc2:cmRplyMkLst>
              </pc226:cmRplyChg>
            </pc226:cmChg>
          </p:ext>
        </pc:extLst>
      </pc:sldChg>
      <pc:sldChg chg="addSp delSp modSp del mod">
        <pc:chgData name="Reed Kiely" userId="768be38e-2fb5-40ce-925d-bd8e9d9e3c31" providerId="ADAL" clId="{B6950B15-979B-4C2F-AD40-8338FEDDA075}" dt="2023-09-08T19:56:12.623" v="2316" actId="47"/>
        <pc:sldMkLst>
          <pc:docMk/>
          <pc:sldMk cId="2473748170" sldId="2146846048"/>
        </pc:sldMkLst>
        <pc:spChg chg="add mod">
          <ac:chgData name="Reed Kiely" userId="768be38e-2fb5-40ce-925d-bd8e9d9e3c31" providerId="ADAL" clId="{B6950B15-979B-4C2F-AD40-8338FEDDA075}" dt="2023-09-08T18:29:27.828" v="1493" actId="14100"/>
          <ac:spMkLst>
            <pc:docMk/>
            <pc:sldMk cId="2473748170" sldId="2146846048"/>
            <ac:spMk id="4" creationId="{3695B274-B6B3-C363-E1CA-0F7F30E15A03}"/>
          </ac:spMkLst>
        </pc:spChg>
        <pc:spChg chg="add del mod">
          <ac:chgData name="Reed Kiely" userId="768be38e-2fb5-40ce-925d-bd8e9d9e3c31" providerId="ADAL" clId="{B6950B15-979B-4C2F-AD40-8338FEDDA075}" dt="2023-09-08T17:40:19.205" v="980" actId="478"/>
          <ac:spMkLst>
            <pc:docMk/>
            <pc:sldMk cId="2473748170" sldId="2146846048"/>
            <ac:spMk id="7" creationId="{6C10F4AA-D48B-9FFB-D8DF-46F85B811063}"/>
          </ac:spMkLst>
        </pc:spChg>
        <pc:spChg chg="add del">
          <ac:chgData name="Reed Kiely" userId="768be38e-2fb5-40ce-925d-bd8e9d9e3c31" providerId="ADAL" clId="{B6950B15-979B-4C2F-AD40-8338FEDDA075}" dt="2023-09-08T14:48:09.514" v="207" actId="478"/>
          <ac:spMkLst>
            <pc:docMk/>
            <pc:sldMk cId="2473748170" sldId="2146846048"/>
            <ac:spMk id="10" creationId="{0169013D-E363-BA74-34C9-B90C8BD62BF6}"/>
          </ac:spMkLst>
        </pc:spChg>
        <pc:spChg chg="mod">
          <ac:chgData name="Reed Kiely" userId="768be38e-2fb5-40ce-925d-bd8e9d9e3c31" providerId="ADAL" clId="{B6950B15-979B-4C2F-AD40-8338FEDDA075}" dt="2023-09-08T18:25:29.948" v="1354" actId="20577"/>
          <ac:spMkLst>
            <pc:docMk/>
            <pc:sldMk cId="2473748170" sldId="2146846048"/>
            <ac:spMk id="11" creationId="{CFE79061-9793-94F7-11F0-D151D717B0B5}"/>
          </ac:spMkLst>
        </pc:spChg>
        <pc:spChg chg="add del mod">
          <ac:chgData name="Reed Kiely" userId="768be38e-2fb5-40ce-925d-bd8e9d9e3c31" providerId="ADAL" clId="{B6950B15-979B-4C2F-AD40-8338FEDDA075}" dt="2023-09-08T18:24:22.593" v="1289" actId="478"/>
          <ac:spMkLst>
            <pc:docMk/>
            <pc:sldMk cId="2473748170" sldId="2146846048"/>
            <ac:spMk id="13" creationId="{E9D46E1F-D5A0-6B56-89E9-70BE601F85E2}"/>
          </ac:spMkLst>
        </pc:spChg>
        <pc:picChg chg="add del mod">
          <ac:chgData name="Reed Kiely" userId="768be38e-2fb5-40ce-925d-bd8e9d9e3c31" providerId="ADAL" clId="{B6950B15-979B-4C2F-AD40-8338FEDDA075}" dt="2023-09-08T14:46:38.986" v="161"/>
          <ac:picMkLst>
            <pc:docMk/>
            <pc:sldMk cId="2473748170" sldId="2146846048"/>
            <ac:picMk id="8" creationId="{E289F5B6-D091-5B11-23FC-624077326D93}"/>
          </ac:picMkLst>
        </pc:picChg>
        <pc:picChg chg="add mod">
          <ac:chgData name="Reed Kiely" userId="768be38e-2fb5-40ce-925d-bd8e9d9e3c31" providerId="ADAL" clId="{B6950B15-979B-4C2F-AD40-8338FEDDA075}" dt="2023-09-08T14:48:15.051" v="209"/>
          <ac:picMkLst>
            <pc:docMk/>
            <pc:sldMk cId="2473748170" sldId="2146846048"/>
            <ac:picMk id="9" creationId="{04EF9190-917C-AA4A-BDDA-982C8FBFD90F}"/>
          </ac:picMkLst>
        </pc:picChg>
        <pc:cxnChg chg="add del">
          <ac:chgData name="Reed Kiely" userId="768be38e-2fb5-40ce-925d-bd8e9d9e3c31" providerId="ADAL" clId="{B6950B15-979B-4C2F-AD40-8338FEDDA075}" dt="2023-09-08T14:48:11.228" v="208" actId="478"/>
          <ac:cxnSpMkLst>
            <pc:docMk/>
            <pc:sldMk cId="2473748170" sldId="2146846048"/>
            <ac:cxnSpMk id="7" creationId="{D1F979F4-F89A-2A52-83F1-41FFB6496CC0}"/>
          </ac:cxnSpMkLst>
        </pc:cxnChg>
      </pc:sldChg>
      <pc:sldChg chg="modSp mod">
        <pc:chgData name="Reed Kiely" userId="768be38e-2fb5-40ce-925d-bd8e9d9e3c31" providerId="ADAL" clId="{B6950B15-979B-4C2F-AD40-8338FEDDA075}" dt="2023-09-12T13:27:35.070" v="4361" actId="14100"/>
        <pc:sldMkLst>
          <pc:docMk/>
          <pc:sldMk cId="4219962166" sldId="2146846048"/>
        </pc:sldMkLst>
        <pc:spChg chg="mod">
          <ac:chgData name="Reed Kiely" userId="768be38e-2fb5-40ce-925d-bd8e9d9e3c31" providerId="ADAL" clId="{B6950B15-979B-4C2F-AD40-8338FEDDA075}" dt="2023-09-12T13:27:35.070" v="4361" actId="14100"/>
          <ac:spMkLst>
            <pc:docMk/>
            <pc:sldMk cId="4219962166" sldId="2146846048"/>
            <ac:spMk id="3" creationId="{05B46C07-C3C9-142F-8978-D53698D252F7}"/>
          </ac:spMkLst>
        </pc:spChg>
      </pc:sldChg>
      <pc:sldChg chg="addSp delSp modSp mod">
        <pc:chgData name="Reed Kiely" userId="768be38e-2fb5-40ce-925d-bd8e9d9e3c31" providerId="ADAL" clId="{B6950B15-979B-4C2F-AD40-8338FEDDA075}" dt="2023-09-12T13:29:12.960" v="4365"/>
        <pc:sldMkLst>
          <pc:docMk/>
          <pc:sldMk cId="3818514255" sldId="2146846086"/>
        </pc:sldMkLst>
        <pc:spChg chg="del">
          <ac:chgData name="Reed Kiely" userId="768be38e-2fb5-40ce-925d-bd8e9d9e3c31" providerId="ADAL" clId="{B6950B15-979B-4C2F-AD40-8338FEDDA075}" dt="2023-09-12T13:29:12.773" v="4364" actId="478"/>
          <ac:spMkLst>
            <pc:docMk/>
            <pc:sldMk cId="3818514255" sldId="2146846086"/>
            <ac:spMk id="4" creationId="{14BBF8C2-C856-9B91-D5C8-8EEC8EC28CD8}"/>
          </ac:spMkLst>
        </pc:spChg>
        <pc:spChg chg="del">
          <ac:chgData name="Reed Kiely" userId="768be38e-2fb5-40ce-925d-bd8e9d9e3c31" providerId="ADAL" clId="{B6950B15-979B-4C2F-AD40-8338FEDDA075}" dt="2023-09-08T20:08:01.471" v="2479" actId="478"/>
          <ac:spMkLst>
            <pc:docMk/>
            <pc:sldMk cId="3818514255" sldId="2146846086"/>
            <ac:spMk id="6" creationId="{17D3E5F3-ED58-674C-0C30-7143CE726446}"/>
          </ac:spMkLst>
        </pc:spChg>
        <pc:spChg chg="add mod">
          <ac:chgData name="Reed Kiely" userId="768be38e-2fb5-40ce-925d-bd8e9d9e3c31" providerId="ADAL" clId="{B6950B15-979B-4C2F-AD40-8338FEDDA075}" dt="2023-09-12T13:29:12.960" v="4365"/>
          <ac:spMkLst>
            <pc:docMk/>
            <pc:sldMk cId="3818514255" sldId="2146846086"/>
            <ac:spMk id="6" creationId="{DD40840D-D722-DE58-A693-5BC98B194AEE}"/>
          </ac:spMkLst>
        </pc:spChg>
        <pc:spChg chg="add del mod">
          <ac:chgData name="Reed Kiely" userId="768be38e-2fb5-40ce-925d-bd8e9d9e3c31" providerId="ADAL" clId="{B6950B15-979B-4C2F-AD40-8338FEDDA075}" dt="2023-09-08T20:31:45.501" v="3060" actId="478"/>
          <ac:spMkLst>
            <pc:docMk/>
            <pc:sldMk cId="3818514255" sldId="2146846086"/>
            <ac:spMk id="7" creationId="{B747E2C6-B29A-6DFB-6345-1F5BACE14085}"/>
          </ac:spMkLst>
        </pc:spChg>
        <pc:spChg chg="del">
          <ac:chgData name="Reed Kiely" userId="768be38e-2fb5-40ce-925d-bd8e9d9e3c31" providerId="ADAL" clId="{B6950B15-979B-4C2F-AD40-8338FEDDA075}" dt="2023-09-08T20:08:04.214" v="2480" actId="478"/>
          <ac:spMkLst>
            <pc:docMk/>
            <pc:sldMk cId="3818514255" sldId="2146846086"/>
            <ac:spMk id="9" creationId="{7F3C7C6A-C3E3-D658-5ECA-3A0F29B057B1}"/>
          </ac:spMkLst>
        </pc:spChg>
        <pc:spChg chg="del">
          <ac:chgData name="Reed Kiely" userId="768be38e-2fb5-40ce-925d-bd8e9d9e3c31" providerId="ADAL" clId="{B6950B15-979B-4C2F-AD40-8338FEDDA075}" dt="2023-09-08T20:08:04.214" v="2480" actId="478"/>
          <ac:spMkLst>
            <pc:docMk/>
            <pc:sldMk cId="3818514255" sldId="2146846086"/>
            <ac:spMk id="10" creationId="{5B3FBC6B-876A-7642-132B-E180DF541349}"/>
          </ac:spMkLst>
        </pc:spChg>
        <pc:spChg chg="del">
          <ac:chgData name="Reed Kiely" userId="768be38e-2fb5-40ce-925d-bd8e9d9e3c31" providerId="ADAL" clId="{B6950B15-979B-4C2F-AD40-8338FEDDA075}" dt="2023-09-08T20:08:04.214" v="2480" actId="478"/>
          <ac:spMkLst>
            <pc:docMk/>
            <pc:sldMk cId="3818514255" sldId="2146846086"/>
            <ac:spMk id="11" creationId="{1E0FF8E9-E135-D561-EA86-7B3D1B38CBE9}"/>
          </ac:spMkLst>
        </pc:spChg>
        <pc:spChg chg="del">
          <ac:chgData name="Reed Kiely" userId="768be38e-2fb5-40ce-925d-bd8e9d9e3c31" providerId="ADAL" clId="{B6950B15-979B-4C2F-AD40-8338FEDDA075}" dt="2023-09-08T20:08:05.130" v="2481" actId="478"/>
          <ac:spMkLst>
            <pc:docMk/>
            <pc:sldMk cId="3818514255" sldId="2146846086"/>
            <ac:spMk id="13" creationId="{7B0246FD-129A-49A3-274E-EB70E653E478}"/>
          </ac:spMkLst>
        </pc:spChg>
        <pc:spChg chg="del">
          <ac:chgData name="Reed Kiely" userId="768be38e-2fb5-40ce-925d-bd8e9d9e3c31" providerId="ADAL" clId="{B6950B15-979B-4C2F-AD40-8338FEDDA075}" dt="2023-09-08T20:08:04.214" v="2480" actId="478"/>
          <ac:spMkLst>
            <pc:docMk/>
            <pc:sldMk cId="3818514255" sldId="2146846086"/>
            <ac:spMk id="17" creationId="{3A3939C7-3669-7A78-7E0C-47B951F6222D}"/>
          </ac:spMkLst>
        </pc:spChg>
        <pc:spChg chg="del">
          <ac:chgData name="Reed Kiely" userId="768be38e-2fb5-40ce-925d-bd8e9d9e3c31" providerId="ADAL" clId="{B6950B15-979B-4C2F-AD40-8338FEDDA075}" dt="2023-09-08T20:08:00.328" v="2478" actId="478"/>
          <ac:spMkLst>
            <pc:docMk/>
            <pc:sldMk cId="3818514255" sldId="2146846086"/>
            <ac:spMk id="22" creationId="{4A870CAC-2F7B-07D1-96E4-CAB789E44670}"/>
          </ac:spMkLst>
        </pc:spChg>
        <pc:spChg chg="mod">
          <ac:chgData name="Reed Kiely" userId="768be38e-2fb5-40ce-925d-bd8e9d9e3c31" providerId="ADAL" clId="{B6950B15-979B-4C2F-AD40-8338FEDDA075}" dt="2023-09-08T20:34:51.322" v="3278" actId="20577"/>
          <ac:spMkLst>
            <pc:docMk/>
            <pc:sldMk cId="3818514255" sldId="2146846086"/>
            <ac:spMk id="30" creationId="{A5A1721F-41C5-6934-20BA-73F5BBD2FE81}"/>
          </ac:spMkLst>
        </pc:spChg>
        <pc:graphicFrameChg chg="del">
          <ac:chgData name="Reed Kiely" userId="768be38e-2fb5-40ce-925d-bd8e9d9e3c31" providerId="ADAL" clId="{B6950B15-979B-4C2F-AD40-8338FEDDA075}" dt="2023-09-08T20:08:04.214" v="2480" actId="478"/>
          <ac:graphicFrameMkLst>
            <pc:docMk/>
            <pc:sldMk cId="3818514255" sldId="2146846086"/>
            <ac:graphicFrameMk id="8" creationId="{A92A669C-1180-8080-5E01-158F6B84E804}"/>
          </ac:graphicFrameMkLst>
        </pc:graphicFrameChg>
        <pc:picChg chg="add mod ord modCrop">
          <ac:chgData name="Reed Kiely" userId="768be38e-2fb5-40ce-925d-bd8e9d9e3c31" providerId="ADAL" clId="{B6950B15-979B-4C2F-AD40-8338FEDDA075}" dt="2023-09-08T20:10:08.110" v="2487" actId="167"/>
          <ac:picMkLst>
            <pc:docMk/>
            <pc:sldMk cId="3818514255" sldId="2146846086"/>
            <ac:picMk id="15" creationId="{E1A1BAA8-13DA-15A9-D3FB-3F7B8760C84D}"/>
          </ac:picMkLst>
        </pc:picChg>
      </pc:sldChg>
      <pc:sldChg chg="addSp delSp modSp mod">
        <pc:chgData name="Reed Kiely" userId="768be38e-2fb5-40ce-925d-bd8e9d9e3c31" providerId="ADAL" clId="{B6950B15-979B-4C2F-AD40-8338FEDDA075}" dt="2023-09-08T20:43:21.782" v="3944" actId="20577"/>
        <pc:sldMkLst>
          <pc:docMk/>
          <pc:sldMk cId="509914409" sldId="2146846094"/>
        </pc:sldMkLst>
        <pc:spChg chg="add del mod">
          <ac:chgData name="Reed Kiely" userId="768be38e-2fb5-40ce-925d-bd8e9d9e3c31" providerId="ADAL" clId="{B6950B15-979B-4C2F-AD40-8338FEDDA075}" dt="2023-09-08T20:42:32.898" v="3894" actId="478"/>
          <ac:spMkLst>
            <pc:docMk/>
            <pc:sldMk cId="509914409" sldId="2146846094"/>
            <ac:spMk id="3" creationId="{082630C6-9C6B-43D9-2F62-485C80001DE6}"/>
          </ac:spMkLst>
        </pc:spChg>
        <pc:spChg chg="add del mod">
          <ac:chgData name="Reed Kiely" userId="768be38e-2fb5-40ce-925d-bd8e9d9e3c31" providerId="ADAL" clId="{B6950B15-979B-4C2F-AD40-8338FEDDA075}" dt="2023-09-08T20:40:26.929" v="3687"/>
          <ac:spMkLst>
            <pc:docMk/>
            <pc:sldMk cId="509914409" sldId="2146846094"/>
            <ac:spMk id="4" creationId="{78EEAFC9-4634-43B5-7619-AE0C49BA156E}"/>
          </ac:spMkLst>
        </pc:spChg>
        <pc:spChg chg="mod">
          <ac:chgData name="Reed Kiely" userId="768be38e-2fb5-40ce-925d-bd8e9d9e3c31" providerId="ADAL" clId="{B6950B15-979B-4C2F-AD40-8338FEDDA075}" dt="2023-09-08T20:43:21.782" v="3944" actId="20577"/>
          <ac:spMkLst>
            <pc:docMk/>
            <pc:sldMk cId="509914409" sldId="2146846094"/>
            <ac:spMk id="5" creationId="{82F74DFA-3025-DC75-9274-437BE29F960A}"/>
          </ac:spMkLst>
        </pc:spChg>
        <pc:spChg chg="add del mod">
          <ac:chgData name="Reed Kiely" userId="768be38e-2fb5-40ce-925d-bd8e9d9e3c31" providerId="ADAL" clId="{B6950B15-979B-4C2F-AD40-8338FEDDA075}" dt="2023-09-08T20:40:26.929" v="3687"/>
          <ac:spMkLst>
            <pc:docMk/>
            <pc:sldMk cId="509914409" sldId="2146846094"/>
            <ac:spMk id="6" creationId="{417A9FF8-8FA4-1E65-1D9E-18AA9F4E02ED}"/>
          </ac:spMkLst>
        </pc:spChg>
        <pc:spChg chg="add del mod">
          <ac:chgData name="Reed Kiely" userId="768be38e-2fb5-40ce-925d-bd8e9d9e3c31" providerId="ADAL" clId="{B6950B15-979B-4C2F-AD40-8338FEDDA075}" dt="2023-09-08T20:40:26.929" v="3687"/>
          <ac:spMkLst>
            <pc:docMk/>
            <pc:sldMk cId="509914409" sldId="2146846094"/>
            <ac:spMk id="7" creationId="{BE89ED0C-6F94-999E-807A-4F3DD6012EB3}"/>
          </ac:spMkLst>
        </pc:spChg>
        <pc:spChg chg="add del mod">
          <ac:chgData name="Reed Kiely" userId="768be38e-2fb5-40ce-925d-bd8e9d9e3c31" providerId="ADAL" clId="{B6950B15-979B-4C2F-AD40-8338FEDDA075}" dt="2023-09-08T20:40:26.929" v="3687"/>
          <ac:spMkLst>
            <pc:docMk/>
            <pc:sldMk cId="509914409" sldId="2146846094"/>
            <ac:spMk id="11" creationId="{C8DCDE61-AE2D-318A-C0CE-A0088844FA67}"/>
          </ac:spMkLst>
        </pc:spChg>
        <pc:spChg chg="add del mod">
          <ac:chgData name="Reed Kiely" userId="768be38e-2fb5-40ce-925d-bd8e9d9e3c31" providerId="ADAL" clId="{B6950B15-979B-4C2F-AD40-8338FEDDA075}" dt="2023-09-08T20:40:26.929" v="3687"/>
          <ac:spMkLst>
            <pc:docMk/>
            <pc:sldMk cId="509914409" sldId="2146846094"/>
            <ac:spMk id="13" creationId="{CCDB83AC-ABC8-1620-459F-75FC17318DF8}"/>
          </ac:spMkLst>
        </pc:spChg>
        <pc:spChg chg="add del mod">
          <ac:chgData name="Reed Kiely" userId="768be38e-2fb5-40ce-925d-bd8e9d9e3c31" providerId="ADAL" clId="{B6950B15-979B-4C2F-AD40-8338FEDDA075}" dt="2023-09-08T20:40:26.929" v="3687"/>
          <ac:spMkLst>
            <pc:docMk/>
            <pc:sldMk cId="509914409" sldId="2146846094"/>
            <ac:spMk id="14" creationId="{0470E132-778C-AA2C-35D8-2641340F57C2}"/>
          </ac:spMkLst>
        </pc:spChg>
        <pc:spChg chg="add del mod">
          <ac:chgData name="Reed Kiely" userId="768be38e-2fb5-40ce-925d-bd8e9d9e3c31" providerId="ADAL" clId="{B6950B15-979B-4C2F-AD40-8338FEDDA075}" dt="2023-09-08T20:41:12.990" v="3747" actId="478"/>
          <ac:spMkLst>
            <pc:docMk/>
            <pc:sldMk cId="509914409" sldId="2146846094"/>
            <ac:spMk id="15" creationId="{E91C332D-37D9-066F-6A48-11FD0F257C65}"/>
          </ac:spMkLst>
        </pc:spChg>
        <pc:spChg chg="add del mod">
          <ac:chgData name="Reed Kiely" userId="768be38e-2fb5-40ce-925d-bd8e9d9e3c31" providerId="ADAL" clId="{B6950B15-979B-4C2F-AD40-8338FEDDA075}" dt="2023-09-08T20:41:12.990" v="3747" actId="478"/>
          <ac:spMkLst>
            <pc:docMk/>
            <pc:sldMk cId="509914409" sldId="2146846094"/>
            <ac:spMk id="16" creationId="{949568BB-9437-FE51-8647-ADD183F18682}"/>
          </ac:spMkLst>
        </pc:spChg>
        <pc:spChg chg="add del mod">
          <ac:chgData name="Reed Kiely" userId="768be38e-2fb5-40ce-925d-bd8e9d9e3c31" providerId="ADAL" clId="{B6950B15-979B-4C2F-AD40-8338FEDDA075}" dt="2023-09-08T20:41:12.990" v="3747" actId="478"/>
          <ac:spMkLst>
            <pc:docMk/>
            <pc:sldMk cId="509914409" sldId="2146846094"/>
            <ac:spMk id="17" creationId="{BFB40598-E3C8-4069-54D5-96840A8134F5}"/>
          </ac:spMkLst>
        </pc:spChg>
        <pc:spChg chg="add del mod">
          <ac:chgData name="Reed Kiely" userId="768be38e-2fb5-40ce-925d-bd8e9d9e3c31" providerId="ADAL" clId="{B6950B15-979B-4C2F-AD40-8338FEDDA075}" dt="2023-09-08T20:42:32.898" v="3894" actId="478"/>
          <ac:spMkLst>
            <pc:docMk/>
            <pc:sldMk cId="509914409" sldId="2146846094"/>
            <ac:spMk id="18" creationId="{C12FCAA0-D7E5-0517-4068-9A3358899E25}"/>
          </ac:spMkLst>
        </pc:spChg>
        <pc:spChg chg="add del mod">
          <ac:chgData name="Reed Kiely" userId="768be38e-2fb5-40ce-925d-bd8e9d9e3c31" providerId="ADAL" clId="{B6950B15-979B-4C2F-AD40-8338FEDDA075}" dt="2023-09-08T20:42:32.898" v="3894" actId="478"/>
          <ac:spMkLst>
            <pc:docMk/>
            <pc:sldMk cId="509914409" sldId="2146846094"/>
            <ac:spMk id="19" creationId="{F595A47B-CE1A-60B6-378B-6F57561EB019}"/>
          </ac:spMkLst>
        </pc:spChg>
        <pc:spChg chg="add del mod">
          <ac:chgData name="Reed Kiely" userId="768be38e-2fb5-40ce-925d-bd8e9d9e3c31" providerId="ADAL" clId="{B6950B15-979B-4C2F-AD40-8338FEDDA075}" dt="2023-09-08T20:42:32.898" v="3894" actId="478"/>
          <ac:spMkLst>
            <pc:docMk/>
            <pc:sldMk cId="509914409" sldId="2146846094"/>
            <ac:spMk id="20" creationId="{AD9E01FC-76EF-1D26-ABC6-8E210B7E2CE8}"/>
          </ac:spMkLst>
        </pc:spChg>
      </pc:sldChg>
      <pc:sldChg chg="addSp delSp modSp del mod ord">
        <pc:chgData name="Reed Kiely" userId="768be38e-2fb5-40ce-925d-bd8e9d9e3c31" providerId="ADAL" clId="{B6950B15-979B-4C2F-AD40-8338FEDDA075}" dt="2023-09-08T17:34:03.472" v="911" actId="47"/>
        <pc:sldMkLst>
          <pc:docMk/>
          <pc:sldMk cId="2580469998" sldId="2146846101"/>
        </pc:sldMkLst>
        <pc:spChg chg="add del mod">
          <ac:chgData name="Reed Kiely" userId="768be38e-2fb5-40ce-925d-bd8e9d9e3c31" providerId="ADAL" clId="{B6950B15-979B-4C2F-AD40-8338FEDDA075}" dt="2023-09-08T14:46:43.250" v="168"/>
          <ac:spMkLst>
            <pc:docMk/>
            <pc:sldMk cId="2580469998" sldId="2146846101"/>
            <ac:spMk id="3" creationId="{18D153D3-4420-B57B-1F0C-971E04F86C50}"/>
          </ac:spMkLst>
        </pc:spChg>
        <pc:spChg chg="add mod">
          <ac:chgData name="Reed Kiely" userId="768be38e-2fb5-40ce-925d-bd8e9d9e3c31" providerId="ADAL" clId="{B6950B15-979B-4C2F-AD40-8338FEDDA075}" dt="2023-09-08T16:46:05.057" v="796" actId="113"/>
          <ac:spMkLst>
            <pc:docMk/>
            <pc:sldMk cId="2580469998" sldId="2146846101"/>
            <ac:spMk id="5" creationId="{EE29B6CC-A775-D983-6898-C9529D2B7280}"/>
          </ac:spMkLst>
        </pc:spChg>
      </pc:sldChg>
      <pc:sldChg chg="del">
        <pc:chgData name="Reed Kiely" userId="768be38e-2fb5-40ce-925d-bd8e9d9e3c31" providerId="ADAL" clId="{B6950B15-979B-4C2F-AD40-8338FEDDA075}" dt="2023-09-20T17:00:17.222" v="4373" actId="47"/>
        <pc:sldMkLst>
          <pc:docMk/>
          <pc:sldMk cId="4187463623" sldId="2146846103"/>
        </pc:sldMkLst>
      </pc:sldChg>
      <pc:sldChg chg="addSp delSp modSp del mod">
        <pc:chgData name="Reed Kiely" userId="768be38e-2fb5-40ce-925d-bd8e9d9e3c31" providerId="ADAL" clId="{B6950B15-979B-4C2F-AD40-8338FEDDA075}" dt="2023-09-08T19:45:55.972" v="2191" actId="47"/>
        <pc:sldMkLst>
          <pc:docMk/>
          <pc:sldMk cId="3137108269" sldId="2146846104"/>
        </pc:sldMkLst>
        <pc:spChg chg="mod">
          <ac:chgData name="Reed Kiely" userId="768be38e-2fb5-40ce-925d-bd8e9d9e3c31" providerId="ADAL" clId="{B6950B15-979B-4C2F-AD40-8338FEDDA075}" dt="2023-09-08T18:59:46.418" v="1819" actId="20577"/>
          <ac:spMkLst>
            <pc:docMk/>
            <pc:sldMk cId="3137108269" sldId="2146846104"/>
            <ac:spMk id="4" creationId="{1BF894CE-5EB9-4BB3-F6C7-477E37F6A6AA}"/>
          </ac:spMkLst>
        </pc:spChg>
        <pc:spChg chg="del">
          <ac:chgData name="Reed Kiely" userId="768be38e-2fb5-40ce-925d-bd8e9d9e3c31" providerId="ADAL" clId="{B6950B15-979B-4C2F-AD40-8338FEDDA075}" dt="2023-09-08T19:44:49.675" v="2160" actId="478"/>
          <ac:spMkLst>
            <pc:docMk/>
            <pc:sldMk cId="3137108269" sldId="2146846104"/>
            <ac:spMk id="8" creationId="{50B22A7A-3694-4CBD-A8BD-15C741164AC6}"/>
          </ac:spMkLst>
        </pc:spChg>
        <pc:spChg chg="add del mod">
          <ac:chgData name="Reed Kiely" userId="768be38e-2fb5-40ce-925d-bd8e9d9e3c31" providerId="ADAL" clId="{B6950B15-979B-4C2F-AD40-8338FEDDA075}" dt="2023-09-08T19:44:51.258" v="2162"/>
          <ac:spMkLst>
            <pc:docMk/>
            <pc:sldMk cId="3137108269" sldId="2146846104"/>
            <ac:spMk id="9" creationId="{A08C0291-D5B8-2BA3-CAC4-D33EDBBF6C22}"/>
          </ac:spMkLst>
        </pc:spChg>
        <pc:spChg chg="add mod">
          <ac:chgData name="Reed Kiely" userId="768be38e-2fb5-40ce-925d-bd8e9d9e3c31" providerId="ADAL" clId="{B6950B15-979B-4C2F-AD40-8338FEDDA075}" dt="2023-09-08T19:45:43.871" v="2190"/>
          <ac:spMkLst>
            <pc:docMk/>
            <pc:sldMk cId="3137108269" sldId="2146846104"/>
            <ac:spMk id="22" creationId="{D2B1384F-C873-272A-16F3-24ECAA19EA33}"/>
          </ac:spMkLst>
        </pc:spChg>
        <pc:picChg chg="del">
          <ac:chgData name="Reed Kiely" userId="768be38e-2fb5-40ce-925d-bd8e9d9e3c31" providerId="ADAL" clId="{B6950B15-979B-4C2F-AD40-8338FEDDA075}" dt="2023-09-08T19:43:58.069" v="2144" actId="478"/>
          <ac:picMkLst>
            <pc:docMk/>
            <pc:sldMk cId="3137108269" sldId="2146846104"/>
            <ac:picMk id="29" creationId="{59770CB3-B1BB-FB4E-0545-F4F50EEEB8AD}"/>
          </ac:picMkLst>
        </pc:picChg>
      </pc:sldChg>
      <pc:sldChg chg="addSp delSp modSp mod">
        <pc:chgData name="Reed Kiely" userId="768be38e-2fb5-40ce-925d-bd8e9d9e3c31" providerId="ADAL" clId="{B6950B15-979B-4C2F-AD40-8338FEDDA075}" dt="2023-09-08T19:48:06.942" v="2227" actId="478"/>
        <pc:sldMkLst>
          <pc:docMk/>
          <pc:sldMk cId="1288066573" sldId="2146846105"/>
        </pc:sldMkLst>
        <pc:spChg chg="del mod">
          <ac:chgData name="Reed Kiely" userId="768be38e-2fb5-40ce-925d-bd8e9d9e3c31" providerId="ADAL" clId="{B6950B15-979B-4C2F-AD40-8338FEDDA075}" dt="2023-09-08T19:48:06.942" v="2227" actId="478"/>
          <ac:spMkLst>
            <pc:docMk/>
            <pc:sldMk cId="1288066573" sldId="2146846105"/>
            <ac:spMk id="4" creationId="{1BF894CE-5EB9-4BB3-F6C7-477E37F6A6AA}"/>
          </ac:spMkLst>
        </pc:spChg>
        <pc:spChg chg="add del mod">
          <ac:chgData name="Reed Kiely" userId="768be38e-2fb5-40ce-925d-bd8e9d9e3c31" providerId="ADAL" clId="{B6950B15-979B-4C2F-AD40-8338FEDDA075}" dt="2023-09-08T17:38:17.622" v="947" actId="478"/>
          <ac:spMkLst>
            <pc:docMk/>
            <pc:sldMk cId="1288066573" sldId="2146846105"/>
            <ac:spMk id="6" creationId="{56E6A07E-B677-ED90-2D17-B1C44EFA7DEC}"/>
          </ac:spMkLst>
        </pc:spChg>
        <pc:spChg chg="add mod">
          <ac:chgData name="Reed Kiely" userId="768be38e-2fb5-40ce-925d-bd8e9d9e3c31" providerId="ADAL" clId="{B6950B15-979B-4C2F-AD40-8338FEDDA075}" dt="2023-09-08T19:46:08.928" v="2193"/>
          <ac:spMkLst>
            <pc:docMk/>
            <pc:sldMk cId="1288066573" sldId="2146846105"/>
            <ac:spMk id="6" creationId="{704F291F-4561-0BFE-3505-CEE5ED8F35F9}"/>
          </ac:spMkLst>
        </pc:spChg>
        <pc:spChg chg="add del mod">
          <ac:chgData name="Reed Kiely" userId="768be38e-2fb5-40ce-925d-bd8e9d9e3c31" providerId="ADAL" clId="{B6950B15-979B-4C2F-AD40-8338FEDDA075}" dt="2023-09-08T19:48:01.683" v="2223"/>
          <ac:spMkLst>
            <pc:docMk/>
            <pc:sldMk cId="1288066573" sldId="2146846105"/>
            <ac:spMk id="8" creationId="{BF032F0A-C759-0EE1-27CA-12AD1051C88E}"/>
          </ac:spMkLst>
        </pc:spChg>
        <pc:spChg chg="add del mod">
          <ac:chgData name="Reed Kiely" userId="768be38e-2fb5-40ce-925d-bd8e9d9e3c31" providerId="ADAL" clId="{B6950B15-979B-4C2F-AD40-8338FEDDA075}" dt="2023-09-08T17:38:31.227" v="953" actId="478"/>
          <ac:spMkLst>
            <pc:docMk/>
            <pc:sldMk cId="1288066573" sldId="2146846105"/>
            <ac:spMk id="8" creationId="{C2EA041C-2602-2C11-0A3B-FBC367C6C868}"/>
          </ac:spMkLst>
        </pc:spChg>
        <pc:spChg chg="add del mod">
          <ac:chgData name="Reed Kiely" userId="768be38e-2fb5-40ce-925d-bd8e9d9e3c31" providerId="ADAL" clId="{B6950B15-979B-4C2F-AD40-8338FEDDA075}" dt="2023-09-08T17:38:32.448" v="955"/>
          <ac:spMkLst>
            <pc:docMk/>
            <pc:sldMk cId="1288066573" sldId="2146846105"/>
            <ac:spMk id="9" creationId="{1DFAD1B5-EA0F-AA99-D9B5-D1F86769E181}"/>
          </ac:spMkLst>
        </pc:spChg>
        <pc:spChg chg="add mod">
          <ac:chgData name="Reed Kiely" userId="768be38e-2fb5-40ce-925d-bd8e9d9e3c31" providerId="ADAL" clId="{B6950B15-979B-4C2F-AD40-8338FEDDA075}" dt="2023-09-08T19:48:05.065" v="2226"/>
          <ac:spMkLst>
            <pc:docMk/>
            <pc:sldMk cId="1288066573" sldId="2146846105"/>
            <ac:spMk id="9" creationId="{279E32D1-6D82-09FF-CB5A-091097EBFEF0}"/>
          </ac:spMkLst>
        </pc:spChg>
        <pc:spChg chg="del">
          <ac:chgData name="Reed Kiely" userId="768be38e-2fb5-40ce-925d-bd8e9d9e3c31" providerId="ADAL" clId="{B6950B15-979B-4C2F-AD40-8338FEDDA075}" dt="2023-09-08T19:46:08.606" v="2192" actId="478"/>
          <ac:spMkLst>
            <pc:docMk/>
            <pc:sldMk cId="1288066573" sldId="2146846105"/>
            <ac:spMk id="11" creationId="{6F65D30D-9321-D76C-511A-3825DB8617BB}"/>
          </ac:spMkLst>
        </pc:spChg>
        <pc:spChg chg="add del mod">
          <ac:chgData name="Reed Kiely" userId="768be38e-2fb5-40ce-925d-bd8e9d9e3c31" providerId="ADAL" clId="{B6950B15-979B-4C2F-AD40-8338FEDDA075}" dt="2023-09-08T17:38:32.448" v="955"/>
          <ac:spMkLst>
            <pc:docMk/>
            <pc:sldMk cId="1288066573" sldId="2146846105"/>
            <ac:spMk id="12" creationId="{EE2499EC-CCEB-00C0-65A5-C202BCF842EB}"/>
          </ac:spMkLst>
        </pc:spChg>
        <pc:picChg chg="del">
          <ac:chgData name="Reed Kiely" userId="768be38e-2fb5-40ce-925d-bd8e9d9e3c31" providerId="ADAL" clId="{B6950B15-979B-4C2F-AD40-8338FEDDA075}" dt="2023-09-08T19:46:17.277" v="2195" actId="478"/>
          <ac:picMkLst>
            <pc:docMk/>
            <pc:sldMk cId="1288066573" sldId="2146846105"/>
            <ac:picMk id="2" creationId="{0F568E85-42E7-01DF-77C4-5F8AF674780C}"/>
          </ac:picMkLst>
        </pc:picChg>
      </pc:sldChg>
      <pc:sldChg chg="addSp delSp modSp del mod ord">
        <pc:chgData name="Reed Kiely" userId="768be38e-2fb5-40ce-925d-bd8e9d9e3c31" providerId="ADAL" clId="{B6950B15-979B-4C2F-AD40-8338FEDDA075}" dt="2023-09-08T19:52:42.666" v="2287" actId="47"/>
        <pc:sldMkLst>
          <pc:docMk/>
          <pc:sldMk cId="3869199586" sldId="2146846106"/>
        </pc:sldMkLst>
        <pc:spChg chg="mod">
          <ac:chgData name="Reed Kiely" userId="768be38e-2fb5-40ce-925d-bd8e9d9e3c31" providerId="ADAL" clId="{B6950B15-979B-4C2F-AD40-8338FEDDA075}" dt="2023-09-08T18:57:09.030" v="1650" actId="1076"/>
          <ac:spMkLst>
            <pc:docMk/>
            <pc:sldMk cId="3869199586" sldId="2146846106"/>
            <ac:spMk id="4" creationId="{1BF894CE-5EB9-4BB3-F6C7-477E37F6A6AA}"/>
          </ac:spMkLst>
        </pc:spChg>
        <pc:spChg chg="add del mod">
          <ac:chgData name="Reed Kiely" userId="768be38e-2fb5-40ce-925d-bd8e9d9e3c31" providerId="ADAL" clId="{B6950B15-979B-4C2F-AD40-8338FEDDA075}" dt="2023-09-08T17:38:24.868" v="951"/>
          <ac:spMkLst>
            <pc:docMk/>
            <pc:sldMk cId="3869199586" sldId="2146846106"/>
            <ac:spMk id="7" creationId="{80113851-7317-C5B6-9C72-D2485FBDA375}"/>
          </ac:spMkLst>
        </pc:spChg>
        <pc:spChg chg="add mod">
          <ac:chgData name="Reed Kiely" userId="768be38e-2fb5-40ce-925d-bd8e9d9e3c31" providerId="ADAL" clId="{B6950B15-979B-4C2F-AD40-8338FEDDA075}" dt="2023-09-08T19:51:15.357" v="2285" actId="1076"/>
          <ac:spMkLst>
            <pc:docMk/>
            <pc:sldMk cId="3869199586" sldId="2146846106"/>
            <ac:spMk id="7" creationId="{9E976DF3-A957-3F1E-E5FD-A2E073D9DC48}"/>
          </ac:spMkLst>
        </pc:spChg>
        <pc:spChg chg="add del mod">
          <ac:chgData name="Reed Kiely" userId="768be38e-2fb5-40ce-925d-bd8e9d9e3c31" providerId="ADAL" clId="{B6950B15-979B-4C2F-AD40-8338FEDDA075}" dt="2023-09-08T17:38:24.868" v="951"/>
          <ac:spMkLst>
            <pc:docMk/>
            <pc:sldMk cId="3869199586" sldId="2146846106"/>
            <ac:spMk id="9" creationId="{A784C560-95D5-7D54-98DE-3333E03EA1C1}"/>
          </ac:spMkLst>
        </pc:spChg>
        <pc:spChg chg="add del">
          <ac:chgData name="Reed Kiely" userId="768be38e-2fb5-40ce-925d-bd8e9d9e3c31" providerId="ADAL" clId="{B6950B15-979B-4C2F-AD40-8338FEDDA075}" dt="2023-09-08T17:38:38.675" v="959" actId="478"/>
          <ac:spMkLst>
            <pc:docMk/>
            <pc:sldMk cId="3869199586" sldId="2146846106"/>
            <ac:spMk id="10" creationId="{64267FDB-23F3-36F3-11C4-59F756A304A6}"/>
          </ac:spMkLst>
        </pc:spChg>
        <pc:spChg chg="add del mod">
          <ac:chgData name="Reed Kiely" userId="768be38e-2fb5-40ce-925d-bd8e9d9e3c31" providerId="ADAL" clId="{B6950B15-979B-4C2F-AD40-8338FEDDA075}" dt="2023-09-08T17:39:01.750" v="966" actId="478"/>
          <ac:spMkLst>
            <pc:docMk/>
            <pc:sldMk cId="3869199586" sldId="2146846106"/>
            <ac:spMk id="13" creationId="{FAC7F265-2198-4BA5-C0E5-60D073DDAA4C}"/>
          </ac:spMkLst>
        </pc:spChg>
        <pc:spChg chg="add del mod">
          <ac:chgData name="Reed Kiely" userId="768be38e-2fb5-40ce-925d-bd8e9d9e3c31" providerId="ADAL" clId="{B6950B15-979B-4C2F-AD40-8338FEDDA075}" dt="2023-09-08T17:38:41.046" v="961" actId="478"/>
          <ac:spMkLst>
            <pc:docMk/>
            <pc:sldMk cId="3869199586" sldId="2146846106"/>
            <ac:spMk id="14" creationId="{AEF843F6-288C-F905-2D8B-DD816C5C6DB8}"/>
          </ac:spMkLst>
        </pc:spChg>
      </pc:sldChg>
      <pc:sldChg chg="addSp delSp modSp mod ord">
        <pc:chgData name="Reed Kiely" userId="768be38e-2fb5-40ce-925d-bd8e9d9e3c31" providerId="ADAL" clId="{B6950B15-979B-4C2F-AD40-8338FEDDA075}" dt="2023-09-08T19:53:35.798" v="2294" actId="207"/>
        <pc:sldMkLst>
          <pc:docMk/>
          <pc:sldMk cId="390391589" sldId="2146846107"/>
        </pc:sldMkLst>
        <pc:spChg chg="add del mod">
          <ac:chgData name="Reed Kiely" userId="768be38e-2fb5-40ce-925d-bd8e9d9e3c31" providerId="ADAL" clId="{B6950B15-979B-4C2F-AD40-8338FEDDA075}" dt="2023-09-08T19:53:33.468" v="2293" actId="207"/>
          <ac:spMkLst>
            <pc:docMk/>
            <pc:sldMk cId="390391589" sldId="2146846107"/>
            <ac:spMk id="4" creationId="{84B56BC3-71E8-B5FD-D653-88D239A8E940}"/>
          </ac:spMkLst>
        </pc:spChg>
        <pc:spChg chg="add del mod">
          <ac:chgData name="Reed Kiely" userId="768be38e-2fb5-40ce-925d-bd8e9d9e3c31" providerId="ADAL" clId="{B6950B15-979B-4C2F-AD40-8338FEDDA075}" dt="2023-09-08T19:47:03.932" v="2206"/>
          <ac:spMkLst>
            <pc:docMk/>
            <pc:sldMk cId="390391589" sldId="2146846107"/>
            <ac:spMk id="6" creationId="{498B46D0-8A81-5987-99DB-526D6884C463}"/>
          </ac:spMkLst>
        </pc:spChg>
        <pc:spChg chg="add mod">
          <ac:chgData name="Reed Kiely" userId="768be38e-2fb5-40ce-925d-bd8e9d9e3c31" providerId="ADAL" clId="{B6950B15-979B-4C2F-AD40-8338FEDDA075}" dt="2023-09-08T19:53:35.798" v="2294" actId="207"/>
          <ac:spMkLst>
            <pc:docMk/>
            <pc:sldMk cId="390391589" sldId="2146846107"/>
            <ac:spMk id="7" creationId="{36E86999-5165-1684-1FA8-1DC491AA08BB}"/>
          </ac:spMkLst>
        </pc:spChg>
        <pc:spChg chg="del">
          <ac:chgData name="Reed Kiely" userId="768be38e-2fb5-40ce-925d-bd8e9d9e3c31" providerId="ADAL" clId="{B6950B15-979B-4C2F-AD40-8338FEDDA075}" dt="2023-09-08T19:45:02.474" v="2163" actId="478"/>
          <ac:spMkLst>
            <pc:docMk/>
            <pc:sldMk cId="390391589" sldId="2146846107"/>
            <ac:spMk id="12" creationId="{5899CF98-806B-5C36-112B-818C608E3E69}"/>
          </ac:spMkLst>
        </pc:spChg>
        <pc:spChg chg="del mod">
          <ac:chgData name="Reed Kiely" userId="768be38e-2fb5-40ce-925d-bd8e9d9e3c31" providerId="ADAL" clId="{B6950B15-979B-4C2F-AD40-8338FEDDA075}" dt="2023-09-08T19:50:30.717" v="2272" actId="478"/>
          <ac:spMkLst>
            <pc:docMk/>
            <pc:sldMk cId="390391589" sldId="2146846107"/>
            <ac:spMk id="17" creationId="{A739F9B4-8CCC-6156-C4B7-EE4998181C3C}"/>
          </ac:spMkLst>
        </pc:spChg>
        <pc:picChg chg="del">
          <ac:chgData name="Reed Kiely" userId="768be38e-2fb5-40ce-925d-bd8e9d9e3c31" providerId="ADAL" clId="{B6950B15-979B-4C2F-AD40-8338FEDDA075}" dt="2023-09-08T19:47:17.682" v="2210" actId="478"/>
          <ac:picMkLst>
            <pc:docMk/>
            <pc:sldMk cId="390391589" sldId="2146846107"/>
            <ac:picMk id="15" creationId="{F6EFFAC1-3A72-2658-F179-BD32DCE56716}"/>
          </ac:picMkLst>
        </pc:picChg>
      </pc:sldChg>
      <pc:sldChg chg="addSp delSp modSp mod ord">
        <pc:chgData name="Reed Kiely" userId="768be38e-2fb5-40ce-925d-bd8e9d9e3c31" providerId="ADAL" clId="{B6950B15-979B-4C2F-AD40-8338FEDDA075}" dt="2023-09-08T20:02:04.434" v="2415" actId="108"/>
        <pc:sldMkLst>
          <pc:docMk/>
          <pc:sldMk cId="3133907088" sldId="2146846108"/>
        </pc:sldMkLst>
        <pc:spChg chg="del">
          <ac:chgData name="Reed Kiely" userId="768be38e-2fb5-40ce-925d-bd8e9d9e3c31" providerId="ADAL" clId="{B6950B15-979B-4C2F-AD40-8338FEDDA075}" dt="2023-09-08T19:47:44.613" v="2217" actId="478"/>
          <ac:spMkLst>
            <pc:docMk/>
            <pc:sldMk cId="3133907088" sldId="2146846108"/>
            <ac:spMk id="4" creationId="{5976FA96-A042-0C6F-0E2B-6D1E04513E07}"/>
          </ac:spMkLst>
        </pc:spChg>
        <pc:spChg chg="add mod">
          <ac:chgData name="Reed Kiely" userId="768be38e-2fb5-40ce-925d-bd8e9d9e3c31" providerId="ADAL" clId="{B6950B15-979B-4C2F-AD40-8338FEDDA075}" dt="2023-09-08T19:47:37.221" v="2215"/>
          <ac:spMkLst>
            <pc:docMk/>
            <pc:sldMk cId="3133907088" sldId="2146846108"/>
            <ac:spMk id="6" creationId="{3EAA282A-5669-2818-64C1-299B5562A799}"/>
          </ac:spMkLst>
        </pc:spChg>
        <pc:spChg chg="add del mod">
          <ac:chgData name="Reed Kiely" userId="768be38e-2fb5-40ce-925d-bd8e9d9e3c31" providerId="ADAL" clId="{B6950B15-979B-4C2F-AD40-8338FEDDA075}" dt="2023-09-08T17:44:51.491" v="1044" actId="478"/>
          <ac:spMkLst>
            <pc:docMk/>
            <pc:sldMk cId="3133907088" sldId="2146846108"/>
            <ac:spMk id="6" creationId="{88E8F6D6-3729-B73F-1BC3-E7C2E4FD431A}"/>
          </ac:spMkLst>
        </pc:spChg>
        <pc:spChg chg="add del mod">
          <ac:chgData name="Reed Kiely" userId="768be38e-2fb5-40ce-925d-bd8e9d9e3c31" providerId="ADAL" clId="{B6950B15-979B-4C2F-AD40-8338FEDDA075}" dt="2023-09-08T19:48:20.615" v="2235" actId="478"/>
          <ac:spMkLst>
            <pc:docMk/>
            <pc:sldMk cId="3133907088" sldId="2146846108"/>
            <ac:spMk id="8" creationId="{3450E844-9307-FB7D-62D3-454BD28F0F55}"/>
          </ac:spMkLst>
        </pc:spChg>
        <pc:spChg chg="del">
          <ac:chgData name="Reed Kiely" userId="768be38e-2fb5-40ce-925d-bd8e9d9e3c31" providerId="ADAL" clId="{B6950B15-979B-4C2F-AD40-8338FEDDA075}" dt="2023-09-08T19:47:36.975" v="2214" actId="478"/>
          <ac:spMkLst>
            <pc:docMk/>
            <pc:sldMk cId="3133907088" sldId="2146846108"/>
            <ac:spMk id="9" creationId="{224A85FD-C52E-49CF-E02C-1C2E9EE2E98A}"/>
          </ac:spMkLst>
        </pc:spChg>
        <pc:spChg chg="add del mod">
          <ac:chgData name="Reed Kiely" userId="768be38e-2fb5-40ce-925d-bd8e9d9e3c31" providerId="ADAL" clId="{B6950B15-979B-4C2F-AD40-8338FEDDA075}" dt="2023-09-08T19:48:11.459" v="2229"/>
          <ac:spMkLst>
            <pc:docMk/>
            <pc:sldMk cId="3133907088" sldId="2146846108"/>
            <ac:spMk id="11" creationId="{92168360-5154-066C-1247-889804D3FE3C}"/>
          </ac:spMkLst>
        </pc:spChg>
        <pc:spChg chg="add mod">
          <ac:chgData name="Reed Kiely" userId="768be38e-2fb5-40ce-925d-bd8e9d9e3c31" providerId="ADAL" clId="{B6950B15-979B-4C2F-AD40-8338FEDDA075}" dt="2023-09-08T20:02:04.434" v="2415" actId="108"/>
          <ac:spMkLst>
            <pc:docMk/>
            <pc:sldMk cId="3133907088" sldId="2146846108"/>
            <ac:spMk id="12" creationId="{A598DE5D-73CB-1644-CE31-5F3C855C71F9}"/>
          </ac:spMkLst>
        </pc:spChg>
        <pc:picChg chg="del">
          <ac:chgData name="Reed Kiely" userId="768be38e-2fb5-40ce-925d-bd8e9d9e3c31" providerId="ADAL" clId="{B6950B15-979B-4C2F-AD40-8338FEDDA075}" dt="2023-09-08T19:47:42.190" v="2216" actId="478"/>
          <ac:picMkLst>
            <pc:docMk/>
            <pc:sldMk cId="3133907088" sldId="2146846108"/>
            <ac:picMk id="10" creationId="{BDE30E3A-45EC-E1DA-0581-4DEF0910A90A}"/>
          </ac:picMkLst>
        </pc:picChg>
      </pc:sldChg>
      <pc:sldChg chg="addSp delSp modSp mod">
        <pc:chgData name="Reed Kiely" userId="768be38e-2fb5-40ce-925d-bd8e9d9e3c31" providerId="ADAL" clId="{B6950B15-979B-4C2F-AD40-8338FEDDA075}" dt="2023-09-08T20:02:14.635" v="2416" actId="255"/>
        <pc:sldMkLst>
          <pc:docMk/>
          <pc:sldMk cId="4287972452" sldId="2146846109"/>
        </pc:sldMkLst>
        <pc:spChg chg="del">
          <ac:chgData name="Reed Kiely" userId="768be38e-2fb5-40ce-925d-bd8e9d9e3c31" providerId="ADAL" clId="{B6950B15-979B-4C2F-AD40-8338FEDDA075}" dt="2023-09-08T19:50:13.742" v="2266" actId="478"/>
          <ac:spMkLst>
            <pc:docMk/>
            <pc:sldMk cId="4287972452" sldId="2146846109"/>
            <ac:spMk id="4" creationId="{1BF894CE-5EB9-4BB3-F6C7-477E37F6A6AA}"/>
          </ac:spMkLst>
        </pc:spChg>
        <pc:spChg chg="add mod">
          <ac:chgData name="Reed Kiely" userId="768be38e-2fb5-40ce-925d-bd8e9d9e3c31" providerId="ADAL" clId="{B6950B15-979B-4C2F-AD40-8338FEDDA075}" dt="2023-09-08T19:53:22.333" v="2291" actId="207"/>
          <ac:spMkLst>
            <pc:docMk/>
            <pc:sldMk cId="4287972452" sldId="2146846109"/>
            <ac:spMk id="8" creationId="{4AF74859-2F27-8323-22B9-6360AD47423D}"/>
          </ac:spMkLst>
        </pc:spChg>
        <pc:spChg chg="add del mod">
          <ac:chgData name="Reed Kiely" userId="768be38e-2fb5-40ce-925d-bd8e9d9e3c31" providerId="ADAL" clId="{B6950B15-979B-4C2F-AD40-8338FEDDA075}" dt="2023-09-08T17:44:56.660" v="1047" actId="478"/>
          <ac:spMkLst>
            <pc:docMk/>
            <pc:sldMk cId="4287972452" sldId="2146846109"/>
            <ac:spMk id="8" creationId="{7DEEE4AA-CF70-8D5D-39E2-4C0A799A5163}"/>
          </ac:spMkLst>
        </pc:spChg>
        <pc:spChg chg="del">
          <ac:chgData name="Reed Kiely" userId="768be38e-2fb5-40ce-925d-bd8e9d9e3c31" providerId="ADAL" clId="{B6950B15-979B-4C2F-AD40-8338FEDDA075}" dt="2023-09-08T19:49:47.951" v="2241" actId="478"/>
          <ac:spMkLst>
            <pc:docMk/>
            <pc:sldMk cId="4287972452" sldId="2146846109"/>
            <ac:spMk id="9" creationId="{224A85FD-C52E-49CF-E02C-1C2E9EE2E98A}"/>
          </ac:spMkLst>
        </pc:spChg>
        <pc:spChg chg="add del mod">
          <ac:chgData name="Reed Kiely" userId="768be38e-2fb5-40ce-925d-bd8e9d9e3c31" providerId="ADAL" clId="{B6950B15-979B-4C2F-AD40-8338FEDDA075}" dt="2023-09-08T17:44:56.660" v="1047" actId="478"/>
          <ac:spMkLst>
            <pc:docMk/>
            <pc:sldMk cId="4287972452" sldId="2146846109"/>
            <ac:spMk id="10" creationId="{6361FDB4-1C2D-BDDF-0E4E-5F138D84161E}"/>
          </ac:spMkLst>
        </pc:spChg>
        <pc:spChg chg="add del">
          <ac:chgData name="Reed Kiely" userId="768be38e-2fb5-40ce-925d-bd8e9d9e3c31" providerId="ADAL" clId="{B6950B15-979B-4C2F-AD40-8338FEDDA075}" dt="2023-09-08T19:51:26.797" v="2286" actId="478"/>
          <ac:spMkLst>
            <pc:docMk/>
            <pc:sldMk cId="4287972452" sldId="2146846109"/>
            <ac:spMk id="11" creationId="{D0A6B4CD-954C-5EB2-5748-D6CF81E7E23C}"/>
          </ac:spMkLst>
        </pc:spChg>
        <pc:spChg chg="add mod">
          <ac:chgData name="Reed Kiely" userId="768be38e-2fb5-40ce-925d-bd8e9d9e3c31" providerId="ADAL" clId="{B6950B15-979B-4C2F-AD40-8338FEDDA075}" dt="2023-09-08T20:02:14.635" v="2416" actId="255"/>
          <ac:spMkLst>
            <pc:docMk/>
            <pc:sldMk cId="4287972452" sldId="2146846109"/>
            <ac:spMk id="22" creationId="{A2A5137C-B7EF-EEF4-9871-B05473EC2A54}"/>
          </ac:spMkLst>
        </pc:spChg>
        <pc:picChg chg="del">
          <ac:chgData name="Reed Kiely" userId="768be38e-2fb5-40ce-925d-bd8e9d9e3c31" providerId="ADAL" clId="{B6950B15-979B-4C2F-AD40-8338FEDDA075}" dt="2023-09-08T19:50:15.533" v="2267" actId="478"/>
          <ac:picMkLst>
            <pc:docMk/>
            <pc:sldMk cId="4287972452" sldId="2146846109"/>
            <ac:picMk id="6" creationId="{4F2030F3-358D-EDA2-D577-5E6A804BC936}"/>
          </ac:picMkLst>
        </pc:picChg>
      </pc:sldChg>
      <pc:sldChg chg="addSp delSp modSp mod">
        <pc:chgData name="Reed Kiely" userId="768be38e-2fb5-40ce-925d-bd8e9d9e3c31" providerId="ADAL" clId="{B6950B15-979B-4C2F-AD40-8338FEDDA075}" dt="2023-09-08T20:03:00.277" v="2470" actId="14100"/>
        <pc:sldMkLst>
          <pc:docMk/>
          <pc:sldMk cId="2722263458" sldId="2146846110"/>
        </pc:sldMkLst>
        <pc:spChg chg="add del mod">
          <ac:chgData name="Reed Kiely" userId="768be38e-2fb5-40ce-925d-bd8e9d9e3c31" providerId="ADAL" clId="{B6950B15-979B-4C2F-AD40-8338FEDDA075}" dt="2023-09-08T18:25:46.029" v="1359" actId="478"/>
          <ac:spMkLst>
            <pc:docMk/>
            <pc:sldMk cId="2722263458" sldId="2146846110"/>
            <ac:spMk id="3" creationId="{5881E744-0925-8261-2255-D221D0FF2FFB}"/>
          </ac:spMkLst>
        </pc:spChg>
        <pc:spChg chg="add del mod">
          <ac:chgData name="Reed Kiely" userId="768be38e-2fb5-40ce-925d-bd8e9d9e3c31" providerId="ADAL" clId="{B6950B15-979B-4C2F-AD40-8338FEDDA075}" dt="2023-09-08T19:57:35.672" v="2337" actId="478"/>
          <ac:spMkLst>
            <pc:docMk/>
            <pc:sldMk cId="2722263458" sldId="2146846110"/>
            <ac:spMk id="3" creationId="{F4AFC682-735D-49C7-BE09-6C487C1E48D3}"/>
          </ac:spMkLst>
        </pc:spChg>
        <pc:spChg chg="add del mod">
          <ac:chgData name="Reed Kiely" userId="768be38e-2fb5-40ce-925d-bd8e9d9e3c31" providerId="ADAL" clId="{B6950B15-979B-4C2F-AD40-8338FEDDA075}" dt="2023-09-08T17:40:26.628" v="983" actId="478"/>
          <ac:spMkLst>
            <pc:docMk/>
            <pc:sldMk cId="2722263458" sldId="2146846110"/>
            <ac:spMk id="7" creationId="{BD10D225-378B-1304-951A-80F583EF0AA7}"/>
          </ac:spMkLst>
        </pc:spChg>
        <pc:spChg chg="add mod">
          <ac:chgData name="Reed Kiely" userId="768be38e-2fb5-40ce-925d-bd8e9d9e3c31" providerId="ADAL" clId="{B6950B15-979B-4C2F-AD40-8338FEDDA075}" dt="2023-09-08T19:57:27.873" v="2333" actId="120"/>
          <ac:spMkLst>
            <pc:docMk/>
            <pc:sldMk cId="2722263458" sldId="2146846110"/>
            <ac:spMk id="7" creationId="{F55A342B-E789-E57C-9C35-3DDDAD85DB86}"/>
          </ac:spMkLst>
        </pc:spChg>
        <pc:spChg chg="add del mod">
          <ac:chgData name="Reed Kiely" userId="768be38e-2fb5-40ce-925d-bd8e9d9e3c31" providerId="ADAL" clId="{B6950B15-979B-4C2F-AD40-8338FEDDA075}" dt="2023-09-08T17:40:26.628" v="983" actId="478"/>
          <ac:spMkLst>
            <pc:docMk/>
            <pc:sldMk cId="2722263458" sldId="2146846110"/>
            <ac:spMk id="8" creationId="{760ED7F1-7462-2F87-8B50-4189A766CCA1}"/>
          </ac:spMkLst>
        </pc:spChg>
        <pc:spChg chg="add del mod">
          <ac:chgData name="Reed Kiely" userId="768be38e-2fb5-40ce-925d-bd8e9d9e3c31" providerId="ADAL" clId="{B6950B15-979B-4C2F-AD40-8338FEDDA075}" dt="2023-09-08T19:57:52.243" v="2342" actId="478"/>
          <ac:spMkLst>
            <pc:docMk/>
            <pc:sldMk cId="2722263458" sldId="2146846110"/>
            <ac:spMk id="8" creationId="{8F9F690A-49EE-24B7-517C-2620E21F648C}"/>
          </ac:spMkLst>
        </pc:spChg>
        <pc:spChg chg="del">
          <ac:chgData name="Reed Kiely" userId="768be38e-2fb5-40ce-925d-bd8e9d9e3c31" providerId="ADAL" clId="{B6950B15-979B-4C2F-AD40-8338FEDDA075}" dt="2023-09-08T19:57:29.409" v="2334" actId="478"/>
          <ac:spMkLst>
            <pc:docMk/>
            <pc:sldMk cId="2722263458" sldId="2146846110"/>
            <ac:spMk id="9" creationId="{224A85FD-C52E-49CF-E02C-1C2E9EE2E98A}"/>
          </ac:spMkLst>
        </pc:spChg>
        <pc:spChg chg="add mod">
          <ac:chgData name="Reed Kiely" userId="768be38e-2fb5-40ce-925d-bd8e9d9e3c31" providerId="ADAL" clId="{B6950B15-979B-4C2F-AD40-8338FEDDA075}" dt="2023-09-08T20:03:00.277" v="2470" actId="14100"/>
          <ac:spMkLst>
            <pc:docMk/>
            <pc:sldMk cId="2722263458" sldId="2146846110"/>
            <ac:spMk id="11" creationId="{A6BFF1BA-C1E4-5D6D-C477-6DF9E66CAA6A}"/>
          </ac:spMkLst>
        </pc:spChg>
        <pc:spChg chg="del mod">
          <ac:chgData name="Reed Kiely" userId="768be38e-2fb5-40ce-925d-bd8e9d9e3c31" providerId="ADAL" clId="{B6950B15-979B-4C2F-AD40-8338FEDDA075}" dt="2023-09-08T19:57:31.692" v="2335" actId="478"/>
          <ac:spMkLst>
            <pc:docMk/>
            <pc:sldMk cId="2722263458" sldId="2146846110"/>
            <ac:spMk id="20" creationId="{92918092-C71D-3F8A-48D1-B4158815BEE3}"/>
          </ac:spMkLst>
        </pc:spChg>
        <pc:picChg chg="del">
          <ac:chgData name="Reed Kiely" userId="768be38e-2fb5-40ce-925d-bd8e9d9e3c31" providerId="ADAL" clId="{B6950B15-979B-4C2F-AD40-8338FEDDA075}" dt="2023-09-08T19:57:33.852" v="2336" actId="478"/>
          <ac:picMkLst>
            <pc:docMk/>
            <pc:sldMk cId="2722263458" sldId="2146846110"/>
            <ac:picMk id="4" creationId="{36A156CE-2B28-FB75-5F02-A841EF4861D8}"/>
          </ac:picMkLst>
        </pc:picChg>
      </pc:sldChg>
      <pc:sldChg chg="addSp delSp modSp mod ord">
        <pc:chgData name="Reed Kiely" userId="768be38e-2fb5-40ce-925d-bd8e9d9e3c31" providerId="ADAL" clId="{B6950B15-979B-4C2F-AD40-8338FEDDA075}" dt="2023-09-08T19:57:03.808" v="2327" actId="14100"/>
        <pc:sldMkLst>
          <pc:docMk/>
          <pc:sldMk cId="509243426" sldId="2146846111"/>
        </pc:sldMkLst>
        <pc:spChg chg="add del mod">
          <ac:chgData name="Reed Kiely" userId="768be38e-2fb5-40ce-925d-bd8e9d9e3c31" providerId="ADAL" clId="{B6950B15-979B-4C2F-AD40-8338FEDDA075}" dt="2023-09-08T19:56:46.605" v="2324" actId="478"/>
          <ac:spMkLst>
            <pc:docMk/>
            <pc:sldMk cId="509243426" sldId="2146846111"/>
            <ac:spMk id="6" creationId="{CE3A7646-59EA-92F1-05C8-A2E10F3E6A54}"/>
          </ac:spMkLst>
        </pc:spChg>
        <pc:spChg chg="add del mod">
          <ac:chgData name="Reed Kiely" userId="768be38e-2fb5-40ce-925d-bd8e9d9e3c31" providerId="ADAL" clId="{B6950B15-979B-4C2F-AD40-8338FEDDA075}" dt="2023-09-08T17:40:35.637" v="986" actId="478"/>
          <ac:spMkLst>
            <pc:docMk/>
            <pc:sldMk cId="509243426" sldId="2146846111"/>
            <ac:spMk id="8" creationId="{0C66E1BA-C900-5985-05B3-0AD6B58BA386}"/>
          </ac:spMkLst>
        </pc:spChg>
        <pc:spChg chg="add mod">
          <ac:chgData name="Reed Kiely" userId="768be38e-2fb5-40ce-925d-bd8e9d9e3c31" providerId="ADAL" clId="{B6950B15-979B-4C2F-AD40-8338FEDDA075}" dt="2023-09-08T19:56:28.362" v="2320"/>
          <ac:spMkLst>
            <pc:docMk/>
            <pc:sldMk cId="509243426" sldId="2146846111"/>
            <ac:spMk id="8" creationId="{6AFD022A-696D-0CD1-A840-7F4EFE5B366E}"/>
          </ac:spMkLst>
        </pc:spChg>
        <pc:spChg chg="add del mod">
          <ac:chgData name="Reed Kiely" userId="768be38e-2fb5-40ce-925d-bd8e9d9e3c31" providerId="ADAL" clId="{B6950B15-979B-4C2F-AD40-8338FEDDA075}" dt="2023-09-08T17:40:35.637" v="986" actId="478"/>
          <ac:spMkLst>
            <pc:docMk/>
            <pc:sldMk cId="509243426" sldId="2146846111"/>
            <ac:spMk id="9" creationId="{D5005B3E-E712-A1FF-58B8-7C8981FE0090}"/>
          </ac:spMkLst>
        </pc:spChg>
        <pc:spChg chg="add del mod">
          <ac:chgData name="Reed Kiely" userId="768be38e-2fb5-40ce-925d-bd8e9d9e3c31" providerId="ADAL" clId="{B6950B15-979B-4C2F-AD40-8338FEDDA075}" dt="2023-09-08T17:40:35.637" v="986" actId="478"/>
          <ac:spMkLst>
            <pc:docMk/>
            <pc:sldMk cId="509243426" sldId="2146846111"/>
            <ac:spMk id="14" creationId="{2D07F553-AD4B-7873-0FCB-DFA574823CC5}"/>
          </ac:spMkLst>
        </pc:spChg>
        <pc:spChg chg="mod">
          <ac:chgData name="Reed Kiely" userId="768be38e-2fb5-40ce-925d-bd8e9d9e3c31" providerId="ADAL" clId="{B6950B15-979B-4C2F-AD40-8338FEDDA075}" dt="2023-09-08T19:57:03.808" v="2327" actId="14100"/>
          <ac:spMkLst>
            <pc:docMk/>
            <pc:sldMk cId="509243426" sldId="2146846111"/>
            <ac:spMk id="17" creationId="{59C1EAE2-B32F-F9AA-9043-615BCAF0B613}"/>
          </ac:spMkLst>
        </pc:spChg>
        <pc:spChg chg="del">
          <ac:chgData name="Reed Kiely" userId="768be38e-2fb5-40ce-925d-bd8e9d9e3c31" providerId="ADAL" clId="{B6950B15-979B-4C2F-AD40-8338FEDDA075}" dt="2023-09-08T19:56:27.989" v="2319" actId="478"/>
          <ac:spMkLst>
            <pc:docMk/>
            <pc:sldMk cId="509243426" sldId="2146846111"/>
            <ac:spMk id="18" creationId="{351CF330-4459-B4F5-0747-EEF61CB51097}"/>
          </ac:spMkLst>
        </pc:spChg>
        <pc:picChg chg="del mod">
          <ac:chgData name="Reed Kiely" userId="768be38e-2fb5-40ce-925d-bd8e9d9e3c31" providerId="ADAL" clId="{B6950B15-979B-4C2F-AD40-8338FEDDA075}" dt="2023-09-08T19:56:59.165" v="2326" actId="478"/>
          <ac:picMkLst>
            <pc:docMk/>
            <pc:sldMk cId="509243426" sldId="2146846111"/>
            <ac:picMk id="10" creationId="{29C7D97A-4223-D49F-F48D-354566A58E60}"/>
          </ac:picMkLst>
        </pc:picChg>
      </pc:sldChg>
      <pc:sldChg chg="addSp delSp modSp mod">
        <pc:chgData name="Reed Kiely" userId="768be38e-2fb5-40ce-925d-bd8e9d9e3c31" providerId="ADAL" clId="{B6950B15-979B-4C2F-AD40-8338FEDDA075}" dt="2023-09-08T19:58:50.440" v="2358" actId="2085"/>
        <pc:sldMkLst>
          <pc:docMk/>
          <pc:sldMk cId="4151186303" sldId="2146846112"/>
        </pc:sldMkLst>
        <pc:spChg chg="add del mod">
          <ac:chgData name="Reed Kiely" userId="768be38e-2fb5-40ce-925d-bd8e9d9e3c31" providerId="ADAL" clId="{B6950B15-979B-4C2F-AD40-8338FEDDA075}" dt="2023-09-08T19:58:26.640" v="2353" actId="478"/>
          <ac:spMkLst>
            <pc:docMk/>
            <pc:sldMk cId="4151186303" sldId="2146846112"/>
            <ac:spMk id="4" creationId="{1AC5EE36-C7B7-2524-CFE6-FCDA1FE6AC63}"/>
          </ac:spMkLst>
        </pc:spChg>
        <pc:spChg chg="add del mod">
          <ac:chgData name="Reed Kiely" userId="768be38e-2fb5-40ce-925d-bd8e9d9e3c31" providerId="ADAL" clId="{B6950B15-979B-4C2F-AD40-8338FEDDA075}" dt="2023-09-08T18:28:27.930" v="1435" actId="478"/>
          <ac:spMkLst>
            <pc:docMk/>
            <pc:sldMk cId="4151186303" sldId="2146846112"/>
            <ac:spMk id="4" creationId="{ED58548E-FC93-2398-53F9-DA83F0608D21}"/>
          </ac:spMkLst>
        </pc:spChg>
        <pc:spChg chg="add del mod">
          <ac:chgData name="Reed Kiely" userId="768be38e-2fb5-40ce-925d-bd8e9d9e3c31" providerId="ADAL" clId="{B6950B15-979B-4C2F-AD40-8338FEDDA075}" dt="2023-09-08T17:40:44.685" v="989" actId="478"/>
          <ac:spMkLst>
            <pc:docMk/>
            <pc:sldMk cId="4151186303" sldId="2146846112"/>
            <ac:spMk id="6" creationId="{6250C3FC-B8E4-E135-E6F9-AF9384BB48AD}"/>
          </ac:spMkLst>
        </pc:spChg>
        <pc:spChg chg="add mod">
          <ac:chgData name="Reed Kiely" userId="768be38e-2fb5-40ce-925d-bd8e9d9e3c31" providerId="ADAL" clId="{B6950B15-979B-4C2F-AD40-8338FEDDA075}" dt="2023-09-08T19:58:24.601" v="2352" actId="207"/>
          <ac:spMkLst>
            <pc:docMk/>
            <pc:sldMk cId="4151186303" sldId="2146846112"/>
            <ac:spMk id="6" creationId="{B9C0BDF4-7A12-D385-8EC8-A8B86BDED941}"/>
          </ac:spMkLst>
        </pc:spChg>
        <pc:spChg chg="del">
          <ac:chgData name="Reed Kiely" userId="768be38e-2fb5-40ce-925d-bd8e9d9e3c31" providerId="ADAL" clId="{B6950B15-979B-4C2F-AD40-8338FEDDA075}" dt="2023-09-08T19:58:17.397" v="2348" actId="478"/>
          <ac:spMkLst>
            <pc:docMk/>
            <pc:sldMk cId="4151186303" sldId="2146846112"/>
            <ac:spMk id="9" creationId="{224A85FD-C52E-49CF-E02C-1C2E9EE2E98A}"/>
          </ac:spMkLst>
        </pc:spChg>
        <pc:spChg chg="add del mod">
          <ac:chgData name="Reed Kiely" userId="768be38e-2fb5-40ce-925d-bd8e9d9e3c31" providerId="ADAL" clId="{B6950B15-979B-4C2F-AD40-8338FEDDA075}" dt="2023-09-08T17:40:44.685" v="989" actId="478"/>
          <ac:spMkLst>
            <pc:docMk/>
            <pc:sldMk cId="4151186303" sldId="2146846112"/>
            <ac:spMk id="10" creationId="{4A0934FA-1A18-07AF-1E59-9B52BBABD758}"/>
          </ac:spMkLst>
        </pc:spChg>
        <pc:spChg chg="add mod">
          <ac:chgData name="Reed Kiely" userId="768be38e-2fb5-40ce-925d-bd8e9d9e3c31" providerId="ADAL" clId="{B6950B15-979B-4C2F-AD40-8338FEDDA075}" dt="2023-09-08T19:58:50.440" v="2358" actId="2085"/>
          <ac:spMkLst>
            <pc:docMk/>
            <pc:sldMk cId="4151186303" sldId="2146846112"/>
            <ac:spMk id="10" creationId="{6865FC3C-8876-EB66-E141-28AB5166610E}"/>
          </ac:spMkLst>
        </pc:spChg>
        <pc:spChg chg="add del mod">
          <ac:chgData name="Reed Kiely" userId="768be38e-2fb5-40ce-925d-bd8e9d9e3c31" providerId="ADAL" clId="{B6950B15-979B-4C2F-AD40-8338FEDDA075}" dt="2023-09-08T17:40:44.685" v="989" actId="478"/>
          <ac:spMkLst>
            <pc:docMk/>
            <pc:sldMk cId="4151186303" sldId="2146846112"/>
            <ac:spMk id="11" creationId="{61A6FDC3-F85B-4773-49F4-45B00C082178}"/>
          </ac:spMkLst>
        </pc:spChg>
        <pc:spChg chg="del mod">
          <ac:chgData name="Reed Kiely" userId="768be38e-2fb5-40ce-925d-bd8e9d9e3c31" providerId="ADAL" clId="{B6950B15-979B-4C2F-AD40-8338FEDDA075}" dt="2023-09-08T19:58:30.478" v="2354" actId="478"/>
          <ac:spMkLst>
            <pc:docMk/>
            <pc:sldMk cId="4151186303" sldId="2146846112"/>
            <ac:spMk id="13" creationId="{41123A62-9700-E7B7-7254-5A2BC64FFF61}"/>
          </ac:spMkLst>
        </pc:spChg>
        <pc:spChg chg="add del mod">
          <ac:chgData name="Reed Kiely" userId="768be38e-2fb5-40ce-925d-bd8e9d9e3c31" providerId="ADAL" clId="{B6950B15-979B-4C2F-AD40-8338FEDDA075}" dt="2023-09-08T17:40:44.685" v="989" actId="478"/>
          <ac:spMkLst>
            <pc:docMk/>
            <pc:sldMk cId="4151186303" sldId="2146846112"/>
            <ac:spMk id="16" creationId="{4997F081-984A-7733-78FE-938244454A8E}"/>
          </ac:spMkLst>
        </pc:spChg>
        <pc:picChg chg="del">
          <ac:chgData name="Reed Kiely" userId="768be38e-2fb5-40ce-925d-bd8e9d9e3c31" providerId="ADAL" clId="{B6950B15-979B-4C2F-AD40-8338FEDDA075}" dt="2023-09-08T19:58:19.293" v="2349" actId="478"/>
          <ac:picMkLst>
            <pc:docMk/>
            <pc:sldMk cId="4151186303" sldId="2146846112"/>
            <ac:picMk id="7" creationId="{B388E0C3-A8B2-D0D5-4564-8E5FDAEB12EE}"/>
          </ac:picMkLst>
        </pc:picChg>
      </pc:sldChg>
      <pc:sldChg chg="addSp delSp modSp mod">
        <pc:chgData name="Reed Kiely" userId="768be38e-2fb5-40ce-925d-bd8e9d9e3c31" providerId="ADAL" clId="{B6950B15-979B-4C2F-AD40-8338FEDDA075}" dt="2023-09-08T20:43:48.547" v="3990" actId="478"/>
        <pc:sldMkLst>
          <pc:docMk/>
          <pc:sldMk cId="4071164228" sldId="2146846116"/>
        </pc:sldMkLst>
        <pc:spChg chg="add del mod">
          <ac:chgData name="Reed Kiely" userId="768be38e-2fb5-40ce-925d-bd8e9d9e3c31" providerId="ADAL" clId="{B6950B15-979B-4C2F-AD40-8338FEDDA075}" dt="2023-09-08T20:43:48.547" v="3990" actId="478"/>
          <ac:spMkLst>
            <pc:docMk/>
            <pc:sldMk cId="4071164228" sldId="2146846116"/>
            <ac:spMk id="3" creationId="{857C9BF0-6A10-8B00-7F2E-59ED4959103A}"/>
          </ac:spMkLst>
        </pc:spChg>
        <pc:spChg chg="mod">
          <ac:chgData name="Reed Kiely" userId="768be38e-2fb5-40ce-925d-bd8e9d9e3c31" providerId="ADAL" clId="{B6950B15-979B-4C2F-AD40-8338FEDDA075}" dt="2023-09-08T20:43:44.380" v="3989" actId="20577"/>
          <ac:spMkLst>
            <pc:docMk/>
            <pc:sldMk cId="4071164228" sldId="2146846116"/>
            <ac:spMk id="10" creationId="{1F5544B4-64B7-4E00-A1B6-76422658B8ED}"/>
          </ac:spMkLst>
        </pc:spChg>
      </pc:sldChg>
      <pc:sldChg chg="addSp delSp modSp mod delCm">
        <pc:chgData name="Reed Kiely" userId="768be38e-2fb5-40ce-925d-bd8e9d9e3c31" providerId="ADAL" clId="{B6950B15-979B-4C2F-AD40-8338FEDDA075}" dt="2023-09-12T13:33:26.310" v="4370"/>
        <pc:sldMkLst>
          <pc:docMk/>
          <pc:sldMk cId="4265427336" sldId="2146846117"/>
        </pc:sldMkLst>
        <pc:spChg chg="add del mod">
          <ac:chgData name="Reed Kiely" userId="768be38e-2fb5-40ce-925d-bd8e9d9e3c31" providerId="ADAL" clId="{B6950B15-979B-4C2F-AD40-8338FEDDA075}" dt="2023-09-12T13:20:26.373" v="4323" actId="478"/>
          <ac:spMkLst>
            <pc:docMk/>
            <pc:sldMk cId="4265427336" sldId="2146846117"/>
            <ac:spMk id="3" creationId="{E4FCCFA7-5061-1521-71D2-07CD89911260}"/>
          </ac:spMkLst>
        </pc:spChg>
        <pc:spChg chg="mod">
          <ac:chgData name="Reed Kiely" userId="768be38e-2fb5-40ce-925d-bd8e9d9e3c31" providerId="ADAL" clId="{B6950B15-979B-4C2F-AD40-8338FEDDA075}" dt="2023-09-12T13:15:48.290" v="4237" actId="1076"/>
          <ac:spMkLst>
            <pc:docMk/>
            <pc:sldMk cId="4265427336" sldId="2146846117"/>
            <ac:spMk id="6" creationId="{7A1F081C-8BCA-9CC9-044C-EE473E513AD9}"/>
          </ac:spMkLst>
        </pc:spChg>
        <pc:spChg chg="mod">
          <ac:chgData name="Reed Kiely" userId="768be38e-2fb5-40ce-925d-bd8e9d9e3c31" providerId="ADAL" clId="{B6950B15-979B-4C2F-AD40-8338FEDDA075}" dt="2023-09-12T13:15:48.290" v="4237" actId="1076"/>
          <ac:spMkLst>
            <pc:docMk/>
            <pc:sldMk cId="4265427336" sldId="2146846117"/>
            <ac:spMk id="14" creationId="{662559FA-95E5-129A-2AA9-78504042F464}"/>
          </ac:spMkLst>
        </pc:spChg>
        <pc:spChg chg="mod">
          <ac:chgData name="Reed Kiely" userId="768be38e-2fb5-40ce-925d-bd8e9d9e3c31" providerId="ADAL" clId="{B6950B15-979B-4C2F-AD40-8338FEDDA075}" dt="2023-09-12T13:15:48.290" v="4237" actId="1076"/>
          <ac:spMkLst>
            <pc:docMk/>
            <pc:sldMk cId="4265427336" sldId="2146846117"/>
            <ac:spMk id="16" creationId="{AC9CE8D7-B111-7525-567C-2C8073828660}"/>
          </ac:spMkLst>
        </pc:spChg>
        <pc:spChg chg="mod">
          <ac:chgData name="Reed Kiely" userId="768be38e-2fb5-40ce-925d-bd8e9d9e3c31" providerId="ADAL" clId="{B6950B15-979B-4C2F-AD40-8338FEDDA075}" dt="2023-09-12T13:33:26.310" v="4370"/>
          <ac:spMkLst>
            <pc:docMk/>
            <pc:sldMk cId="4265427336" sldId="2146846117"/>
            <ac:spMk id="18" creationId="{D03E5020-03B1-51C1-8633-009684CB928E}"/>
          </ac:spMkLst>
        </pc:spChg>
        <pc:spChg chg="add del mod">
          <ac:chgData name="Reed Kiely" userId="768be38e-2fb5-40ce-925d-bd8e9d9e3c31" providerId="ADAL" clId="{B6950B15-979B-4C2F-AD40-8338FEDDA075}" dt="2023-09-12T13:24:35.671" v="4345"/>
          <ac:spMkLst>
            <pc:docMk/>
            <pc:sldMk cId="4265427336" sldId="2146846117"/>
            <ac:spMk id="19" creationId="{7750343B-C0A8-C014-B34C-A47FFE017029}"/>
          </ac:spMkLst>
        </pc:spChg>
        <pc:spChg chg="add del mod">
          <ac:chgData name="Reed Kiely" userId="768be38e-2fb5-40ce-925d-bd8e9d9e3c31" providerId="ADAL" clId="{B6950B15-979B-4C2F-AD40-8338FEDDA075}" dt="2023-09-12T13:24:52.732" v="4347"/>
          <ac:spMkLst>
            <pc:docMk/>
            <pc:sldMk cId="4265427336" sldId="2146846117"/>
            <ac:spMk id="20" creationId="{D9286041-3490-E533-C063-BCD7D587C539}"/>
          </ac:spMkLst>
        </pc:spChg>
        <pc:spChg chg="del mod">
          <ac:chgData name="Reed Kiely" userId="768be38e-2fb5-40ce-925d-bd8e9d9e3c31" providerId="ADAL" clId="{B6950B15-979B-4C2F-AD40-8338FEDDA075}" dt="2023-09-12T13:19:51.253" v="4265" actId="478"/>
          <ac:spMkLst>
            <pc:docMk/>
            <pc:sldMk cId="4265427336" sldId="2146846117"/>
            <ac:spMk id="23" creationId="{C26394A7-3D6B-1B95-4A69-F78A74EDC1A8}"/>
          </ac:spMkLst>
        </pc:spChg>
        <pc:spChg chg="add del mod">
          <ac:chgData name="Reed Kiely" userId="768be38e-2fb5-40ce-925d-bd8e9d9e3c31" providerId="ADAL" clId="{B6950B15-979B-4C2F-AD40-8338FEDDA075}" dt="2023-09-12T13:14:56.918" v="4219"/>
          <ac:spMkLst>
            <pc:docMk/>
            <pc:sldMk cId="4265427336" sldId="2146846117"/>
            <ac:spMk id="24" creationId="{E7715786-040C-3D5F-34E1-BEB622199F1B}"/>
          </ac:spMkLst>
        </pc:spChg>
        <pc:spChg chg="add del mod">
          <ac:chgData name="Reed Kiely" userId="768be38e-2fb5-40ce-925d-bd8e9d9e3c31" providerId="ADAL" clId="{B6950B15-979B-4C2F-AD40-8338FEDDA075}" dt="2023-09-12T13:14:56.918" v="4219"/>
          <ac:spMkLst>
            <pc:docMk/>
            <pc:sldMk cId="4265427336" sldId="2146846117"/>
            <ac:spMk id="25" creationId="{423E6F90-7513-FD44-ED2F-E66972BC0A55}"/>
          </ac:spMkLst>
        </pc:spChg>
        <pc:spChg chg="add del mod">
          <ac:chgData name="Reed Kiely" userId="768be38e-2fb5-40ce-925d-bd8e9d9e3c31" providerId="ADAL" clId="{B6950B15-979B-4C2F-AD40-8338FEDDA075}" dt="2023-09-12T13:14:56.918" v="4219"/>
          <ac:spMkLst>
            <pc:docMk/>
            <pc:sldMk cId="4265427336" sldId="2146846117"/>
            <ac:spMk id="26" creationId="{4BC1C305-681F-35CC-FFDA-DD8FA3E36816}"/>
          </ac:spMkLst>
        </pc:spChg>
        <pc:spChg chg="add del mod">
          <ac:chgData name="Reed Kiely" userId="768be38e-2fb5-40ce-925d-bd8e9d9e3c31" providerId="ADAL" clId="{B6950B15-979B-4C2F-AD40-8338FEDDA075}" dt="2023-09-12T13:14:56.918" v="4219"/>
          <ac:spMkLst>
            <pc:docMk/>
            <pc:sldMk cId="4265427336" sldId="2146846117"/>
            <ac:spMk id="27" creationId="{B65BE047-8C9B-5165-15B1-9F1E803DF20F}"/>
          </ac:spMkLst>
        </pc:spChg>
        <pc:spChg chg="add del mod">
          <ac:chgData name="Reed Kiely" userId="768be38e-2fb5-40ce-925d-bd8e9d9e3c31" providerId="ADAL" clId="{B6950B15-979B-4C2F-AD40-8338FEDDA075}" dt="2023-09-12T13:15:46.829" v="4229"/>
          <ac:spMkLst>
            <pc:docMk/>
            <pc:sldMk cId="4265427336" sldId="2146846117"/>
            <ac:spMk id="33" creationId="{15CDA467-0CDC-E5D4-5D4F-DBE103975D89}"/>
          </ac:spMkLst>
        </pc:spChg>
        <pc:spChg chg="add del mod">
          <ac:chgData name="Reed Kiely" userId="768be38e-2fb5-40ce-925d-bd8e9d9e3c31" providerId="ADAL" clId="{B6950B15-979B-4C2F-AD40-8338FEDDA075}" dt="2023-09-12T13:15:46.829" v="4229"/>
          <ac:spMkLst>
            <pc:docMk/>
            <pc:sldMk cId="4265427336" sldId="2146846117"/>
            <ac:spMk id="34" creationId="{129ECAE2-65B4-199F-2016-7D27891CF2A5}"/>
          </ac:spMkLst>
        </pc:spChg>
        <pc:spChg chg="add del mod">
          <ac:chgData name="Reed Kiely" userId="768be38e-2fb5-40ce-925d-bd8e9d9e3c31" providerId="ADAL" clId="{B6950B15-979B-4C2F-AD40-8338FEDDA075}" dt="2023-09-12T13:15:46.829" v="4229"/>
          <ac:spMkLst>
            <pc:docMk/>
            <pc:sldMk cId="4265427336" sldId="2146846117"/>
            <ac:spMk id="35" creationId="{1DE7183C-A0E9-1121-2FC6-9ABF56470BFB}"/>
          </ac:spMkLst>
        </pc:spChg>
        <pc:spChg chg="add del mod">
          <ac:chgData name="Reed Kiely" userId="768be38e-2fb5-40ce-925d-bd8e9d9e3c31" providerId="ADAL" clId="{B6950B15-979B-4C2F-AD40-8338FEDDA075}" dt="2023-09-12T13:15:46.829" v="4229"/>
          <ac:spMkLst>
            <pc:docMk/>
            <pc:sldMk cId="4265427336" sldId="2146846117"/>
            <ac:spMk id="36" creationId="{C1F9D615-0703-6796-0868-4BE374B97FB5}"/>
          </ac:spMkLst>
        </pc:spChg>
        <pc:spChg chg="add mod">
          <ac:chgData name="Reed Kiely" userId="768be38e-2fb5-40ce-925d-bd8e9d9e3c31" providerId="ADAL" clId="{B6950B15-979B-4C2F-AD40-8338FEDDA075}" dt="2023-09-12T13:25:34.993" v="4350" actId="1035"/>
          <ac:spMkLst>
            <pc:docMk/>
            <pc:sldMk cId="4265427336" sldId="2146846117"/>
            <ac:spMk id="42" creationId="{D6AEFBA2-CAB3-AEBE-52CC-FFE724A42FC9}"/>
          </ac:spMkLst>
        </pc:spChg>
        <pc:picChg chg="add del mod">
          <ac:chgData name="Reed Kiely" userId="768be38e-2fb5-40ce-925d-bd8e9d9e3c31" providerId="ADAL" clId="{B6950B15-979B-4C2F-AD40-8338FEDDA075}" dt="2023-09-12T13:14:56.918" v="4219"/>
          <ac:picMkLst>
            <pc:docMk/>
            <pc:sldMk cId="4265427336" sldId="2146846117"/>
            <ac:picMk id="5" creationId="{1DBF4318-D012-2D0B-DB38-777C033BD26F}"/>
          </ac:picMkLst>
        </pc:picChg>
        <pc:picChg chg="add del mod">
          <ac:chgData name="Reed Kiely" userId="768be38e-2fb5-40ce-925d-bd8e9d9e3c31" providerId="ADAL" clId="{B6950B15-979B-4C2F-AD40-8338FEDDA075}" dt="2023-09-12T13:14:56.918" v="4219"/>
          <ac:picMkLst>
            <pc:docMk/>
            <pc:sldMk cId="4265427336" sldId="2146846117"/>
            <ac:picMk id="7" creationId="{415B0CA1-7859-B18E-2844-856564F81D11}"/>
          </ac:picMkLst>
        </pc:picChg>
        <pc:picChg chg="mod">
          <ac:chgData name="Reed Kiely" userId="768be38e-2fb5-40ce-925d-bd8e9d9e3c31" providerId="ADAL" clId="{B6950B15-979B-4C2F-AD40-8338FEDDA075}" dt="2023-09-12T13:15:48.290" v="4237" actId="1076"/>
          <ac:picMkLst>
            <pc:docMk/>
            <pc:sldMk cId="4265427336" sldId="2146846117"/>
            <ac:picMk id="8" creationId="{3CFEF8E7-5B55-35E7-A659-9E5D92DDC6B4}"/>
          </ac:picMkLst>
        </pc:picChg>
        <pc:picChg chg="del">
          <ac:chgData name="Reed Kiely" userId="768be38e-2fb5-40ce-925d-bd8e9d9e3c31" providerId="ADAL" clId="{B6950B15-979B-4C2F-AD40-8338FEDDA075}" dt="2023-09-12T13:13:13.469" v="4184" actId="478"/>
          <ac:picMkLst>
            <pc:docMk/>
            <pc:sldMk cId="4265427336" sldId="2146846117"/>
            <ac:picMk id="10" creationId="{72F8ABA2-6413-9E7F-C7E6-DD48D3F64B47}"/>
          </ac:picMkLst>
        </pc:picChg>
        <pc:picChg chg="mod">
          <ac:chgData name="Reed Kiely" userId="768be38e-2fb5-40ce-925d-bd8e9d9e3c31" providerId="ADAL" clId="{B6950B15-979B-4C2F-AD40-8338FEDDA075}" dt="2023-09-12T13:15:48.290" v="4237" actId="1076"/>
          <ac:picMkLst>
            <pc:docMk/>
            <pc:sldMk cId="4265427336" sldId="2146846117"/>
            <ac:picMk id="12" creationId="{F8DFDF5D-44E5-3156-B4C0-53D51742BD54}"/>
          </ac:picMkLst>
        </pc:picChg>
        <pc:picChg chg="del">
          <ac:chgData name="Reed Kiely" userId="768be38e-2fb5-40ce-925d-bd8e9d9e3c31" providerId="ADAL" clId="{B6950B15-979B-4C2F-AD40-8338FEDDA075}" dt="2023-09-12T13:13:13.469" v="4184" actId="478"/>
          <ac:picMkLst>
            <pc:docMk/>
            <pc:sldMk cId="4265427336" sldId="2146846117"/>
            <ac:picMk id="15" creationId="{73158E09-5DD0-D63A-D77F-A87026CE390D}"/>
          </ac:picMkLst>
        </pc:picChg>
        <pc:picChg chg="add del mod">
          <ac:chgData name="Reed Kiely" userId="768be38e-2fb5-40ce-925d-bd8e9d9e3c31" providerId="ADAL" clId="{B6950B15-979B-4C2F-AD40-8338FEDDA075}" dt="2023-09-12T13:14:56.918" v="4219"/>
          <ac:picMkLst>
            <pc:docMk/>
            <pc:sldMk cId="4265427336" sldId="2146846117"/>
            <ac:picMk id="21" creationId="{AE790965-835D-0CC6-4B51-29929B8FB353}"/>
          </ac:picMkLst>
        </pc:picChg>
        <pc:picChg chg="add del mod">
          <ac:chgData name="Reed Kiely" userId="768be38e-2fb5-40ce-925d-bd8e9d9e3c31" providerId="ADAL" clId="{B6950B15-979B-4C2F-AD40-8338FEDDA075}" dt="2023-09-12T13:14:56.918" v="4219"/>
          <ac:picMkLst>
            <pc:docMk/>
            <pc:sldMk cId="4265427336" sldId="2146846117"/>
            <ac:picMk id="28" creationId="{972BB7BC-0F09-8F43-C883-18F5C70120A5}"/>
          </ac:picMkLst>
        </pc:picChg>
        <pc:picChg chg="add del mod">
          <ac:chgData name="Reed Kiely" userId="768be38e-2fb5-40ce-925d-bd8e9d9e3c31" providerId="ADAL" clId="{B6950B15-979B-4C2F-AD40-8338FEDDA075}" dt="2023-09-12T13:15:46.829" v="4229"/>
          <ac:picMkLst>
            <pc:docMk/>
            <pc:sldMk cId="4265427336" sldId="2146846117"/>
            <ac:picMk id="29" creationId="{23B05A3E-E04E-195B-C0D3-959271B3D539}"/>
          </ac:picMkLst>
        </pc:picChg>
        <pc:picChg chg="add del mod">
          <ac:chgData name="Reed Kiely" userId="768be38e-2fb5-40ce-925d-bd8e9d9e3c31" providerId="ADAL" clId="{B6950B15-979B-4C2F-AD40-8338FEDDA075}" dt="2023-09-12T13:15:46.829" v="4229"/>
          <ac:picMkLst>
            <pc:docMk/>
            <pc:sldMk cId="4265427336" sldId="2146846117"/>
            <ac:picMk id="31" creationId="{E6505292-1BAA-1E82-753A-F0D97CEFF443}"/>
          </ac:picMkLst>
        </pc:picChg>
        <pc:picChg chg="add del mod">
          <ac:chgData name="Reed Kiely" userId="768be38e-2fb5-40ce-925d-bd8e9d9e3c31" providerId="ADAL" clId="{B6950B15-979B-4C2F-AD40-8338FEDDA075}" dt="2023-09-12T13:15:46.829" v="4229"/>
          <ac:picMkLst>
            <pc:docMk/>
            <pc:sldMk cId="4265427336" sldId="2146846117"/>
            <ac:picMk id="32" creationId="{C8E04BC3-1DE6-4221-68BE-380D0370C827}"/>
          </ac:picMkLst>
        </pc:picChg>
        <pc:picChg chg="add del mod">
          <ac:chgData name="Reed Kiely" userId="768be38e-2fb5-40ce-925d-bd8e9d9e3c31" providerId="ADAL" clId="{B6950B15-979B-4C2F-AD40-8338FEDDA075}" dt="2023-09-12T13:15:46.829" v="4229"/>
          <ac:picMkLst>
            <pc:docMk/>
            <pc:sldMk cId="4265427336" sldId="2146846117"/>
            <ac:picMk id="37" creationId="{1365CDFE-BD0B-76CB-78A0-EAAD537C1A3F}"/>
          </ac:picMkLst>
        </pc:picChg>
        <pc:picChg chg="add mod">
          <ac:chgData name="Reed Kiely" userId="768be38e-2fb5-40ce-925d-bd8e9d9e3c31" providerId="ADAL" clId="{B6950B15-979B-4C2F-AD40-8338FEDDA075}" dt="2023-09-12T13:24:31.752" v="4344"/>
          <ac:picMkLst>
            <pc:docMk/>
            <pc:sldMk cId="4265427336" sldId="2146846117"/>
            <ac:picMk id="41" creationId="{B2FB5CC4-40AA-16F0-AE2E-A1804F6F685A}"/>
          </ac:picMkLst>
        </pc:picChg>
        <pc:picChg chg="add mod">
          <ac:chgData name="Reed Kiely" userId="768be38e-2fb5-40ce-925d-bd8e9d9e3c31" providerId="ADAL" clId="{B6950B15-979B-4C2F-AD40-8338FEDDA075}" dt="2023-09-12T13:24:49.313" v="4346"/>
          <ac:picMkLst>
            <pc:docMk/>
            <pc:sldMk cId="4265427336" sldId="2146846117"/>
            <ac:picMk id="44" creationId="{ED2B22C6-6DE6-8E38-BBF1-5130A358B466}"/>
          </ac:picMkLst>
        </pc:picChg>
        <pc:picChg chg="mod">
          <ac:chgData name="Reed Kiely" userId="768be38e-2fb5-40ce-925d-bd8e9d9e3c31" providerId="ADAL" clId="{B6950B15-979B-4C2F-AD40-8338FEDDA075}" dt="2023-09-12T13:15:48.290" v="4237" actId="1076"/>
          <ac:picMkLst>
            <pc:docMk/>
            <pc:sldMk cId="4265427336" sldId="2146846117"/>
            <ac:picMk id="60" creationId="{1670998C-FD54-985A-E7C8-C09A07B04FD6}"/>
          </ac:picMkLst>
        </pc:picChg>
        <pc:picChg chg="mod">
          <ac:chgData name="Reed Kiely" userId="768be38e-2fb5-40ce-925d-bd8e9d9e3c31" providerId="ADAL" clId="{B6950B15-979B-4C2F-AD40-8338FEDDA075}" dt="2023-09-12T13:15:48.290" v="4237" actId="1076"/>
          <ac:picMkLst>
            <pc:docMk/>
            <pc:sldMk cId="4265427336" sldId="2146846117"/>
            <ac:picMk id="72" creationId="{65F02B9D-E730-948E-762F-9E53C1207FDD}"/>
          </ac:picMkLst>
        </pc:pic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B6950B15-979B-4C2F-AD40-8338FEDDA075}" dt="2023-09-12T13:25:00.371" v="4348"/>
              <pc2:cmMkLst xmlns:pc2="http://schemas.microsoft.com/office/powerpoint/2019/9/main/command">
                <pc:docMk/>
                <pc:sldMk cId="4265427336" sldId="2146846117"/>
                <pc2:cmMk id="{B01135DA-8FBA-4B91-84E1-78C1B9733CE6}"/>
              </pc2:cmMkLst>
            </pc226:cmChg>
          </p:ext>
        </pc:extLst>
      </pc:sldChg>
      <pc:sldChg chg="addSp delSp modSp mod modCm">
        <pc:chgData name="Reed Kiely" userId="768be38e-2fb5-40ce-925d-bd8e9d9e3c31" providerId="ADAL" clId="{B6950B15-979B-4C2F-AD40-8338FEDDA075}" dt="2023-09-08T20:38:31.818" v="3559"/>
        <pc:sldMkLst>
          <pc:docMk/>
          <pc:sldMk cId="2292938576" sldId="2146846118"/>
        </pc:sldMkLst>
        <pc:spChg chg="add del mod">
          <ac:chgData name="Reed Kiely" userId="768be38e-2fb5-40ce-925d-bd8e9d9e3c31" providerId="ADAL" clId="{B6950B15-979B-4C2F-AD40-8338FEDDA075}" dt="2023-09-08T20:38:07.165" v="3558" actId="478"/>
          <ac:spMkLst>
            <pc:docMk/>
            <pc:sldMk cId="2292938576" sldId="2146846118"/>
            <ac:spMk id="2" creationId="{438793E4-4A74-3A74-7556-BA4FD0106FE2}"/>
          </ac:spMkLst>
        </pc:spChg>
        <pc:spChg chg="mod">
          <ac:chgData name="Reed Kiely" userId="768be38e-2fb5-40ce-925d-bd8e9d9e3c31" providerId="ADAL" clId="{B6950B15-979B-4C2F-AD40-8338FEDDA075}" dt="2023-09-08T20:38:04.083" v="3557" actId="20577"/>
          <ac:spMkLst>
            <pc:docMk/>
            <pc:sldMk cId="2292938576" sldId="2146846118"/>
            <ac:spMk id="7" creationId="{D1ED556F-26AC-9BB6-A59E-66BBC930C1BE}"/>
          </ac:spMkLst>
        </pc:spChg>
        <pc:extLst>
          <p:ext xmlns:p="http://schemas.openxmlformats.org/presentationml/2006/main" uri="{D6D511B9-2390-475A-947B-AFAB55BFBCF1}">
            <pc226:cmChg xmlns:pc226="http://schemas.microsoft.com/office/powerpoint/2022/06/main/command" chg="">
              <pc226:chgData name="Reed Kiely" userId="768be38e-2fb5-40ce-925d-bd8e9d9e3c31" providerId="ADAL" clId="{B6950B15-979B-4C2F-AD40-8338FEDDA075}" dt="2023-09-08T20:38:31.818" v="3559"/>
              <pc2:cmMkLst xmlns:pc2="http://schemas.microsoft.com/office/powerpoint/2019/9/main/command">
                <pc:docMk/>
                <pc:sldMk cId="2292938576" sldId="2146846118"/>
                <pc2:cmMk id="{FA2993BC-C88F-431D-A81E-2F5650D3EBFA}"/>
              </pc2:cmMkLst>
              <pc226:cmRplyChg chg="add">
                <pc226:chgData name="Reed Kiely" userId="768be38e-2fb5-40ce-925d-bd8e9d9e3c31" providerId="ADAL" clId="{B6950B15-979B-4C2F-AD40-8338FEDDA075}" dt="2023-09-08T20:38:31.818" v="3559"/>
                <pc2:cmRplyMkLst xmlns:pc2="http://schemas.microsoft.com/office/powerpoint/2019/9/main/command">
                  <pc:docMk/>
                  <pc:sldMk cId="2292938576" sldId="2146846118"/>
                  <pc2:cmMk id="{FA2993BC-C88F-431D-A81E-2F5650D3EBFA}"/>
                  <pc2:cmRplyMk id="{9C3CCCE5-0EE8-4A18-8C6B-7924826DDF35}"/>
                </pc2:cmRplyMkLst>
              </pc226:cmRplyChg>
            </pc226:cmChg>
          </p:ext>
        </pc:extLst>
      </pc:sldChg>
      <pc:sldChg chg="addSp delSp modSp add del mod">
        <pc:chgData name="Reed Kiely" userId="768be38e-2fb5-40ce-925d-bd8e9d9e3c31" providerId="ADAL" clId="{B6950B15-979B-4C2F-AD40-8338FEDDA075}" dt="2023-09-08T17:55:38.443" v="1178" actId="47"/>
        <pc:sldMkLst>
          <pc:docMk/>
          <pc:sldMk cId="1154220678" sldId="2146846119"/>
        </pc:sldMkLst>
        <pc:spChg chg="add mod">
          <ac:chgData name="Reed Kiely" userId="768be38e-2fb5-40ce-925d-bd8e9d9e3c31" providerId="ADAL" clId="{B6950B15-979B-4C2F-AD40-8338FEDDA075}" dt="2023-09-08T17:37:25.716" v="931" actId="1036"/>
          <ac:spMkLst>
            <pc:docMk/>
            <pc:sldMk cId="1154220678" sldId="2146846119"/>
            <ac:spMk id="3" creationId="{791DB467-47A0-2FA5-59EE-C7AFCF498206}"/>
          </ac:spMkLst>
        </pc:spChg>
        <pc:spChg chg="mod">
          <ac:chgData name="Reed Kiely" userId="768be38e-2fb5-40ce-925d-bd8e9d9e3c31" providerId="ADAL" clId="{B6950B15-979B-4C2F-AD40-8338FEDDA075}" dt="2023-09-08T17:48:07.588" v="1068" actId="1076"/>
          <ac:spMkLst>
            <pc:docMk/>
            <pc:sldMk cId="1154220678" sldId="2146846119"/>
            <ac:spMk id="4" creationId="{41DE306D-CA0B-C0B7-6B02-98E10201C630}"/>
          </ac:spMkLst>
        </pc:spChg>
        <pc:spChg chg="mod">
          <ac:chgData name="Reed Kiely" userId="768be38e-2fb5-40ce-925d-bd8e9d9e3c31" providerId="ADAL" clId="{B6950B15-979B-4C2F-AD40-8338FEDDA075}" dt="2023-09-08T17:48:07.588" v="1068" actId="1076"/>
          <ac:spMkLst>
            <pc:docMk/>
            <pc:sldMk cId="1154220678" sldId="2146846119"/>
            <ac:spMk id="5" creationId="{EE29B6CC-A775-D983-6898-C9529D2B7280}"/>
          </ac:spMkLst>
        </pc:spChg>
        <pc:spChg chg="add del mod">
          <ac:chgData name="Reed Kiely" userId="768be38e-2fb5-40ce-925d-bd8e9d9e3c31" providerId="ADAL" clId="{B6950B15-979B-4C2F-AD40-8338FEDDA075}" dt="2023-09-08T17:37:16.858" v="925" actId="478"/>
          <ac:spMkLst>
            <pc:docMk/>
            <pc:sldMk cId="1154220678" sldId="2146846119"/>
            <ac:spMk id="10" creationId="{117A3A56-6AE9-04D5-63E1-0AB6F5C856DF}"/>
          </ac:spMkLst>
        </pc:spChg>
        <pc:spChg chg="add mod">
          <ac:chgData name="Reed Kiely" userId="768be38e-2fb5-40ce-925d-bd8e9d9e3c31" providerId="ADAL" clId="{B6950B15-979B-4C2F-AD40-8338FEDDA075}" dt="2023-09-08T17:38:10.331" v="945" actId="14100"/>
          <ac:spMkLst>
            <pc:docMk/>
            <pc:sldMk cId="1154220678" sldId="2146846119"/>
            <ac:spMk id="11" creationId="{D2A22C71-1874-EF49-C33E-4C54FBEBE6A2}"/>
          </ac:spMkLst>
        </pc:spChg>
        <pc:spChg chg="add del mod">
          <ac:chgData name="Reed Kiely" userId="768be38e-2fb5-40ce-925d-bd8e9d9e3c31" providerId="ADAL" clId="{B6950B15-979B-4C2F-AD40-8338FEDDA075}" dt="2023-09-08T17:44:33.273" v="1040" actId="478"/>
          <ac:spMkLst>
            <pc:docMk/>
            <pc:sldMk cId="1154220678" sldId="2146846119"/>
            <ac:spMk id="14" creationId="{C94F57AB-4611-3B6C-FCD3-AE1B9098A508}"/>
          </ac:spMkLst>
        </pc:spChg>
        <pc:spChg chg="add del mod">
          <ac:chgData name="Reed Kiely" userId="768be38e-2fb5-40ce-925d-bd8e9d9e3c31" providerId="ADAL" clId="{B6950B15-979B-4C2F-AD40-8338FEDDA075}" dt="2023-09-08T17:44:33.273" v="1040" actId="478"/>
          <ac:spMkLst>
            <pc:docMk/>
            <pc:sldMk cId="1154220678" sldId="2146846119"/>
            <ac:spMk id="15" creationId="{B4ABAFFD-864B-1D22-AF0C-0DABEF1B17FC}"/>
          </ac:spMkLst>
        </pc:spChg>
        <pc:spChg chg="add del mod">
          <ac:chgData name="Reed Kiely" userId="768be38e-2fb5-40ce-925d-bd8e9d9e3c31" providerId="ADAL" clId="{B6950B15-979B-4C2F-AD40-8338FEDDA075}" dt="2023-09-08T17:44:33.273" v="1040" actId="478"/>
          <ac:spMkLst>
            <pc:docMk/>
            <pc:sldMk cId="1154220678" sldId="2146846119"/>
            <ac:spMk id="16" creationId="{4D628785-643B-BB7F-2C72-9862B3E81768}"/>
          </ac:spMkLst>
        </pc:spChg>
        <pc:spChg chg="add del mod">
          <ac:chgData name="Reed Kiely" userId="768be38e-2fb5-40ce-925d-bd8e9d9e3c31" providerId="ADAL" clId="{B6950B15-979B-4C2F-AD40-8338FEDDA075}" dt="2023-09-08T17:43:58.466" v="1039" actId="478"/>
          <ac:spMkLst>
            <pc:docMk/>
            <pc:sldMk cId="1154220678" sldId="2146846119"/>
            <ac:spMk id="17" creationId="{140DAC7B-324D-96D8-6D0F-E66AD2FF641C}"/>
          </ac:spMkLst>
        </pc:spChg>
        <pc:spChg chg="add mod">
          <ac:chgData name="Reed Kiely" userId="768be38e-2fb5-40ce-925d-bd8e9d9e3c31" providerId="ADAL" clId="{B6950B15-979B-4C2F-AD40-8338FEDDA075}" dt="2023-09-08T17:45:02.477" v="1048" actId="1076"/>
          <ac:spMkLst>
            <pc:docMk/>
            <pc:sldMk cId="1154220678" sldId="2146846119"/>
            <ac:spMk id="18" creationId="{18FC2117-2D38-6397-ED42-FD74F4FBB3C1}"/>
          </ac:spMkLst>
        </pc:spChg>
        <pc:spChg chg="add del mod">
          <ac:chgData name="Reed Kiely" userId="768be38e-2fb5-40ce-925d-bd8e9d9e3c31" providerId="ADAL" clId="{B6950B15-979B-4C2F-AD40-8338FEDDA075}" dt="2023-09-08T17:45:07.212" v="1051" actId="478"/>
          <ac:spMkLst>
            <pc:docMk/>
            <pc:sldMk cId="1154220678" sldId="2146846119"/>
            <ac:spMk id="19" creationId="{670E26B1-F282-80D8-DBE6-E1FA698B78DC}"/>
          </ac:spMkLst>
        </pc:spChg>
        <pc:spChg chg="add del mod">
          <ac:chgData name="Reed Kiely" userId="768be38e-2fb5-40ce-925d-bd8e9d9e3c31" providerId="ADAL" clId="{B6950B15-979B-4C2F-AD40-8338FEDDA075}" dt="2023-09-08T17:45:07.212" v="1051" actId="478"/>
          <ac:spMkLst>
            <pc:docMk/>
            <pc:sldMk cId="1154220678" sldId="2146846119"/>
            <ac:spMk id="20" creationId="{B6F0D499-F9E4-3F16-19BF-46E5BB5035D2}"/>
          </ac:spMkLst>
        </pc:spChg>
        <pc:spChg chg="add del mod">
          <ac:chgData name="Reed Kiely" userId="768be38e-2fb5-40ce-925d-bd8e9d9e3c31" providerId="ADAL" clId="{B6950B15-979B-4C2F-AD40-8338FEDDA075}" dt="2023-09-08T17:40:52.568" v="991"/>
          <ac:spMkLst>
            <pc:docMk/>
            <pc:sldMk cId="1154220678" sldId="2146846119"/>
            <ac:spMk id="21" creationId="{16FD521E-9317-481B-9F12-ACD9583B0E01}"/>
          </ac:spMkLst>
        </pc:spChg>
        <pc:spChg chg="add del mod">
          <ac:chgData name="Reed Kiely" userId="768be38e-2fb5-40ce-925d-bd8e9d9e3c31" providerId="ADAL" clId="{B6950B15-979B-4C2F-AD40-8338FEDDA075}" dt="2023-09-08T17:40:52.568" v="991"/>
          <ac:spMkLst>
            <pc:docMk/>
            <pc:sldMk cId="1154220678" sldId="2146846119"/>
            <ac:spMk id="22" creationId="{0242F63C-8363-6F0C-9B68-99A4DA43A9B1}"/>
          </ac:spMkLst>
        </pc:spChg>
        <pc:spChg chg="add del mod">
          <ac:chgData name="Reed Kiely" userId="768be38e-2fb5-40ce-925d-bd8e9d9e3c31" providerId="ADAL" clId="{B6950B15-979B-4C2F-AD40-8338FEDDA075}" dt="2023-09-08T17:40:52.568" v="991"/>
          <ac:spMkLst>
            <pc:docMk/>
            <pc:sldMk cId="1154220678" sldId="2146846119"/>
            <ac:spMk id="23" creationId="{FE990F05-2281-AA06-8D09-7FBAA6C0A84F}"/>
          </ac:spMkLst>
        </pc:spChg>
        <pc:spChg chg="mod">
          <ac:chgData name="Reed Kiely" userId="768be38e-2fb5-40ce-925d-bd8e9d9e3c31" providerId="ADAL" clId="{B6950B15-979B-4C2F-AD40-8338FEDDA075}" dt="2023-09-08T17:48:07.588" v="1068" actId="1076"/>
          <ac:spMkLst>
            <pc:docMk/>
            <pc:sldMk cId="1154220678" sldId="2146846119"/>
            <ac:spMk id="24" creationId="{AB2B9F56-3989-B5DD-90C5-BB48EBCE88F1}"/>
          </ac:spMkLst>
        </pc:spChg>
        <pc:spChg chg="mod">
          <ac:chgData name="Reed Kiely" userId="768be38e-2fb5-40ce-925d-bd8e9d9e3c31" providerId="ADAL" clId="{B6950B15-979B-4C2F-AD40-8338FEDDA075}" dt="2023-09-08T17:48:07.588" v="1068" actId="1076"/>
          <ac:spMkLst>
            <pc:docMk/>
            <pc:sldMk cId="1154220678" sldId="2146846119"/>
            <ac:spMk id="25" creationId="{778F11F3-DDD9-27A5-FDF1-82BD453E9489}"/>
          </ac:spMkLst>
        </pc:spChg>
        <pc:spChg chg="add del mod">
          <ac:chgData name="Reed Kiely" userId="768be38e-2fb5-40ce-925d-bd8e9d9e3c31" providerId="ADAL" clId="{B6950B15-979B-4C2F-AD40-8338FEDDA075}" dt="2023-09-08T17:40:52.568" v="991"/>
          <ac:spMkLst>
            <pc:docMk/>
            <pc:sldMk cId="1154220678" sldId="2146846119"/>
            <ac:spMk id="26" creationId="{00811787-7A1E-CF10-8182-5DDF1CDE81D4}"/>
          </ac:spMkLst>
        </pc:spChg>
        <pc:spChg chg="add del mod">
          <ac:chgData name="Reed Kiely" userId="768be38e-2fb5-40ce-925d-bd8e9d9e3c31" providerId="ADAL" clId="{B6950B15-979B-4C2F-AD40-8338FEDDA075}" dt="2023-09-08T17:40:52.568" v="991"/>
          <ac:spMkLst>
            <pc:docMk/>
            <pc:sldMk cId="1154220678" sldId="2146846119"/>
            <ac:spMk id="27" creationId="{4030FD6F-6CEA-DCA9-725C-526F4A6FDDAB}"/>
          </ac:spMkLst>
        </pc:spChg>
        <pc:spChg chg="add del mod">
          <ac:chgData name="Reed Kiely" userId="768be38e-2fb5-40ce-925d-bd8e9d9e3c31" providerId="ADAL" clId="{B6950B15-979B-4C2F-AD40-8338FEDDA075}" dt="2023-09-08T17:43:24.306" v="1035" actId="478"/>
          <ac:spMkLst>
            <pc:docMk/>
            <pc:sldMk cId="1154220678" sldId="2146846119"/>
            <ac:spMk id="28" creationId="{2B52C2DA-2FA9-E101-5874-5B6B3BCADBCE}"/>
          </ac:spMkLst>
        </pc:spChg>
        <pc:spChg chg="add del mod">
          <ac:chgData name="Reed Kiely" userId="768be38e-2fb5-40ce-925d-bd8e9d9e3c31" providerId="ADAL" clId="{B6950B15-979B-4C2F-AD40-8338FEDDA075}" dt="2023-09-08T17:43:24.306" v="1035" actId="478"/>
          <ac:spMkLst>
            <pc:docMk/>
            <pc:sldMk cId="1154220678" sldId="2146846119"/>
            <ac:spMk id="29" creationId="{BE2BA8E0-1551-E910-E71D-57A7DD502740}"/>
          </ac:spMkLst>
        </pc:spChg>
        <pc:spChg chg="add del mod">
          <ac:chgData name="Reed Kiely" userId="768be38e-2fb5-40ce-925d-bd8e9d9e3c31" providerId="ADAL" clId="{B6950B15-979B-4C2F-AD40-8338FEDDA075}" dt="2023-09-08T17:43:24.306" v="1035" actId="478"/>
          <ac:spMkLst>
            <pc:docMk/>
            <pc:sldMk cId="1154220678" sldId="2146846119"/>
            <ac:spMk id="30" creationId="{478DCC38-CF1B-2634-DD54-B4061992289F}"/>
          </ac:spMkLst>
        </pc:spChg>
        <pc:spChg chg="add del mod">
          <ac:chgData name="Reed Kiely" userId="768be38e-2fb5-40ce-925d-bd8e9d9e3c31" providerId="ADAL" clId="{B6950B15-979B-4C2F-AD40-8338FEDDA075}" dt="2023-09-08T17:43:24.306" v="1035" actId="478"/>
          <ac:spMkLst>
            <pc:docMk/>
            <pc:sldMk cId="1154220678" sldId="2146846119"/>
            <ac:spMk id="31" creationId="{FC7F1E41-8E53-3D6C-18A8-1A075B669C92}"/>
          </ac:spMkLst>
        </pc:spChg>
        <pc:spChg chg="mod">
          <ac:chgData name="Reed Kiely" userId="768be38e-2fb5-40ce-925d-bd8e9d9e3c31" providerId="ADAL" clId="{B6950B15-979B-4C2F-AD40-8338FEDDA075}" dt="2023-09-08T17:48:07.588" v="1068" actId="1076"/>
          <ac:spMkLst>
            <pc:docMk/>
            <pc:sldMk cId="1154220678" sldId="2146846119"/>
            <ac:spMk id="32" creationId="{4834ADA1-B731-61CC-3CB1-02F8364304A9}"/>
          </ac:spMkLst>
        </pc:spChg>
        <pc:spChg chg="mod">
          <ac:chgData name="Reed Kiely" userId="768be38e-2fb5-40ce-925d-bd8e9d9e3c31" providerId="ADAL" clId="{B6950B15-979B-4C2F-AD40-8338FEDDA075}" dt="2023-09-08T17:48:07.588" v="1068" actId="1076"/>
          <ac:spMkLst>
            <pc:docMk/>
            <pc:sldMk cId="1154220678" sldId="2146846119"/>
            <ac:spMk id="33" creationId="{42A49475-4EB2-3B82-2BF2-5B658DAC3438}"/>
          </ac:spMkLst>
        </pc:spChg>
        <pc:spChg chg="add del mod">
          <ac:chgData name="Reed Kiely" userId="768be38e-2fb5-40ce-925d-bd8e9d9e3c31" providerId="ADAL" clId="{B6950B15-979B-4C2F-AD40-8338FEDDA075}" dt="2023-09-08T17:43:24.306" v="1035" actId="478"/>
          <ac:spMkLst>
            <pc:docMk/>
            <pc:sldMk cId="1154220678" sldId="2146846119"/>
            <ac:spMk id="34" creationId="{C0E2CE1A-B1E1-7319-D72C-4D56F71EE9C4}"/>
          </ac:spMkLst>
        </pc:spChg>
        <pc:spChg chg="add mod">
          <ac:chgData name="Reed Kiely" userId="768be38e-2fb5-40ce-925d-bd8e9d9e3c31" providerId="ADAL" clId="{B6950B15-979B-4C2F-AD40-8338FEDDA075}" dt="2023-09-08T17:48:07.588" v="1068" actId="1076"/>
          <ac:spMkLst>
            <pc:docMk/>
            <pc:sldMk cId="1154220678" sldId="2146846119"/>
            <ac:spMk id="35" creationId="{55496B57-3CD4-1A72-7FE9-5D17FF89A95F}"/>
          </ac:spMkLst>
        </pc:spChg>
        <pc:spChg chg="add mod">
          <ac:chgData name="Reed Kiely" userId="768be38e-2fb5-40ce-925d-bd8e9d9e3c31" providerId="ADAL" clId="{B6950B15-979B-4C2F-AD40-8338FEDDA075}" dt="2023-09-08T17:48:07.588" v="1068" actId="1076"/>
          <ac:spMkLst>
            <pc:docMk/>
            <pc:sldMk cId="1154220678" sldId="2146846119"/>
            <ac:spMk id="36" creationId="{F51D2AEB-6A9D-2C99-B17D-EB30BA82759C}"/>
          </ac:spMkLst>
        </pc:spChg>
        <pc:spChg chg="add mod">
          <ac:chgData name="Reed Kiely" userId="768be38e-2fb5-40ce-925d-bd8e9d9e3c31" providerId="ADAL" clId="{B6950B15-979B-4C2F-AD40-8338FEDDA075}" dt="2023-09-08T17:48:07.588" v="1068" actId="1076"/>
          <ac:spMkLst>
            <pc:docMk/>
            <pc:sldMk cId="1154220678" sldId="2146846119"/>
            <ac:spMk id="37" creationId="{D438B62D-CB1F-E4C6-7852-B661F5579559}"/>
          </ac:spMkLst>
        </pc:spChg>
        <pc:spChg chg="add mod">
          <ac:chgData name="Reed Kiely" userId="768be38e-2fb5-40ce-925d-bd8e9d9e3c31" providerId="ADAL" clId="{B6950B15-979B-4C2F-AD40-8338FEDDA075}" dt="2023-09-08T17:48:07.588" v="1068" actId="1076"/>
          <ac:spMkLst>
            <pc:docMk/>
            <pc:sldMk cId="1154220678" sldId="2146846119"/>
            <ac:spMk id="38" creationId="{C21D03DC-FF05-560C-A21A-0763BC279BD1}"/>
          </ac:spMkLst>
        </pc:spChg>
        <pc:spChg chg="add mod">
          <ac:chgData name="Reed Kiely" userId="768be38e-2fb5-40ce-925d-bd8e9d9e3c31" providerId="ADAL" clId="{B6950B15-979B-4C2F-AD40-8338FEDDA075}" dt="2023-09-08T17:45:10.499" v="1052" actId="1076"/>
          <ac:spMkLst>
            <pc:docMk/>
            <pc:sldMk cId="1154220678" sldId="2146846119"/>
            <ac:spMk id="39" creationId="{67727175-7F32-1E58-E74C-97106D63C7EC}"/>
          </ac:spMkLst>
        </pc:spChg>
        <pc:spChg chg="add mod">
          <ac:chgData name="Reed Kiely" userId="768be38e-2fb5-40ce-925d-bd8e9d9e3c31" providerId="ADAL" clId="{B6950B15-979B-4C2F-AD40-8338FEDDA075}" dt="2023-09-08T17:45:10.499" v="1052" actId="1076"/>
          <ac:spMkLst>
            <pc:docMk/>
            <pc:sldMk cId="1154220678" sldId="2146846119"/>
            <ac:spMk id="40" creationId="{E6A5BFE1-62B7-AF4B-9E6D-7C408C883FBF}"/>
          </ac:spMkLst>
        </pc:spChg>
        <pc:spChg chg="add mod">
          <ac:chgData name="Reed Kiely" userId="768be38e-2fb5-40ce-925d-bd8e9d9e3c31" providerId="ADAL" clId="{B6950B15-979B-4C2F-AD40-8338FEDDA075}" dt="2023-09-08T17:45:10.499" v="1052" actId="1076"/>
          <ac:spMkLst>
            <pc:docMk/>
            <pc:sldMk cId="1154220678" sldId="2146846119"/>
            <ac:spMk id="41" creationId="{B53C0AE7-83F1-A8E4-6CEB-BF97AACF0002}"/>
          </ac:spMkLst>
        </pc:spChg>
        <pc:spChg chg="add del mod">
          <ac:chgData name="Reed Kiely" userId="768be38e-2fb5-40ce-925d-bd8e9d9e3c31" providerId="ADAL" clId="{B6950B15-979B-4C2F-AD40-8338FEDDA075}" dt="2023-09-08T17:46:07.155" v="1062"/>
          <ac:spMkLst>
            <pc:docMk/>
            <pc:sldMk cId="1154220678" sldId="2146846119"/>
            <ac:spMk id="42" creationId="{2E0BDD59-08F2-8543-A5ED-C0C34B8848B5}"/>
          </ac:spMkLst>
        </pc:spChg>
        <pc:spChg chg="add del mod">
          <ac:chgData name="Reed Kiely" userId="768be38e-2fb5-40ce-925d-bd8e9d9e3c31" providerId="ADAL" clId="{B6950B15-979B-4C2F-AD40-8338FEDDA075}" dt="2023-09-08T17:46:07.155" v="1062"/>
          <ac:spMkLst>
            <pc:docMk/>
            <pc:sldMk cId="1154220678" sldId="2146846119"/>
            <ac:spMk id="43" creationId="{F2B431D3-34F2-9DD0-FDA2-B6BB0AEE88B7}"/>
          </ac:spMkLst>
        </pc:spChg>
        <pc:spChg chg="del mod">
          <ac:chgData name="Reed Kiely" userId="768be38e-2fb5-40ce-925d-bd8e9d9e3c31" providerId="ADAL" clId="{B6950B15-979B-4C2F-AD40-8338FEDDA075}" dt="2023-09-08T17:42:23.052" v="1020" actId="478"/>
          <ac:spMkLst>
            <pc:docMk/>
            <pc:sldMk cId="1154220678" sldId="2146846119"/>
            <ac:spMk id="44" creationId="{14961023-6D5D-38DC-69A6-3A8772F89ADE}"/>
          </ac:spMkLst>
        </pc:spChg>
        <pc:spChg chg="del mod">
          <ac:chgData name="Reed Kiely" userId="768be38e-2fb5-40ce-925d-bd8e9d9e3c31" providerId="ADAL" clId="{B6950B15-979B-4C2F-AD40-8338FEDDA075}" dt="2023-09-08T17:42:23.052" v="1020" actId="478"/>
          <ac:spMkLst>
            <pc:docMk/>
            <pc:sldMk cId="1154220678" sldId="2146846119"/>
            <ac:spMk id="49" creationId="{11FFC7F5-0FC5-F01D-8876-FF4BC9E9C229}"/>
          </ac:spMkLst>
        </pc:spChg>
        <pc:spChg chg="mod">
          <ac:chgData name="Reed Kiely" userId="768be38e-2fb5-40ce-925d-bd8e9d9e3c31" providerId="ADAL" clId="{B6950B15-979B-4C2F-AD40-8338FEDDA075}" dt="2023-09-08T17:46:22.778" v="1065" actId="14100"/>
          <ac:spMkLst>
            <pc:docMk/>
            <pc:sldMk cId="1154220678" sldId="2146846119"/>
            <ac:spMk id="56" creationId="{B6504DEB-E6D1-4B9F-028F-29D6B253AE0A}"/>
          </ac:spMkLst>
        </pc:spChg>
        <pc:spChg chg="mod">
          <ac:chgData name="Reed Kiely" userId="768be38e-2fb5-40ce-925d-bd8e9d9e3c31" providerId="ADAL" clId="{B6950B15-979B-4C2F-AD40-8338FEDDA075}" dt="2023-09-08T17:48:07.588" v="1068" actId="1076"/>
          <ac:spMkLst>
            <pc:docMk/>
            <pc:sldMk cId="1154220678" sldId="2146846119"/>
            <ac:spMk id="57" creationId="{DBF48218-23B4-82FE-7A5C-EA59371F9E94}"/>
          </ac:spMkLst>
        </pc:spChg>
        <pc:spChg chg="mod">
          <ac:chgData name="Reed Kiely" userId="768be38e-2fb5-40ce-925d-bd8e9d9e3c31" providerId="ADAL" clId="{B6950B15-979B-4C2F-AD40-8338FEDDA075}" dt="2023-09-08T17:46:22.930" v="1066" actId="255"/>
          <ac:spMkLst>
            <pc:docMk/>
            <pc:sldMk cId="1154220678" sldId="2146846119"/>
            <ac:spMk id="61" creationId="{30144941-8796-9BD3-434B-8C7851C53531}"/>
          </ac:spMkLst>
        </pc:spChg>
        <pc:spChg chg="mod">
          <ac:chgData name="Reed Kiely" userId="768be38e-2fb5-40ce-925d-bd8e9d9e3c31" providerId="ADAL" clId="{B6950B15-979B-4C2F-AD40-8338FEDDA075}" dt="2023-09-08T17:48:07.588" v="1068" actId="1076"/>
          <ac:spMkLst>
            <pc:docMk/>
            <pc:sldMk cId="1154220678" sldId="2146846119"/>
            <ac:spMk id="64" creationId="{8CE2512A-24C3-7581-DB84-4FF5E2C06C86}"/>
          </ac:spMkLst>
        </pc:spChg>
        <pc:spChg chg="mod">
          <ac:chgData name="Reed Kiely" userId="768be38e-2fb5-40ce-925d-bd8e9d9e3c31" providerId="ADAL" clId="{B6950B15-979B-4C2F-AD40-8338FEDDA075}" dt="2023-09-08T17:48:07.588" v="1068" actId="1076"/>
          <ac:spMkLst>
            <pc:docMk/>
            <pc:sldMk cId="1154220678" sldId="2146846119"/>
            <ac:spMk id="65" creationId="{125EA873-E5DC-41B1-CAB7-F97F15E02DFA}"/>
          </ac:spMkLst>
        </pc:spChg>
        <pc:spChg chg="mod">
          <ac:chgData name="Reed Kiely" userId="768be38e-2fb5-40ce-925d-bd8e9d9e3c31" providerId="ADAL" clId="{B6950B15-979B-4C2F-AD40-8338FEDDA075}" dt="2023-09-08T17:46:22.778" v="1065" actId="14100"/>
          <ac:spMkLst>
            <pc:docMk/>
            <pc:sldMk cId="1154220678" sldId="2146846119"/>
            <ac:spMk id="68" creationId="{F0EB9712-E27E-7CE7-9532-28DC74558765}"/>
          </ac:spMkLst>
        </pc:spChg>
        <pc:spChg chg="mod">
          <ac:chgData name="Reed Kiely" userId="768be38e-2fb5-40ce-925d-bd8e9d9e3c31" providerId="ADAL" clId="{B6950B15-979B-4C2F-AD40-8338FEDDA075}" dt="2023-09-08T17:46:22.930" v="1066" actId="255"/>
          <ac:spMkLst>
            <pc:docMk/>
            <pc:sldMk cId="1154220678" sldId="2146846119"/>
            <ac:spMk id="69" creationId="{AC9018E9-D1BF-59FF-3633-21605CBCC4C7}"/>
          </ac:spMkLst>
        </pc:spChg>
        <pc:spChg chg="mod">
          <ac:chgData name="Reed Kiely" userId="768be38e-2fb5-40ce-925d-bd8e9d9e3c31" providerId="ADAL" clId="{B6950B15-979B-4C2F-AD40-8338FEDDA075}" dt="2023-09-08T17:46:22.778" v="1065" actId="14100"/>
          <ac:spMkLst>
            <pc:docMk/>
            <pc:sldMk cId="1154220678" sldId="2146846119"/>
            <ac:spMk id="70" creationId="{7C5542E0-AFC2-2C7B-AFE9-9FBE9FB5099E}"/>
          </ac:spMkLst>
        </pc:spChg>
        <pc:spChg chg="mod">
          <ac:chgData name="Reed Kiely" userId="768be38e-2fb5-40ce-925d-bd8e9d9e3c31" providerId="ADAL" clId="{B6950B15-979B-4C2F-AD40-8338FEDDA075}" dt="2023-09-08T17:46:22.930" v="1066" actId="255"/>
          <ac:spMkLst>
            <pc:docMk/>
            <pc:sldMk cId="1154220678" sldId="2146846119"/>
            <ac:spMk id="71" creationId="{C4F58E02-7FAE-7A0B-2FC6-ADF05AD70596}"/>
          </ac:spMkLst>
        </pc:spChg>
        <pc:spChg chg="mod">
          <ac:chgData name="Reed Kiely" userId="768be38e-2fb5-40ce-925d-bd8e9d9e3c31" providerId="ADAL" clId="{B6950B15-979B-4C2F-AD40-8338FEDDA075}" dt="2023-09-08T17:46:22.778" v="1065" actId="14100"/>
          <ac:spMkLst>
            <pc:docMk/>
            <pc:sldMk cId="1154220678" sldId="2146846119"/>
            <ac:spMk id="72" creationId="{6A9FA5A9-498F-63E2-B28D-8C269A270F1B}"/>
          </ac:spMkLst>
        </pc:spChg>
        <pc:spChg chg="mod">
          <ac:chgData name="Reed Kiely" userId="768be38e-2fb5-40ce-925d-bd8e9d9e3c31" providerId="ADAL" clId="{B6950B15-979B-4C2F-AD40-8338FEDDA075}" dt="2023-09-08T17:46:22.930" v="1066" actId="255"/>
          <ac:spMkLst>
            <pc:docMk/>
            <pc:sldMk cId="1154220678" sldId="2146846119"/>
            <ac:spMk id="73" creationId="{EFD6929C-F2E3-A5F5-AD02-8E94329A1637}"/>
          </ac:spMkLst>
        </pc:spChg>
        <pc:spChg chg="mod">
          <ac:chgData name="Reed Kiely" userId="768be38e-2fb5-40ce-925d-bd8e9d9e3c31" providerId="ADAL" clId="{B6950B15-979B-4C2F-AD40-8338FEDDA075}" dt="2023-09-08T17:46:22.778" v="1065" actId="14100"/>
          <ac:spMkLst>
            <pc:docMk/>
            <pc:sldMk cId="1154220678" sldId="2146846119"/>
            <ac:spMk id="109" creationId="{76B7810F-F75A-7054-982C-271BA31DC68E}"/>
          </ac:spMkLst>
        </pc:spChg>
        <pc:spChg chg="mod">
          <ac:chgData name="Reed Kiely" userId="768be38e-2fb5-40ce-925d-bd8e9d9e3c31" providerId="ADAL" clId="{B6950B15-979B-4C2F-AD40-8338FEDDA075}" dt="2023-09-08T17:46:22.930" v="1066" actId="255"/>
          <ac:spMkLst>
            <pc:docMk/>
            <pc:sldMk cId="1154220678" sldId="2146846119"/>
            <ac:spMk id="110" creationId="{85A9AEBE-2F7D-34B5-CF80-0267DB819A5B}"/>
          </ac:spMkLst>
        </pc:spChg>
        <pc:cxnChg chg="add mod">
          <ac:chgData name="Reed Kiely" userId="768be38e-2fb5-40ce-925d-bd8e9d9e3c31" providerId="ADAL" clId="{B6950B15-979B-4C2F-AD40-8338FEDDA075}" dt="2023-09-08T17:48:07.588" v="1068" actId="1076"/>
          <ac:cxnSpMkLst>
            <pc:docMk/>
            <pc:sldMk cId="1154220678" sldId="2146846119"/>
            <ac:cxnSpMk id="9" creationId="{248089E6-948B-9FFA-77FF-6EB72AC8B76E}"/>
          </ac:cxnSpMkLst>
        </pc:cxnChg>
      </pc:sldChg>
      <pc:sldChg chg="addSp delSp modSp add del mod">
        <pc:chgData name="Reed Kiely" userId="768be38e-2fb5-40ce-925d-bd8e9d9e3c31" providerId="ADAL" clId="{B6950B15-979B-4C2F-AD40-8338FEDDA075}" dt="2023-09-08T19:33:49.277" v="2037" actId="47"/>
        <pc:sldMkLst>
          <pc:docMk/>
          <pc:sldMk cId="3731430101" sldId="2146846120"/>
        </pc:sldMkLst>
        <pc:spChg chg="mod">
          <ac:chgData name="Reed Kiely" userId="768be38e-2fb5-40ce-925d-bd8e9d9e3c31" providerId="ADAL" clId="{B6950B15-979B-4C2F-AD40-8338FEDDA075}" dt="2023-09-08T17:55:26.022" v="1177" actId="207"/>
          <ac:spMkLst>
            <pc:docMk/>
            <pc:sldMk cId="3731430101" sldId="2146846120"/>
            <ac:spMk id="3" creationId="{791DB467-47A0-2FA5-59EE-C7AFCF498206}"/>
          </ac:spMkLst>
        </pc:spChg>
        <pc:spChg chg="del">
          <ac:chgData name="Reed Kiely" userId="768be38e-2fb5-40ce-925d-bd8e9d9e3c31" providerId="ADAL" clId="{B6950B15-979B-4C2F-AD40-8338FEDDA075}" dt="2023-09-08T17:50:00.990" v="1076" actId="478"/>
          <ac:spMkLst>
            <pc:docMk/>
            <pc:sldMk cId="3731430101" sldId="2146846120"/>
            <ac:spMk id="4" creationId="{41DE306D-CA0B-C0B7-6B02-98E10201C630}"/>
          </ac:spMkLst>
        </pc:spChg>
        <pc:spChg chg="mod">
          <ac:chgData name="Reed Kiely" userId="768be38e-2fb5-40ce-925d-bd8e9d9e3c31" providerId="ADAL" clId="{B6950B15-979B-4C2F-AD40-8338FEDDA075}" dt="2023-09-08T17:55:26.022" v="1177" actId="207"/>
          <ac:spMkLst>
            <pc:docMk/>
            <pc:sldMk cId="3731430101" sldId="2146846120"/>
            <ac:spMk id="5" creationId="{EE29B6CC-A775-D983-6898-C9529D2B7280}"/>
          </ac:spMkLst>
        </pc:spChg>
        <pc:spChg chg="add del mod">
          <ac:chgData name="Reed Kiely" userId="768be38e-2fb5-40ce-925d-bd8e9d9e3c31" providerId="ADAL" clId="{B6950B15-979B-4C2F-AD40-8338FEDDA075}" dt="2023-09-08T17:53:17.534" v="1130" actId="478"/>
          <ac:spMkLst>
            <pc:docMk/>
            <pc:sldMk cId="3731430101" sldId="2146846120"/>
            <ac:spMk id="10" creationId="{2A4A71B0-852B-81CB-773B-3739C940CCBC}"/>
          </ac:spMkLst>
        </pc:spChg>
        <pc:spChg chg="mod">
          <ac:chgData name="Reed Kiely" userId="768be38e-2fb5-40ce-925d-bd8e9d9e3c31" providerId="ADAL" clId="{B6950B15-979B-4C2F-AD40-8338FEDDA075}" dt="2023-09-08T18:29:49.923" v="1498" actId="207"/>
          <ac:spMkLst>
            <pc:docMk/>
            <pc:sldMk cId="3731430101" sldId="2146846120"/>
            <ac:spMk id="11" creationId="{D2A22C71-1874-EF49-C33E-4C54FBEBE6A2}"/>
          </ac:spMkLst>
        </pc:spChg>
        <pc:spChg chg="add del mod">
          <ac:chgData name="Reed Kiely" userId="768be38e-2fb5-40ce-925d-bd8e9d9e3c31" providerId="ADAL" clId="{B6950B15-979B-4C2F-AD40-8338FEDDA075}" dt="2023-09-08T17:53:17.534" v="1130" actId="478"/>
          <ac:spMkLst>
            <pc:docMk/>
            <pc:sldMk cId="3731430101" sldId="2146846120"/>
            <ac:spMk id="12" creationId="{8A754C5D-4EDA-869B-987D-56CCA32BD360}"/>
          </ac:spMkLst>
        </pc:spChg>
        <pc:spChg chg="add del mod">
          <ac:chgData name="Reed Kiely" userId="768be38e-2fb5-40ce-925d-bd8e9d9e3c31" providerId="ADAL" clId="{B6950B15-979B-4C2F-AD40-8338FEDDA075}" dt="2023-09-08T17:51:55.274" v="1106" actId="478"/>
          <ac:spMkLst>
            <pc:docMk/>
            <pc:sldMk cId="3731430101" sldId="2146846120"/>
            <ac:spMk id="13" creationId="{0644482D-B96D-5AD2-898A-B26CAA64B856}"/>
          </ac:spMkLst>
        </pc:spChg>
        <pc:spChg chg="add del mod">
          <ac:chgData name="Reed Kiely" userId="768be38e-2fb5-40ce-925d-bd8e9d9e3c31" providerId="ADAL" clId="{B6950B15-979B-4C2F-AD40-8338FEDDA075}" dt="2023-09-08T17:51:54.673" v="1105" actId="478"/>
          <ac:spMkLst>
            <pc:docMk/>
            <pc:sldMk cId="3731430101" sldId="2146846120"/>
            <ac:spMk id="14" creationId="{EAB73F77-FC50-CA7A-81C9-EF3353817E54}"/>
          </ac:spMkLst>
        </pc:spChg>
        <pc:spChg chg="add del mod">
          <ac:chgData name="Reed Kiely" userId="768be38e-2fb5-40ce-925d-bd8e9d9e3c31" providerId="ADAL" clId="{B6950B15-979B-4C2F-AD40-8338FEDDA075}" dt="2023-09-08T17:51:56.339" v="1108" actId="478"/>
          <ac:spMkLst>
            <pc:docMk/>
            <pc:sldMk cId="3731430101" sldId="2146846120"/>
            <ac:spMk id="15" creationId="{54BF6193-0640-F66E-68B8-BC7A68F42F79}"/>
          </ac:spMkLst>
        </pc:spChg>
        <pc:spChg chg="add del mod">
          <ac:chgData name="Reed Kiely" userId="768be38e-2fb5-40ce-925d-bd8e9d9e3c31" providerId="ADAL" clId="{B6950B15-979B-4C2F-AD40-8338FEDDA075}" dt="2023-09-08T17:51:54.673" v="1105" actId="478"/>
          <ac:spMkLst>
            <pc:docMk/>
            <pc:sldMk cId="3731430101" sldId="2146846120"/>
            <ac:spMk id="16" creationId="{64197104-8CF0-FD23-CB4B-104287ECE715}"/>
          </ac:spMkLst>
        </pc:spChg>
        <pc:spChg chg="add del mod">
          <ac:chgData name="Reed Kiely" userId="768be38e-2fb5-40ce-925d-bd8e9d9e3c31" providerId="ADAL" clId="{B6950B15-979B-4C2F-AD40-8338FEDDA075}" dt="2023-09-08T17:53:17.534" v="1130" actId="478"/>
          <ac:spMkLst>
            <pc:docMk/>
            <pc:sldMk cId="3731430101" sldId="2146846120"/>
            <ac:spMk id="17" creationId="{66B2A35D-D094-F159-F8C7-50AE391C8E10}"/>
          </ac:spMkLst>
        </pc:spChg>
        <pc:spChg chg="add del">
          <ac:chgData name="Reed Kiely" userId="768be38e-2fb5-40ce-925d-bd8e9d9e3c31" providerId="ADAL" clId="{B6950B15-979B-4C2F-AD40-8338FEDDA075}" dt="2023-09-08T17:52:11.332" v="1113" actId="478"/>
          <ac:spMkLst>
            <pc:docMk/>
            <pc:sldMk cId="3731430101" sldId="2146846120"/>
            <ac:spMk id="18" creationId="{18FC2117-2D38-6397-ED42-FD74F4FBB3C1}"/>
          </ac:spMkLst>
        </pc:spChg>
        <pc:spChg chg="add del mod">
          <ac:chgData name="Reed Kiely" userId="768be38e-2fb5-40ce-925d-bd8e9d9e3c31" providerId="ADAL" clId="{B6950B15-979B-4C2F-AD40-8338FEDDA075}" dt="2023-09-08T17:53:17.534" v="1130" actId="478"/>
          <ac:spMkLst>
            <pc:docMk/>
            <pc:sldMk cId="3731430101" sldId="2146846120"/>
            <ac:spMk id="19" creationId="{BC2D0912-4ED8-5D46-E682-2675199532D4}"/>
          </ac:spMkLst>
        </pc:spChg>
        <pc:spChg chg="add del mod">
          <ac:chgData name="Reed Kiely" userId="768be38e-2fb5-40ce-925d-bd8e9d9e3c31" providerId="ADAL" clId="{B6950B15-979B-4C2F-AD40-8338FEDDA075}" dt="2023-09-08T17:51:56.649" v="1109" actId="478"/>
          <ac:spMkLst>
            <pc:docMk/>
            <pc:sldMk cId="3731430101" sldId="2146846120"/>
            <ac:spMk id="21" creationId="{8BE0DD78-9B3F-DD47-908E-59AFC1D104F8}"/>
          </ac:spMkLst>
        </pc:spChg>
        <pc:spChg chg="add del mod">
          <ac:chgData name="Reed Kiely" userId="768be38e-2fb5-40ce-925d-bd8e9d9e3c31" providerId="ADAL" clId="{B6950B15-979B-4C2F-AD40-8338FEDDA075}" dt="2023-09-08T17:51:54.673" v="1105" actId="478"/>
          <ac:spMkLst>
            <pc:docMk/>
            <pc:sldMk cId="3731430101" sldId="2146846120"/>
            <ac:spMk id="22" creationId="{E2942D67-3A73-19F9-6D79-F29D55C44911}"/>
          </ac:spMkLst>
        </pc:spChg>
        <pc:spChg chg="add del mod">
          <ac:chgData name="Reed Kiely" userId="768be38e-2fb5-40ce-925d-bd8e9d9e3c31" providerId="ADAL" clId="{B6950B15-979B-4C2F-AD40-8338FEDDA075}" dt="2023-09-08T17:53:17.534" v="1130" actId="478"/>
          <ac:spMkLst>
            <pc:docMk/>
            <pc:sldMk cId="3731430101" sldId="2146846120"/>
            <ac:spMk id="23" creationId="{0B97380E-4846-95EA-DBE6-38A057D2B18D}"/>
          </ac:spMkLst>
        </pc:spChg>
        <pc:spChg chg="mod">
          <ac:chgData name="Reed Kiely" userId="768be38e-2fb5-40ce-925d-bd8e9d9e3c31" providerId="ADAL" clId="{B6950B15-979B-4C2F-AD40-8338FEDDA075}" dt="2023-09-08T18:11:11.321" v="1201" actId="255"/>
          <ac:spMkLst>
            <pc:docMk/>
            <pc:sldMk cId="3731430101" sldId="2146846120"/>
            <ac:spMk id="24" creationId="{AB2B9F56-3989-B5DD-90C5-BB48EBCE88F1}"/>
          </ac:spMkLst>
        </pc:spChg>
        <pc:spChg chg="del">
          <ac:chgData name="Reed Kiely" userId="768be38e-2fb5-40ce-925d-bd8e9d9e3c31" providerId="ADAL" clId="{B6950B15-979B-4C2F-AD40-8338FEDDA075}" dt="2023-09-08T17:50:06.867" v="1078" actId="478"/>
          <ac:spMkLst>
            <pc:docMk/>
            <pc:sldMk cId="3731430101" sldId="2146846120"/>
            <ac:spMk id="25" creationId="{778F11F3-DDD9-27A5-FDF1-82BD453E9489}"/>
          </ac:spMkLst>
        </pc:spChg>
        <pc:spChg chg="add del mod">
          <ac:chgData name="Reed Kiely" userId="768be38e-2fb5-40ce-925d-bd8e9d9e3c31" providerId="ADAL" clId="{B6950B15-979B-4C2F-AD40-8338FEDDA075}" dt="2023-09-08T17:53:17.534" v="1130" actId="478"/>
          <ac:spMkLst>
            <pc:docMk/>
            <pc:sldMk cId="3731430101" sldId="2146846120"/>
            <ac:spMk id="26" creationId="{851B3B8C-94D8-26EC-16C8-5622CB7957E2}"/>
          </ac:spMkLst>
        </pc:spChg>
        <pc:spChg chg="add mod">
          <ac:chgData name="Reed Kiely" userId="768be38e-2fb5-40ce-925d-bd8e9d9e3c31" providerId="ADAL" clId="{B6950B15-979B-4C2F-AD40-8338FEDDA075}" dt="2023-09-08T17:55:13.019" v="1174" actId="1036"/>
          <ac:spMkLst>
            <pc:docMk/>
            <pc:sldMk cId="3731430101" sldId="2146846120"/>
            <ac:spMk id="27" creationId="{EED51FE9-9B3A-50F9-DB15-C979C7FB5A58}"/>
          </ac:spMkLst>
        </pc:spChg>
        <pc:spChg chg="add mod">
          <ac:chgData name="Reed Kiely" userId="768be38e-2fb5-40ce-925d-bd8e9d9e3c31" providerId="ADAL" clId="{B6950B15-979B-4C2F-AD40-8338FEDDA075}" dt="2023-09-08T17:55:13.019" v="1174" actId="1036"/>
          <ac:spMkLst>
            <pc:docMk/>
            <pc:sldMk cId="3731430101" sldId="2146846120"/>
            <ac:spMk id="28" creationId="{DB9810C9-7037-B0A1-3838-39C32BD6F3CE}"/>
          </ac:spMkLst>
        </pc:spChg>
        <pc:spChg chg="add mod">
          <ac:chgData name="Reed Kiely" userId="768be38e-2fb5-40ce-925d-bd8e9d9e3c31" providerId="ADAL" clId="{B6950B15-979B-4C2F-AD40-8338FEDDA075}" dt="2023-09-08T17:55:13.019" v="1174" actId="1036"/>
          <ac:spMkLst>
            <pc:docMk/>
            <pc:sldMk cId="3731430101" sldId="2146846120"/>
            <ac:spMk id="29" creationId="{F2823CA4-E64F-C52D-9491-33FF35255846}"/>
          </ac:spMkLst>
        </pc:spChg>
        <pc:spChg chg="add mod">
          <ac:chgData name="Reed Kiely" userId="768be38e-2fb5-40ce-925d-bd8e9d9e3c31" providerId="ADAL" clId="{B6950B15-979B-4C2F-AD40-8338FEDDA075}" dt="2023-09-08T18:14:56.874" v="1215" actId="255"/>
          <ac:spMkLst>
            <pc:docMk/>
            <pc:sldMk cId="3731430101" sldId="2146846120"/>
            <ac:spMk id="30" creationId="{2F8562CB-3E5B-3BDE-AAFC-9B54FD80A66A}"/>
          </ac:spMkLst>
        </pc:spChg>
        <pc:spChg chg="add mod">
          <ac:chgData name="Reed Kiely" userId="768be38e-2fb5-40ce-925d-bd8e9d9e3c31" providerId="ADAL" clId="{B6950B15-979B-4C2F-AD40-8338FEDDA075}" dt="2023-09-08T17:55:13.019" v="1174" actId="1036"/>
          <ac:spMkLst>
            <pc:docMk/>
            <pc:sldMk cId="3731430101" sldId="2146846120"/>
            <ac:spMk id="31" creationId="{B9792053-09D6-AA3E-439C-05C8DCCAC5FE}"/>
          </ac:spMkLst>
        </pc:spChg>
        <pc:spChg chg="del">
          <ac:chgData name="Reed Kiely" userId="768be38e-2fb5-40ce-925d-bd8e9d9e3c31" providerId="ADAL" clId="{B6950B15-979B-4C2F-AD40-8338FEDDA075}" dt="2023-09-08T17:49:57.877" v="1075" actId="478"/>
          <ac:spMkLst>
            <pc:docMk/>
            <pc:sldMk cId="3731430101" sldId="2146846120"/>
            <ac:spMk id="32" creationId="{4834ADA1-B731-61CC-3CB1-02F8364304A9}"/>
          </ac:spMkLst>
        </pc:spChg>
        <pc:spChg chg="del">
          <ac:chgData name="Reed Kiely" userId="768be38e-2fb5-40ce-925d-bd8e9d9e3c31" providerId="ADAL" clId="{B6950B15-979B-4C2F-AD40-8338FEDDA075}" dt="2023-09-08T17:49:57.877" v="1075" actId="478"/>
          <ac:spMkLst>
            <pc:docMk/>
            <pc:sldMk cId="3731430101" sldId="2146846120"/>
            <ac:spMk id="33" creationId="{42A49475-4EB2-3B82-2BF2-5B658DAC3438}"/>
          </ac:spMkLst>
        </pc:spChg>
        <pc:spChg chg="add mod">
          <ac:chgData name="Reed Kiely" userId="768be38e-2fb5-40ce-925d-bd8e9d9e3c31" providerId="ADAL" clId="{B6950B15-979B-4C2F-AD40-8338FEDDA075}" dt="2023-09-08T17:55:13.019" v="1174" actId="1036"/>
          <ac:spMkLst>
            <pc:docMk/>
            <pc:sldMk cId="3731430101" sldId="2146846120"/>
            <ac:spMk id="34" creationId="{1E73AFE9-F0D4-9379-B03A-C344F11D9D87}"/>
          </ac:spMkLst>
        </pc:spChg>
        <pc:spChg chg="del">
          <ac:chgData name="Reed Kiely" userId="768be38e-2fb5-40ce-925d-bd8e9d9e3c31" providerId="ADAL" clId="{B6950B15-979B-4C2F-AD40-8338FEDDA075}" dt="2023-09-08T17:50:00.990" v="1076" actId="478"/>
          <ac:spMkLst>
            <pc:docMk/>
            <pc:sldMk cId="3731430101" sldId="2146846120"/>
            <ac:spMk id="35" creationId="{55496B57-3CD4-1A72-7FE9-5D17FF89A95F}"/>
          </ac:spMkLst>
        </pc:spChg>
        <pc:spChg chg="del">
          <ac:chgData name="Reed Kiely" userId="768be38e-2fb5-40ce-925d-bd8e9d9e3c31" providerId="ADAL" clId="{B6950B15-979B-4C2F-AD40-8338FEDDA075}" dt="2023-09-08T17:50:00.990" v="1076" actId="478"/>
          <ac:spMkLst>
            <pc:docMk/>
            <pc:sldMk cId="3731430101" sldId="2146846120"/>
            <ac:spMk id="36" creationId="{F51D2AEB-6A9D-2C99-B17D-EB30BA82759C}"/>
          </ac:spMkLst>
        </pc:spChg>
        <pc:spChg chg="del">
          <ac:chgData name="Reed Kiely" userId="768be38e-2fb5-40ce-925d-bd8e9d9e3c31" providerId="ADAL" clId="{B6950B15-979B-4C2F-AD40-8338FEDDA075}" dt="2023-09-08T17:50:00.990" v="1076" actId="478"/>
          <ac:spMkLst>
            <pc:docMk/>
            <pc:sldMk cId="3731430101" sldId="2146846120"/>
            <ac:spMk id="37" creationId="{D438B62D-CB1F-E4C6-7852-B661F5579559}"/>
          </ac:spMkLst>
        </pc:spChg>
        <pc:spChg chg="del">
          <ac:chgData name="Reed Kiely" userId="768be38e-2fb5-40ce-925d-bd8e9d9e3c31" providerId="ADAL" clId="{B6950B15-979B-4C2F-AD40-8338FEDDA075}" dt="2023-09-08T17:50:00.990" v="1076" actId="478"/>
          <ac:spMkLst>
            <pc:docMk/>
            <pc:sldMk cId="3731430101" sldId="2146846120"/>
            <ac:spMk id="38" creationId="{C21D03DC-FF05-560C-A21A-0763BC279BD1}"/>
          </ac:spMkLst>
        </pc:spChg>
        <pc:spChg chg="add del">
          <ac:chgData name="Reed Kiely" userId="768be38e-2fb5-40ce-925d-bd8e9d9e3c31" providerId="ADAL" clId="{B6950B15-979B-4C2F-AD40-8338FEDDA075}" dt="2023-09-08T17:49:44.153" v="1072" actId="478"/>
          <ac:spMkLst>
            <pc:docMk/>
            <pc:sldMk cId="3731430101" sldId="2146846120"/>
            <ac:spMk id="39" creationId="{67727175-7F32-1E58-E74C-97106D63C7EC}"/>
          </ac:spMkLst>
        </pc:spChg>
        <pc:spChg chg="add del">
          <ac:chgData name="Reed Kiely" userId="768be38e-2fb5-40ce-925d-bd8e9d9e3c31" providerId="ADAL" clId="{B6950B15-979B-4C2F-AD40-8338FEDDA075}" dt="2023-09-08T17:49:44.153" v="1072" actId="478"/>
          <ac:spMkLst>
            <pc:docMk/>
            <pc:sldMk cId="3731430101" sldId="2146846120"/>
            <ac:spMk id="40" creationId="{E6A5BFE1-62B7-AF4B-9E6D-7C408C883FBF}"/>
          </ac:spMkLst>
        </pc:spChg>
        <pc:spChg chg="add del">
          <ac:chgData name="Reed Kiely" userId="768be38e-2fb5-40ce-925d-bd8e9d9e3c31" providerId="ADAL" clId="{B6950B15-979B-4C2F-AD40-8338FEDDA075}" dt="2023-09-08T17:49:44.153" v="1072" actId="478"/>
          <ac:spMkLst>
            <pc:docMk/>
            <pc:sldMk cId="3731430101" sldId="2146846120"/>
            <ac:spMk id="41" creationId="{B53C0AE7-83F1-A8E4-6CEB-BF97AACF0002}"/>
          </ac:spMkLst>
        </pc:spChg>
        <pc:spChg chg="add del mod">
          <ac:chgData name="Reed Kiely" userId="768be38e-2fb5-40ce-925d-bd8e9d9e3c31" providerId="ADAL" clId="{B6950B15-979B-4C2F-AD40-8338FEDDA075}" dt="2023-09-08T17:53:34.719" v="1137"/>
          <ac:spMkLst>
            <pc:docMk/>
            <pc:sldMk cId="3731430101" sldId="2146846120"/>
            <ac:spMk id="42" creationId="{20CED871-B712-E169-AFEC-FD1715E0B08E}"/>
          </ac:spMkLst>
        </pc:spChg>
        <pc:spChg chg="add del mod">
          <ac:chgData name="Reed Kiely" userId="768be38e-2fb5-40ce-925d-bd8e9d9e3c31" providerId="ADAL" clId="{B6950B15-979B-4C2F-AD40-8338FEDDA075}" dt="2023-09-08T17:53:34.719" v="1137"/>
          <ac:spMkLst>
            <pc:docMk/>
            <pc:sldMk cId="3731430101" sldId="2146846120"/>
            <ac:spMk id="43" creationId="{97ECA1C9-4810-BEA2-BE8A-A761D4779290}"/>
          </ac:spMkLst>
        </pc:spChg>
        <pc:spChg chg="add del mod">
          <ac:chgData name="Reed Kiely" userId="768be38e-2fb5-40ce-925d-bd8e9d9e3c31" providerId="ADAL" clId="{B6950B15-979B-4C2F-AD40-8338FEDDA075}" dt="2023-09-08T17:53:34.719" v="1137"/>
          <ac:spMkLst>
            <pc:docMk/>
            <pc:sldMk cId="3731430101" sldId="2146846120"/>
            <ac:spMk id="44" creationId="{0B60CB77-01C7-A732-0AF2-30DAEAD77574}"/>
          </ac:spMkLst>
        </pc:spChg>
        <pc:spChg chg="add del mod">
          <ac:chgData name="Reed Kiely" userId="768be38e-2fb5-40ce-925d-bd8e9d9e3c31" providerId="ADAL" clId="{B6950B15-979B-4C2F-AD40-8338FEDDA075}" dt="2023-09-08T17:53:34.719" v="1137"/>
          <ac:spMkLst>
            <pc:docMk/>
            <pc:sldMk cId="3731430101" sldId="2146846120"/>
            <ac:spMk id="45" creationId="{30C011D5-BCE6-DE86-812C-F6F524CE5B1A}"/>
          </ac:spMkLst>
        </pc:spChg>
        <pc:spChg chg="add del mod">
          <ac:chgData name="Reed Kiely" userId="768be38e-2fb5-40ce-925d-bd8e9d9e3c31" providerId="ADAL" clId="{B6950B15-979B-4C2F-AD40-8338FEDDA075}" dt="2023-09-08T17:53:34.719" v="1137"/>
          <ac:spMkLst>
            <pc:docMk/>
            <pc:sldMk cId="3731430101" sldId="2146846120"/>
            <ac:spMk id="46" creationId="{0072C726-59DB-37FD-F1F7-0A141A5CA702}"/>
          </ac:spMkLst>
        </pc:spChg>
        <pc:spChg chg="add mod">
          <ac:chgData name="Reed Kiely" userId="768be38e-2fb5-40ce-925d-bd8e9d9e3c31" providerId="ADAL" clId="{B6950B15-979B-4C2F-AD40-8338FEDDA075}" dt="2023-09-08T17:55:13.019" v="1174" actId="1036"/>
          <ac:spMkLst>
            <pc:docMk/>
            <pc:sldMk cId="3731430101" sldId="2146846120"/>
            <ac:spMk id="47" creationId="{0447D098-E1C8-D302-9A7D-CE54DB1E9560}"/>
          </ac:spMkLst>
        </pc:spChg>
        <pc:spChg chg="add mod">
          <ac:chgData name="Reed Kiely" userId="768be38e-2fb5-40ce-925d-bd8e9d9e3c31" providerId="ADAL" clId="{B6950B15-979B-4C2F-AD40-8338FEDDA075}" dt="2023-09-08T17:55:13.019" v="1174" actId="1036"/>
          <ac:spMkLst>
            <pc:docMk/>
            <pc:sldMk cId="3731430101" sldId="2146846120"/>
            <ac:spMk id="48" creationId="{54E36EF7-3E79-38D0-469D-EAEC91914878}"/>
          </ac:spMkLst>
        </pc:spChg>
        <pc:spChg chg="add mod">
          <ac:chgData name="Reed Kiely" userId="768be38e-2fb5-40ce-925d-bd8e9d9e3c31" providerId="ADAL" clId="{B6950B15-979B-4C2F-AD40-8338FEDDA075}" dt="2023-09-08T17:55:13.019" v="1174" actId="1036"/>
          <ac:spMkLst>
            <pc:docMk/>
            <pc:sldMk cId="3731430101" sldId="2146846120"/>
            <ac:spMk id="49" creationId="{B6617E07-03BE-64D8-0F11-D36F4211D0F5}"/>
          </ac:spMkLst>
        </pc:spChg>
        <pc:spChg chg="add mod">
          <ac:chgData name="Reed Kiely" userId="768be38e-2fb5-40ce-925d-bd8e9d9e3c31" providerId="ADAL" clId="{B6950B15-979B-4C2F-AD40-8338FEDDA075}" dt="2023-09-08T17:55:13.019" v="1174" actId="1036"/>
          <ac:spMkLst>
            <pc:docMk/>
            <pc:sldMk cId="3731430101" sldId="2146846120"/>
            <ac:spMk id="50" creationId="{F900795A-BCAB-9C62-830C-BA84D457F035}"/>
          </ac:spMkLst>
        </pc:spChg>
        <pc:spChg chg="add mod">
          <ac:chgData name="Reed Kiely" userId="768be38e-2fb5-40ce-925d-bd8e9d9e3c31" providerId="ADAL" clId="{B6950B15-979B-4C2F-AD40-8338FEDDA075}" dt="2023-09-08T17:55:13.019" v="1174" actId="1036"/>
          <ac:spMkLst>
            <pc:docMk/>
            <pc:sldMk cId="3731430101" sldId="2146846120"/>
            <ac:spMk id="51" creationId="{1BB7D350-E6C6-3ECD-2509-E93E1B412601}"/>
          </ac:spMkLst>
        </pc:spChg>
        <pc:spChg chg="add del mod">
          <ac:chgData name="Reed Kiely" userId="768be38e-2fb5-40ce-925d-bd8e9d9e3c31" providerId="ADAL" clId="{B6950B15-979B-4C2F-AD40-8338FEDDA075}" dt="2023-09-08T18:11:13.848" v="1202" actId="478"/>
          <ac:spMkLst>
            <pc:docMk/>
            <pc:sldMk cId="3731430101" sldId="2146846120"/>
            <ac:spMk id="52" creationId="{DC23CA05-E445-A22C-05B2-A501123636CE}"/>
          </ac:spMkLst>
        </pc:spChg>
        <pc:spChg chg="del mod">
          <ac:chgData name="Reed Kiely" userId="768be38e-2fb5-40ce-925d-bd8e9d9e3c31" providerId="ADAL" clId="{B6950B15-979B-4C2F-AD40-8338FEDDA075}" dt="2023-09-08T17:55:05.793" v="1169" actId="478"/>
          <ac:spMkLst>
            <pc:docMk/>
            <pc:sldMk cId="3731430101" sldId="2146846120"/>
            <ac:spMk id="56" creationId="{B6504DEB-E6D1-4B9F-028F-29D6B253AE0A}"/>
          </ac:spMkLst>
        </pc:spChg>
        <pc:spChg chg="del">
          <ac:chgData name="Reed Kiely" userId="768be38e-2fb5-40ce-925d-bd8e9d9e3c31" providerId="ADAL" clId="{B6950B15-979B-4C2F-AD40-8338FEDDA075}" dt="2023-09-08T17:50:00.990" v="1076" actId="478"/>
          <ac:spMkLst>
            <pc:docMk/>
            <pc:sldMk cId="3731430101" sldId="2146846120"/>
            <ac:spMk id="57" creationId="{DBF48218-23B4-82FE-7A5C-EA59371F9E94}"/>
          </ac:spMkLst>
        </pc:spChg>
        <pc:spChg chg="del mod">
          <ac:chgData name="Reed Kiely" userId="768be38e-2fb5-40ce-925d-bd8e9d9e3c31" providerId="ADAL" clId="{B6950B15-979B-4C2F-AD40-8338FEDDA075}" dt="2023-09-08T17:55:05.793" v="1169" actId="478"/>
          <ac:spMkLst>
            <pc:docMk/>
            <pc:sldMk cId="3731430101" sldId="2146846120"/>
            <ac:spMk id="61" creationId="{30144941-8796-9BD3-434B-8C7851C53531}"/>
          </ac:spMkLst>
        </pc:spChg>
        <pc:spChg chg="del">
          <ac:chgData name="Reed Kiely" userId="768be38e-2fb5-40ce-925d-bd8e9d9e3c31" providerId="ADAL" clId="{B6950B15-979B-4C2F-AD40-8338FEDDA075}" dt="2023-09-08T17:50:00.990" v="1076" actId="478"/>
          <ac:spMkLst>
            <pc:docMk/>
            <pc:sldMk cId="3731430101" sldId="2146846120"/>
            <ac:spMk id="64" creationId="{8CE2512A-24C3-7581-DB84-4FF5E2C06C86}"/>
          </ac:spMkLst>
        </pc:spChg>
        <pc:spChg chg="del">
          <ac:chgData name="Reed Kiely" userId="768be38e-2fb5-40ce-925d-bd8e9d9e3c31" providerId="ADAL" clId="{B6950B15-979B-4C2F-AD40-8338FEDDA075}" dt="2023-09-08T17:50:00.990" v="1076" actId="478"/>
          <ac:spMkLst>
            <pc:docMk/>
            <pc:sldMk cId="3731430101" sldId="2146846120"/>
            <ac:spMk id="65" creationId="{125EA873-E5DC-41B1-CAB7-F97F15E02DFA}"/>
          </ac:spMkLst>
        </pc:spChg>
        <pc:spChg chg="del mod">
          <ac:chgData name="Reed Kiely" userId="768be38e-2fb5-40ce-925d-bd8e9d9e3c31" providerId="ADAL" clId="{B6950B15-979B-4C2F-AD40-8338FEDDA075}" dt="2023-09-08T17:55:05.793" v="1169" actId="478"/>
          <ac:spMkLst>
            <pc:docMk/>
            <pc:sldMk cId="3731430101" sldId="2146846120"/>
            <ac:spMk id="68" creationId="{F0EB9712-E27E-7CE7-9532-28DC74558765}"/>
          </ac:spMkLst>
        </pc:spChg>
        <pc:spChg chg="del mod">
          <ac:chgData name="Reed Kiely" userId="768be38e-2fb5-40ce-925d-bd8e9d9e3c31" providerId="ADAL" clId="{B6950B15-979B-4C2F-AD40-8338FEDDA075}" dt="2023-09-08T17:55:05.793" v="1169" actId="478"/>
          <ac:spMkLst>
            <pc:docMk/>
            <pc:sldMk cId="3731430101" sldId="2146846120"/>
            <ac:spMk id="69" creationId="{AC9018E9-D1BF-59FF-3633-21605CBCC4C7}"/>
          </ac:spMkLst>
        </pc:spChg>
        <pc:spChg chg="del mod">
          <ac:chgData name="Reed Kiely" userId="768be38e-2fb5-40ce-925d-bd8e9d9e3c31" providerId="ADAL" clId="{B6950B15-979B-4C2F-AD40-8338FEDDA075}" dt="2023-09-08T17:55:05.793" v="1169" actId="478"/>
          <ac:spMkLst>
            <pc:docMk/>
            <pc:sldMk cId="3731430101" sldId="2146846120"/>
            <ac:spMk id="70" creationId="{7C5542E0-AFC2-2C7B-AFE9-9FBE9FB5099E}"/>
          </ac:spMkLst>
        </pc:spChg>
        <pc:spChg chg="del mod">
          <ac:chgData name="Reed Kiely" userId="768be38e-2fb5-40ce-925d-bd8e9d9e3c31" providerId="ADAL" clId="{B6950B15-979B-4C2F-AD40-8338FEDDA075}" dt="2023-09-08T17:55:05.793" v="1169" actId="478"/>
          <ac:spMkLst>
            <pc:docMk/>
            <pc:sldMk cId="3731430101" sldId="2146846120"/>
            <ac:spMk id="71" creationId="{C4F58E02-7FAE-7A0B-2FC6-ADF05AD70596}"/>
          </ac:spMkLst>
        </pc:spChg>
        <pc:spChg chg="del mod">
          <ac:chgData name="Reed Kiely" userId="768be38e-2fb5-40ce-925d-bd8e9d9e3c31" providerId="ADAL" clId="{B6950B15-979B-4C2F-AD40-8338FEDDA075}" dt="2023-09-08T17:55:05.793" v="1169" actId="478"/>
          <ac:spMkLst>
            <pc:docMk/>
            <pc:sldMk cId="3731430101" sldId="2146846120"/>
            <ac:spMk id="72" creationId="{6A9FA5A9-498F-63E2-B28D-8C269A270F1B}"/>
          </ac:spMkLst>
        </pc:spChg>
        <pc:spChg chg="del mod">
          <ac:chgData name="Reed Kiely" userId="768be38e-2fb5-40ce-925d-bd8e9d9e3c31" providerId="ADAL" clId="{B6950B15-979B-4C2F-AD40-8338FEDDA075}" dt="2023-09-08T17:55:05.793" v="1169" actId="478"/>
          <ac:spMkLst>
            <pc:docMk/>
            <pc:sldMk cId="3731430101" sldId="2146846120"/>
            <ac:spMk id="73" creationId="{EFD6929C-F2E3-A5F5-AD02-8E94329A1637}"/>
          </ac:spMkLst>
        </pc:spChg>
        <pc:spChg chg="del mod">
          <ac:chgData name="Reed Kiely" userId="768be38e-2fb5-40ce-925d-bd8e9d9e3c31" providerId="ADAL" clId="{B6950B15-979B-4C2F-AD40-8338FEDDA075}" dt="2023-09-08T17:55:05.793" v="1169" actId="478"/>
          <ac:spMkLst>
            <pc:docMk/>
            <pc:sldMk cId="3731430101" sldId="2146846120"/>
            <ac:spMk id="109" creationId="{76B7810F-F75A-7054-982C-271BA31DC68E}"/>
          </ac:spMkLst>
        </pc:spChg>
        <pc:spChg chg="del mod">
          <ac:chgData name="Reed Kiely" userId="768be38e-2fb5-40ce-925d-bd8e9d9e3c31" providerId="ADAL" clId="{B6950B15-979B-4C2F-AD40-8338FEDDA075}" dt="2023-09-08T17:55:05.793" v="1169" actId="478"/>
          <ac:spMkLst>
            <pc:docMk/>
            <pc:sldMk cId="3731430101" sldId="2146846120"/>
            <ac:spMk id="110" creationId="{85A9AEBE-2F7D-34B5-CF80-0267DB819A5B}"/>
          </ac:spMkLst>
        </pc:spChg>
        <pc:cxnChg chg="add del mod">
          <ac:chgData name="Reed Kiely" userId="768be38e-2fb5-40ce-925d-bd8e9d9e3c31" providerId="ADAL" clId="{B6950B15-979B-4C2F-AD40-8338FEDDA075}" dt="2023-09-08T17:53:17.534" v="1130" actId="478"/>
          <ac:cxnSpMkLst>
            <pc:docMk/>
            <pc:sldMk cId="3731430101" sldId="2146846120"/>
            <ac:cxnSpMk id="20" creationId="{4168CB3D-65A0-8B1C-624F-F40312ABD565}"/>
          </ac:cxnSpMkLst>
        </pc:cxnChg>
      </pc:sldChg>
      <pc:sldChg chg="addSp delSp modSp add mod addCm">
        <pc:chgData name="Reed Kiely" userId="768be38e-2fb5-40ce-925d-bd8e9d9e3c31" providerId="ADAL" clId="{B6950B15-979B-4C2F-AD40-8338FEDDA075}" dt="2023-09-12T13:30:01.573" v="4369" actId="113"/>
        <pc:sldMkLst>
          <pc:docMk/>
          <pc:sldMk cId="1429291680" sldId="2146846121"/>
        </pc:sldMkLst>
        <pc:spChg chg="mod">
          <ac:chgData name="Reed Kiely" userId="768be38e-2fb5-40ce-925d-bd8e9d9e3c31" providerId="ADAL" clId="{B6950B15-979B-4C2F-AD40-8338FEDDA075}" dt="2023-09-08T20:25:49.762" v="2608"/>
          <ac:spMkLst>
            <pc:docMk/>
            <pc:sldMk cId="1429291680" sldId="2146846121"/>
            <ac:spMk id="3" creationId="{791DB467-47A0-2FA5-59EE-C7AFCF498206}"/>
          </ac:spMkLst>
        </pc:spChg>
        <pc:spChg chg="add del mod">
          <ac:chgData name="Reed Kiely" userId="768be38e-2fb5-40ce-925d-bd8e9d9e3c31" providerId="ADAL" clId="{B6950B15-979B-4C2F-AD40-8338FEDDA075}" dt="2023-09-08T18:15:44.763" v="1230" actId="478"/>
          <ac:spMkLst>
            <pc:docMk/>
            <pc:sldMk cId="1429291680" sldId="2146846121"/>
            <ac:spMk id="4" creationId="{0BD09B45-AC9B-7545-CABB-946E061D59AB}"/>
          </ac:spMkLst>
        </pc:spChg>
        <pc:spChg chg="add mod">
          <ac:chgData name="Reed Kiely" userId="768be38e-2fb5-40ce-925d-bd8e9d9e3c31" providerId="ADAL" clId="{B6950B15-979B-4C2F-AD40-8338FEDDA075}" dt="2023-09-08T20:00:07.500" v="2362"/>
          <ac:spMkLst>
            <pc:docMk/>
            <pc:sldMk cId="1429291680" sldId="2146846121"/>
            <ac:spMk id="4" creationId="{8CBFBE12-EAE3-9528-8CE5-22ABFE242479}"/>
          </ac:spMkLst>
        </pc:spChg>
        <pc:spChg chg="mod">
          <ac:chgData name="Reed Kiely" userId="768be38e-2fb5-40ce-925d-bd8e9d9e3c31" providerId="ADAL" clId="{B6950B15-979B-4C2F-AD40-8338FEDDA075}" dt="2023-09-08T20:25:42.395" v="2607"/>
          <ac:spMkLst>
            <pc:docMk/>
            <pc:sldMk cId="1429291680" sldId="2146846121"/>
            <ac:spMk id="5" creationId="{EE29B6CC-A775-D983-6898-C9529D2B7280}"/>
          </ac:spMkLst>
        </pc:spChg>
        <pc:spChg chg="mod">
          <ac:chgData name="Reed Kiely" userId="768be38e-2fb5-40ce-925d-bd8e9d9e3c31" providerId="ADAL" clId="{B6950B15-979B-4C2F-AD40-8338FEDDA075}" dt="2023-09-08T20:35:32.076" v="3314" actId="20577"/>
          <ac:spMkLst>
            <pc:docMk/>
            <pc:sldMk cId="1429291680" sldId="2146846121"/>
            <ac:spMk id="8" creationId="{D6AD7559-490A-7B39-54B3-156781D29387}"/>
          </ac:spMkLst>
        </pc:spChg>
        <pc:spChg chg="add mod">
          <ac:chgData name="Reed Kiely" userId="768be38e-2fb5-40ce-925d-bd8e9d9e3c31" providerId="ADAL" clId="{B6950B15-979B-4C2F-AD40-8338FEDDA075}" dt="2023-09-12T13:28:39.503" v="4363" actId="207"/>
          <ac:spMkLst>
            <pc:docMk/>
            <pc:sldMk cId="1429291680" sldId="2146846121"/>
            <ac:spMk id="10" creationId="{05A9D6DF-B8E3-AB54-1997-E265B95FC786}"/>
          </ac:spMkLst>
        </pc:spChg>
        <pc:spChg chg="add mod">
          <ac:chgData name="Reed Kiely" userId="768be38e-2fb5-40ce-925d-bd8e9d9e3c31" providerId="ADAL" clId="{B6950B15-979B-4C2F-AD40-8338FEDDA075}" dt="2023-09-08T20:00:19.622" v="2364"/>
          <ac:spMkLst>
            <pc:docMk/>
            <pc:sldMk cId="1429291680" sldId="2146846121"/>
            <ac:spMk id="11" creationId="{99953A7B-B797-C2FA-4A8C-60E52C0D67F7}"/>
          </ac:spMkLst>
        </pc:spChg>
        <pc:spChg chg="del mod">
          <ac:chgData name="Reed Kiely" userId="768be38e-2fb5-40ce-925d-bd8e9d9e3c31" providerId="ADAL" clId="{B6950B15-979B-4C2F-AD40-8338FEDDA075}" dt="2023-09-08T18:29:53.678" v="1500" actId="478"/>
          <ac:spMkLst>
            <pc:docMk/>
            <pc:sldMk cId="1429291680" sldId="2146846121"/>
            <ac:spMk id="11" creationId="{D2A22C71-1874-EF49-C33E-4C54FBEBE6A2}"/>
          </ac:spMkLst>
        </pc:spChg>
        <pc:spChg chg="add del mod">
          <ac:chgData name="Reed Kiely" userId="768be38e-2fb5-40ce-925d-bd8e9d9e3c31" providerId="ADAL" clId="{B6950B15-979B-4C2F-AD40-8338FEDDA075}" dt="2023-09-08T18:27:02.878" v="1416" actId="478"/>
          <ac:spMkLst>
            <pc:docMk/>
            <pc:sldMk cId="1429291680" sldId="2146846121"/>
            <ac:spMk id="12" creationId="{46932BED-BA07-8742-C05F-DB08F60F443B}"/>
          </ac:spMkLst>
        </pc:spChg>
        <pc:spChg chg="add del mod">
          <ac:chgData name="Reed Kiely" userId="768be38e-2fb5-40ce-925d-bd8e9d9e3c31" providerId="ADAL" clId="{B6950B15-979B-4C2F-AD40-8338FEDDA075}" dt="2023-09-08T19:35:41.203" v="2075"/>
          <ac:spMkLst>
            <pc:docMk/>
            <pc:sldMk cId="1429291680" sldId="2146846121"/>
            <ac:spMk id="12" creationId="{7FAA4AA1-74DC-2775-4D46-6FA922356F87}"/>
          </ac:spMkLst>
        </pc:spChg>
        <pc:spChg chg="add del mod">
          <ac:chgData name="Reed Kiely" userId="768be38e-2fb5-40ce-925d-bd8e9d9e3c31" providerId="ADAL" clId="{B6950B15-979B-4C2F-AD40-8338FEDDA075}" dt="2023-09-08T19:37:59" v="2128" actId="478"/>
          <ac:spMkLst>
            <pc:docMk/>
            <pc:sldMk cId="1429291680" sldId="2146846121"/>
            <ac:spMk id="13" creationId="{C47A4FE2-975D-EA56-6506-18D52A67A9B5}"/>
          </ac:spMkLst>
        </pc:spChg>
        <pc:spChg chg="add del mod">
          <ac:chgData name="Reed Kiely" userId="768be38e-2fb5-40ce-925d-bd8e9d9e3c31" providerId="ADAL" clId="{B6950B15-979B-4C2F-AD40-8338FEDDA075}" dt="2023-09-08T19:35:41.203" v="2075"/>
          <ac:spMkLst>
            <pc:docMk/>
            <pc:sldMk cId="1429291680" sldId="2146846121"/>
            <ac:spMk id="14" creationId="{7355BA5E-779F-BAB5-6B6F-81C78E9CA35C}"/>
          </ac:spMkLst>
        </pc:spChg>
        <pc:spChg chg="add del mod">
          <ac:chgData name="Reed Kiely" userId="768be38e-2fb5-40ce-925d-bd8e9d9e3c31" providerId="ADAL" clId="{B6950B15-979B-4C2F-AD40-8338FEDDA075}" dt="2023-09-08T18:59:54.342" v="1820" actId="478"/>
          <ac:spMkLst>
            <pc:docMk/>
            <pc:sldMk cId="1429291680" sldId="2146846121"/>
            <ac:spMk id="14" creationId="{AC1F1D9E-4D2A-7E64-4659-25017ACAD986}"/>
          </ac:spMkLst>
        </pc:spChg>
        <pc:spChg chg="add del mod">
          <ac:chgData name="Reed Kiely" userId="768be38e-2fb5-40ce-925d-bd8e9d9e3c31" providerId="ADAL" clId="{B6950B15-979B-4C2F-AD40-8338FEDDA075}" dt="2023-09-08T19:37:44.949" v="2118" actId="478"/>
          <ac:spMkLst>
            <pc:docMk/>
            <pc:sldMk cId="1429291680" sldId="2146846121"/>
            <ac:spMk id="15" creationId="{BEE2314C-87EC-C3EA-3940-4A3E7AA78422}"/>
          </ac:spMkLst>
        </pc:spChg>
        <pc:spChg chg="add del mod">
          <ac:chgData name="Reed Kiely" userId="768be38e-2fb5-40ce-925d-bd8e9d9e3c31" providerId="ADAL" clId="{B6950B15-979B-4C2F-AD40-8338FEDDA075}" dt="2023-09-08T19:37:44.949" v="2118" actId="478"/>
          <ac:spMkLst>
            <pc:docMk/>
            <pc:sldMk cId="1429291680" sldId="2146846121"/>
            <ac:spMk id="16" creationId="{ABADC32D-CE0E-B754-A5A9-ADAF1AEE3B07}"/>
          </ac:spMkLst>
        </pc:spChg>
        <pc:spChg chg="add del mod">
          <ac:chgData name="Reed Kiely" userId="768be38e-2fb5-40ce-925d-bd8e9d9e3c31" providerId="ADAL" clId="{B6950B15-979B-4C2F-AD40-8338FEDDA075}" dt="2023-09-08T20:00:56.421" v="2371" actId="478"/>
          <ac:spMkLst>
            <pc:docMk/>
            <pc:sldMk cId="1429291680" sldId="2146846121"/>
            <ac:spMk id="17" creationId="{B9297792-3622-3443-489D-14F012EC0299}"/>
          </ac:spMkLst>
        </pc:spChg>
        <pc:spChg chg="add del mod">
          <ac:chgData name="Reed Kiely" userId="768be38e-2fb5-40ce-925d-bd8e9d9e3c31" providerId="ADAL" clId="{B6950B15-979B-4C2F-AD40-8338FEDDA075}" dt="2023-09-08T19:35:41.203" v="2075"/>
          <ac:spMkLst>
            <pc:docMk/>
            <pc:sldMk cId="1429291680" sldId="2146846121"/>
            <ac:spMk id="18" creationId="{B43315D2-0593-BDB4-22D2-2EC56A049089}"/>
          </ac:spMkLst>
        </pc:spChg>
        <pc:spChg chg="add del mod">
          <ac:chgData name="Reed Kiely" userId="768be38e-2fb5-40ce-925d-bd8e9d9e3c31" providerId="ADAL" clId="{B6950B15-979B-4C2F-AD40-8338FEDDA075}" dt="2023-09-08T20:26:47.354" v="2673" actId="478"/>
          <ac:spMkLst>
            <pc:docMk/>
            <pc:sldMk cId="1429291680" sldId="2146846121"/>
            <ac:spMk id="19" creationId="{BCE1336F-C949-5C3B-602B-3306E8E43AEC}"/>
          </ac:spMkLst>
        </pc:spChg>
        <pc:spChg chg="del mod">
          <ac:chgData name="Reed Kiely" userId="768be38e-2fb5-40ce-925d-bd8e9d9e3c31" providerId="ADAL" clId="{B6950B15-979B-4C2F-AD40-8338FEDDA075}" dt="2023-09-08T19:34:07.511" v="2040" actId="478"/>
          <ac:spMkLst>
            <pc:docMk/>
            <pc:sldMk cId="1429291680" sldId="2146846121"/>
            <ac:spMk id="24" creationId="{AB2B9F56-3989-B5DD-90C5-BB48EBCE88F1}"/>
          </ac:spMkLst>
        </pc:spChg>
        <pc:spChg chg="del mod">
          <ac:chgData name="Reed Kiely" userId="768be38e-2fb5-40ce-925d-bd8e9d9e3c31" providerId="ADAL" clId="{B6950B15-979B-4C2F-AD40-8338FEDDA075}" dt="2023-09-08T19:34:07.511" v="2040" actId="478"/>
          <ac:spMkLst>
            <pc:docMk/>
            <pc:sldMk cId="1429291680" sldId="2146846121"/>
            <ac:spMk id="27" creationId="{EED51FE9-9B3A-50F9-DB15-C979C7FB5A58}"/>
          </ac:spMkLst>
        </pc:spChg>
        <pc:spChg chg="del mod">
          <ac:chgData name="Reed Kiely" userId="768be38e-2fb5-40ce-925d-bd8e9d9e3c31" providerId="ADAL" clId="{B6950B15-979B-4C2F-AD40-8338FEDDA075}" dt="2023-09-08T19:34:07.511" v="2040" actId="478"/>
          <ac:spMkLst>
            <pc:docMk/>
            <pc:sldMk cId="1429291680" sldId="2146846121"/>
            <ac:spMk id="28" creationId="{DB9810C9-7037-B0A1-3838-39C32BD6F3CE}"/>
          </ac:spMkLst>
        </pc:spChg>
        <pc:spChg chg="del mod">
          <ac:chgData name="Reed Kiely" userId="768be38e-2fb5-40ce-925d-bd8e9d9e3c31" providerId="ADAL" clId="{B6950B15-979B-4C2F-AD40-8338FEDDA075}" dt="2023-09-08T19:34:07.511" v="2040" actId="478"/>
          <ac:spMkLst>
            <pc:docMk/>
            <pc:sldMk cId="1429291680" sldId="2146846121"/>
            <ac:spMk id="29" creationId="{F2823CA4-E64F-C52D-9491-33FF35255846}"/>
          </ac:spMkLst>
        </pc:spChg>
        <pc:spChg chg="mod">
          <ac:chgData name="Reed Kiely" userId="768be38e-2fb5-40ce-925d-bd8e9d9e3c31" providerId="ADAL" clId="{B6950B15-979B-4C2F-AD40-8338FEDDA075}" dt="2023-09-08T19:54:42.947" v="2302"/>
          <ac:spMkLst>
            <pc:docMk/>
            <pc:sldMk cId="1429291680" sldId="2146846121"/>
            <ac:spMk id="30" creationId="{2F8562CB-3E5B-3BDE-AAFC-9B54FD80A66A}"/>
          </ac:spMkLst>
        </pc:spChg>
        <pc:spChg chg="mod">
          <ac:chgData name="Reed Kiely" userId="768be38e-2fb5-40ce-925d-bd8e9d9e3c31" providerId="ADAL" clId="{B6950B15-979B-4C2F-AD40-8338FEDDA075}" dt="2023-09-12T13:30:01.573" v="4369" actId="113"/>
          <ac:spMkLst>
            <pc:docMk/>
            <pc:sldMk cId="1429291680" sldId="2146846121"/>
            <ac:spMk id="31" creationId="{B9792053-09D6-AA3E-439C-05C8DCCAC5FE}"/>
          </ac:spMkLst>
        </pc:spChg>
        <pc:spChg chg="mod ord">
          <ac:chgData name="Reed Kiely" userId="768be38e-2fb5-40ce-925d-bd8e9d9e3c31" providerId="ADAL" clId="{B6950B15-979B-4C2F-AD40-8338FEDDA075}" dt="2023-09-08T19:54:37.582" v="2301"/>
          <ac:spMkLst>
            <pc:docMk/>
            <pc:sldMk cId="1429291680" sldId="2146846121"/>
            <ac:spMk id="34" creationId="{1E73AFE9-F0D4-9379-B03A-C344F11D9D87}"/>
          </ac:spMkLst>
        </pc:spChg>
        <pc:spChg chg="del mod">
          <ac:chgData name="Reed Kiely" userId="768be38e-2fb5-40ce-925d-bd8e9d9e3c31" providerId="ADAL" clId="{B6950B15-979B-4C2F-AD40-8338FEDDA075}" dt="2023-09-08T19:37:40.561" v="2117" actId="478"/>
          <ac:spMkLst>
            <pc:docMk/>
            <pc:sldMk cId="1429291680" sldId="2146846121"/>
            <ac:spMk id="47" creationId="{0447D098-E1C8-D302-9A7D-CE54DB1E9560}"/>
          </ac:spMkLst>
        </pc:spChg>
        <pc:spChg chg="del mod">
          <ac:chgData name="Reed Kiely" userId="768be38e-2fb5-40ce-925d-bd8e9d9e3c31" providerId="ADAL" clId="{B6950B15-979B-4C2F-AD40-8338FEDDA075}" dt="2023-09-08T19:35:09.122" v="2059" actId="478"/>
          <ac:spMkLst>
            <pc:docMk/>
            <pc:sldMk cId="1429291680" sldId="2146846121"/>
            <ac:spMk id="48" creationId="{54E36EF7-3E79-38D0-469D-EAEC91914878}"/>
          </ac:spMkLst>
        </pc:spChg>
        <pc:spChg chg="del mod">
          <ac:chgData name="Reed Kiely" userId="768be38e-2fb5-40ce-925d-bd8e9d9e3c31" providerId="ADAL" clId="{B6950B15-979B-4C2F-AD40-8338FEDDA075}" dt="2023-09-08T19:35:09.122" v="2059" actId="478"/>
          <ac:spMkLst>
            <pc:docMk/>
            <pc:sldMk cId="1429291680" sldId="2146846121"/>
            <ac:spMk id="49" creationId="{B6617E07-03BE-64D8-0F11-D36F4211D0F5}"/>
          </ac:spMkLst>
        </pc:spChg>
        <pc:spChg chg="del mod">
          <ac:chgData name="Reed Kiely" userId="768be38e-2fb5-40ce-925d-bd8e9d9e3c31" providerId="ADAL" clId="{B6950B15-979B-4C2F-AD40-8338FEDDA075}" dt="2023-09-08T19:35:09.122" v="2059" actId="478"/>
          <ac:spMkLst>
            <pc:docMk/>
            <pc:sldMk cId="1429291680" sldId="2146846121"/>
            <ac:spMk id="50" creationId="{F900795A-BCAB-9C62-830C-BA84D457F035}"/>
          </ac:spMkLst>
        </pc:spChg>
        <pc:spChg chg="del mod">
          <ac:chgData name="Reed Kiely" userId="768be38e-2fb5-40ce-925d-bd8e9d9e3c31" providerId="ADAL" clId="{B6950B15-979B-4C2F-AD40-8338FEDDA075}" dt="2023-09-08T19:35:09.122" v="2059" actId="478"/>
          <ac:spMkLst>
            <pc:docMk/>
            <pc:sldMk cId="1429291680" sldId="2146846121"/>
            <ac:spMk id="51" creationId="{1BB7D350-E6C6-3ECD-2509-E93E1B412601}"/>
          </ac:spMkLst>
        </pc:spChg>
        <pc:grpChg chg="del">
          <ac:chgData name="Reed Kiely" userId="768be38e-2fb5-40ce-925d-bd8e9d9e3c31" providerId="ADAL" clId="{B6950B15-979B-4C2F-AD40-8338FEDDA075}" dt="2023-09-08T19:17:17.690" v="1830" actId="478"/>
          <ac:grpSpMkLst>
            <pc:docMk/>
            <pc:sldMk cId="1429291680" sldId="2146846121"/>
            <ac:grpSpMk id="189" creationId="{1B432872-A36D-0F2B-ACFE-C760FC95818F}"/>
          </ac:grpSpMkLst>
        </pc:grpChg>
        <pc:cxnChg chg="mod">
          <ac:chgData name="Reed Kiely" userId="768be38e-2fb5-40ce-925d-bd8e9d9e3c31" providerId="ADAL" clId="{B6950B15-979B-4C2F-AD40-8338FEDDA075}" dt="2023-09-08T18:22:41.292" v="1269" actId="14100"/>
          <ac:cxnSpMkLst>
            <pc:docMk/>
            <pc:sldMk cId="1429291680" sldId="2146846121"/>
            <ac:cxnSpMk id="9" creationId="{248089E6-948B-9FFA-77FF-6EB72AC8B76E}"/>
          </ac:cxnSpMkLst>
        </pc:cxn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B6950B15-979B-4C2F-AD40-8338FEDDA075}" dt="2023-09-08T20:00:54.372" v="2370"/>
              <pc2:cmMkLst xmlns:pc2="http://schemas.microsoft.com/office/powerpoint/2019/9/main/command">
                <pc:docMk/>
                <pc:sldMk cId="1429291680" sldId="2146846121"/>
                <pc2:cmMk id="{94657E87-E6C3-480F-8076-5E4E4D68DFEB}"/>
              </pc2:cmMkLst>
            </pc226:cmChg>
          </p:ext>
        </pc:extLst>
      </pc:sldChg>
      <pc:sldChg chg="addSp delSp modSp add mod">
        <pc:chgData name="Reed Kiely" userId="768be38e-2fb5-40ce-925d-bd8e9d9e3c31" providerId="ADAL" clId="{B6950B15-979B-4C2F-AD40-8338FEDDA075}" dt="2023-09-08T19:48:32.258" v="2240" actId="20577"/>
        <pc:sldMkLst>
          <pc:docMk/>
          <pc:sldMk cId="1763897249" sldId="2146846122"/>
        </pc:sldMkLst>
        <pc:spChg chg="mod">
          <ac:chgData name="Reed Kiely" userId="768be38e-2fb5-40ce-925d-bd8e9d9e3c31" providerId="ADAL" clId="{B6950B15-979B-4C2F-AD40-8338FEDDA075}" dt="2023-09-08T19:48:32.258" v="2240" actId="20577"/>
          <ac:spMkLst>
            <pc:docMk/>
            <pc:sldMk cId="1763897249" sldId="2146846122"/>
            <ac:spMk id="4" creationId="{1BF894CE-5EB9-4BB3-F6C7-477E37F6A6AA}"/>
          </ac:spMkLst>
        </pc:spChg>
        <pc:spChg chg="mod">
          <ac:chgData name="Reed Kiely" userId="768be38e-2fb5-40ce-925d-bd8e9d9e3c31" providerId="ADAL" clId="{B6950B15-979B-4C2F-AD40-8338FEDDA075}" dt="2023-09-08T19:45:39.481" v="2189" actId="20577"/>
          <ac:spMkLst>
            <pc:docMk/>
            <pc:sldMk cId="1763897249" sldId="2146846122"/>
            <ac:spMk id="8" creationId="{50B22A7A-3694-4CBD-A8BD-15C741164AC6}"/>
          </ac:spMkLst>
        </pc:spChg>
        <pc:spChg chg="add del mod">
          <ac:chgData name="Reed Kiely" userId="768be38e-2fb5-40ce-925d-bd8e9d9e3c31" providerId="ADAL" clId="{B6950B15-979B-4C2F-AD40-8338FEDDA075}" dt="2023-09-08T19:44:44.742" v="2159" actId="478"/>
          <ac:spMkLst>
            <pc:docMk/>
            <pc:sldMk cId="1763897249" sldId="2146846122"/>
            <ac:spMk id="9" creationId="{D14E48B1-6DDF-016C-CA98-7ED58EB1F899}"/>
          </ac:spMkLst>
        </pc:spChg>
        <pc:picChg chg="del">
          <ac:chgData name="Reed Kiely" userId="768be38e-2fb5-40ce-925d-bd8e9d9e3c31" providerId="ADAL" clId="{B6950B15-979B-4C2F-AD40-8338FEDDA075}" dt="2023-09-08T19:16:29.276" v="1826" actId="478"/>
          <ac:picMkLst>
            <pc:docMk/>
            <pc:sldMk cId="1763897249" sldId="2146846122"/>
            <ac:picMk id="29" creationId="{59770CB3-B1BB-FB4E-0545-F4F50EEEB8AD}"/>
          </ac:picMkLst>
        </pc:picChg>
      </pc:sldChg>
    </pc:docChg>
  </pc:docChgLst>
  <pc:docChgLst>
    <pc:chgData name="Jason Wiese" userId="4bff8d5b-7de6-4655-b397-69b0afc81113" providerId="ADAL" clId="{E07DBD1D-A54E-4D66-AE0D-5E9E6BE40ECA}"/>
    <pc:docChg chg="modSld">
      <pc:chgData name="Jason Wiese" userId="4bff8d5b-7de6-4655-b397-69b0afc81113" providerId="ADAL" clId="{E07DBD1D-A54E-4D66-AE0D-5E9E6BE40ECA}" dt="2023-09-13T03:24:08.184" v="60" actId="20577"/>
      <pc:docMkLst>
        <pc:docMk/>
      </pc:docMkLst>
      <pc:sldChg chg="modSp mod">
        <pc:chgData name="Jason Wiese" userId="4bff8d5b-7de6-4655-b397-69b0afc81113" providerId="ADAL" clId="{E07DBD1D-A54E-4D66-AE0D-5E9E6BE40ECA}" dt="2023-09-13T03:24:08.184" v="60" actId="20577"/>
        <pc:sldMkLst>
          <pc:docMk/>
          <pc:sldMk cId="1256581075" sldId="2144328409"/>
        </pc:sldMkLst>
        <pc:spChg chg="mod">
          <ac:chgData name="Jason Wiese" userId="4bff8d5b-7de6-4655-b397-69b0afc81113" providerId="ADAL" clId="{E07DBD1D-A54E-4D66-AE0D-5E9E6BE40ECA}" dt="2023-09-13T03:24:08.184" v="60" actId="20577"/>
          <ac:spMkLst>
            <pc:docMk/>
            <pc:sldMk cId="1256581075" sldId="2144328409"/>
            <ac:spMk id="7" creationId="{EBA0A2A9-4280-6757-C833-76E5514403DF}"/>
          </ac:spMkLst>
        </pc:spChg>
      </pc:sldChg>
    </pc:docChg>
  </pc:docChgLst>
  <pc:docChgLst>
    <pc:chgData name="Jason Wiese" userId="4bff8d5b-7de6-4655-b397-69b0afc81113" providerId="ADAL" clId="{AF1580D7-0433-4076-8286-7F9D0E33D90B}"/>
    <pc:docChg chg="undo redo custSel addSld delSld modSld sldOrd">
      <pc:chgData name="Jason Wiese" userId="4bff8d5b-7de6-4655-b397-69b0afc81113" providerId="ADAL" clId="{AF1580D7-0433-4076-8286-7F9D0E33D90B}" dt="2023-09-12T05:48:54.282" v="3984" actId="20577"/>
      <pc:docMkLst>
        <pc:docMk/>
      </pc:docMkLst>
      <pc:sldChg chg="modSp modAnim">
        <pc:chgData name="Jason Wiese" userId="4bff8d5b-7de6-4655-b397-69b0afc81113" providerId="ADAL" clId="{AF1580D7-0433-4076-8286-7F9D0E33D90B}" dt="2023-09-12T05:16:28.988" v="3881" actId="20577"/>
        <pc:sldMkLst>
          <pc:docMk/>
          <pc:sldMk cId="1245095789" sldId="2144328235"/>
        </pc:sldMkLst>
        <pc:spChg chg="mod">
          <ac:chgData name="Jason Wiese" userId="4bff8d5b-7de6-4655-b397-69b0afc81113" providerId="ADAL" clId="{AF1580D7-0433-4076-8286-7F9D0E33D90B}" dt="2023-09-12T05:16:28.988" v="3881" actId="20577"/>
          <ac:spMkLst>
            <pc:docMk/>
            <pc:sldMk cId="1245095789" sldId="2144328235"/>
            <ac:spMk id="6" creationId="{5A0BB61D-861E-C2FB-D6BC-62B605792025}"/>
          </ac:spMkLst>
        </pc:spChg>
      </pc:sldChg>
      <pc:sldChg chg="modSp mod addCm delCm">
        <pc:chgData name="Jason Wiese" userId="4bff8d5b-7de6-4655-b397-69b0afc81113" providerId="ADAL" clId="{AF1580D7-0433-4076-8286-7F9D0E33D90B}" dt="2023-09-12T03:57:42.720" v="2167"/>
        <pc:sldMkLst>
          <pc:docMk/>
          <pc:sldMk cId="1595237486" sldId="2144328401"/>
        </pc:sldMkLst>
        <pc:spChg chg="mod">
          <ac:chgData name="Jason Wiese" userId="4bff8d5b-7de6-4655-b397-69b0afc81113" providerId="ADAL" clId="{AF1580D7-0433-4076-8286-7F9D0E33D90B}" dt="2023-09-12T03:57:38.622" v="2166" actId="20577"/>
          <ac:spMkLst>
            <pc:docMk/>
            <pc:sldMk cId="1595237486" sldId="2144328401"/>
            <ac:spMk id="17" creationId="{7AB2E272-4641-7D27-6AF2-5F2F0B25374C}"/>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AF1580D7-0433-4076-8286-7F9D0E33D90B}" dt="2023-09-12T03:57:42.720" v="2167"/>
              <pc2:cmMkLst xmlns:pc2="http://schemas.microsoft.com/office/powerpoint/2019/9/main/command">
                <pc:docMk/>
                <pc:sldMk cId="1595237486" sldId="2144328401"/>
                <pc2:cmMk id="{4AD4C775-0E3A-4213-8F85-3A3594A0DC3D}"/>
              </pc2:cmMkLst>
            </pc226:cmChg>
          </p:ext>
        </pc:extLst>
      </pc:sldChg>
      <pc:sldChg chg="addSp delSp modSp mod delCm">
        <pc:chgData name="Jason Wiese" userId="4bff8d5b-7de6-4655-b397-69b0afc81113" providerId="ADAL" clId="{AF1580D7-0433-4076-8286-7F9D0E33D90B}" dt="2023-09-12T05:17:21.076" v="3901" actId="20577"/>
        <pc:sldMkLst>
          <pc:docMk/>
          <pc:sldMk cId="1256581075" sldId="2144328409"/>
        </pc:sldMkLst>
        <pc:spChg chg="mod">
          <ac:chgData name="Jason Wiese" userId="4bff8d5b-7de6-4655-b397-69b0afc81113" providerId="ADAL" clId="{AF1580D7-0433-4076-8286-7F9D0E33D90B}" dt="2023-09-12T03:58:31.544" v="2303" actId="6549"/>
          <ac:spMkLst>
            <pc:docMk/>
            <pc:sldMk cId="1256581075" sldId="2144328409"/>
            <ac:spMk id="2" creationId="{CD40F902-1FB3-59DF-A6EC-6E2DC6689969}"/>
          </ac:spMkLst>
        </pc:spChg>
        <pc:spChg chg="add del mod">
          <ac:chgData name="Jason Wiese" userId="4bff8d5b-7de6-4655-b397-69b0afc81113" providerId="ADAL" clId="{AF1580D7-0433-4076-8286-7F9D0E33D90B}" dt="2023-09-12T05:04:03.629" v="3234" actId="478"/>
          <ac:spMkLst>
            <pc:docMk/>
            <pc:sldMk cId="1256581075" sldId="2144328409"/>
            <ac:spMk id="4" creationId="{7E4BFEC5-72F0-854E-20DC-4078BE6D941E}"/>
          </ac:spMkLst>
        </pc:spChg>
        <pc:spChg chg="add del mod">
          <ac:chgData name="Jason Wiese" userId="4bff8d5b-7de6-4655-b397-69b0afc81113" providerId="ADAL" clId="{AF1580D7-0433-4076-8286-7F9D0E33D90B}" dt="2023-09-12T05:05:17.697" v="3397" actId="478"/>
          <ac:spMkLst>
            <pc:docMk/>
            <pc:sldMk cId="1256581075" sldId="2144328409"/>
            <ac:spMk id="5" creationId="{DBFC2813-1175-850C-EE8F-3CD9FBA57D24}"/>
          </ac:spMkLst>
        </pc:spChg>
        <pc:spChg chg="mod">
          <ac:chgData name="Jason Wiese" userId="4bff8d5b-7de6-4655-b397-69b0afc81113" providerId="ADAL" clId="{AF1580D7-0433-4076-8286-7F9D0E33D90B}" dt="2023-09-12T05:17:21.076" v="3901" actId="20577"/>
          <ac:spMkLst>
            <pc:docMk/>
            <pc:sldMk cId="1256581075" sldId="2144328409"/>
            <ac:spMk id="7" creationId="{EBA0A2A9-4280-6757-C833-76E5514403DF}"/>
          </ac:spMkLst>
        </pc:spChg>
        <pc:picChg chg="mod">
          <ac:chgData name="Jason Wiese" userId="4bff8d5b-7de6-4655-b397-69b0afc81113" providerId="ADAL" clId="{AF1580D7-0433-4076-8286-7F9D0E33D90B}" dt="2023-09-12T03:58:39.309" v="2354" actId="1037"/>
          <ac:picMkLst>
            <pc:docMk/>
            <pc:sldMk cId="1256581075" sldId="2144328409"/>
            <ac:picMk id="3" creationId="{F8D3DC0F-0DCA-0C92-C905-9F12943EF057}"/>
          </ac:picMkLst>
        </pc:pic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AF1580D7-0433-4076-8286-7F9D0E33D90B}" dt="2023-09-12T05:13:24.017" v="3795"/>
              <pc2:cmMkLst xmlns:pc2="http://schemas.microsoft.com/office/powerpoint/2019/9/main/command">
                <pc:docMk/>
                <pc:sldMk cId="1256581075" sldId="2144328409"/>
                <pc2:cmMk id="{49B04200-36E7-4156-9ABE-F6CC3D06F346}"/>
              </pc2:cmMkLst>
            </pc226:cmChg>
          </p:ext>
        </pc:extLst>
      </pc:sldChg>
      <pc:sldChg chg="del">
        <pc:chgData name="Jason Wiese" userId="4bff8d5b-7de6-4655-b397-69b0afc81113" providerId="ADAL" clId="{AF1580D7-0433-4076-8286-7F9D0E33D90B}" dt="2023-09-12T02:36:43.325" v="1121" actId="47"/>
        <pc:sldMkLst>
          <pc:docMk/>
          <pc:sldMk cId="558864302" sldId="2144328526"/>
        </pc:sldMkLst>
      </pc:sldChg>
      <pc:sldChg chg="del">
        <pc:chgData name="Jason Wiese" userId="4bff8d5b-7de6-4655-b397-69b0afc81113" providerId="ADAL" clId="{AF1580D7-0433-4076-8286-7F9D0E33D90B}" dt="2023-09-12T02:39:46.951" v="1134" actId="47"/>
        <pc:sldMkLst>
          <pc:docMk/>
          <pc:sldMk cId="1710108610" sldId="2146845996"/>
        </pc:sldMkLst>
      </pc:sldChg>
      <pc:sldChg chg="del">
        <pc:chgData name="Jason Wiese" userId="4bff8d5b-7de6-4655-b397-69b0afc81113" providerId="ADAL" clId="{AF1580D7-0433-4076-8286-7F9D0E33D90B}" dt="2023-09-12T02:39:54.723" v="1135" actId="47"/>
        <pc:sldMkLst>
          <pc:docMk/>
          <pc:sldMk cId="1601915091" sldId="2146845997"/>
        </pc:sldMkLst>
      </pc:sldChg>
      <pc:sldChg chg="addSp modSp del mod">
        <pc:chgData name="Jason Wiese" userId="4bff8d5b-7de6-4655-b397-69b0afc81113" providerId="ADAL" clId="{AF1580D7-0433-4076-8286-7F9D0E33D90B}" dt="2023-09-12T02:36:54.485" v="1122" actId="47"/>
        <pc:sldMkLst>
          <pc:docMk/>
          <pc:sldMk cId="3636010181" sldId="2146845999"/>
        </pc:sldMkLst>
        <pc:spChg chg="add mod">
          <ac:chgData name="Jason Wiese" userId="4bff8d5b-7de6-4655-b397-69b0afc81113" providerId="ADAL" clId="{AF1580D7-0433-4076-8286-7F9D0E33D90B}" dt="2023-09-08T00:05:59.536" v="1033" actId="20577"/>
          <ac:spMkLst>
            <pc:docMk/>
            <pc:sldMk cId="3636010181" sldId="2146845999"/>
            <ac:spMk id="3" creationId="{A1343836-52B6-57ED-7344-C14BA3F3E0EF}"/>
          </ac:spMkLst>
        </pc:spChg>
      </pc:sldChg>
      <pc:sldChg chg="del">
        <pc:chgData name="Jason Wiese" userId="4bff8d5b-7de6-4655-b397-69b0afc81113" providerId="ADAL" clId="{AF1580D7-0433-4076-8286-7F9D0E33D90B}" dt="2023-09-12T02:37:11.105" v="1123" actId="2696"/>
        <pc:sldMkLst>
          <pc:docMk/>
          <pc:sldMk cId="814499891" sldId="2146846000"/>
        </pc:sldMkLst>
      </pc:sldChg>
      <pc:sldChg chg="addSp delSp modSp mod ord">
        <pc:chgData name="Jason Wiese" userId="4bff8d5b-7de6-4655-b397-69b0afc81113" providerId="ADAL" clId="{AF1580D7-0433-4076-8286-7F9D0E33D90B}" dt="2023-09-12T04:03:19.586" v="2381" actId="207"/>
        <pc:sldMkLst>
          <pc:docMk/>
          <pc:sldMk cId="1147463927" sldId="2146846000"/>
        </pc:sldMkLst>
        <pc:spChg chg="mod">
          <ac:chgData name="Jason Wiese" userId="4bff8d5b-7de6-4655-b397-69b0afc81113" providerId="ADAL" clId="{AF1580D7-0433-4076-8286-7F9D0E33D90B}" dt="2023-09-12T04:03:14.873" v="2379" actId="108"/>
          <ac:spMkLst>
            <pc:docMk/>
            <pc:sldMk cId="1147463927" sldId="2146846000"/>
            <ac:spMk id="4" creationId="{1BF894CE-5EB9-4BB3-F6C7-477E37F6A6AA}"/>
          </ac:spMkLst>
        </pc:spChg>
        <pc:spChg chg="add mod">
          <ac:chgData name="Jason Wiese" userId="4bff8d5b-7de6-4655-b397-69b0afc81113" providerId="ADAL" clId="{AF1580D7-0433-4076-8286-7F9D0E33D90B}" dt="2023-09-12T04:03:19.586" v="2381" actId="207"/>
          <ac:spMkLst>
            <pc:docMk/>
            <pc:sldMk cId="1147463927" sldId="2146846000"/>
            <ac:spMk id="6" creationId="{EAF3F44F-8A3E-FDDB-B958-0CE33AAECA2B}"/>
          </ac:spMkLst>
        </pc:spChg>
        <pc:spChg chg="del">
          <ac:chgData name="Jason Wiese" userId="4bff8d5b-7de6-4655-b397-69b0afc81113" providerId="ADAL" clId="{AF1580D7-0433-4076-8286-7F9D0E33D90B}" dt="2023-09-12T03:07:08.903" v="1164" actId="478"/>
          <ac:spMkLst>
            <pc:docMk/>
            <pc:sldMk cId="1147463927" sldId="2146846000"/>
            <ac:spMk id="14" creationId="{A5CC03BF-ED60-04EC-2BE8-2D9D1A276A7C}"/>
          </ac:spMkLst>
        </pc:spChg>
        <pc:spChg chg="del">
          <ac:chgData name="Jason Wiese" userId="4bff8d5b-7de6-4655-b397-69b0afc81113" providerId="ADAL" clId="{AF1580D7-0433-4076-8286-7F9D0E33D90B}" dt="2023-09-12T03:07:21.981" v="1166" actId="478"/>
          <ac:spMkLst>
            <pc:docMk/>
            <pc:sldMk cId="1147463927" sldId="2146846000"/>
            <ac:spMk id="34" creationId="{397F8115-3C43-5A2B-C88E-1953D955DE71}"/>
          </ac:spMkLst>
        </pc:spChg>
        <pc:cxnChg chg="del">
          <ac:chgData name="Jason Wiese" userId="4bff8d5b-7de6-4655-b397-69b0afc81113" providerId="ADAL" clId="{AF1580D7-0433-4076-8286-7F9D0E33D90B}" dt="2023-09-12T03:07:24.498" v="1167" actId="478"/>
          <ac:cxnSpMkLst>
            <pc:docMk/>
            <pc:sldMk cId="1147463927" sldId="2146846000"/>
            <ac:cxnSpMk id="22" creationId="{7DD48CC8-EE90-6FDD-8B5F-BA6D08939AE1}"/>
          </ac:cxnSpMkLst>
        </pc:cxnChg>
      </pc:sldChg>
      <pc:sldChg chg="del">
        <pc:chgData name="Jason Wiese" userId="4bff8d5b-7de6-4655-b397-69b0afc81113" providerId="ADAL" clId="{AF1580D7-0433-4076-8286-7F9D0E33D90B}" dt="2023-09-12T02:37:26.064" v="1124" actId="47"/>
        <pc:sldMkLst>
          <pc:docMk/>
          <pc:sldMk cId="1369130941" sldId="2146846001"/>
        </pc:sldMkLst>
      </pc:sldChg>
      <pc:sldChg chg="modSp mod">
        <pc:chgData name="Jason Wiese" userId="4bff8d5b-7de6-4655-b397-69b0afc81113" providerId="ADAL" clId="{AF1580D7-0433-4076-8286-7F9D0E33D90B}" dt="2023-09-12T04:04:20.276" v="2387" actId="208"/>
        <pc:sldMkLst>
          <pc:docMk/>
          <pc:sldMk cId="4187434402" sldId="2146846002"/>
        </pc:sldMkLst>
        <pc:spChg chg="mod">
          <ac:chgData name="Jason Wiese" userId="4bff8d5b-7de6-4655-b397-69b0afc81113" providerId="ADAL" clId="{AF1580D7-0433-4076-8286-7F9D0E33D90B}" dt="2023-09-12T04:04:01.422" v="2385" actId="207"/>
          <ac:spMkLst>
            <pc:docMk/>
            <pc:sldMk cId="4187434402" sldId="2146846002"/>
            <ac:spMk id="7" creationId="{3DE67689-D94F-451D-506C-5870A8B9F46F}"/>
          </ac:spMkLst>
        </pc:spChg>
        <pc:spChg chg="mod">
          <ac:chgData name="Jason Wiese" userId="4bff8d5b-7de6-4655-b397-69b0afc81113" providerId="ADAL" clId="{AF1580D7-0433-4076-8286-7F9D0E33D90B}" dt="2023-09-12T04:03:49.833" v="2382" actId="207"/>
          <ac:spMkLst>
            <pc:docMk/>
            <pc:sldMk cId="4187434402" sldId="2146846002"/>
            <ac:spMk id="19" creationId="{2D29385C-A502-734C-F451-915A2DFAFBF7}"/>
          </ac:spMkLst>
        </pc:spChg>
        <pc:spChg chg="mod">
          <ac:chgData name="Jason Wiese" userId="4bff8d5b-7de6-4655-b397-69b0afc81113" providerId="ADAL" clId="{AF1580D7-0433-4076-8286-7F9D0E33D90B}" dt="2023-09-12T04:04:20.276" v="2387" actId="208"/>
          <ac:spMkLst>
            <pc:docMk/>
            <pc:sldMk cId="4187434402" sldId="2146846002"/>
            <ac:spMk id="46" creationId="{5D7DEBDD-9AF8-BF8A-C7EB-70DDA8B5D1E8}"/>
          </ac:spMkLst>
        </pc:spChg>
        <pc:spChg chg="mod">
          <ac:chgData name="Jason Wiese" userId="4bff8d5b-7de6-4655-b397-69b0afc81113" providerId="ADAL" clId="{AF1580D7-0433-4076-8286-7F9D0E33D90B}" dt="2023-09-12T03:48:57.862" v="1808" actId="115"/>
          <ac:spMkLst>
            <pc:docMk/>
            <pc:sldMk cId="4187434402" sldId="2146846002"/>
            <ac:spMk id="52" creationId="{19E83CC3-3CFF-6890-D3A1-B56937623146}"/>
          </ac:spMkLst>
        </pc:spChg>
        <pc:spChg chg="mod">
          <ac:chgData name="Jason Wiese" userId="4bff8d5b-7de6-4655-b397-69b0afc81113" providerId="ADAL" clId="{AF1580D7-0433-4076-8286-7F9D0E33D90B}" dt="2023-09-12T04:04:20.276" v="2387" actId="208"/>
          <ac:spMkLst>
            <pc:docMk/>
            <pc:sldMk cId="4187434402" sldId="2146846002"/>
            <ac:spMk id="60" creationId="{C9BA4F02-B266-77EE-95A1-0C9062E6A1A4}"/>
          </ac:spMkLst>
        </pc:spChg>
        <pc:spChg chg="mod">
          <ac:chgData name="Jason Wiese" userId="4bff8d5b-7de6-4655-b397-69b0afc81113" providerId="ADAL" clId="{AF1580D7-0433-4076-8286-7F9D0E33D90B}" dt="2023-09-12T03:49:12.752" v="1814" actId="115"/>
          <ac:spMkLst>
            <pc:docMk/>
            <pc:sldMk cId="4187434402" sldId="2146846002"/>
            <ac:spMk id="61" creationId="{37883010-DA15-A17F-706E-46CDECDB2DB7}"/>
          </ac:spMkLst>
        </pc:spChg>
      </pc:sldChg>
      <pc:sldChg chg="del">
        <pc:chgData name="Jason Wiese" userId="4bff8d5b-7de6-4655-b397-69b0afc81113" providerId="ADAL" clId="{AF1580D7-0433-4076-8286-7F9D0E33D90B}" dt="2023-09-12T02:37:56.341" v="1125" actId="47"/>
        <pc:sldMkLst>
          <pc:docMk/>
          <pc:sldMk cId="1925704810" sldId="2146846004"/>
        </pc:sldMkLst>
      </pc:sldChg>
      <pc:sldChg chg="del">
        <pc:chgData name="Jason Wiese" userId="4bff8d5b-7de6-4655-b397-69b0afc81113" providerId="ADAL" clId="{AF1580D7-0433-4076-8286-7F9D0E33D90B}" dt="2023-09-12T02:38:15.817" v="1126" actId="47"/>
        <pc:sldMkLst>
          <pc:docMk/>
          <pc:sldMk cId="242145768" sldId="2146846005"/>
        </pc:sldMkLst>
      </pc:sldChg>
      <pc:sldChg chg="del">
        <pc:chgData name="Jason Wiese" userId="4bff8d5b-7de6-4655-b397-69b0afc81113" providerId="ADAL" clId="{AF1580D7-0433-4076-8286-7F9D0E33D90B}" dt="2023-09-12T02:58:37.178" v="1146" actId="47"/>
        <pc:sldMkLst>
          <pc:docMk/>
          <pc:sldMk cId="232408395" sldId="2146846009"/>
        </pc:sldMkLst>
      </pc:sldChg>
      <pc:sldChg chg="del">
        <pc:chgData name="Jason Wiese" userId="4bff8d5b-7de6-4655-b397-69b0afc81113" providerId="ADAL" clId="{AF1580D7-0433-4076-8286-7F9D0E33D90B}" dt="2023-09-12T02:40:59.103" v="1138" actId="47"/>
        <pc:sldMkLst>
          <pc:docMk/>
          <pc:sldMk cId="657297358" sldId="2146846010"/>
        </pc:sldMkLst>
      </pc:sldChg>
      <pc:sldChg chg="del">
        <pc:chgData name="Jason Wiese" userId="4bff8d5b-7de6-4655-b397-69b0afc81113" providerId="ADAL" clId="{AF1580D7-0433-4076-8286-7F9D0E33D90B}" dt="2023-09-12T02:41:07.094" v="1139" actId="47"/>
        <pc:sldMkLst>
          <pc:docMk/>
          <pc:sldMk cId="3176690170" sldId="2146846016"/>
        </pc:sldMkLst>
      </pc:sldChg>
      <pc:sldChg chg="del">
        <pc:chgData name="Jason Wiese" userId="4bff8d5b-7de6-4655-b397-69b0afc81113" providerId="ADAL" clId="{AF1580D7-0433-4076-8286-7F9D0E33D90B}" dt="2023-09-12T02:39:14.186" v="1132" actId="47"/>
        <pc:sldMkLst>
          <pc:docMk/>
          <pc:sldMk cId="2741999957" sldId="2146846017"/>
        </pc:sldMkLst>
      </pc:sldChg>
      <pc:sldChg chg="del">
        <pc:chgData name="Jason Wiese" userId="4bff8d5b-7de6-4655-b397-69b0afc81113" providerId="ADAL" clId="{AF1580D7-0433-4076-8286-7F9D0E33D90B}" dt="2023-09-12T02:39:31.431" v="1133" actId="47"/>
        <pc:sldMkLst>
          <pc:docMk/>
          <pc:sldMk cId="431203252" sldId="2146846018"/>
        </pc:sldMkLst>
      </pc:sldChg>
      <pc:sldChg chg="del">
        <pc:chgData name="Jason Wiese" userId="4bff8d5b-7de6-4655-b397-69b0afc81113" providerId="ADAL" clId="{AF1580D7-0433-4076-8286-7F9D0E33D90B}" dt="2023-09-12T03:59:46.356" v="2364" actId="47"/>
        <pc:sldMkLst>
          <pc:docMk/>
          <pc:sldMk cId="714752505" sldId="2146846026"/>
        </pc:sldMkLst>
      </pc:sldChg>
      <pc:sldChg chg="del">
        <pc:chgData name="Jason Wiese" userId="4bff8d5b-7de6-4655-b397-69b0afc81113" providerId="ADAL" clId="{AF1580D7-0433-4076-8286-7F9D0E33D90B}" dt="2023-09-12T02:58:31.976" v="1145" actId="47"/>
        <pc:sldMkLst>
          <pc:docMk/>
          <pc:sldMk cId="2787930974" sldId="2146846030"/>
        </pc:sldMkLst>
      </pc:sldChg>
      <pc:sldChg chg="add del">
        <pc:chgData name="Jason Wiese" userId="4bff8d5b-7de6-4655-b397-69b0afc81113" providerId="ADAL" clId="{AF1580D7-0433-4076-8286-7F9D0E33D90B}" dt="2023-09-12T02:38:39.604" v="1129" actId="47"/>
        <pc:sldMkLst>
          <pc:docMk/>
          <pc:sldMk cId="2795725889" sldId="2146846034"/>
        </pc:sldMkLst>
      </pc:sldChg>
      <pc:sldChg chg="del">
        <pc:chgData name="Jason Wiese" userId="4bff8d5b-7de6-4655-b397-69b0afc81113" providerId="ADAL" clId="{AF1580D7-0433-4076-8286-7F9D0E33D90B}" dt="2023-09-12T02:38:40.751" v="1130" actId="47"/>
        <pc:sldMkLst>
          <pc:docMk/>
          <pc:sldMk cId="2922360127" sldId="2146846035"/>
        </pc:sldMkLst>
      </pc:sldChg>
      <pc:sldChg chg="del">
        <pc:chgData name="Jason Wiese" userId="4bff8d5b-7de6-4655-b397-69b0afc81113" providerId="ADAL" clId="{AF1580D7-0433-4076-8286-7F9D0E33D90B}" dt="2023-09-12T03:59:47.420" v="2365" actId="47"/>
        <pc:sldMkLst>
          <pc:docMk/>
          <pc:sldMk cId="1984301768" sldId="2146846038"/>
        </pc:sldMkLst>
      </pc:sldChg>
      <pc:sldChg chg="modSp mod addCm delCm">
        <pc:chgData name="Jason Wiese" userId="4bff8d5b-7de6-4655-b397-69b0afc81113" providerId="ADAL" clId="{AF1580D7-0433-4076-8286-7F9D0E33D90B}" dt="2023-09-12T05:18:00.676" v="3927" actId="20577"/>
        <pc:sldMkLst>
          <pc:docMk/>
          <pc:sldMk cId="584106673" sldId="2146846039"/>
        </pc:sldMkLst>
        <pc:spChg chg="mod">
          <ac:chgData name="Jason Wiese" userId="4bff8d5b-7de6-4655-b397-69b0afc81113" providerId="ADAL" clId="{AF1580D7-0433-4076-8286-7F9D0E33D90B}" dt="2023-09-12T05:18:00.676" v="3927" actId="20577"/>
          <ac:spMkLst>
            <pc:docMk/>
            <pc:sldMk cId="584106673" sldId="2146846039"/>
            <ac:spMk id="7" creationId="{D1ED556F-26AC-9BB6-A59E-66BBC930C1BE}"/>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AF1580D7-0433-4076-8286-7F9D0E33D90B}" dt="2023-09-12T03:29:27.162" v="1275"/>
              <pc2:cmMkLst xmlns:pc2="http://schemas.microsoft.com/office/powerpoint/2019/9/main/command">
                <pc:docMk/>
                <pc:sldMk cId="584106673" sldId="2146846039"/>
                <pc2:cmMk id="{4B6286CA-600A-4F32-B8D9-3D36092CD518}"/>
              </pc2:cmMkLst>
            </pc226:cmChg>
          </p:ext>
        </pc:extLst>
      </pc:sldChg>
      <pc:sldChg chg="del">
        <pc:chgData name="Jason Wiese" userId="4bff8d5b-7de6-4655-b397-69b0afc81113" providerId="ADAL" clId="{AF1580D7-0433-4076-8286-7F9D0E33D90B}" dt="2023-09-12T02:38:52.331" v="1131" actId="47"/>
        <pc:sldMkLst>
          <pc:docMk/>
          <pc:sldMk cId="2983587099" sldId="2146846047"/>
        </pc:sldMkLst>
      </pc:sldChg>
      <pc:sldChg chg="del">
        <pc:chgData name="Jason Wiese" userId="4bff8d5b-7de6-4655-b397-69b0afc81113" providerId="ADAL" clId="{AF1580D7-0433-4076-8286-7F9D0E33D90B}" dt="2023-09-12T03:08:32.548" v="1171" actId="2696"/>
        <pc:sldMkLst>
          <pc:docMk/>
          <pc:sldMk cId="2473748170" sldId="2146846048"/>
        </pc:sldMkLst>
      </pc:sldChg>
      <pc:sldChg chg="addSp delSp modSp mod">
        <pc:chgData name="Jason Wiese" userId="4bff8d5b-7de6-4655-b397-69b0afc81113" providerId="ADAL" clId="{AF1580D7-0433-4076-8286-7F9D0E33D90B}" dt="2023-09-12T04:12:14.615" v="2424" actId="207"/>
        <pc:sldMkLst>
          <pc:docMk/>
          <pc:sldMk cId="4219962166" sldId="2146846048"/>
        </pc:sldMkLst>
        <pc:spChg chg="add mod">
          <ac:chgData name="Jason Wiese" userId="4bff8d5b-7de6-4655-b397-69b0afc81113" providerId="ADAL" clId="{AF1580D7-0433-4076-8286-7F9D0E33D90B}" dt="2023-09-12T04:04:35.795" v="2390" actId="207"/>
          <ac:spMkLst>
            <pc:docMk/>
            <pc:sldMk cId="4219962166" sldId="2146846048"/>
            <ac:spMk id="4" creationId="{BA74A8E7-44E0-0359-6C77-4F4CE93F4E98}"/>
          </ac:spMkLst>
        </pc:spChg>
        <pc:spChg chg="del">
          <ac:chgData name="Jason Wiese" userId="4bff8d5b-7de6-4655-b397-69b0afc81113" providerId="ADAL" clId="{AF1580D7-0433-4076-8286-7F9D0E33D90B}" dt="2023-09-12T03:08:42.471" v="1172" actId="478"/>
          <ac:spMkLst>
            <pc:docMk/>
            <pc:sldMk cId="4219962166" sldId="2146846048"/>
            <ac:spMk id="6" creationId="{B116FE3C-7432-0EDA-1CCB-ABFF090845EC}"/>
          </ac:spMkLst>
        </pc:spChg>
        <pc:spChg chg="add del mod">
          <ac:chgData name="Jason Wiese" userId="4bff8d5b-7de6-4655-b397-69b0afc81113" providerId="ADAL" clId="{AF1580D7-0433-4076-8286-7F9D0E33D90B}" dt="2023-09-12T03:10:45.323" v="1209" actId="478"/>
          <ac:spMkLst>
            <pc:docMk/>
            <pc:sldMk cId="4219962166" sldId="2146846048"/>
            <ac:spMk id="8" creationId="{57E42F73-5893-B21C-D737-0DA0A13450BA}"/>
          </ac:spMkLst>
        </pc:spChg>
        <pc:spChg chg="del">
          <ac:chgData name="Jason Wiese" userId="4bff8d5b-7de6-4655-b397-69b0afc81113" providerId="ADAL" clId="{AF1580D7-0433-4076-8286-7F9D0E33D90B}" dt="2023-09-12T03:09:04.102" v="1174" actId="478"/>
          <ac:spMkLst>
            <pc:docMk/>
            <pc:sldMk cId="4219962166" sldId="2146846048"/>
            <ac:spMk id="10" creationId="{0169013D-E363-BA74-34C9-B90C8BD62BF6}"/>
          </ac:spMkLst>
        </pc:spChg>
        <pc:spChg chg="mod">
          <ac:chgData name="Jason Wiese" userId="4bff8d5b-7de6-4655-b397-69b0afc81113" providerId="ADAL" clId="{AF1580D7-0433-4076-8286-7F9D0E33D90B}" dt="2023-09-12T04:12:14.615" v="2424" actId="207"/>
          <ac:spMkLst>
            <pc:docMk/>
            <pc:sldMk cId="4219962166" sldId="2146846048"/>
            <ac:spMk id="11" creationId="{CFE79061-9793-94F7-11F0-D151D717B0B5}"/>
          </ac:spMkLst>
        </pc:spChg>
        <pc:spChg chg="mod">
          <ac:chgData name="Jason Wiese" userId="4bff8d5b-7de6-4655-b397-69b0afc81113" providerId="ADAL" clId="{AF1580D7-0433-4076-8286-7F9D0E33D90B}" dt="2023-09-12T04:04:32.591" v="2389" actId="208"/>
          <ac:spMkLst>
            <pc:docMk/>
            <pc:sldMk cId="4219962166" sldId="2146846048"/>
            <ac:spMk id="112" creationId="{D44E39CE-0331-FDEE-5781-A479305C1861}"/>
          </ac:spMkLst>
        </pc:spChg>
        <pc:spChg chg="mod">
          <ac:chgData name="Jason Wiese" userId="4bff8d5b-7de6-4655-b397-69b0afc81113" providerId="ADAL" clId="{AF1580D7-0433-4076-8286-7F9D0E33D90B}" dt="2023-09-12T04:04:32.591" v="2389" actId="208"/>
          <ac:spMkLst>
            <pc:docMk/>
            <pc:sldMk cId="4219962166" sldId="2146846048"/>
            <ac:spMk id="113" creationId="{DA974CE3-396F-AD86-FFAC-293625BC5218}"/>
          </ac:spMkLst>
        </pc:spChg>
        <pc:spChg chg="mod">
          <ac:chgData name="Jason Wiese" userId="4bff8d5b-7de6-4655-b397-69b0afc81113" providerId="ADAL" clId="{AF1580D7-0433-4076-8286-7F9D0E33D90B}" dt="2023-09-12T04:04:32.591" v="2389" actId="208"/>
          <ac:spMkLst>
            <pc:docMk/>
            <pc:sldMk cId="4219962166" sldId="2146846048"/>
            <ac:spMk id="114" creationId="{B5B19BBD-1DE2-38CD-9253-C2974B8B50F0}"/>
          </ac:spMkLst>
        </pc:spChg>
        <pc:spChg chg="mod">
          <ac:chgData name="Jason Wiese" userId="4bff8d5b-7de6-4655-b397-69b0afc81113" providerId="ADAL" clId="{AF1580D7-0433-4076-8286-7F9D0E33D90B}" dt="2023-09-12T04:04:32.591" v="2389" actId="208"/>
          <ac:spMkLst>
            <pc:docMk/>
            <pc:sldMk cId="4219962166" sldId="2146846048"/>
            <ac:spMk id="116" creationId="{3C58D78C-602A-3168-7A20-F80D86BAB90C}"/>
          </ac:spMkLst>
        </pc:spChg>
        <pc:spChg chg="mod">
          <ac:chgData name="Jason Wiese" userId="4bff8d5b-7de6-4655-b397-69b0afc81113" providerId="ADAL" clId="{AF1580D7-0433-4076-8286-7F9D0E33D90B}" dt="2023-09-12T04:04:32.591" v="2389" actId="208"/>
          <ac:spMkLst>
            <pc:docMk/>
            <pc:sldMk cId="4219962166" sldId="2146846048"/>
            <ac:spMk id="117" creationId="{14489FA1-9703-1544-D7E2-C2649F619CDD}"/>
          </ac:spMkLst>
        </pc:spChg>
        <pc:spChg chg="mod">
          <ac:chgData name="Jason Wiese" userId="4bff8d5b-7de6-4655-b397-69b0afc81113" providerId="ADAL" clId="{AF1580D7-0433-4076-8286-7F9D0E33D90B}" dt="2023-09-12T04:04:32.591" v="2389" actId="208"/>
          <ac:spMkLst>
            <pc:docMk/>
            <pc:sldMk cId="4219962166" sldId="2146846048"/>
            <ac:spMk id="118" creationId="{6A9A6C9B-649C-F196-24E2-6E86C948942D}"/>
          </ac:spMkLst>
        </pc:spChg>
        <pc:cxnChg chg="del">
          <ac:chgData name="Jason Wiese" userId="4bff8d5b-7de6-4655-b397-69b0afc81113" providerId="ADAL" clId="{AF1580D7-0433-4076-8286-7F9D0E33D90B}" dt="2023-09-12T03:09:04.102" v="1174" actId="478"/>
          <ac:cxnSpMkLst>
            <pc:docMk/>
            <pc:sldMk cId="4219962166" sldId="2146846048"/>
            <ac:cxnSpMk id="7" creationId="{D1F979F4-F89A-2A52-83F1-41FFB6496CC0}"/>
          </ac:cxnSpMkLst>
        </pc:cxnChg>
      </pc:sldChg>
      <pc:sldChg chg="del">
        <pc:chgData name="Jason Wiese" userId="4bff8d5b-7de6-4655-b397-69b0afc81113" providerId="ADAL" clId="{AF1580D7-0433-4076-8286-7F9D0E33D90B}" dt="2023-09-12T02:40:19.540" v="1136" actId="47"/>
        <pc:sldMkLst>
          <pc:docMk/>
          <pc:sldMk cId="3154515525" sldId="2146846054"/>
        </pc:sldMkLst>
      </pc:sldChg>
      <pc:sldChg chg="del">
        <pc:chgData name="Jason Wiese" userId="4bff8d5b-7de6-4655-b397-69b0afc81113" providerId="ADAL" clId="{AF1580D7-0433-4076-8286-7F9D0E33D90B}" dt="2023-09-12T03:59:45.733" v="2363" actId="47"/>
        <pc:sldMkLst>
          <pc:docMk/>
          <pc:sldMk cId="1124402631" sldId="2146846058"/>
        </pc:sldMkLst>
      </pc:sldChg>
      <pc:sldChg chg="del">
        <pc:chgData name="Jason Wiese" userId="4bff8d5b-7de6-4655-b397-69b0afc81113" providerId="ADAL" clId="{AF1580D7-0433-4076-8286-7F9D0E33D90B}" dt="2023-09-12T03:04:46.181" v="1163" actId="2696"/>
        <pc:sldMkLst>
          <pc:docMk/>
          <pc:sldMk cId="1996241891" sldId="2146846065"/>
        </pc:sldMkLst>
      </pc:sldChg>
      <pc:sldChg chg="addSp delSp modSp mod ord">
        <pc:chgData name="Jason Wiese" userId="4bff8d5b-7de6-4655-b397-69b0afc81113" providerId="ADAL" clId="{AF1580D7-0433-4076-8286-7F9D0E33D90B}" dt="2023-09-12T05:18:40.718" v="3947" actId="20577"/>
        <pc:sldMkLst>
          <pc:docMk/>
          <pc:sldMk cId="2865730732" sldId="2146846065"/>
        </pc:sldMkLst>
        <pc:spChg chg="mod">
          <ac:chgData name="Jason Wiese" userId="4bff8d5b-7de6-4655-b397-69b0afc81113" providerId="ADAL" clId="{AF1580D7-0433-4076-8286-7F9D0E33D90B}" dt="2023-09-12T03:39:15.529" v="1488" actId="6549"/>
          <ac:spMkLst>
            <pc:docMk/>
            <pc:sldMk cId="2865730732" sldId="2146846065"/>
            <ac:spMk id="4" creationId="{1BF894CE-5EB9-4BB3-F6C7-477E37F6A6AA}"/>
          </ac:spMkLst>
        </pc:spChg>
        <pc:spChg chg="add mod">
          <ac:chgData name="Jason Wiese" userId="4bff8d5b-7de6-4655-b397-69b0afc81113" providerId="ADAL" clId="{AF1580D7-0433-4076-8286-7F9D0E33D90B}" dt="2023-09-12T05:18:40.718" v="3947" actId="20577"/>
          <ac:spMkLst>
            <pc:docMk/>
            <pc:sldMk cId="2865730732" sldId="2146846065"/>
            <ac:spMk id="6" creationId="{F3B599C7-D8FB-8CFD-167F-70761C5E0BF9}"/>
          </ac:spMkLst>
        </pc:spChg>
        <pc:spChg chg="del">
          <ac:chgData name="Jason Wiese" userId="4bff8d5b-7de6-4655-b397-69b0afc81113" providerId="ADAL" clId="{AF1580D7-0433-4076-8286-7F9D0E33D90B}" dt="2023-09-12T03:37:37.883" v="1433" actId="478"/>
          <ac:spMkLst>
            <pc:docMk/>
            <pc:sldMk cId="2865730732" sldId="2146846065"/>
            <ac:spMk id="10" creationId="{64267FDB-23F3-36F3-11C4-59F756A304A6}"/>
          </ac:spMkLst>
        </pc:spChg>
        <pc:spChg chg="del">
          <ac:chgData name="Jason Wiese" userId="4bff8d5b-7de6-4655-b397-69b0afc81113" providerId="ADAL" clId="{AF1580D7-0433-4076-8286-7F9D0E33D90B}" dt="2023-09-12T03:37:32.672" v="1431" actId="478"/>
          <ac:spMkLst>
            <pc:docMk/>
            <pc:sldMk cId="2865730732" sldId="2146846065"/>
            <ac:spMk id="34" creationId="{397F8115-3C43-5A2B-C88E-1953D955DE71}"/>
          </ac:spMkLst>
        </pc:spChg>
        <pc:cxnChg chg="del">
          <ac:chgData name="Jason Wiese" userId="4bff8d5b-7de6-4655-b397-69b0afc81113" providerId="ADAL" clId="{AF1580D7-0433-4076-8286-7F9D0E33D90B}" dt="2023-09-12T03:37:32.672" v="1431" actId="478"/>
          <ac:cxnSpMkLst>
            <pc:docMk/>
            <pc:sldMk cId="2865730732" sldId="2146846065"/>
            <ac:cxnSpMk id="22" creationId="{7DD48CC8-EE90-6FDD-8B5F-BA6D08939AE1}"/>
          </ac:cxnSpMkLst>
        </pc:cxnChg>
      </pc:sldChg>
      <pc:sldChg chg="del">
        <pc:chgData name="Jason Wiese" userId="4bff8d5b-7de6-4655-b397-69b0afc81113" providerId="ADAL" clId="{AF1580D7-0433-4076-8286-7F9D0E33D90B}" dt="2023-09-12T02:40:50.619" v="1137" actId="47"/>
        <pc:sldMkLst>
          <pc:docMk/>
          <pc:sldMk cId="2990685157" sldId="2146846066"/>
        </pc:sldMkLst>
      </pc:sldChg>
      <pc:sldChg chg="modSp mod">
        <pc:chgData name="Jason Wiese" userId="4bff8d5b-7de6-4655-b397-69b0afc81113" providerId="ADAL" clId="{AF1580D7-0433-4076-8286-7F9D0E33D90B}" dt="2023-09-12T04:06:23.697" v="2401" actId="207"/>
        <pc:sldMkLst>
          <pc:docMk/>
          <pc:sldMk cId="3818514255" sldId="2146846086"/>
        </pc:sldMkLst>
        <pc:spChg chg="mod">
          <ac:chgData name="Jason Wiese" userId="4bff8d5b-7de6-4655-b397-69b0afc81113" providerId="ADAL" clId="{AF1580D7-0433-4076-8286-7F9D0E33D90B}" dt="2023-09-12T04:06:23.697" v="2401" actId="207"/>
          <ac:spMkLst>
            <pc:docMk/>
            <pc:sldMk cId="3818514255" sldId="2146846086"/>
            <ac:spMk id="30" creationId="{A5A1721F-41C5-6934-20BA-73F5BBD2FE81}"/>
          </ac:spMkLst>
        </pc:spChg>
      </pc:sldChg>
      <pc:sldChg chg="modSp mod">
        <pc:chgData name="Jason Wiese" userId="4bff8d5b-7de6-4655-b397-69b0afc81113" providerId="ADAL" clId="{AF1580D7-0433-4076-8286-7F9D0E33D90B}" dt="2023-09-12T05:02:00.683" v="3080" actId="20577"/>
        <pc:sldMkLst>
          <pc:docMk/>
          <pc:sldMk cId="509914409" sldId="2146846094"/>
        </pc:sldMkLst>
        <pc:spChg chg="mod">
          <ac:chgData name="Jason Wiese" userId="4bff8d5b-7de6-4655-b397-69b0afc81113" providerId="ADAL" clId="{AF1580D7-0433-4076-8286-7F9D0E33D90B}" dt="2023-09-12T05:02:00.683" v="3080" actId="20577"/>
          <ac:spMkLst>
            <pc:docMk/>
            <pc:sldMk cId="509914409" sldId="2146846094"/>
            <ac:spMk id="5" creationId="{82F74DFA-3025-DC75-9274-437BE29F960A}"/>
          </ac:spMkLst>
        </pc:spChg>
      </pc:sldChg>
      <pc:sldChg chg="modSp mod">
        <pc:chgData name="Jason Wiese" userId="4bff8d5b-7de6-4655-b397-69b0afc81113" providerId="ADAL" clId="{AF1580D7-0433-4076-8286-7F9D0E33D90B}" dt="2023-09-07T23:48:31.226" v="129" actId="20577"/>
        <pc:sldMkLst>
          <pc:docMk/>
          <pc:sldMk cId="3137108269" sldId="2146846104"/>
        </pc:sldMkLst>
        <pc:spChg chg="mod">
          <ac:chgData name="Jason Wiese" userId="4bff8d5b-7de6-4655-b397-69b0afc81113" providerId="ADAL" clId="{AF1580D7-0433-4076-8286-7F9D0E33D90B}" dt="2023-09-07T23:48:31.226" v="129" actId="20577"/>
          <ac:spMkLst>
            <pc:docMk/>
            <pc:sldMk cId="3137108269" sldId="2146846104"/>
            <ac:spMk id="4" creationId="{1BF894CE-5EB9-4BB3-F6C7-477E37F6A6AA}"/>
          </ac:spMkLst>
        </pc:spChg>
      </pc:sldChg>
      <pc:sldChg chg="del">
        <pc:chgData name="Jason Wiese" userId="4bff8d5b-7de6-4655-b397-69b0afc81113" providerId="ADAL" clId="{AF1580D7-0433-4076-8286-7F9D0E33D90B}" dt="2023-09-12T03:02:30.414" v="1162" actId="47"/>
        <pc:sldMkLst>
          <pc:docMk/>
          <pc:sldMk cId="1288066573" sldId="2146846105"/>
        </pc:sldMkLst>
      </pc:sldChg>
      <pc:sldChg chg="modSp mod">
        <pc:chgData name="Jason Wiese" userId="4bff8d5b-7de6-4655-b397-69b0afc81113" providerId="ADAL" clId="{AF1580D7-0433-4076-8286-7F9D0E33D90B}" dt="2023-09-08T00:03:53.427" v="953" actId="207"/>
        <pc:sldMkLst>
          <pc:docMk/>
          <pc:sldMk cId="3869199586" sldId="2146846106"/>
        </pc:sldMkLst>
        <pc:spChg chg="mod">
          <ac:chgData name="Jason Wiese" userId="4bff8d5b-7de6-4655-b397-69b0afc81113" providerId="ADAL" clId="{AF1580D7-0433-4076-8286-7F9D0E33D90B}" dt="2023-09-08T00:03:53.427" v="953" actId="207"/>
          <ac:spMkLst>
            <pc:docMk/>
            <pc:sldMk cId="3869199586" sldId="2146846106"/>
            <ac:spMk id="4" creationId="{1BF894CE-5EB9-4BB3-F6C7-477E37F6A6AA}"/>
          </ac:spMkLst>
        </pc:spChg>
      </pc:sldChg>
      <pc:sldChg chg="modSp mod">
        <pc:chgData name="Jason Wiese" userId="4bff8d5b-7de6-4655-b397-69b0afc81113" providerId="ADAL" clId="{AF1580D7-0433-4076-8286-7F9D0E33D90B}" dt="2023-09-12T03:41:14.207" v="1533" actId="108"/>
        <pc:sldMkLst>
          <pc:docMk/>
          <pc:sldMk cId="390391589" sldId="2146846107"/>
        </pc:sldMkLst>
        <pc:spChg chg="mod">
          <ac:chgData name="Jason Wiese" userId="4bff8d5b-7de6-4655-b397-69b0afc81113" providerId="ADAL" clId="{AF1580D7-0433-4076-8286-7F9D0E33D90B}" dt="2023-09-12T03:41:14.207" v="1533" actId="108"/>
          <ac:spMkLst>
            <pc:docMk/>
            <pc:sldMk cId="390391589" sldId="2146846107"/>
            <ac:spMk id="7" creationId="{36E86999-5165-1684-1FA8-1DC491AA08BB}"/>
          </ac:spMkLst>
        </pc:spChg>
        <pc:spChg chg="mod">
          <ac:chgData name="Jason Wiese" userId="4bff8d5b-7de6-4655-b397-69b0afc81113" providerId="ADAL" clId="{AF1580D7-0433-4076-8286-7F9D0E33D90B}" dt="2023-09-07T23:57:15.817" v="724" actId="14100"/>
          <ac:spMkLst>
            <pc:docMk/>
            <pc:sldMk cId="390391589" sldId="2146846107"/>
            <ac:spMk id="17" creationId="{A739F9B4-8CCC-6156-C4B7-EE4998181C3C}"/>
          </ac:spMkLst>
        </pc:spChg>
      </pc:sldChg>
      <pc:sldChg chg="addSp delSp modSp mod delAnim modAnim">
        <pc:chgData name="Jason Wiese" userId="4bff8d5b-7de6-4655-b397-69b0afc81113" providerId="ADAL" clId="{AF1580D7-0433-4076-8286-7F9D0E33D90B}" dt="2023-09-12T05:18:48.877" v="3955" actId="20577"/>
        <pc:sldMkLst>
          <pc:docMk/>
          <pc:sldMk cId="3133907088" sldId="2146846108"/>
        </pc:sldMkLst>
        <pc:spChg chg="add mod">
          <ac:chgData name="Jason Wiese" userId="4bff8d5b-7de6-4655-b397-69b0afc81113" providerId="ADAL" clId="{AF1580D7-0433-4076-8286-7F9D0E33D90B}" dt="2023-09-12T03:36:30.423" v="1395"/>
          <ac:spMkLst>
            <pc:docMk/>
            <pc:sldMk cId="3133907088" sldId="2146846108"/>
            <ac:spMk id="4" creationId="{043125BE-3845-C596-154F-F75F39B1B020}"/>
          </ac:spMkLst>
        </pc:spChg>
        <pc:spChg chg="add mod">
          <ac:chgData name="Jason Wiese" userId="4bff8d5b-7de6-4655-b397-69b0afc81113" providerId="ADAL" clId="{AF1580D7-0433-4076-8286-7F9D0E33D90B}" dt="2023-09-07T23:57:55.687" v="741" actId="14100"/>
          <ac:spMkLst>
            <pc:docMk/>
            <pc:sldMk cId="3133907088" sldId="2146846108"/>
            <ac:spMk id="4" creationId="{5976FA96-A042-0C6F-0E2B-6D1E04513E07}"/>
          </ac:spMkLst>
        </pc:spChg>
        <pc:spChg chg="mod">
          <ac:chgData name="Jason Wiese" userId="4bff8d5b-7de6-4655-b397-69b0afc81113" providerId="ADAL" clId="{AF1580D7-0433-4076-8286-7F9D0E33D90B}" dt="2023-09-12T05:18:48.877" v="3955" actId="20577"/>
          <ac:spMkLst>
            <pc:docMk/>
            <pc:sldMk cId="3133907088" sldId="2146846108"/>
            <ac:spMk id="6" creationId="{3EAA282A-5669-2818-64C1-299B5562A799}"/>
          </ac:spMkLst>
        </pc:spChg>
        <pc:spChg chg="add mod">
          <ac:chgData name="Jason Wiese" userId="4bff8d5b-7de6-4655-b397-69b0afc81113" providerId="ADAL" clId="{AF1580D7-0433-4076-8286-7F9D0E33D90B}" dt="2023-09-12T03:36:30.423" v="1395"/>
          <ac:spMkLst>
            <pc:docMk/>
            <pc:sldMk cId="3133907088" sldId="2146846108"/>
            <ac:spMk id="8" creationId="{B7835ED1-0763-95A9-6EBC-5D8ADFA9CBF1}"/>
          </ac:spMkLst>
        </pc:spChg>
        <pc:spChg chg="add mod">
          <ac:chgData name="Jason Wiese" userId="4bff8d5b-7de6-4655-b397-69b0afc81113" providerId="ADAL" clId="{AF1580D7-0433-4076-8286-7F9D0E33D90B}" dt="2023-09-12T03:36:39.806" v="1397" actId="1076"/>
          <ac:spMkLst>
            <pc:docMk/>
            <pc:sldMk cId="3133907088" sldId="2146846108"/>
            <ac:spMk id="9" creationId="{D4FB1A21-58D7-8459-7A15-4659A8D3516D}"/>
          </ac:spMkLst>
        </pc:spChg>
        <pc:spChg chg="add mod">
          <ac:chgData name="Jason Wiese" userId="4bff8d5b-7de6-4655-b397-69b0afc81113" providerId="ADAL" clId="{AF1580D7-0433-4076-8286-7F9D0E33D90B}" dt="2023-09-12T03:36:30.423" v="1395"/>
          <ac:spMkLst>
            <pc:docMk/>
            <pc:sldMk cId="3133907088" sldId="2146846108"/>
            <ac:spMk id="10" creationId="{72FB8816-2166-ED80-143E-A13A659D9452}"/>
          </ac:spMkLst>
        </pc:spChg>
        <pc:spChg chg="add mod">
          <ac:chgData name="Jason Wiese" userId="4bff8d5b-7de6-4655-b397-69b0afc81113" providerId="ADAL" clId="{AF1580D7-0433-4076-8286-7F9D0E33D90B}" dt="2023-09-12T03:36:30.423" v="1395"/>
          <ac:spMkLst>
            <pc:docMk/>
            <pc:sldMk cId="3133907088" sldId="2146846108"/>
            <ac:spMk id="11" creationId="{A9A2604F-BCD0-E570-2220-B5DDAA79090A}"/>
          </ac:spMkLst>
        </pc:spChg>
        <pc:spChg chg="mod">
          <ac:chgData name="Jason Wiese" userId="4bff8d5b-7de6-4655-b397-69b0afc81113" providerId="ADAL" clId="{AF1580D7-0433-4076-8286-7F9D0E33D90B}" dt="2023-09-12T03:47:35.132" v="1806" actId="207"/>
          <ac:spMkLst>
            <pc:docMk/>
            <pc:sldMk cId="3133907088" sldId="2146846108"/>
            <ac:spMk id="12" creationId="{A598DE5D-73CB-1644-CE31-5F3C855C71F9}"/>
          </ac:spMkLst>
        </pc:spChg>
        <pc:spChg chg="add mod">
          <ac:chgData name="Jason Wiese" userId="4bff8d5b-7de6-4655-b397-69b0afc81113" providerId="ADAL" clId="{AF1580D7-0433-4076-8286-7F9D0E33D90B}" dt="2023-09-12T03:36:30.423" v="1395"/>
          <ac:spMkLst>
            <pc:docMk/>
            <pc:sldMk cId="3133907088" sldId="2146846108"/>
            <ac:spMk id="14" creationId="{C62DC8FD-D958-DB8A-3581-AE1530548656}"/>
          </ac:spMkLst>
        </pc:spChg>
        <pc:spChg chg="add mod">
          <ac:chgData name="Jason Wiese" userId="4bff8d5b-7de6-4655-b397-69b0afc81113" providerId="ADAL" clId="{AF1580D7-0433-4076-8286-7F9D0E33D90B}" dt="2023-09-12T03:36:30.423" v="1395"/>
          <ac:spMkLst>
            <pc:docMk/>
            <pc:sldMk cId="3133907088" sldId="2146846108"/>
            <ac:spMk id="15" creationId="{F05398E1-ABFC-7343-3040-A23C3E5D4AF0}"/>
          </ac:spMkLst>
        </pc:spChg>
        <pc:spChg chg="add mod">
          <ac:chgData name="Jason Wiese" userId="4bff8d5b-7de6-4655-b397-69b0afc81113" providerId="ADAL" clId="{AF1580D7-0433-4076-8286-7F9D0E33D90B}" dt="2023-09-12T03:36:30.423" v="1395"/>
          <ac:spMkLst>
            <pc:docMk/>
            <pc:sldMk cId="3133907088" sldId="2146846108"/>
            <ac:spMk id="16" creationId="{AA6678B1-0BC4-0EC1-E774-3CDD15A2ACA1}"/>
          </ac:spMkLst>
        </pc:spChg>
        <pc:spChg chg="add mod">
          <ac:chgData name="Jason Wiese" userId="4bff8d5b-7de6-4655-b397-69b0afc81113" providerId="ADAL" clId="{AF1580D7-0433-4076-8286-7F9D0E33D90B}" dt="2023-09-12T03:36:39.806" v="1397" actId="1076"/>
          <ac:spMkLst>
            <pc:docMk/>
            <pc:sldMk cId="3133907088" sldId="2146846108"/>
            <ac:spMk id="17" creationId="{95291E59-73A0-AA37-9636-EA194CC77F61}"/>
          </ac:spMkLst>
        </pc:spChg>
        <pc:spChg chg="add mod">
          <ac:chgData name="Jason Wiese" userId="4bff8d5b-7de6-4655-b397-69b0afc81113" providerId="ADAL" clId="{AF1580D7-0433-4076-8286-7F9D0E33D90B}" dt="2023-09-12T03:36:39.806" v="1397" actId="1076"/>
          <ac:spMkLst>
            <pc:docMk/>
            <pc:sldMk cId="3133907088" sldId="2146846108"/>
            <ac:spMk id="18" creationId="{2CF0E0DA-7D6D-248F-6EF6-6C7C49941AE7}"/>
          </ac:spMkLst>
        </pc:spChg>
        <pc:spChg chg="add mod">
          <ac:chgData name="Jason Wiese" userId="4bff8d5b-7de6-4655-b397-69b0afc81113" providerId="ADAL" clId="{AF1580D7-0433-4076-8286-7F9D0E33D90B}" dt="2023-09-12T03:36:39.806" v="1397" actId="1076"/>
          <ac:spMkLst>
            <pc:docMk/>
            <pc:sldMk cId="3133907088" sldId="2146846108"/>
            <ac:spMk id="19" creationId="{2838B117-DE18-61B5-7165-FB5D9FE9F1ED}"/>
          </ac:spMkLst>
        </pc:spChg>
        <pc:spChg chg="del">
          <ac:chgData name="Jason Wiese" userId="4bff8d5b-7de6-4655-b397-69b0afc81113" providerId="ADAL" clId="{AF1580D7-0433-4076-8286-7F9D0E33D90B}" dt="2023-09-12T03:36:27.080" v="1394" actId="478"/>
          <ac:spMkLst>
            <pc:docMk/>
            <pc:sldMk cId="3133907088" sldId="2146846108"/>
            <ac:spMk id="21" creationId="{6EF8E82B-1091-601F-D4FD-C8468C86BCAD}"/>
          </ac:spMkLst>
        </pc:spChg>
        <pc:spChg chg="add mod">
          <ac:chgData name="Jason Wiese" userId="4bff8d5b-7de6-4655-b397-69b0afc81113" providerId="ADAL" clId="{AF1580D7-0433-4076-8286-7F9D0E33D90B}" dt="2023-09-12T03:36:30.423" v="1395"/>
          <ac:spMkLst>
            <pc:docMk/>
            <pc:sldMk cId="3133907088" sldId="2146846108"/>
            <ac:spMk id="22" creationId="{3DAEB9E8-363C-3DF8-8DAF-68A4EB6AF149}"/>
          </ac:spMkLst>
        </pc:spChg>
        <pc:spChg chg="del">
          <ac:chgData name="Jason Wiese" userId="4bff8d5b-7de6-4655-b397-69b0afc81113" providerId="ADAL" clId="{AF1580D7-0433-4076-8286-7F9D0E33D90B}" dt="2023-09-12T03:36:27.080" v="1394" actId="478"/>
          <ac:spMkLst>
            <pc:docMk/>
            <pc:sldMk cId="3133907088" sldId="2146846108"/>
            <ac:spMk id="23" creationId="{5D222719-C57C-6F5C-DA93-07D61A24051C}"/>
          </ac:spMkLst>
        </pc:spChg>
        <pc:spChg chg="del">
          <ac:chgData name="Jason Wiese" userId="4bff8d5b-7de6-4655-b397-69b0afc81113" providerId="ADAL" clId="{AF1580D7-0433-4076-8286-7F9D0E33D90B}" dt="2023-09-12T03:36:27.080" v="1394" actId="478"/>
          <ac:spMkLst>
            <pc:docMk/>
            <pc:sldMk cId="3133907088" sldId="2146846108"/>
            <ac:spMk id="24" creationId="{C0263C41-E601-FC1E-C070-44FF49D89C21}"/>
          </ac:spMkLst>
        </pc:spChg>
        <pc:spChg chg="add del mod">
          <ac:chgData name="Jason Wiese" userId="4bff8d5b-7de6-4655-b397-69b0afc81113" providerId="ADAL" clId="{AF1580D7-0433-4076-8286-7F9D0E33D90B}" dt="2023-09-12T03:36:34.552" v="1396" actId="478"/>
          <ac:spMkLst>
            <pc:docMk/>
            <pc:sldMk cId="3133907088" sldId="2146846108"/>
            <ac:spMk id="25" creationId="{C27E6A28-42A1-8402-5FA0-26F2685CF32B}"/>
          </ac:spMkLst>
        </pc:spChg>
        <pc:spChg chg="del">
          <ac:chgData name="Jason Wiese" userId="4bff8d5b-7de6-4655-b397-69b0afc81113" providerId="ADAL" clId="{AF1580D7-0433-4076-8286-7F9D0E33D90B}" dt="2023-09-12T03:36:27.080" v="1394" actId="478"/>
          <ac:spMkLst>
            <pc:docMk/>
            <pc:sldMk cId="3133907088" sldId="2146846108"/>
            <ac:spMk id="26" creationId="{C5F66B5C-A6B4-D3D4-5D0B-1C81BC296327}"/>
          </ac:spMkLst>
        </pc:spChg>
        <pc:spChg chg="del">
          <ac:chgData name="Jason Wiese" userId="4bff8d5b-7de6-4655-b397-69b0afc81113" providerId="ADAL" clId="{AF1580D7-0433-4076-8286-7F9D0E33D90B}" dt="2023-09-12T03:36:27.080" v="1394" actId="478"/>
          <ac:spMkLst>
            <pc:docMk/>
            <pc:sldMk cId="3133907088" sldId="2146846108"/>
            <ac:spMk id="27" creationId="{0E43487B-3ABE-DFFD-6840-E67514A59B59}"/>
          </ac:spMkLst>
        </pc:spChg>
        <pc:spChg chg="del">
          <ac:chgData name="Jason Wiese" userId="4bff8d5b-7de6-4655-b397-69b0afc81113" providerId="ADAL" clId="{AF1580D7-0433-4076-8286-7F9D0E33D90B}" dt="2023-09-12T03:36:27.080" v="1394" actId="478"/>
          <ac:spMkLst>
            <pc:docMk/>
            <pc:sldMk cId="3133907088" sldId="2146846108"/>
            <ac:spMk id="28" creationId="{93A925FF-4B84-D0CE-F319-874D5BC57175}"/>
          </ac:spMkLst>
        </pc:spChg>
        <pc:spChg chg="del">
          <ac:chgData name="Jason Wiese" userId="4bff8d5b-7de6-4655-b397-69b0afc81113" providerId="ADAL" clId="{AF1580D7-0433-4076-8286-7F9D0E33D90B}" dt="2023-09-12T03:36:27.080" v="1394" actId="478"/>
          <ac:spMkLst>
            <pc:docMk/>
            <pc:sldMk cId="3133907088" sldId="2146846108"/>
            <ac:spMk id="29" creationId="{4016F981-48A8-B4A3-E335-6CFE6DB51E19}"/>
          </ac:spMkLst>
        </pc:spChg>
        <pc:spChg chg="del">
          <ac:chgData name="Jason Wiese" userId="4bff8d5b-7de6-4655-b397-69b0afc81113" providerId="ADAL" clId="{AF1580D7-0433-4076-8286-7F9D0E33D90B}" dt="2023-09-12T03:36:27.080" v="1394" actId="478"/>
          <ac:spMkLst>
            <pc:docMk/>
            <pc:sldMk cId="3133907088" sldId="2146846108"/>
            <ac:spMk id="30" creationId="{B17EE0C8-CE5C-FCFB-6160-B3254873BD89}"/>
          </ac:spMkLst>
        </pc:spChg>
        <pc:spChg chg="del">
          <ac:chgData name="Jason Wiese" userId="4bff8d5b-7de6-4655-b397-69b0afc81113" providerId="ADAL" clId="{AF1580D7-0433-4076-8286-7F9D0E33D90B}" dt="2023-09-12T03:36:27.080" v="1394" actId="478"/>
          <ac:spMkLst>
            <pc:docMk/>
            <pc:sldMk cId="3133907088" sldId="2146846108"/>
            <ac:spMk id="31" creationId="{2F40679C-2446-66E9-0B5E-001BADB30B10}"/>
          </ac:spMkLst>
        </pc:spChg>
        <pc:spChg chg="del">
          <ac:chgData name="Jason Wiese" userId="4bff8d5b-7de6-4655-b397-69b0afc81113" providerId="ADAL" clId="{AF1580D7-0433-4076-8286-7F9D0E33D90B}" dt="2023-09-12T03:36:27.080" v="1394" actId="478"/>
          <ac:spMkLst>
            <pc:docMk/>
            <pc:sldMk cId="3133907088" sldId="2146846108"/>
            <ac:spMk id="32" creationId="{25308358-AA9D-08C8-6661-E2B1CE0379FF}"/>
          </ac:spMkLst>
        </pc:spChg>
        <pc:spChg chg="del">
          <ac:chgData name="Jason Wiese" userId="4bff8d5b-7de6-4655-b397-69b0afc81113" providerId="ADAL" clId="{AF1580D7-0433-4076-8286-7F9D0E33D90B}" dt="2023-09-12T03:36:27.080" v="1394" actId="478"/>
          <ac:spMkLst>
            <pc:docMk/>
            <pc:sldMk cId="3133907088" sldId="2146846108"/>
            <ac:spMk id="33" creationId="{86B27A2C-7C00-5A1E-B033-0C9D4CABA156}"/>
          </ac:spMkLst>
        </pc:spChg>
        <pc:spChg chg="add del mod">
          <ac:chgData name="Jason Wiese" userId="4bff8d5b-7de6-4655-b397-69b0afc81113" providerId="ADAL" clId="{AF1580D7-0433-4076-8286-7F9D0E33D90B}" dt="2023-09-12T03:37:24.007" v="1430" actId="478"/>
          <ac:spMkLst>
            <pc:docMk/>
            <pc:sldMk cId="3133907088" sldId="2146846108"/>
            <ac:spMk id="34" creationId="{DE00D81E-27E1-F278-3943-ABBA6A29591F}"/>
          </ac:spMkLst>
        </pc:spChg>
        <pc:spChg chg="del">
          <ac:chgData name="Jason Wiese" userId="4bff8d5b-7de6-4655-b397-69b0afc81113" providerId="ADAL" clId="{AF1580D7-0433-4076-8286-7F9D0E33D90B}" dt="2023-09-12T03:36:27.080" v="1394" actId="478"/>
          <ac:spMkLst>
            <pc:docMk/>
            <pc:sldMk cId="3133907088" sldId="2146846108"/>
            <ac:spMk id="35" creationId="{268E298C-66FB-4558-49E2-0DB6DC37F623}"/>
          </ac:spMkLst>
        </pc:spChg>
        <pc:spChg chg="del">
          <ac:chgData name="Jason Wiese" userId="4bff8d5b-7de6-4655-b397-69b0afc81113" providerId="ADAL" clId="{AF1580D7-0433-4076-8286-7F9D0E33D90B}" dt="2023-09-12T03:36:27.080" v="1394" actId="478"/>
          <ac:spMkLst>
            <pc:docMk/>
            <pc:sldMk cId="3133907088" sldId="2146846108"/>
            <ac:spMk id="36" creationId="{0A3B034B-3952-A211-AC21-FCB234718C7D}"/>
          </ac:spMkLst>
        </pc:spChg>
        <pc:spChg chg="del">
          <ac:chgData name="Jason Wiese" userId="4bff8d5b-7de6-4655-b397-69b0afc81113" providerId="ADAL" clId="{AF1580D7-0433-4076-8286-7F9D0E33D90B}" dt="2023-09-12T03:36:27.080" v="1394" actId="478"/>
          <ac:spMkLst>
            <pc:docMk/>
            <pc:sldMk cId="3133907088" sldId="2146846108"/>
            <ac:spMk id="37" creationId="{786AFADD-229A-8B91-9E52-72177F86F350}"/>
          </ac:spMkLst>
        </pc:spChg>
        <pc:spChg chg="del mod">
          <ac:chgData name="Jason Wiese" userId="4bff8d5b-7de6-4655-b397-69b0afc81113" providerId="ADAL" clId="{AF1580D7-0433-4076-8286-7F9D0E33D90B}" dt="2023-09-07T23:54:17.421" v="591" actId="478"/>
          <ac:spMkLst>
            <pc:docMk/>
            <pc:sldMk cId="3133907088" sldId="2146846108"/>
            <ac:spMk id="43" creationId="{45D47BAB-CECF-AB79-5A92-41F6215561AA}"/>
          </ac:spMkLst>
        </pc:spChg>
        <pc:spChg chg="del">
          <ac:chgData name="Jason Wiese" userId="4bff8d5b-7de6-4655-b397-69b0afc81113" providerId="ADAL" clId="{AF1580D7-0433-4076-8286-7F9D0E33D90B}" dt="2023-09-12T03:36:27.080" v="1394" actId="478"/>
          <ac:spMkLst>
            <pc:docMk/>
            <pc:sldMk cId="3133907088" sldId="2146846108"/>
            <ac:spMk id="48" creationId="{B156B511-D693-5731-E1DB-1C3B39B86689}"/>
          </ac:spMkLst>
        </pc:spChg>
        <pc:spChg chg="del">
          <ac:chgData name="Jason Wiese" userId="4bff8d5b-7de6-4655-b397-69b0afc81113" providerId="ADAL" clId="{AF1580D7-0433-4076-8286-7F9D0E33D90B}" dt="2023-09-12T03:36:27.080" v="1394" actId="478"/>
          <ac:spMkLst>
            <pc:docMk/>
            <pc:sldMk cId="3133907088" sldId="2146846108"/>
            <ac:spMk id="49" creationId="{5E2BC8D3-CAF9-0576-92DA-8633009E7D4F}"/>
          </ac:spMkLst>
        </pc:spChg>
        <pc:spChg chg="del">
          <ac:chgData name="Jason Wiese" userId="4bff8d5b-7de6-4655-b397-69b0afc81113" providerId="ADAL" clId="{AF1580D7-0433-4076-8286-7F9D0E33D90B}" dt="2023-09-12T03:36:27.080" v="1394" actId="478"/>
          <ac:spMkLst>
            <pc:docMk/>
            <pc:sldMk cId="3133907088" sldId="2146846108"/>
            <ac:spMk id="50" creationId="{DC05CD1A-B4D8-89B0-8DC6-8BE596F14075}"/>
          </ac:spMkLst>
        </pc:spChg>
        <pc:spChg chg="del">
          <ac:chgData name="Jason Wiese" userId="4bff8d5b-7de6-4655-b397-69b0afc81113" providerId="ADAL" clId="{AF1580D7-0433-4076-8286-7F9D0E33D90B}" dt="2023-09-12T03:36:27.080" v="1394" actId="478"/>
          <ac:spMkLst>
            <pc:docMk/>
            <pc:sldMk cId="3133907088" sldId="2146846108"/>
            <ac:spMk id="51" creationId="{6635566B-AF13-CAAC-FED5-184E34C322B9}"/>
          </ac:spMkLst>
        </pc:spChg>
        <pc:spChg chg="del">
          <ac:chgData name="Jason Wiese" userId="4bff8d5b-7de6-4655-b397-69b0afc81113" providerId="ADAL" clId="{AF1580D7-0433-4076-8286-7F9D0E33D90B}" dt="2023-09-12T03:36:27.080" v="1394" actId="478"/>
          <ac:spMkLst>
            <pc:docMk/>
            <pc:sldMk cId="3133907088" sldId="2146846108"/>
            <ac:spMk id="52" creationId="{69968ACD-8784-5BF7-229C-A8B9C50201D8}"/>
          </ac:spMkLst>
        </pc:spChg>
        <pc:spChg chg="del">
          <ac:chgData name="Jason Wiese" userId="4bff8d5b-7de6-4655-b397-69b0afc81113" providerId="ADAL" clId="{AF1580D7-0433-4076-8286-7F9D0E33D90B}" dt="2023-09-12T03:36:27.080" v="1394" actId="478"/>
          <ac:spMkLst>
            <pc:docMk/>
            <pc:sldMk cId="3133907088" sldId="2146846108"/>
            <ac:spMk id="53" creationId="{D0B12734-72C1-D893-3E50-A1ABBAE95E74}"/>
          </ac:spMkLst>
        </pc:spChg>
        <pc:cxnChg chg="del">
          <ac:chgData name="Jason Wiese" userId="4bff8d5b-7de6-4655-b397-69b0afc81113" providerId="ADAL" clId="{AF1580D7-0433-4076-8286-7F9D0E33D90B}" dt="2023-09-12T03:36:27.080" v="1394" actId="478"/>
          <ac:cxnSpMkLst>
            <pc:docMk/>
            <pc:sldMk cId="3133907088" sldId="2146846108"/>
            <ac:cxnSpMk id="7" creationId="{0AC260C9-4DF2-39A8-CB74-9A49D27E5DA4}"/>
          </ac:cxnSpMkLst>
        </pc:cxnChg>
        <pc:cxnChg chg="add mod">
          <ac:chgData name="Jason Wiese" userId="4bff8d5b-7de6-4655-b397-69b0afc81113" providerId="ADAL" clId="{AF1580D7-0433-4076-8286-7F9D0E33D90B}" dt="2023-09-12T03:36:30.423" v="1395"/>
          <ac:cxnSpMkLst>
            <pc:docMk/>
            <pc:sldMk cId="3133907088" sldId="2146846108"/>
            <ac:cxnSpMk id="20" creationId="{FED036B5-E43B-F228-2801-8EAA966D68F7}"/>
          </ac:cxnSpMkLst>
        </pc:cxnChg>
        <pc:cxnChg chg="del">
          <ac:chgData name="Jason Wiese" userId="4bff8d5b-7de6-4655-b397-69b0afc81113" providerId="ADAL" clId="{AF1580D7-0433-4076-8286-7F9D0E33D90B}" dt="2023-09-12T03:36:27.080" v="1394" actId="478"/>
          <ac:cxnSpMkLst>
            <pc:docMk/>
            <pc:sldMk cId="3133907088" sldId="2146846108"/>
            <ac:cxnSpMk id="39" creationId="{0CF6CDDC-E2BC-3F6A-76EB-924FC8586E23}"/>
          </ac:cxnSpMkLst>
        </pc:cxnChg>
      </pc:sldChg>
      <pc:sldChg chg="modSp mod">
        <pc:chgData name="Jason Wiese" userId="4bff8d5b-7de6-4655-b397-69b0afc81113" providerId="ADAL" clId="{AF1580D7-0433-4076-8286-7F9D0E33D90B}" dt="2023-09-12T05:18:56.889" v="3963" actId="20577"/>
        <pc:sldMkLst>
          <pc:docMk/>
          <pc:sldMk cId="4287972452" sldId="2146846109"/>
        </pc:sldMkLst>
        <pc:spChg chg="mod">
          <ac:chgData name="Jason Wiese" userId="4bff8d5b-7de6-4655-b397-69b0afc81113" providerId="ADAL" clId="{AF1580D7-0433-4076-8286-7F9D0E33D90B}" dt="2023-09-07T23:59:31.733" v="801" actId="1076"/>
          <ac:spMkLst>
            <pc:docMk/>
            <pc:sldMk cId="4287972452" sldId="2146846109"/>
            <ac:spMk id="4" creationId="{1BF894CE-5EB9-4BB3-F6C7-477E37F6A6AA}"/>
          </ac:spMkLst>
        </pc:spChg>
        <pc:spChg chg="mod">
          <ac:chgData name="Jason Wiese" userId="4bff8d5b-7de6-4655-b397-69b0afc81113" providerId="ADAL" clId="{AF1580D7-0433-4076-8286-7F9D0E33D90B}" dt="2023-09-12T05:18:56.889" v="3963" actId="20577"/>
          <ac:spMkLst>
            <pc:docMk/>
            <pc:sldMk cId="4287972452" sldId="2146846109"/>
            <ac:spMk id="8" creationId="{4AF74859-2F27-8323-22B9-6360AD47423D}"/>
          </ac:spMkLst>
        </pc:spChg>
        <pc:spChg chg="mod">
          <ac:chgData name="Jason Wiese" userId="4bff8d5b-7de6-4655-b397-69b0afc81113" providerId="ADAL" clId="{AF1580D7-0433-4076-8286-7F9D0E33D90B}" dt="2023-09-12T02:59:46.242" v="1161" actId="20577"/>
          <ac:spMkLst>
            <pc:docMk/>
            <pc:sldMk cId="4287972452" sldId="2146846109"/>
            <ac:spMk id="22" creationId="{A2A5137C-B7EF-EEF4-9871-B05473EC2A54}"/>
          </ac:spMkLst>
        </pc:spChg>
      </pc:sldChg>
      <pc:sldChg chg="modSp mod ord">
        <pc:chgData name="Jason Wiese" userId="4bff8d5b-7de6-4655-b397-69b0afc81113" providerId="ADAL" clId="{AF1580D7-0433-4076-8286-7F9D0E33D90B}" dt="2023-09-12T04:03:05.488" v="2378" actId="207"/>
        <pc:sldMkLst>
          <pc:docMk/>
          <pc:sldMk cId="2722263458" sldId="2146846110"/>
        </pc:sldMkLst>
        <pc:spChg chg="mod">
          <ac:chgData name="Jason Wiese" userId="4bff8d5b-7de6-4655-b397-69b0afc81113" providerId="ADAL" clId="{AF1580D7-0433-4076-8286-7F9D0E33D90B}" dt="2023-09-12T04:03:05.488" v="2378" actId="207"/>
          <ac:spMkLst>
            <pc:docMk/>
            <pc:sldMk cId="2722263458" sldId="2146846110"/>
            <ac:spMk id="7" creationId="{F55A342B-E789-E57C-9C35-3DDDAD85DB86}"/>
          </ac:spMkLst>
        </pc:spChg>
        <pc:spChg chg="mod">
          <ac:chgData name="Jason Wiese" userId="4bff8d5b-7de6-4655-b397-69b0afc81113" providerId="ADAL" clId="{AF1580D7-0433-4076-8286-7F9D0E33D90B}" dt="2023-09-12T04:02:53.716" v="2376" actId="108"/>
          <ac:spMkLst>
            <pc:docMk/>
            <pc:sldMk cId="2722263458" sldId="2146846110"/>
            <ac:spMk id="11" creationId="{A6BFF1BA-C1E4-5D6D-C477-6DF9E66CAA6A}"/>
          </ac:spMkLst>
        </pc:spChg>
      </pc:sldChg>
      <pc:sldChg chg="modSp mod">
        <pc:chgData name="Jason Wiese" userId="4bff8d5b-7de6-4655-b397-69b0afc81113" providerId="ADAL" clId="{AF1580D7-0433-4076-8286-7F9D0E33D90B}" dt="2023-09-12T04:04:55.424" v="2394" actId="207"/>
        <pc:sldMkLst>
          <pc:docMk/>
          <pc:sldMk cId="509243426" sldId="2146846111"/>
        </pc:sldMkLst>
        <pc:spChg chg="mod">
          <ac:chgData name="Jason Wiese" userId="4bff8d5b-7de6-4655-b397-69b0afc81113" providerId="ADAL" clId="{AF1580D7-0433-4076-8286-7F9D0E33D90B}" dt="2023-09-12T04:04:48.052" v="2392" actId="207"/>
          <ac:spMkLst>
            <pc:docMk/>
            <pc:sldMk cId="509243426" sldId="2146846111"/>
            <ac:spMk id="8" creationId="{6AFD022A-696D-0CD1-A840-7F4EFE5B366E}"/>
          </ac:spMkLst>
        </pc:spChg>
        <pc:spChg chg="mod">
          <ac:chgData name="Jason Wiese" userId="4bff8d5b-7de6-4655-b397-69b0afc81113" providerId="ADAL" clId="{AF1580D7-0433-4076-8286-7F9D0E33D90B}" dt="2023-09-12T04:04:55.424" v="2394" actId="207"/>
          <ac:spMkLst>
            <pc:docMk/>
            <pc:sldMk cId="509243426" sldId="2146846111"/>
            <ac:spMk id="17" creationId="{59C1EAE2-B32F-F9AA-9043-615BCAF0B613}"/>
          </ac:spMkLst>
        </pc:spChg>
      </pc:sldChg>
      <pc:sldChg chg="modSp mod">
        <pc:chgData name="Jason Wiese" userId="4bff8d5b-7de6-4655-b397-69b0afc81113" providerId="ADAL" clId="{AF1580D7-0433-4076-8286-7F9D0E33D90B}" dt="2023-09-12T04:05:27.553" v="2400" actId="207"/>
        <pc:sldMkLst>
          <pc:docMk/>
          <pc:sldMk cId="4151186303" sldId="2146846112"/>
        </pc:sldMkLst>
        <pc:spChg chg="mod">
          <ac:chgData name="Jason Wiese" userId="4bff8d5b-7de6-4655-b397-69b0afc81113" providerId="ADAL" clId="{AF1580D7-0433-4076-8286-7F9D0E33D90B}" dt="2023-09-12T04:02:34.978" v="2375" actId="207"/>
          <ac:spMkLst>
            <pc:docMk/>
            <pc:sldMk cId="4151186303" sldId="2146846112"/>
            <ac:spMk id="6" creationId="{B9C0BDF4-7A12-D385-8EC8-A8B86BDED941}"/>
          </ac:spMkLst>
        </pc:spChg>
        <pc:spChg chg="mod">
          <ac:chgData name="Jason Wiese" userId="4bff8d5b-7de6-4655-b397-69b0afc81113" providerId="ADAL" clId="{AF1580D7-0433-4076-8286-7F9D0E33D90B}" dt="2023-09-12T04:05:10.915" v="2396" actId="207"/>
          <ac:spMkLst>
            <pc:docMk/>
            <pc:sldMk cId="4151186303" sldId="2146846112"/>
            <ac:spMk id="10" creationId="{6865FC3C-8876-EB66-E141-28AB5166610E}"/>
          </ac:spMkLst>
        </pc:spChg>
        <pc:spChg chg="mod">
          <ac:chgData name="Jason Wiese" userId="4bff8d5b-7de6-4655-b397-69b0afc81113" providerId="ADAL" clId="{AF1580D7-0433-4076-8286-7F9D0E33D90B}" dt="2023-09-12T04:05:20.229" v="2398" actId="207"/>
          <ac:spMkLst>
            <pc:docMk/>
            <pc:sldMk cId="4151186303" sldId="2146846112"/>
            <ac:spMk id="12" creationId="{0CDD2B98-0ED6-0D6B-4428-71B4B36D56B2}"/>
          </ac:spMkLst>
        </pc:spChg>
        <pc:spChg chg="mod">
          <ac:chgData name="Jason Wiese" userId="4bff8d5b-7de6-4655-b397-69b0afc81113" providerId="ADAL" clId="{AF1580D7-0433-4076-8286-7F9D0E33D90B}" dt="2023-09-12T04:05:27.553" v="2400" actId="207"/>
          <ac:spMkLst>
            <pc:docMk/>
            <pc:sldMk cId="4151186303" sldId="2146846112"/>
            <ac:spMk id="17" creationId="{C83E0980-6374-3B32-D427-205FA7F5C8C3}"/>
          </ac:spMkLst>
        </pc:spChg>
      </pc:sldChg>
      <pc:sldChg chg="del">
        <pc:chgData name="Jason Wiese" userId="4bff8d5b-7de6-4655-b397-69b0afc81113" providerId="ADAL" clId="{AF1580D7-0433-4076-8286-7F9D0E33D90B}" dt="2023-09-08T00:05:39.633" v="989" actId="47"/>
        <pc:sldMkLst>
          <pc:docMk/>
          <pc:sldMk cId="2548380873" sldId="2146846114"/>
        </pc:sldMkLst>
      </pc:sldChg>
      <pc:sldChg chg="del">
        <pc:chgData name="Jason Wiese" userId="4bff8d5b-7de6-4655-b397-69b0afc81113" providerId="ADAL" clId="{AF1580D7-0433-4076-8286-7F9D0E33D90B}" dt="2023-09-08T00:05:18.522" v="986" actId="47"/>
        <pc:sldMkLst>
          <pc:docMk/>
          <pc:sldMk cId="2342849582" sldId="2146846115"/>
        </pc:sldMkLst>
      </pc:sldChg>
      <pc:sldChg chg="modSp mod">
        <pc:chgData name="Jason Wiese" userId="4bff8d5b-7de6-4655-b397-69b0afc81113" providerId="ADAL" clId="{AF1580D7-0433-4076-8286-7F9D0E33D90B}" dt="2023-09-12T05:22:14.363" v="3972" actId="14100"/>
        <pc:sldMkLst>
          <pc:docMk/>
          <pc:sldMk cId="4071164228" sldId="2146846116"/>
        </pc:sldMkLst>
        <pc:spChg chg="mod">
          <ac:chgData name="Jason Wiese" userId="4bff8d5b-7de6-4655-b397-69b0afc81113" providerId="ADAL" clId="{AF1580D7-0433-4076-8286-7F9D0E33D90B}" dt="2023-09-12T05:22:14.363" v="3972" actId="14100"/>
          <ac:spMkLst>
            <pc:docMk/>
            <pc:sldMk cId="4071164228" sldId="2146846116"/>
            <ac:spMk id="10" creationId="{1F5544B4-64B7-4E00-A1B6-76422658B8ED}"/>
          </ac:spMkLst>
        </pc:spChg>
      </pc:sldChg>
      <pc:sldChg chg="addCm">
        <pc:chgData name="Jason Wiese" userId="4bff8d5b-7de6-4655-b397-69b0afc81113" providerId="ADAL" clId="{AF1580D7-0433-4076-8286-7F9D0E33D90B}" dt="2023-09-12T04:10:46.340" v="2421"/>
        <pc:sldMkLst>
          <pc:docMk/>
          <pc:sldMk cId="4265427336" sldId="2146846117"/>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AF1580D7-0433-4076-8286-7F9D0E33D90B}" dt="2023-09-12T04:10:46.340" v="2421"/>
              <pc2:cmMkLst xmlns:pc2="http://schemas.microsoft.com/office/powerpoint/2019/9/main/command">
                <pc:docMk/>
                <pc:sldMk cId="4265427336" sldId="2146846117"/>
                <pc2:cmMk id="{B01135DA-8FBA-4B91-84E1-78C1B9733CE6}"/>
              </pc2:cmMkLst>
            </pc226:cmChg>
          </p:ext>
        </pc:extLst>
      </pc:sldChg>
      <pc:sldChg chg="modSp mod addCm delCm">
        <pc:chgData name="Jason Wiese" userId="4bff8d5b-7de6-4655-b397-69b0afc81113" providerId="ADAL" clId="{AF1580D7-0433-4076-8286-7F9D0E33D90B}" dt="2023-09-12T03:57:16.052" v="2108" actId="6549"/>
        <pc:sldMkLst>
          <pc:docMk/>
          <pc:sldMk cId="2292938576" sldId="2146846118"/>
        </pc:sldMkLst>
        <pc:spChg chg="mod">
          <ac:chgData name="Jason Wiese" userId="4bff8d5b-7de6-4655-b397-69b0afc81113" providerId="ADAL" clId="{AF1580D7-0433-4076-8286-7F9D0E33D90B}" dt="2023-09-12T03:57:16.052" v="2108" actId="6549"/>
          <ac:spMkLst>
            <pc:docMk/>
            <pc:sldMk cId="2292938576" sldId="2146846118"/>
            <ac:spMk id="7" creationId="{D1ED556F-26AC-9BB6-A59E-66BBC930C1BE}"/>
          </ac:spMkLst>
        </pc:spChg>
        <pc:extLst>
          <p:ext xmlns:p="http://schemas.openxmlformats.org/presentationml/2006/main" uri="{D6D511B9-2390-475A-947B-AFAB55BFBCF1}">
            <pc226:cmChg xmlns:pc226="http://schemas.microsoft.com/office/powerpoint/2022/06/main/command" chg="add del">
              <pc226:chgData name="Jason Wiese" userId="4bff8d5b-7de6-4655-b397-69b0afc81113" providerId="ADAL" clId="{AF1580D7-0433-4076-8286-7F9D0E33D90B}" dt="2023-09-12T03:48:46.724" v="1807"/>
              <pc2:cmMkLst xmlns:pc2="http://schemas.microsoft.com/office/powerpoint/2019/9/main/command">
                <pc:docMk/>
                <pc:sldMk cId="2292938576" sldId="2146846118"/>
                <pc2:cmMk id="{FA2993BC-C88F-431D-A81E-2F5650D3EBFA}"/>
              </pc2:cmMkLst>
            </pc226:cmChg>
          </p:ext>
        </pc:extLst>
      </pc:sldChg>
      <pc:sldChg chg="addSp delSp modSp mod delCm">
        <pc:chgData name="Jason Wiese" userId="4bff8d5b-7de6-4655-b397-69b0afc81113" providerId="ADAL" clId="{AF1580D7-0433-4076-8286-7F9D0E33D90B}" dt="2023-09-12T05:48:54.282" v="3984" actId="20577"/>
        <pc:sldMkLst>
          <pc:docMk/>
          <pc:sldMk cId="1429291680" sldId="2146846121"/>
        </pc:sldMkLst>
        <pc:spChg chg="mod">
          <ac:chgData name="Jason Wiese" userId="4bff8d5b-7de6-4655-b397-69b0afc81113" providerId="ADAL" clId="{AF1580D7-0433-4076-8286-7F9D0E33D90B}" dt="2023-09-12T05:16:06.879" v="3861" actId="12788"/>
          <ac:spMkLst>
            <pc:docMk/>
            <pc:sldMk cId="1429291680" sldId="2146846121"/>
            <ac:spMk id="3" creationId="{791DB467-47A0-2FA5-59EE-C7AFCF498206}"/>
          </ac:spMkLst>
        </pc:spChg>
        <pc:spChg chg="mod">
          <ac:chgData name="Jason Wiese" userId="4bff8d5b-7de6-4655-b397-69b0afc81113" providerId="ADAL" clId="{AF1580D7-0433-4076-8286-7F9D0E33D90B}" dt="2023-09-12T05:16:06.879" v="3861" actId="12788"/>
          <ac:spMkLst>
            <pc:docMk/>
            <pc:sldMk cId="1429291680" sldId="2146846121"/>
            <ac:spMk id="4" creationId="{8CBFBE12-EAE3-9528-8CE5-22ABFE242479}"/>
          </ac:spMkLst>
        </pc:spChg>
        <pc:spChg chg="mod">
          <ac:chgData name="Jason Wiese" userId="4bff8d5b-7de6-4655-b397-69b0afc81113" providerId="ADAL" clId="{AF1580D7-0433-4076-8286-7F9D0E33D90B}" dt="2023-09-12T05:15:58.262" v="3860" actId="12788"/>
          <ac:spMkLst>
            <pc:docMk/>
            <pc:sldMk cId="1429291680" sldId="2146846121"/>
            <ac:spMk id="5" creationId="{EE29B6CC-A775-D983-6898-C9529D2B7280}"/>
          </ac:spMkLst>
        </pc:spChg>
        <pc:spChg chg="mod">
          <ac:chgData name="Jason Wiese" userId="4bff8d5b-7de6-4655-b397-69b0afc81113" providerId="ADAL" clId="{AF1580D7-0433-4076-8286-7F9D0E33D90B}" dt="2023-09-12T05:48:54.282" v="3984" actId="20577"/>
          <ac:spMkLst>
            <pc:docMk/>
            <pc:sldMk cId="1429291680" sldId="2146846121"/>
            <ac:spMk id="8" creationId="{D6AD7559-490A-7B39-54B3-156781D29387}"/>
          </ac:spMkLst>
        </pc:spChg>
        <pc:spChg chg="mod">
          <ac:chgData name="Jason Wiese" userId="4bff8d5b-7de6-4655-b397-69b0afc81113" providerId="ADAL" clId="{AF1580D7-0433-4076-8286-7F9D0E33D90B}" dt="2023-09-12T05:16:06.879" v="3861" actId="12788"/>
          <ac:spMkLst>
            <pc:docMk/>
            <pc:sldMk cId="1429291680" sldId="2146846121"/>
            <ac:spMk id="10" creationId="{05A9D6DF-B8E3-AB54-1997-E265B95FC786}"/>
          </ac:spMkLst>
        </pc:spChg>
        <pc:spChg chg="mod">
          <ac:chgData name="Jason Wiese" userId="4bff8d5b-7de6-4655-b397-69b0afc81113" providerId="ADAL" clId="{AF1580D7-0433-4076-8286-7F9D0E33D90B}" dt="2023-09-12T05:16:06.879" v="3861" actId="12788"/>
          <ac:spMkLst>
            <pc:docMk/>
            <pc:sldMk cId="1429291680" sldId="2146846121"/>
            <ac:spMk id="11" creationId="{99953A7B-B797-C2FA-4A8C-60E52C0D67F7}"/>
          </ac:spMkLst>
        </pc:spChg>
        <pc:spChg chg="add del mod">
          <ac:chgData name="Jason Wiese" userId="4bff8d5b-7de6-4655-b397-69b0afc81113" providerId="ADAL" clId="{AF1580D7-0433-4076-8286-7F9D0E33D90B}" dt="2023-09-12T03:45:03.761" v="1744" actId="478"/>
          <ac:spMkLst>
            <pc:docMk/>
            <pc:sldMk cId="1429291680" sldId="2146846121"/>
            <ac:spMk id="12" creationId="{6DE61C81-62B2-FDFC-CBA3-59D940A54E65}"/>
          </ac:spMkLst>
        </pc:spChg>
        <pc:spChg chg="mod">
          <ac:chgData name="Jason Wiese" userId="4bff8d5b-7de6-4655-b397-69b0afc81113" providerId="ADAL" clId="{AF1580D7-0433-4076-8286-7F9D0E33D90B}" dt="2023-09-12T05:15:58.262" v="3860" actId="12788"/>
          <ac:spMkLst>
            <pc:docMk/>
            <pc:sldMk cId="1429291680" sldId="2146846121"/>
            <ac:spMk id="30" creationId="{2F8562CB-3E5B-3BDE-AAFC-9B54FD80A66A}"/>
          </ac:spMkLst>
        </pc:spChg>
        <pc:spChg chg="mod">
          <ac:chgData name="Jason Wiese" userId="4bff8d5b-7de6-4655-b397-69b0afc81113" providerId="ADAL" clId="{AF1580D7-0433-4076-8286-7F9D0E33D90B}" dt="2023-09-12T05:15:58.262" v="3860" actId="12788"/>
          <ac:spMkLst>
            <pc:docMk/>
            <pc:sldMk cId="1429291680" sldId="2146846121"/>
            <ac:spMk id="31" creationId="{B9792053-09D6-AA3E-439C-05C8DCCAC5FE}"/>
          </ac:spMkLst>
        </pc:spChg>
        <pc:spChg chg="mod">
          <ac:chgData name="Jason Wiese" userId="4bff8d5b-7de6-4655-b397-69b0afc81113" providerId="ADAL" clId="{AF1580D7-0433-4076-8286-7F9D0E33D90B}" dt="2023-09-12T05:15:58.262" v="3860" actId="12788"/>
          <ac:spMkLst>
            <pc:docMk/>
            <pc:sldMk cId="1429291680" sldId="2146846121"/>
            <ac:spMk id="34" creationId="{1E73AFE9-F0D4-9379-B03A-C344F11D9D87}"/>
          </ac:spMkLst>
        </pc:spChg>
        <pc:picChg chg="del">
          <ac:chgData name="Jason Wiese" userId="4bff8d5b-7de6-4655-b397-69b0afc81113" providerId="ADAL" clId="{AF1580D7-0433-4076-8286-7F9D0E33D90B}" dt="2023-09-12T03:44:28.716" v="1740" actId="478"/>
          <ac:picMkLst>
            <pc:docMk/>
            <pc:sldMk cId="1429291680" sldId="2146846121"/>
            <ac:picMk id="2" creationId="{62A579B2-A425-7EB5-7774-6C9E25EEE5C7}"/>
          </ac:picMkLst>
        </pc:pic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AF1580D7-0433-4076-8286-7F9D0E33D90B}" dt="2023-09-12T03:29:07.318" v="1274"/>
              <pc2:cmMkLst xmlns:pc2="http://schemas.microsoft.com/office/powerpoint/2019/9/main/command">
                <pc:docMk/>
                <pc:sldMk cId="1429291680" sldId="2146846121"/>
                <pc2:cmMk id="{94657E87-E6C3-480F-8076-5E4E4D68DFEB}"/>
              </pc2:cmMkLst>
            </pc226:cmChg>
          </p:ext>
        </pc:extLst>
      </pc:sldChg>
      <pc:sldChg chg="addSp delSp modSp mod">
        <pc:chgData name="Jason Wiese" userId="4bff8d5b-7de6-4655-b397-69b0afc81113" providerId="ADAL" clId="{AF1580D7-0433-4076-8286-7F9D0E33D90B}" dt="2023-09-12T05:18:32.236" v="3939" actId="20577"/>
        <pc:sldMkLst>
          <pc:docMk/>
          <pc:sldMk cId="1763897249" sldId="2146846122"/>
        </pc:sldMkLst>
        <pc:spChg chg="mod">
          <ac:chgData name="Jason Wiese" userId="4bff8d5b-7de6-4655-b397-69b0afc81113" providerId="ADAL" clId="{AF1580D7-0433-4076-8286-7F9D0E33D90B}" dt="2023-09-12T03:35:28.222" v="1389" actId="207"/>
          <ac:spMkLst>
            <pc:docMk/>
            <pc:sldMk cId="1763897249" sldId="2146846122"/>
            <ac:spMk id="4" creationId="{1BF894CE-5EB9-4BB3-F6C7-477E37F6A6AA}"/>
          </ac:spMkLst>
        </pc:spChg>
        <pc:spChg chg="mod">
          <ac:chgData name="Jason Wiese" userId="4bff8d5b-7de6-4655-b397-69b0afc81113" providerId="ADAL" clId="{AF1580D7-0433-4076-8286-7F9D0E33D90B}" dt="2023-09-12T05:18:32.236" v="3939" actId="20577"/>
          <ac:spMkLst>
            <pc:docMk/>
            <pc:sldMk cId="1763897249" sldId="2146846122"/>
            <ac:spMk id="8" creationId="{50B22A7A-3694-4CBD-A8BD-15C741164AC6}"/>
          </ac:spMkLst>
        </pc:spChg>
        <pc:spChg chg="add del mod">
          <ac:chgData name="Jason Wiese" userId="4bff8d5b-7de6-4655-b397-69b0afc81113" providerId="ADAL" clId="{AF1580D7-0433-4076-8286-7F9D0E33D90B}" dt="2023-09-12T03:30:41.824" v="1334" actId="478"/>
          <ac:spMkLst>
            <pc:docMk/>
            <pc:sldMk cId="1763897249" sldId="2146846122"/>
            <ac:spMk id="9" creationId="{BE8AAE27-D594-B263-5E01-BEF27BBF2E58}"/>
          </ac:spMkLst>
        </pc:spChg>
      </pc:sldChg>
      <pc:sldChg chg="del">
        <pc:chgData name="Jason Wiese" userId="4bff8d5b-7de6-4655-b397-69b0afc81113" providerId="ADAL" clId="{AF1580D7-0433-4076-8286-7F9D0E33D90B}" dt="2023-09-12T02:41:17.606" v="1140" actId="47"/>
        <pc:sldMkLst>
          <pc:docMk/>
          <pc:sldMk cId="560466792" sldId="2146846123"/>
        </pc:sldMkLst>
      </pc:sldChg>
    </pc:docChg>
  </pc:docChgLst>
  <pc:docChgLst>
    <pc:chgData name="Karolina Guillen" userId="c1c08796-a0be-47c6-af52-5d31fd96ec50" providerId="ADAL" clId="{39D9BFFD-6CDD-442C-905E-1B4586E5F1FB}"/>
    <pc:docChg chg="custSel modSld">
      <pc:chgData name="Karolina Guillen" userId="c1c08796-a0be-47c6-af52-5d31fd96ec50" providerId="ADAL" clId="{39D9BFFD-6CDD-442C-905E-1B4586E5F1FB}" dt="2023-09-26T22:11:05.012" v="0" actId="478"/>
      <pc:docMkLst>
        <pc:docMk/>
      </pc:docMkLst>
      <pc:sldChg chg="delSp mod">
        <pc:chgData name="Karolina Guillen" userId="c1c08796-a0be-47c6-af52-5d31fd96ec50" providerId="ADAL" clId="{39D9BFFD-6CDD-442C-905E-1B4586E5F1FB}" dt="2023-09-26T22:11:05.012" v="0" actId="478"/>
        <pc:sldMkLst>
          <pc:docMk/>
          <pc:sldMk cId="84826636" sldId="2146846123"/>
        </pc:sldMkLst>
        <pc:spChg chg="del">
          <ac:chgData name="Karolina Guillen" userId="c1c08796-a0be-47c6-af52-5d31fd96ec50" providerId="ADAL" clId="{39D9BFFD-6CDD-442C-905E-1B4586E5F1FB}" dt="2023-09-26T22:11:05.012" v="0" actId="478"/>
          <ac:spMkLst>
            <pc:docMk/>
            <pc:sldMk cId="84826636" sldId="2146846123"/>
            <ac:spMk id="17" creationId="{403F38AA-AAD1-410D-BCAB-2DE98701921E}"/>
          </ac:spMkLst>
        </pc:spChg>
      </pc:sldChg>
    </pc:docChg>
  </pc:docChgLst>
  <pc:docChgLst>
    <pc:chgData name="Jason Wiese" userId="4bff8d5b-7de6-4655-b397-69b0afc81113" providerId="ADAL" clId="{2C09E610-8C25-4E30-86C2-83D381E9E597}"/>
    <pc:docChg chg="modSld">
      <pc:chgData name="Jason Wiese" userId="4bff8d5b-7de6-4655-b397-69b0afc81113" providerId="ADAL" clId="{2C09E610-8C25-4E30-86C2-83D381E9E597}" dt="2023-09-26T17:46:08.068" v="0" actId="14100"/>
      <pc:docMkLst>
        <pc:docMk/>
      </pc:docMkLst>
      <pc:sldChg chg="modSp mod">
        <pc:chgData name="Jason Wiese" userId="4bff8d5b-7de6-4655-b397-69b0afc81113" providerId="ADAL" clId="{2C09E610-8C25-4E30-86C2-83D381E9E597}" dt="2023-09-26T17:46:08.068" v="0" actId="14100"/>
        <pc:sldMkLst>
          <pc:docMk/>
          <pc:sldMk cId="1595237486" sldId="2144328401"/>
        </pc:sldMkLst>
        <pc:spChg chg="mod">
          <ac:chgData name="Jason Wiese" userId="4bff8d5b-7de6-4655-b397-69b0afc81113" providerId="ADAL" clId="{2C09E610-8C25-4E30-86C2-83D381E9E597}" dt="2023-09-26T17:46:08.068" v="0" actId="14100"/>
          <ac:spMkLst>
            <pc:docMk/>
            <pc:sldMk cId="1595237486" sldId="2144328401"/>
            <ac:spMk id="17" creationId="{7AB2E272-4641-7D27-6AF2-5F2F0B25374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24964039695338E-2"/>
          <c:y val="0.12900308499884497"/>
          <c:w val="0.9249500719206093"/>
          <c:h val="0.73074464302975395"/>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1-8FCA-4BBE-B49B-1701EBC0E1EF}"/>
              </c:ext>
            </c:extLst>
          </c:dPt>
          <c:dPt>
            <c:idx val="1"/>
            <c:invertIfNegative val="0"/>
            <c:bubble3D val="0"/>
            <c:spPr>
              <a:solidFill>
                <a:srgbClr val="00BFF2"/>
              </a:solidFill>
              <a:ln>
                <a:noFill/>
              </a:ln>
              <a:effectLst/>
            </c:spPr>
            <c:extLst>
              <c:ext xmlns:c16="http://schemas.microsoft.com/office/drawing/2014/chart" uri="{C3380CC4-5D6E-409C-BE32-E72D297353CC}">
                <c16:uniqueId val="{00000003-8FCA-4BBE-B49B-1701EBC0E1EF}"/>
              </c:ext>
            </c:extLst>
          </c:dPt>
          <c:dPt>
            <c:idx val="2"/>
            <c:invertIfNegative val="0"/>
            <c:bubble3D val="0"/>
            <c:spPr>
              <a:solidFill>
                <a:srgbClr val="1B1464"/>
              </a:solidFill>
              <a:ln>
                <a:noFill/>
              </a:ln>
              <a:effectLst/>
            </c:spPr>
            <c:extLst>
              <c:ext xmlns:c16="http://schemas.microsoft.com/office/drawing/2014/chart" uri="{C3380CC4-5D6E-409C-BE32-E72D297353CC}">
                <c16:uniqueId val="{00000005-8FCA-4BBE-B49B-1701EBC0E1EF}"/>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Prior to TV Launch</c:v>
                </c:pt>
                <c:pt idx="1">
                  <c:v>TV Launch Month</c:v>
                </c:pt>
                <c:pt idx="2">
                  <c:v>Monthly Average</c:v>
                </c:pt>
              </c:strCache>
            </c:strRef>
          </c:cat>
          <c:val>
            <c:numRef>
              <c:f>Sheet1!$B$2:$B$4</c:f>
              <c:numCache>
                <c:formatCode>#,##0</c:formatCode>
                <c:ptCount val="3"/>
                <c:pt idx="0">
                  <c:v>2598</c:v>
                </c:pt>
                <c:pt idx="1">
                  <c:v>5865</c:v>
                </c:pt>
                <c:pt idx="2">
                  <c:v>7928</c:v>
                </c:pt>
              </c:numCache>
            </c:numRef>
          </c:val>
          <c:extLst>
            <c:ext xmlns:c16="http://schemas.microsoft.com/office/drawing/2014/chart" uri="{C3380CC4-5D6E-409C-BE32-E72D297353CC}">
              <c16:uniqueId val="{00000006-8FCA-4BBE-B49B-1701EBC0E1EF}"/>
            </c:ext>
          </c:extLst>
        </c:ser>
        <c:dLbls>
          <c:dLblPos val="outEnd"/>
          <c:showLegendKey val="0"/>
          <c:showVal val="1"/>
          <c:showCatName val="0"/>
          <c:showSerName val="0"/>
          <c:showPercent val="0"/>
          <c:showBubbleSize val="0"/>
        </c:dLbls>
        <c:gapWidth val="219"/>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0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scaling>
        <c:delete val="1"/>
        <c:axPos val="l"/>
        <c:numFmt formatCode="#,##0" sourceLinked="1"/>
        <c:majorTickMark val="none"/>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24964039695338E-2"/>
          <c:y val="0.43694593306060392"/>
          <c:w val="0.9249500719206093"/>
          <c:h val="0.41655971020998633"/>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1-34AF-44DF-9498-DEAB58B310B3}"/>
              </c:ext>
            </c:extLst>
          </c:dPt>
          <c:dPt>
            <c:idx val="1"/>
            <c:invertIfNegative val="0"/>
            <c:bubble3D val="0"/>
            <c:spPr>
              <a:solidFill>
                <a:srgbClr val="00BFF2"/>
              </a:solidFill>
              <a:ln>
                <a:noFill/>
              </a:ln>
              <a:effectLst/>
            </c:spPr>
            <c:extLst>
              <c:ext xmlns:c16="http://schemas.microsoft.com/office/drawing/2014/chart" uri="{C3380CC4-5D6E-409C-BE32-E72D297353CC}">
                <c16:uniqueId val="{00000003-34AF-44DF-9498-DEAB58B310B3}"/>
              </c:ext>
            </c:extLst>
          </c:dPt>
          <c:dPt>
            <c:idx val="2"/>
            <c:invertIfNegative val="0"/>
            <c:bubble3D val="0"/>
            <c:spPr>
              <a:solidFill>
                <a:srgbClr val="1B1464"/>
              </a:solidFill>
              <a:ln>
                <a:noFill/>
              </a:ln>
              <a:effectLst/>
            </c:spPr>
            <c:extLst>
              <c:ext xmlns:c16="http://schemas.microsoft.com/office/drawing/2014/chart" uri="{C3380CC4-5D6E-409C-BE32-E72D297353CC}">
                <c16:uniqueId val="{00000005-34AF-44DF-9498-DEAB58B310B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Prior to TV Launch</c:v>
                </c:pt>
                <c:pt idx="1">
                  <c:v>TV Launch Month</c:v>
                </c:pt>
                <c:pt idx="2">
                  <c:v>Monthly Average</c:v>
                </c:pt>
              </c:strCache>
            </c:strRef>
          </c:cat>
          <c:val>
            <c:numRef>
              <c:f>Sheet1!$B$2:$B$4</c:f>
              <c:numCache>
                <c:formatCode>#,##0</c:formatCode>
                <c:ptCount val="3"/>
                <c:pt idx="0">
                  <c:v>2066</c:v>
                </c:pt>
                <c:pt idx="1">
                  <c:v>2442</c:v>
                </c:pt>
                <c:pt idx="2">
                  <c:v>2759</c:v>
                </c:pt>
              </c:numCache>
            </c:numRef>
          </c:val>
          <c:extLst>
            <c:ext xmlns:c16="http://schemas.microsoft.com/office/drawing/2014/chart" uri="{C3380CC4-5D6E-409C-BE32-E72D297353CC}">
              <c16:uniqueId val="{00000006-34AF-44DF-9498-DEAB58B310B3}"/>
            </c:ext>
          </c:extLst>
        </c:ser>
        <c:dLbls>
          <c:dLblPos val="outEnd"/>
          <c:showLegendKey val="0"/>
          <c:showVal val="1"/>
          <c:showCatName val="0"/>
          <c:showSerName val="0"/>
          <c:showPercent val="0"/>
          <c:showBubbleSize val="0"/>
        </c:dLbls>
        <c:gapWidth val="219"/>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0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scaling>
        <c:delete val="1"/>
        <c:axPos val="l"/>
        <c:numFmt formatCode="#,##0" sourceLinked="1"/>
        <c:majorTickMark val="none"/>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24964039695338E-2"/>
          <c:y val="0.5035281704793626"/>
          <c:w val="0.9249500719206093"/>
          <c:h val="0.34997747279122765"/>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1-EB4C-4B4A-843B-D944883417A4}"/>
              </c:ext>
            </c:extLst>
          </c:dPt>
          <c:dPt>
            <c:idx val="1"/>
            <c:invertIfNegative val="0"/>
            <c:bubble3D val="0"/>
            <c:spPr>
              <a:solidFill>
                <a:srgbClr val="00BFF2"/>
              </a:solidFill>
              <a:ln>
                <a:noFill/>
              </a:ln>
              <a:effectLst/>
            </c:spPr>
            <c:extLst>
              <c:ext xmlns:c16="http://schemas.microsoft.com/office/drawing/2014/chart" uri="{C3380CC4-5D6E-409C-BE32-E72D297353CC}">
                <c16:uniqueId val="{00000003-EB4C-4B4A-843B-D944883417A4}"/>
              </c:ext>
            </c:extLst>
          </c:dPt>
          <c:dPt>
            <c:idx val="2"/>
            <c:invertIfNegative val="0"/>
            <c:bubble3D val="0"/>
            <c:spPr>
              <a:solidFill>
                <a:srgbClr val="1B1464"/>
              </a:solidFill>
              <a:ln>
                <a:noFill/>
              </a:ln>
              <a:effectLst/>
            </c:spPr>
            <c:extLst>
              <c:ext xmlns:c16="http://schemas.microsoft.com/office/drawing/2014/chart" uri="{C3380CC4-5D6E-409C-BE32-E72D297353CC}">
                <c16:uniqueId val="{00000005-EB4C-4B4A-843B-D944883417A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Prior to TV Launch</c:v>
                </c:pt>
                <c:pt idx="1">
                  <c:v>TV Launch Month</c:v>
                </c:pt>
                <c:pt idx="2">
                  <c:v>Monthly Average</c:v>
                </c:pt>
              </c:strCache>
            </c:strRef>
          </c:cat>
          <c:val>
            <c:numRef>
              <c:f>Sheet1!$B$2:$B$4</c:f>
              <c:numCache>
                <c:formatCode>#,##0</c:formatCode>
                <c:ptCount val="3"/>
                <c:pt idx="0">
                  <c:v>1073</c:v>
                </c:pt>
                <c:pt idx="1">
                  <c:v>1411</c:v>
                </c:pt>
                <c:pt idx="2">
                  <c:v>1309</c:v>
                </c:pt>
              </c:numCache>
            </c:numRef>
          </c:val>
          <c:extLst>
            <c:ext xmlns:c16="http://schemas.microsoft.com/office/drawing/2014/chart" uri="{C3380CC4-5D6E-409C-BE32-E72D297353CC}">
              <c16:uniqueId val="{00000006-EB4C-4B4A-843B-D944883417A4}"/>
            </c:ext>
          </c:extLst>
        </c:ser>
        <c:dLbls>
          <c:dLblPos val="outEnd"/>
          <c:showLegendKey val="0"/>
          <c:showVal val="1"/>
          <c:showCatName val="0"/>
          <c:showSerName val="0"/>
          <c:showPercent val="0"/>
          <c:showBubbleSize val="0"/>
        </c:dLbls>
        <c:gapWidth val="219"/>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0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scaling>
        <c:delete val="1"/>
        <c:axPos val="l"/>
        <c:numFmt formatCode="#,##0" sourceLinked="1"/>
        <c:majorTickMark val="none"/>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30731912298967E-2"/>
          <c:y val="0.1520790693402389"/>
          <c:w val="0.85775388675301845"/>
          <c:h val="0.73671382020423304"/>
        </c:manualLayout>
      </c:layout>
      <c:barChart>
        <c:barDir val="col"/>
        <c:grouping val="clustered"/>
        <c:varyColors val="0"/>
        <c:ser>
          <c:idx val="1"/>
          <c:order val="1"/>
          <c:tx>
            <c:strRef>
              <c:f>Sheet1!$C$1</c:f>
              <c:strCache>
                <c:ptCount val="1"/>
                <c:pt idx="0">
                  <c:v>Total Mins (MM)</c:v>
                </c:pt>
              </c:strCache>
            </c:strRef>
          </c:tx>
          <c:spPr>
            <a:solidFill>
              <a:srgbClr val="1B1464"/>
            </a:solidFill>
            <a:ln>
              <a:noFill/>
            </a:ln>
            <a:effectLst/>
          </c:spPr>
          <c:invertIfNegative val="0"/>
          <c:cat>
            <c:strRef>
              <c:f>Sheet1!$A$2:$A$15</c:f>
              <c:strCache>
                <c:ptCount val="14"/>
                <c:pt idx="0">
                  <c:v>Nov '19</c:v>
                </c:pt>
                <c:pt idx="1">
                  <c:v>Dec '19</c:v>
                </c:pt>
                <c:pt idx="2">
                  <c:v>Jan '20</c:v>
                </c:pt>
                <c:pt idx="3">
                  <c:v>Feb '20</c:v>
                </c:pt>
                <c:pt idx="4">
                  <c:v>Mar '20</c:v>
                </c:pt>
                <c:pt idx="5">
                  <c:v>Apr '20</c:v>
                </c:pt>
                <c:pt idx="6">
                  <c:v>May '20</c:v>
                </c:pt>
                <c:pt idx="7">
                  <c:v>Jun '20</c:v>
                </c:pt>
                <c:pt idx="8">
                  <c:v>Jul '20</c:v>
                </c:pt>
                <c:pt idx="9">
                  <c:v>Aug '20</c:v>
                </c:pt>
                <c:pt idx="10">
                  <c:v>Sep '20</c:v>
                </c:pt>
                <c:pt idx="11">
                  <c:v>Oct '20</c:v>
                </c:pt>
                <c:pt idx="12">
                  <c:v>Nov '20</c:v>
                </c:pt>
                <c:pt idx="13">
                  <c:v>Dec '20</c:v>
                </c:pt>
              </c:strCache>
            </c:strRef>
          </c:cat>
          <c:val>
            <c:numRef>
              <c:f>Sheet1!$C$2:$C$15</c:f>
              <c:numCache>
                <c:formatCode>_(* #,##0_);_(* \(#,##0\);_(* "-"??_);_(@_)</c:formatCode>
                <c:ptCount val="14"/>
                <c:pt idx="0">
                  <c:v>37.927999999999997</c:v>
                </c:pt>
                <c:pt idx="1">
                  <c:v>75.265999999999991</c:v>
                </c:pt>
                <c:pt idx="2">
                  <c:v>112.23299999999999</c:v>
                </c:pt>
                <c:pt idx="3">
                  <c:v>146.01</c:v>
                </c:pt>
                <c:pt idx="4">
                  <c:v>187.41199999999998</c:v>
                </c:pt>
                <c:pt idx="5">
                  <c:v>232.99299999999999</c:v>
                </c:pt>
                <c:pt idx="6">
                  <c:v>289.46800000000002</c:v>
                </c:pt>
                <c:pt idx="7">
                  <c:v>341.41800000000001</c:v>
                </c:pt>
                <c:pt idx="8">
                  <c:v>377.85599999999999</c:v>
                </c:pt>
                <c:pt idx="9">
                  <c:v>414.65300000000002</c:v>
                </c:pt>
                <c:pt idx="10">
                  <c:v>451.70800000000003</c:v>
                </c:pt>
                <c:pt idx="11">
                  <c:v>713.92900000000009</c:v>
                </c:pt>
                <c:pt idx="12">
                  <c:v>851.39900000000011</c:v>
                </c:pt>
                <c:pt idx="13">
                  <c:v>1020.7800000000001</c:v>
                </c:pt>
              </c:numCache>
            </c:numRef>
          </c:val>
          <c:extLst>
            <c:ext xmlns:c16="http://schemas.microsoft.com/office/drawing/2014/chart" uri="{C3380CC4-5D6E-409C-BE32-E72D297353CC}">
              <c16:uniqueId val="{00000000-8969-413C-8206-17888D205D1F}"/>
            </c:ext>
          </c:extLst>
        </c:ser>
        <c:dLbls>
          <c:showLegendKey val="0"/>
          <c:showVal val="0"/>
          <c:showCatName val="0"/>
          <c:showSerName val="0"/>
          <c:showPercent val="0"/>
          <c:showBubbleSize val="0"/>
        </c:dLbls>
        <c:gapWidth val="219"/>
        <c:overlap val="-27"/>
        <c:axId val="854197312"/>
        <c:axId val="854197640"/>
      </c:barChart>
      <c:lineChart>
        <c:grouping val="standard"/>
        <c:varyColors val="0"/>
        <c:ser>
          <c:idx val="0"/>
          <c:order val="0"/>
          <c:tx>
            <c:strRef>
              <c:f>Sheet1!$B$1</c:f>
              <c:strCache>
                <c:ptCount val="1"/>
                <c:pt idx="0">
                  <c:v>Total Spend (MM)</c:v>
                </c:pt>
              </c:strCache>
            </c:strRef>
          </c:tx>
          <c:spPr>
            <a:ln w="28575" cap="rnd">
              <a:solidFill>
                <a:srgbClr val="ED3C8D"/>
              </a:solidFill>
              <a:prstDash val="dash"/>
              <a:round/>
            </a:ln>
            <a:effectLst/>
          </c:spPr>
          <c:marker>
            <c:symbol val="none"/>
          </c:marker>
          <c:cat>
            <c:strRef>
              <c:f>Sheet1!$A$2:$A$15</c:f>
              <c:strCache>
                <c:ptCount val="14"/>
                <c:pt idx="0">
                  <c:v>Nov '19</c:v>
                </c:pt>
                <c:pt idx="1">
                  <c:v>Dec '19</c:v>
                </c:pt>
                <c:pt idx="2">
                  <c:v>Jan '20</c:v>
                </c:pt>
                <c:pt idx="3">
                  <c:v>Feb '20</c:v>
                </c:pt>
                <c:pt idx="4">
                  <c:v>Mar '20</c:v>
                </c:pt>
                <c:pt idx="5">
                  <c:v>Apr '20</c:v>
                </c:pt>
                <c:pt idx="6">
                  <c:v>May '20</c:v>
                </c:pt>
                <c:pt idx="7">
                  <c:v>Jun '20</c:v>
                </c:pt>
                <c:pt idx="8">
                  <c:v>Jul '20</c:v>
                </c:pt>
                <c:pt idx="9">
                  <c:v>Aug '20</c:v>
                </c:pt>
                <c:pt idx="10">
                  <c:v>Sep '20</c:v>
                </c:pt>
                <c:pt idx="11">
                  <c:v>Oct '20</c:v>
                </c:pt>
                <c:pt idx="12">
                  <c:v>Nov '20</c:v>
                </c:pt>
                <c:pt idx="13">
                  <c:v>Dec '20</c:v>
                </c:pt>
              </c:strCache>
            </c:strRef>
          </c:cat>
          <c:val>
            <c:numRef>
              <c:f>Sheet1!$B$2:$B$15</c:f>
              <c:numCache>
                <c:formatCode>"$"#,##0</c:formatCode>
                <c:ptCount val="14"/>
                <c:pt idx="0">
                  <c:v>25.422471000000002</c:v>
                </c:pt>
                <c:pt idx="1">
                  <c:v>47.238344000000005</c:v>
                </c:pt>
                <c:pt idx="2">
                  <c:v>67.762387000000004</c:v>
                </c:pt>
                <c:pt idx="3">
                  <c:v>72.041699000000008</c:v>
                </c:pt>
                <c:pt idx="4">
                  <c:v>80.551102000000014</c:v>
                </c:pt>
                <c:pt idx="5">
                  <c:v>90.570080000000019</c:v>
                </c:pt>
                <c:pt idx="6">
                  <c:v>95.958523000000014</c:v>
                </c:pt>
                <c:pt idx="7">
                  <c:v>104.42674100000002</c:v>
                </c:pt>
                <c:pt idx="8">
                  <c:v>113.77416200000002</c:v>
                </c:pt>
                <c:pt idx="9">
                  <c:v>121.80999400000002</c:v>
                </c:pt>
                <c:pt idx="10">
                  <c:v>140.68248600000001</c:v>
                </c:pt>
                <c:pt idx="11">
                  <c:v>157.10540600000002</c:v>
                </c:pt>
                <c:pt idx="12">
                  <c:v>163.10175700000002</c:v>
                </c:pt>
                <c:pt idx="13">
                  <c:v>175.69219100000001</c:v>
                </c:pt>
              </c:numCache>
            </c:numRef>
          </c:val>
          <c:smooth val="0"/>
          <c:extLst>
            <c:ext xmlns:c16="http://schemas.microsoft.com/office/drawing/2014/chart" uri="{C3380CC4-5D6E-409C-BE32-E72D297353CC}">
              <c16:uniqueId val="{00000001-8969-413C-8206-17888D205D1F}"/>
            </c:ext>
          </c:extLst>
        </c:ser>
        <c:dLbls>
          <c:showLegendKey val="0"/>
          <c:showVal val="0"/>
          <c:showCatName val="0"/>
          <c:showSerName val="0"/>
          <c:showPercent val="0"/>
          <c:showBubbleSize val="0"/>
        </c:dLbls>
        <c:marker val="1"/>
        <c:smooth val="0"/>
        <c:axId val="854247496"/>
        <c:axId val="854247168"/>
      </c:lineChart>
      <c:catAx>
        <c:axId val="854197312"/>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lang="en-US" sz="920" b="0" i="0" u="none" strike="noStrike" kern="1200" baseline="0">
                <a:solidFill>
                  <a:srgbClr val="1B1464"/>
                </a:solidFill>
                <a:latin typeface="Helvetica" panose="020B0403020202020204" pitchFamily="34" charset="0"/>
                <a:ea typeface="+mn-ea"/>
                <a:cs typeface="+mn-cs"/>
              </a:defRPr>
            </a:pPr>
            <a:endParaRPr lang="en-US"/>
          </a:p>
        </c:txPr>
        <c:crossAx val="854197640"/>
        <c:crosses val="autoZero"/>
        <c:auto val="1"/>
        <c:lblAlgn val="ctr"/>
        <c:lblOffset val="100"/>
        <c:noMultiLvlLbl val="0"/>
      </c:catAx>
      <c:valAx>
        <c:axId val="85419764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B1464"/>
                </a:solidFill>
                <a:latin typeface="Helvetica" panose="020B0403020202020204" pitchFamily="34" charset="0"/>
                <a:ea typeface="+mn-ea"/>
                <a:cs typeface="+mn-cs"/>
              </a:defRPr>
            </a:pPr>
            <a:endParaRPr lang="en-US"/>
          </a:p>
        </c:txPr>
        <c:crossAx val="854197312"/>
        <c:crosses val="autoZero"/>
        <c:crossBetween val="between"/>
      </c:valAx>
      <c:valAx>
        <c:axId val="854247168"/>
        <c:scaling>
          <c:orientation val="minMax"/>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ED3C8D"/>
                </a:solidFill>
                <a:latin typeface="Helvetica" panose="020B0403020202020204" pitchFamily="34" charset="0"/>
                <a:ea typeface="+mn-ea"/>
                <a:cs typeface="+mn-cs"/>
              </a:defRPr>
            </a:pPr>
            <a:endParaRPr lang="en-US"/>
          </a:p>
        </c:txPr>
        <c:crossAx val="854247496"/>
        <c:crosses val="max"/>
        <c:crossBetween val="between"/>
        <c:minorUnit val="10"/>
      </c:valAx>
      <c:catAx>
        <c:axId val="854247496"/>
        <c:scaling>
          <c:orientation val="minMax"/>
        </c:scaling>
        <c:delete val="1"/>
        <c:axPos val="b"/>
        <c:numFmt formatCode="General" sourceLinked="1"/>
        <c:majorTickMark val="out"/>
        <c:minorTickMark val="none"/>
        <c:tickLblPos val="nextTo"/>
        <c:crossAx val="854247168"/>
        <c:crosses val="autoZero"/>
        <c:auto val="1"/>
        <c:lblAlgn val="ctr"/>
        <c:lblOffset val="100"/>
        <c:tickLblSkip val="1"/>
        <c:tickMarkSkip val="1"/>
        <c:noMultiLvlLbl val="0"/>
      </c:catAx>
      <c:spPr>
        <a:solidFill>
          <a:schemeClr val="bg1"/>
        </a:solidFill>
        <a:ln>
          <a:noFill/>
        </a:ln>
        <a:effectLst/>
      </c:spPr>
    </c:plotArea>
    <c:legend>
      <c:legendPos val="b"/>
      <c:layout>
        <c:manualLayout>
          <c:xMode val="edge"/>
          <c:yMode val="edge"/>
          <c:x val="0.24094502790767289"/>
          <c:y val="1.866172420458399E-2"/>
          <c:w val="0.51044702081762061"/>
          <c:h val="8.6349773258746848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1"/>
          <c:tx>
            <c:strRef>
              <c:f>Sheet1!$C$1</c:f>
              <c:strCache>
                <c:ptCount val="1"/>
                <c:pt idx="0">
                  <c:v>Oculus VR Search</c:v>
                </c:pt>
              </c:strCache>
            </c:strRef>
          </c:tx>
          <c:spPr>
            <a:ln w="28575" cap="rnd">
              <a:solidFill>
                <a:srgbClr val="1B1464"/>
              </a:solidFill>
              <a:round/>
            </a:ln>
            <a:effectLst/>
          </c:spPr>
          <c:marker>
            <c:symbol val="none"/>
          </c:marker>
          <c:cat>
            <c:strRef>
              <c:f>Sheet1!$A$2:$A$14</c:f>
              <c:strCache>
                <c:ptCount val="13"/>
                <c:pt idx="0">
                  <c:v>10/4/20</c:v>
                </c:pt>
                <c:pt idx="1">
                  <c:v>10/11/20</c:v>
                </c:pt>
                <c:pt idx="2">
                  <c:v>10/18/20</c:v>
                </c:pt>
                <c:pt idx="3">
                  <c:v>10/25/20</c:v>
                </c:pt>
                <c:pt idx="4">
                  <c:v>11/1/20</c:v>
                </c:pt>
                <c:pt idx="5">
                  <c:v>11/8/20</c:v>
                </c:pt>
                <c:pt idx="6">
                  <c:v>11/15/20</c:v>
                </c:pt>
                <c:pt idx="7">
                  <c:v>11/22/20</c:v>
                </c:pt>
                <c:pt idx="8">
                  <c:v>11/29/20</c:v>
                </c:pt>
                <c:pt idx="9">
                  <c:v>12/6/20</c:v>
                </c:pt>
                <c:pt idx="10">
                  <c:v>12/13/20</c:v>
                </c:pt>
                <c:pt idx="11">
                  <c:v>12/20/20</c:v>
                </c:pt>
                <c:pt idx="12">
                  <c:v>12/27/20</c:v>
                </c:pt>
              </c:strCache>
            </c:strRef>
          </c:cat>
          <c:val>
            <c:numRef>
              <c:f>Sheet1!$C$2:$C$14</c:f>
              <c:numCache>
                <c:formatCode>General</c:formatCode>
                <c:ptCount val="13"/>
                <c:pt idx="0">
                  <c:v>19</c:v>
                </c:pt>
                <c:pt idx="1">
                  <c:v>42</c:v>
                </c:pt>
                <c:pt idx="2">
                  <c:v>33</c:v>
                </c:pt>
                <c:pt idx="3">
                  <c:v>29</c:v>
                </c:pt>
                <c:pt idx="4">
                  <c:v>22</c:v>
                </c:pt>
                <c:pt idx="5">
                  <c:v>31</c:v>
                </c:pt>
                <c:pt idx="6">
                  <c:v>41</c:v>
                </c:pt>
                <c:pt idx="7">
                  <c:v>69</c:v>
                </c:pt>
                <c:pt idx="8">
                  <c:v>53</c:v>
                </c:pt>
                <c:pt idx="9">
                  <c:v>57</c:v>
                </c:pt>
                <c:pt idx="10">
                  <c:v>49</c:v>
                </c:pt>
                <c:pt idx="11">
                  <c:v>100</c:v>
                </c:pt>
                <c:pt idx="12">
                  <c:v>82</c:v>
                </c:pt>
              </c:numCache>
            </c:numRef>
          </c:val>
          <c:smooth val="0"/>
          <c:extLst>
            <c:ext xmlns:c16="http://schemas.microsoft.com/office/drawing/2014/chart" uri="{C3380CC4-5D6E-409C-BE32-E72D297353CC}">
              <c16:uniqueId val="{00000000-16B1-4E72-A1EC-B73B43D8BC9A}"/>
            </c:ext>
          </c:extLst>
        </c:ser>
        <c:ser>
          <c:idx val="1"/>
          <c:order val="2"/>
          <c:tx>
            <c:strRef>
              <c:f>Sheet1!$D$1</c:f>
              <c:strCache>
                <c:ptCount val="1"/>
                <c:pt idx="0">
                  <c:v>PlayStation VR Search</c:v>
                </c:pt>
              </c:strCache>
            </c:strRef>
          </c:tx>
          <c:spPr>
            <a:ln w="28575" cap="rnd">
              <a:solidFill>
                <a:srgbClr val="00BFF2"/>
              </a:solidFill>
              <a:round/>
            </a:ln>
            <a:effectLst/>
          </c:spPr>
          <c:marker>
            <c:symbol val="none"/>
          </c:marker>
          <c:cat>
            <c:strRef>
              <c:f>Sheet1!$A$2:$A$14</c:f>
              <c:strCache>
                <c:ptCount val="13"/>
                <c:pt idx="0">
                  <c:v>10/4/20</c:v>
                </c:pt>
                <c:pt idx="1">
                  <c:v>10/11/20</c:v>
                </c:pt>
                <c:pt idx="2">
                  <c:v>10/18/20</c:v>
                </c:pt>
                <c:pt idx="3">
                  <c:v>10/25/20</c:v>
                </c:pt>
                <c:pt idx="4">
                  <c:v>11/1/20</c:v>
                </c:pt>
                <c:pt idx="5">
                  <c:v>11/8/20</c:v>
                </c:pt>
                <c:pt idx="6">
                  <c:v>11/15/20</c:v>
                </c:pt>
                <c:pt idx="7">
                  <c:v>11/22/20</c:v>
                </c:pt>
                <c:pt idx="8">
                  <c:v>11/29/20</c:v>
                </c:pt>
                <c:pt idx="9">
                  <c:v>12/6/20</c:v>
                </c:pt>
                <c:pt idx="10">
                  <c:v>12/13/20</c:v>
                </c:pt>
                <c:pt idx="11">
                  <c:v>12/20/20</c:v>
                </c:pt>
                <c:pt idx="12">
                  <c:v>12/27/20</c:v>
                </c:pt>
              </c:strCache>
            </c:strRef>
          </c:cat>
          <c:val>
            <c:numRef>
              <c:f>Sheet1!$D$2:$D$14</c:f>
              <c:numCache>
                <c:formatCode>General</c:formatCode>
                <c:ptCount val="13"/>
                <c:pt idx="0">
                  <c:v>5</c:v>
                </c:pt>
                <c:pt idx="1">
                  <c:v>5</c:v>
                </c:pt>
                <c:pt idx="2">
                  <c:v>4</c:v>
                </c:pt>
                <c:pt idx="3">
                  <c:v>5</c:v>
                </c:pt>
                <c:pt idx="4">
                  <c:v>4</c:v>
                </c:pt>
                <c:pt idx="5">
                  <c:v>6</c:v>
                </c:pt>
                <c:pt idx="6">
                  <c:v>7</c:v>
                </c:pt>
                <c:pt idx="7">
                  <c:v>9</c:v>
                </c:pt>
                <c:pt idx="8">
                  <c:v>7</c:v>
                </c:pt>
                <c:pt idx="9">
                  <c:v>6</c:v>
                </c:pt>
                <c:pt idx="10">
                  <c:v>7</c:v>
                </c:pt>
                <c:pt idx="11">
                  <c:v>11</c:v>
                </c:pt>
                <c:pt idx="12">
                  <c:v>7</c:v>
                </c:pt>
              </c:numCache>
            </c:numRef>
          </c:val>
          <c:smooth val="0"/>
          <c:extLst>
            <c:ext xmlns:c16="http://schemas.microsoft.com/office/drawing/2014/chart" uri="{C3380CC4-5D6E-409C-BE32-E72D297353CC}">
              <c16:uniqueId val="{00000001-16B1-4E72-A1EC-B73B43D8BC9A}"/>
            </c:ext>
          </c:extLst>
        </c:ser>
        <c:ser>
          <c:idx val="2"/>
          <c:order val="3"/>
          <c:tx>
            <c:strRef>
              <c:f>Sheet1!$E$1</c:f>
              <c:strCache>
                <c:ptCount val="1"/>
                <c:pt idx="0">
                  <c:v>HTC Vive Search</c:v>
                </c:pt>
              </c:strCache>
            </c:strRef>
          </c:tx>
          <c:spPr>
            <a:ln w="28575" cap="rnd">
              <a:solidFill>
                <a:srgbClr val="4EBEA4"/>
              </a:solidFill>
              <a:round/>
            </a:ln>
            <a:effectLst/>
          </c:spPr>
          <c:marker>
            <c:symbol val="none"/>
          </c:marker>
          <c:cat>
            <c:strRef>
              <c:f>Sheet1!$A$2:$A$14</c:f>
              <c:strCache>
                <c:ptCount val="13"/>
                <c:pt idx="0">
                  <c:v>10/4/20</c:v>
                </c:pt>
                <c:pt idx="1">
                  <c:v>10/11/20</c:v>
                </c:pt>
                <c:pt idx="2">
                  <c:v>10/18/20</c:v>
                </c:pt>
                <c:pt idx="3">
                  <c:v>10/25/20</c:v>
                </c:pt>
                <c:pt idx="4">
                  <c:v>11/1/20</c:v>
                </c:pt>
                <c:pt idx="5">
                  <c:v>11/8/20</c:v>
                </c:pt>
                <c:pt idx="6">
                  <c:v>11/15/20</c:v>
                </c:pt>
                <c:pt idx="7">
                  <c:v>11/22/20</c:v>
                </c:pt>
                <c:pt idx="8">
                  <c:v>11/29/20</c:v>
                </c:pt>
                <c:pt idx="9">
                  <c:v>12/6/20</c:v>
                </c:pt>
                <c:pt idx="10">
                  <c:v>12/13/20</c:v>
                </c:pt>
                <c:pt idx="11">
                  <c:v>12/20/20</c:v>
                </c:pt>
                <c:pt idx="12">
                  <c:v>12/27/20</c:v>
                </c:pt>
              </c:strCache>
            </c:strRef>
          </c:cat>
          <c:val>
            <c:numRef>
              <c:f>Sheet1!$E$2:$E$14</c:f>
              <c:numCache>
                <c:formatCode>General</c:formatCode>
                <c:ptCount val="13"/>
                <c:pt idx="0">
                  <c:v>2</c:v>
                </c:pt>
                <c:pt idx="1">
                  <c:v>2</c:v>
                </c:pt>
                <c:pt idx="2">
                  <c:v>2</c:v>
                </c:pt>
                <c:pt idx="3">
                  <c:v>2</c:v>
                </c:pt>
                <c:pt idx="4">
                  <c:v>1</c:v>
                </c:pt>
                <c:pt idx="5">
                  <c:v>2</c:v>
                </c:pt>
                <c:pt idx="6">
                  <c:v>2</c:v>
                </c:pt>
                <c:pt idx="7">
                  <c:v>2</c:v>
                </c:pt>
                <c:pt idx="8">
                  <c:v>2</c:v>
                </c:pt>
                <c:pt idx="9">
                  <c:v>2</c:v>
                </c:pt>
                <c:pt idx="10">
                  <c:v>2</c:v>
                </c:pt>
                <c:pt idx="11">
                  <c:v>3</c:v>
                </c:pt>
                <c:pt idx="12">
                  <c:v>3</c:v>
                </c:pt>
              </c:numCache>
            </c:numRef>
          </c:val>
          <c:smooth val="0"/>
          <c:extLst>
            <c:ext xmlns:c16="http://schemas.microsoft.com/office/drawing/2014/chart" uri="{C3380CC4-5D6E-409C-BE32-E72D297353CC}">
              <c16:uniqueId val="{00000002-16B1-4E72-A1EC-B73B43D8BC9A}"/>
            </c:ext>
          </c:extLst>
        </c:ser>
        <c:dLbls>
          <c:showLegendKey val="0"/>
          <c:showVal val="0"/>
          <c:showCatName val="0"/>
          <c:showSerName val="0"/>
          <c:showPercent val="0"/>
          <c:showBubbleSize val="0"/>
        </c:dLbls>
        <c:marker val="1"/>
        <c:smooth val="0"/>
        <c:axId val="383173600"/>
        <c:axId val="383186392"/>
      </c:lineChart>
      <c:lineChart>
        <c:grouping val="standard"/>
        <c:varyColors val="0"/>
        <c:ser>
          <c:idx val="3"/>
          <c:order val="0"/>
          <c:tx>
            <c:strRef>
              <c:f>Sheet1!$B$1</c:f>
              <c:strCache>
                <c:ptCount val="1"/>
                <c:pt idx="0">
                  <c:v>Oculus Quest 2 TV Spend (MM)</c:v>
                </c:pt>
              </c:strCache>
            </c:strRef>
          </c:tx>
          <c:spPr>
            <a:ln w="28575" cap="rnd">
              <a:solidFill>
                <a:srgbClr val="ED3C8D"/>
              </a:solidFill>
              <a:prstDash val="dash"/>
              <a:round/>
            </a:ln>
            <a:effectLst/>
          </c:spPr>
          <c:marker>
            <c:symbol val="none"/>
          </c:marker>
          <c:cat>
            <c:strRef>
              <c:f>Sheet1!$A$2:$A$14</c:f>
              <c:strCache>
                <c:ptCount val="13"/>
                <c:pt idx="0">
                  <c:v>10/4/20</c:v>
                </c:pt>
                <c:pt idx="1">
                  <c:v>10/11/20</c:v>
                </c:pt>
                <c:pt idx="2">
                  <c:v>10/18/20</c:v>
                </c:pt>
                <c:pt idx="3">
                  <c:v>10/25/20</c:v>
                </c:pt>
                <c:pt idx="4">
                  <c:v>11/1/20</c:v>
                </c:pt>
                <c:pt idx="5">
                  <c:v>11/8/20</c:v>
                </c:pt>
                <c:pt idx="6">
                  <c:v>11/15/20</c:v>
                </c:pt>
                <c:pt idx="7">
                  <c:v>11/22/20</c:v>
                </c:pt>
                <c:pt idx="8">
                  <c:v>11/29/20</c:v>
                </c:pt>
                <c:pt idx="9">
                  <c:v>12/6/20</c:v>
                </c:pt>
                <c:pt idx="10">
                  <c:v>12/13/20</c:v>
                </c:pt>
                <c:pt idx="11">
                  <c:v>12/20/20</c:v>
                </c:pt>
                <c:pt idx="12">
                  <c:v>12/27/20</c:v>
                </c:pt>
              </c:strCache>
            </c:strRef>
          </c:cat>
          <c:val>
            <c:numRef>
              <c:f>Sheet1!$B$2:$B$14</c:f>
              <c:numCache>
                <c:formatCode>"$"#,##0.0</c:formatCode>
                <c:ptCount val="13"/>
                <c:pt idx="0">
                  <c:v>1.3058179999999999</c:v>
                </c:pt>
                <c:pt idx="1">
                  <c:v>3.4883060000000001</c:v>
                </c:pt>
                <c:pt idx="2">
                  <c:v>7.5847360000000004</c:v>
                </c:pt>
                <c:pt idx="3">
                  <c:v>2.659583</c:v>
                </c:pt>
                <c:pt idx="4">
                  <c:v>1.213E-2</c:v>
                </c:pt>
                <c:pt idx="5">
                  <c:v>4.0033859999999999</c:v>
                </c:pt>
                <c:pt idx="6">
                  <c:v>6.2812659999999996</c:v>
                </c:pt>
                <c:pt idx="7">
                  <c:v>10.079905999999999</c:v>
                </c:pt>
                <c:pt idx="8">
                  <c:v>7.3519300000000003</c:v>
                </c:pt>
                <c:pt idx="9">
                  <c:v>7.5086250000000003</c:v>
                </c:pt>
                <c:pt idx="10">
                  <c:v>4.2575380000000003</c:v>
                </c:pt>
                <c:pt idx="11">
                  <c:v>4.8014979999999996</c:v>
                </c:pt>
                <c:pt idx="12">
                  <c:v>7.7729999999999997</c:v>
                </c:pt>
              </c:numCache>
            </c:numRef>
          </c:val>
          <c:smooth val="0"/>
          <c:extLst>
            <c:ext xmlns:c16="http://schemas.microsoft.com/office/drawing/2014/chart" uri="{C3380CC4-5D6E-409C-BE32-E72D297353CC}">
              <c16:uniqueId val="{00000003-16B1-4E72-A1EC-B73B43D8BC9A}"/>
            </c:ext>
          </c:extLst>
        </c:ser>
        <c:dLbls>
          <c:showLegendKey val="0"/>
          <c:showVal val="0"/>
          <c:showCatName val="0"/>
          <c:showSerName val="0"/>
          <c:showPercent val="0"/>
          <c:showBubbleSize val="0"/>
        </c:dLbls>
        <c:marker val="1"/>
        <c:smooth val="0"/>
        <c:axId val="525725032"/>
        <c:axId val="525723392"/>
      </c:lineChart>
      <c:catAx>
        <c:axId val="38317360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900" b="0" i="0" u="none" strike="noStrike" kern="1200" baseline="0">
                <a:solidFill>
                  <a:srgbClr val="1B1464"/>
                </a:solidFill>
                <a:latin typeface="Helvetica" panose="020B0403020202020204" pitchFamily="34" charset="0"/>
                <a:ea typeface="+mn-ea"/>
                <a:cs typeface="+mn-cs"/>
              </a:defRPr>
            </a:pPr>
            <a:endParaRPr lang="en-US"/>
          </a:p>
        </c:txPr>
        <c:crossAx val="383186392"/>
        <c:crosses val="autoZero"/>
        <c:auto val="1"/>
        <c:lblAlgn val="ctr"/>
        <c:lblOffset val="100"/>
        <c:noMultiLvlLbl val="1"/>
      </c:catAx>
      <c:valAx>
        <c:axId val="383186392"/>
        <c:scaling>
          <c:orientation val="minMax"/>
          <c:max val="100"/>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B1464"/>
                </a:solidFill>
                <a:latin typeface="Helvetica" panose="020B0403020202020204" pitchFamily="34" charset="0"/>
                <a:ea typeface="+mn-ea"/>
                <a:cs typeface="+mn-cs"/>
              </a:defRPr>
            </a:pPr>
            <a:endParaRPr lang="en-US"/>
          </a:p>
        </c:txPr>
        <c:crossAx val="383173600"/>
        <c:crosses val="autoZero"/>
        <c:crossBetween val="between"/>
      </c:valAx>
      <c:valAx>
        <c:axId val="525723392"/>
        <c:scaling>
          <c:orientation val="minMax"/>
        </c:scaling>
        <c:delete val="0"/>
        <c:axPos val="r"/>
        <c:numFmt formatCode="&quot;$&quot;#,##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ED3C8D"/>
                </a:solidFill>
                <a:latin typeface="Helvetica" panose="020B0403020202020204" pitchFamily="34" charset="0"/>
                <a:ea typeface="+mn-ea"/>
                <a:cs typeface="+mn-cs"/>
              </a:defRPr>
            </a:pPr>
            <a:endParaRPr lang="en-US"/>
          </a:p>
        </c:txPr>
        <c:crossAx val="525725032"/>
        <c:crosses val="max"/>
        <c:crossBetween val="between"/>
      </c:valAx>
      <c:catAx>
        <c:axId val="525725032"/>
        <c:scaling>
          <c:orientation val="minMax"/>
        </c:scaling>
        <c:delete val="1"/>
        <c:axPos val="b"/>
        <c:numFmt formatCode="General" sourceLinked="1"/>
        <c:majorTickMark val="out"/>
        <c:minorTickMark val="none"/>
        <c:tickLblPos val="nextTo"/>
        <c:crossAx val="525723392"/>
        <c:crosses val="autoZero"/>
        <c:auto val="1"/>
        <c:lblAlgn val="ctr"/>
        <c:lblOffset val="100"/>
        <c:noMultiLvlLbl val="1"/>
      </c:catAx>
      <c:spPr>
        <a:solidFill>
          <a:schemeClr val="bg1"/>
        </a:solidFill>
        <a:ln>
          <a:noFill/>
        </a:ln>
        <a:effectLst/>
      </c:spPr>
    </c:plotArea>
    <c:legend>
      <c:legendPos val="t"/>
      <c:layout>
        <c:manualLayout>
          <c:xMode val="edge"/>
          <c:yMode val="edge"/>
          <c:x val="1.6369162739749346E-4"/>
          <c:y val="1.786013126493325E-2"/>
          <c:w val="0.99805644221853718"/>
          <c:h val="9.132883595539748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429A48-BB45-E59A-2E1C-DEF6A4329EF5}"/>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40D565-9014-0997-12D7-56167A3EECD7}"/>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065CBF9-A9D5-4B6B-8A3D-1946D828AF76}" type="datetimeFigureOut">
              <a:rPr lang="en-US" smtClean="0"/>
              <a:t>9/26/2023</a:t>
            </a:fld>
            <a:endParaRPr lang="en-US"/>
          </a:p>
        </p:txBody>
      </p:sp>
      <p:sp>
        <p:nvSpPr>
          <p:cNvPr id="4" name="Footer Placeholder 3">
            <a:extLst>
              <a:ext uri="{FF2B5EF4-FFF2-40B4-BE49-F238E27FC236}">
                <a16:creationId xmlns:a16="http://schemas.microsoft.com/office/drawing/2014/main" id="{C8EB5AC0-B759-7CED-6607-C58603332FEB}"/>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6042B8-8117-118B-F390-4442CD01CBAB}"/>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7DBF4600-A799-437A-9333-7EC7E4A16F24}" type="slidenum">
              <a:rPr lang="en-US" smtClean="0"/>
              <a:t>‹#›</a:t>
            </a:fld>
            <a:endParaRPr lang="en-US"/>
          </a:p>
        </p:txBody>
      </p:sp>
    </p:spTree>
    <p:extLst>
      <p:ext uri="{BB962C8B-B14F-4D97-AF65-F5344CB8AC3E}">
        <p14:creationId xmlns:p14="http://schemas.microsoft.com/office/powerpoint/2010/main" val="2622451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6D91BBE-8C42-4B84-B86E-60F2F7C2E6EF}" type="datetimeFigureOut">
              <a:rPr lang="en-US" smtClean="0"/>
              <a:t>9/26/2023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CAD8B63-C8C7-40AD-826D-2370E81A9CCA}" type="slidenum">
              <a:rPr lang="en-US" smtClean="0"/>
              <a:t>‹#›</a:t>
            </a:fld>
            <a:endParaRPr lang="en-US"/>
          </a:p>
        </p:txBody>
      </p:sp>
    </p:spTree>
    <p:extLst>
      <p:ext uri="{BB962C8B-B14F-4D97-AF65-F5344CB8AC3E}">
        <p14:creationId xmlns:p14="http://schemas.microsoft.com/office/powerpoint/2010/main" val="124386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7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385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845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26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0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5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42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55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90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D8B63-C8C7-40AD-826D-2370E81A9CCA}" type="slidenum">
              <a:rPr lang="en-US" smtClean="0"/>
              <a:t>21</a:t>
            </a:fld>
            <a:endParaRPr lang="en-US"/>
          </a:p>
        </p:txBody>
      </p:sp>
    </p:spTree>
    <p:extLst>
      <p:ext uri="{BB962C8B-B14F-4D97-AF65-F5344CB8AC3E}">
        <p14:creationId xmlns:p14="http://schemas.microsoft.com/office/powerpoint/2010/main" val="259701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75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AD8B63-C8C7-40AD-826D-2370E81A9CCA}" type="slidenum">
              <a:rPr lang="en-US" smtClean="0"/>
              <a:t>5</a:t>
            </a:fld>
            <a:endParaRPr lang="en-US"/>
          </a:p>
        </p:txBody>
      </p:sp>
    </p:spTree>
    <p:extLst>
      <p:ext uri="{BB962C8B-B14F-4D97-AF65-F5344CB8AC3E}">
        <p14:creationId xmlns:p14="http://schemas.microsoft.com/office/powerpoint/2010/main" val="73709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997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912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38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93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5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66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25784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042161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8703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3494158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76038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Tree>
    <p:extLst>
      <p:ext uri="{BB962C8B-B14F-4D97-AF65-F5344CB8AC3E}">
        <p14:creationId xmlns:p14="http://schemas.microsoft.com/office/powerpoint/2010/main" val="4087527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a:t>Insert Chart Title Here </a:t>
            </a:r>
            <a:br>
              <a:rPr lang="en-US"/>
            </a:br>
            <a:r>
              <a:rPr lang="en-US"/>
              <a:t>Insert Long Chart Title Here</a:t>
            </a:r>
            <a:br>
              <a:rPr lang="en-US"/>
            </a:br>
            <a:r>
              <a:rPr lang="en-US"/>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867120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66324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905530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17568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18744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97267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2318434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91904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722892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204945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1939245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022205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2285626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7446908"/>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288153425"/>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45471885"/>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4926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74593444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46175883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52937531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1851033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4950316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59292520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8402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2797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27485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016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71629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9/26/2023</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054258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4.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9/26/2023</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40877907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Tree>
    <p:extLst>
      <p:ext uri="{BB962C8B-B14F-4D97-AF65-F5344CB8AC3E}">
        <p14:creationId xmlns:p14="http://schemas.microsoft.com/office/powerpoint/2010/main" val="573488163"/>
      </p:ext>
    </p:extLst>
  </p:cSld>
  <p:clrMap bg1="lt1" tx1="dk1" bg2="lt2" tx2="dk2" accent1="accent1" accent2="accent2" accent3="accent3" accent4="accent4" accent5="accent5" accent6="accent6" hlink="hlink" folHlink="folHlink"/>
  <p:sldLayoutIdLst>
    <p:sldLayoutId id="2147483695" r:id="rId1"/>
    <p:sldLayoutId id="2147483696"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a:solidFill>
                <a:srgbClr val="508ABA"/>
              </a:solidFill>
              <a:latin typeface="Trebuchet MS"/>
              <a:cs typeface="Trebuchet MS"/>
            </a:endParaRPr>
          </a:p>
        </p:txBody>
      </p:sp>
    </p:spTree>
    <p:extLst>
      <p:ext uri="{BB962C8B-B14F-4D97-AF65-F5344CB8AC3E}">
        <p14:creationId xmlns:p14="http://schemas.microsoft.com/office/powerpoint/2010/main" val="1653588949"/>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11967972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0.png"/><Relationship Id="rId3" Type="http://schemas.openxmlformats.org/officeDocument/2006/relationships/image" Target="../media/image12.png"/><Relationship Id="rId7" Type="http://schemas.openxmlformats.org/officeDocument/2006/relationships/image" Target="../media/image24.png"/><Relationship Id="rId12" Type="http://schemas.openxmlformats.org/officeDocument/2006/relationships/image" Target="../media/image100.png"/><Relationship Id="rId2" Type="http://schemas.openxmlformats.org/officeDocument/2006/relationships/notesSlide" Target="../notesSlides/notesSlide7.xml"/><Relationship Id="rId16" Type="http://schemas.openxmlformats.org/officeDocument/2006/relationships/hyperlink" Target="https://thevab.com/insight/lets-get-down-to-business" TargetMode="External"/><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99.png"/><Relationship Id="rId5" Type="http://schemas.openxmlformats.org/officeDocument/2006/relationships/image" Target="../media/image96.png"/><Relationship Id="rId15" Type="http://schemas.openxmlformats.org/officeDocument/2006/relationships/image" Target="../media/image102.png"/><Relationship Id="rId10" Type="http://schemas.openxmlformats.org/officeDocument/2006/relationships/image" Target="../media/image98.png"/><Relationship Id="rId4" Type="http://schemas.openxmlformats.org/officeDocument/2006/relationships/image" Target="../media/image95.png"/><Relationship Id="rId9" Type="http://schemas.openxmlformats.org/officeDocument/2006/relationships/image" Target="../media/image26.png"/><Relationship Id="rId14" Type="http://schemas.openxmlformats.org/officeDocument/2006/relationships/image" Target="../media/image101.png"/></Relationships>
</file>

<file path=ppt/slides/_rels/slide11.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2.png"/><Relationship Id="rId7" Type="http://schemas.openxmlformats.org/officeDocument/2006/relationships/hyperlink" Target="https://thevab.com/insight/direct-effec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image" Target="../media/image105.png"/><Relationship Id="rId4" Type="http://schemas.openxmlformats.org/officeDocument/2006/relationships/chart" Target="../charts/chart1.xml"/><Relationship Id="rId9" Type="http://schemas.openxmlformats.org/officeDocument/2006/relationships/image" Target="../media/image104.png"/></Relationships>
</file>

<file path=ppt/slides/_rels/slide1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thevab.com/insight/secret-of-my-success" TargetMode="External"/><Relationship Id="rId5" Type="http://schemas.openxmlformats.org/officeDocument/2006/relationships/image" Target="../media/image107.png"/><Relationship Id="rId4" Type="http://schemas.openxmlformats.org/officeDocument/2006/relationships/image" Target="../media/image106.png"/></Relationships>
</file>

<file path=ppt/slides/_rels/slide14.xml.rels><?xml version="1.0" encoding="UTF-8" standalone="yes"?>
<Relationships xmlns="http://schemas.openxmlformats.org/package/2006/relationships"><Relationship Id="rId8" Type="http://schemas.openxmlformats.org/officeDocument/2006/relationships/hyperlink" Target="https://thevab.com/insight/secret-of-my-success" TargetMode="External"/><Relationship Id="rId3" Type="http://schemas.openxmlformats.org/officeDocument/2006/relationships/image" Target="../media/image12.png"/><Relationship Id="rId7" Type="http://schemas.openxmlformats.org/officeDocument/2006/relationships/image" Target="../media/image1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thevab.com/insight/tech-giants-tv-outcomes" TargetMode="External"/><Relationship Id="rId5" Type="http://schemas.openxmlformats.org/officeDocument/2006/relationships/image" Target="../media/image112.png"/><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18.png"/><Relationship Id="rId3" Type="http://schemas.openxmlformats.org/officeDocument/2006/relationships/image" Target="../media/image12.png"/><Relationship Id="rId7" Type="http://schemas.openxmlformats.org/officeDocument/2006/relationships/image" Target="../media/image115.png"/><Relationship Id="rId12" Type="http://schemas.openxmlformats.org/officeDocument/2006/relationships/image" Target="../media/image1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4.png"/><Relationship Id="rId11" Type="http://schemas.openxmlformats.org/officeDocument/2006/relationships/image" Target="../media/image116.png"/><Relationship Id="rId5" Type="http://schemas.openxmlformats.org/officeDocument/2006/relationships/image" Target="../media/image63.png"/><Relationship Id="rId15" Type="http://schemas.openxmlformats.org/officeDocument/2006/relationships/hyperlink" Target="https://thevab.com/insight/DirectOutcomes" TargetMode="External"/><Relationship Id="rId10" Type="http://schemas.openxmlformats.org/officeDocument/2006/relationships/image" Target="../media/image74.png"/><Relationship Id="rId4" Type="http://schemas.openxmlformats.org/officeDocument/2006/relationships/image" Target="../media/image113.png"/><Relationship Id="rId9" Type="http://schemas.openxmlformats.org/officeDocument/2006/relationships/image" Target="../media/image65.png"/><Relationship Id="rId14" Type="http://schemas.openxmlformats.org/officeDocument/2006/relationships/hyperlink" Target="https://thevab.com/insight/direct-effec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2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image" Target="../media/image119.png"/><Relationship Id="rId4" Type="http://schemas.openxmlformats.org/officeDocument/2006/relationships/hyperlink" Target="https://thevab.com/insight/tech-giants-tv-outcome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2.png"/><Relationship Id="rId7" Type="http://schemas.openxmlformats.org/officeDocument/2006/relationships/hyperlink" Target="https://www.ispot.tv/ad/IS18/toyota-rav4-hybrid-super-bowl-2019-toni-featuring-antoinette-harris-t1"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1.jpeg"/><Relationship Id="rId5" Type="http://schemas.openxmlformats.org/officeDocument/2006/relationships/hyperlink" Target="https://www.ispot.tv/ad/oWEG/2019-toyota-rav4-bring-the-heat-song-by-ohio-players-t1" TargetMode="External"/><Relationship Id="rId10" Type="http://schemas.openxmlformats.org/officeDocument/2006/relationships/image" Target="../media/image123.jpeg"/><Relationship Id="rId4" Type="http://schemas.openxmlformats.org/officeDocument/2006/relationships/hyperlink" Target="https://thevab.com/insight/Do-The-Right-Thing" TargetMode="External"/><Relationship Id="rId9" Type="http://schemas.openxmlformats.org/officeDocument/2006/relationships/hyperlink" Target="https://www.ispot.tv/ad/ISQN/toyota-rav4-antes-de-la-fiesta-spanish-t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hyperlink" Target="https://thevab.com/insight/25-ways-tv-grows-brand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hyperlink" Target="https://thevab.com/insight/direct-effect" TargetMode="External"/><Relationship Id="rId18" Type="http://schemas.openxmlformats.org/officeDocument/2006/relationships/image" Target="../media/image132.png"/><Relationship Id="rId3" Type="http://schemas.openxmlformats.org/officeDocument/2006/relationships/hyperlink" Target="https://thevab.com/insight/Do-The-Right-Thing" TargetMode="External"/><Relationship Id="rId7" Type="http://schemas.openxmlformats.org/officeDocument/2006/relationships/hyperlink" Target="https://thevab.com/insight/halo-effect" TargetMode="External"/><Relationship Id="rId12" Type="http://schemas.openxmlformats.org/officeDocument/2006/relationships/hyperlink" Target="https://thevab.com/insight/lets-get-down-to-business" TargetMode="External"/><Relationship Id="rId17" Type="http://schemas.openxmlformats.org/officeDocument/2006/relationships/hyperlink" Target="https://thevab.com/" TargetMode="External"/><Relationship Id="rId2" Type="http://schemas.openxmlformats.org/officeDocument/2006/relationships/notesSlide" Target="../notesSlides/notesSlide17.xml"/><Relationship Id="rId16" Type="http://schemas.openxmlformats.org/officeDocument/2006/relationships/image" Target="../media/image131.jpeg"/><Relationship Id="rId1" Type="http://schemas.openxmlformats.org/officeDocument/2006/relationships/slideLayout" Target="../slideLayouts/slideLayout7.xml"/><Relationship Id="rId6" Type="http://schemas.openxmlformats.org/officeDocument/2006/relationships/hyperlink" Target="https://thevab.com/team-board" TargetMode="External"/><Relationship Id="rId11" Type="http://schemas.openxmlformats.org/officeDocument/2006/relationships/image" Target="../media/image129.png"/><Relationship Id="rId5" Type="http://schemas.openxmlformats.org/officeDocument/2006/relationships/image" Target="../media/image12.png"/><Relationship Id="rId15" Type="http://schemas.openxmlformats.org/officeDocument/2006/relationships/image" Target="../media/image130.png"/><Relationship Id="rId10" Type="http://schemas.openxmlformats.org/officeDocument/2006/relationships/hyperlink" Target="https://thevab.com/insight/secret-of-my-success" TargetMode="External"/><Relationship Id="rId4" Type="http://schemas.openxmlformats.org/officeDocument/2006/relationships/image" Target="../media/image126.jpeg"/><Relationship Id="rId9" Type="http://schemas.openxmlformats.org/officeDocument/2006/relationships/image" Target="../media/image128.jpeg"/><Relationship Id="rId14" Type="http://schemas.openxmlformats.org/officeDocument/2006/relationships/hyperlink" Target="https://thevab.com/insight/tech-giants-tv-outcom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jpeg"/><Relationship Id="rId26" Type="http://schemas.openxmlformats.org/officeDocument/2006/relationships/image" Target="../media/image38.png"/><Relationship Id="rId39" Type="http://schemas.openxmlformats.org/officeDocument/2006/relationships/image" Target="../media/image51.png"/><Relationship Id="rId21" Type="http://schemas.openxmlformats.org/officeDocument/2006/relationships/image" Target="../media/image33.png"/><Relationship Id="rId34" Type="http://schemas.openxmlformats.org/officeDocument/2006/relationships/image" Target="../media/image46.png"/><Relationship Id="rId42" Type="http://schemas.openxmlformats.org/officeDocument/2006/relationships/image" Target="../media/image54.png"/><Relationship Id="rId47" Type="http://schemas.openxmlformats.org/officeDocument/2006/relationships/image" Target="../media/image59.png"/><Relationship Id="rId50" Type="http://schemas.openxmlformats.org/officeDocument/2006/relationships/image" Target="../media/image62.png"/><Relationship Id="rId55" Type="http://schemas.openxmlformats.org/officeDocument/2006/relationships/image" Target="../media/image67.png"/><Relationship Id="rId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28.png"/><Relationship Id="rId29" Type="http://schemas.openxmlformats.org/officeDocument/2006/relationships/image" Target="../media/image41.png"/><Relationship Id="rId11" Type="http://schemas.openxmlformats.org/officeDocument/2006/relationships/image" Target="../media/image23.jpe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png"/><Relationship Id="rId40" Type="http://schemas.openxmlformats.org/officeDocument/2006/relationships/image" Target="../media/image52.png"/><Relationship Id="rId45" Type="http://schemas.openxmlformats.org/officeDocument/2006/relationships/image" Target="../media/image57.png"/><Relationship Id="rId53" Type="http://schemas.openxmlformats.org/officeDocument/2006/relationships/image" Target="../media/image65.png"/><Relationship Id="rId58" Type="http://schemas.openxmlformats.org/officeDocument/2006/relationships/image" Target="../media/image70.png"/><Relationship Id="rId5" Type="http://schemas.openxmlformats.org/officeDocument/2006/relationships/image" Target="../media/image17.png"/><Relationship Id="rId61" Type="http://schemas.openxmlformats.org/officeDocument/2006/relationships/image" Target="../media/image73.png"/><Relationship Id="rId19" Type="http://schemas.openxmlformats.org/officeDocument/2006/relationships/image" Target="../media/image3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43" Type="http://schemas.openxmlformats.org/officeDocument/2006/relationships/image" Target="../media/image55.png"/><Relationship Id="rId48" Type="http://schemas.openxmlformats.org/officeDocument/2006/relationships/image" Target="../media/image60.png"/><Relationship Id="rId56" Type="http://schemas.openxmlformats.org/officeDocument/2006/relationships/image" Target="../media/image68.gif"/><Relationship Id="rId8" Type="http://schemas.openxmlformats.org/officeDocument/2006/relationships/image" Target="../media/image20.png"/><Relationship Id="rId51" Type="http://schemas.openxmlformats.org/officeDocument/2006/relationships/image" Target="../media/image63.png"/><Relationship Id="rId3" Type="http://schemas.openxmlformats.org/officeDocument/2006/relationships/image" Target="../media/image16.jpe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png"/><Relationship Id="rId46" Type="http://schemas.openxmlformats.org/officeDocument/2006/relationships/image" Target="../media/image58.png"/><Relationship Id="rId59" Type="http://schemas.openxmlformats.org/officeDocument/2006/relationships/image" Target="../media/image71.png"/><Relationship Id="rId20" Type="http://schemas.openxmlformats.org/officeDocument/2006/relationships/image" Target="../media/image32.png"/><Relationship Id="rId41" Type="http://schemas.openxmlformats.org/officeDocument/2006/relationships/image" Target="../media/image53.png"/><Relationship Id="rId54" Type="http://schemas.openxmlformats.org/officeDocument/2006/relationships/image" Target="../media/image66.png"/><Relationship Id="rId6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18.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49" Type="http://schemas.openxmlformats.org/officeDocument/2006/relationships/image" Target="../media/image61.png"/><Relationship Id="rId57" Type="http://schemas.openxmlformats.org/officeDocument/2006/relationships/image" Target="../media/image69.png"/><Relationship Id="rId10" Type="http://schemas.openxmlformats.org/officeDocument/2006/relationships/image" Target="../media/image22.png"/><Relationship Id="rId31" Type="http://schemas.openxmlformats.org/officeDocument/2006/relationships/image" Target="../media/image43.png"/><Relationship Id="rId44" Type="http://schemas.openxmlformats.org/officeDocument/2006/relationships/image" Target="../media/image56.png"/><Relationship Id="rId52" Type="http://schemas.openxmlformats.org/officeDocument/2006/relationships/image" Target="../media/image64.png"/><Relationship Id="rId60" Type="http://schemas.openxmlformats.org/officeDocument/2006/relationships/image" Target="../media/image72.jpeg"/><Relationship Id="rId4" Type="http://schemas.openxmlformats.org/officeDocument/2006/relationships/image" Target="../media/image12.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8.xml"/><Relationship Id="rId5" Type="http://schemas.openxmlformats.org/officeDocument/2006/relationships/slide" Target="slide6.xml"/><Relationship Id="rId10" Type="http://schemas.openxmlformats.org/officeDocument/2006/relationships/slide" Target="slide16.xml"/><Relationship Id="rId4" Type="http://schemas.openxmlformats.org/officeDocument/2006/relationships/image" Target="../media/image12.png"/><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45.png"/><Relationship Id="rId18" Type="http://schemas.openxmlformats.org/officeDocument/2006/relationships/image" Target="../media/image87.png"/><Relationship Id="rId3" Type="http://schemas.openxmlformats.org/officeDocument/2006/relationships/image" Target="../media/image12.png"/><Relationship Id="rId21" Type="http://schemas.openxmlformats.org/officeDocument/2006/relationships/image" Target="../media/image88.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86.png"/><Relationship Id="rId2" Type="http://schemas.openxmlformats.org/officeDocument/2006/relationships/notesSlide" Target="../notesSlides/notesSlide4.xml"/><Relationship Id="rId16" Type="http://schemas.openxmlformats.org/officeDocument/2006/relationships/image" Target="../media/image85.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3.png"/><Relationship Id="rId24" Type="http://schemas.openxmlformats.org/officeDocument/2006/relationships/hyperlink" Target="https://thevab.com/insight/DirectOutcomes" TargetMode="External"/><Relationship Id="rId5" Type="http://schemas.openxmlformats.org/officeDocument/2006/relationships/image" Target="../media/image38.png"/><Relationship Id="rId15" Type="http://schemas.openxmlformats.org/officeDocument/2006/relationships/image" Target="../media/image84.png"/><Relationship Id="rId23"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12.png"/><Relationship Id="rId7" Type="http://schemas.openxmlformats.org/officeDocument/2006/relationships/image" Target="../media/image9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hyperlink" Target="https://thevab.com/insight/dont-sleep-tv" TargetMode="External"/><Relationship Id="rId9" Type="http://schemas.openxmlformats.org/officeDocument/2006/relationships/image" Target="../media/image9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thevab.com/insight/halo-effe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id="{201E76BB-7F6A-B827-2D10-477C6923A6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454"/>
            <a:ext cx="12218940" cy="6860454"/>
          </a:xfrm>
          <a:prstGeom prst="rect">
            <a:avLst/>
          </a:prstGeom>
        </p:spPr>
      </p:pic>
      <p:pic>
        <p:nvPicPr>
          <p:cNvPr id="16" name="Picture 15" descr="A picture containing computer&#10;&#10;Description automatically generated">
            <a:extLst>
              <a:ext uri="{FF2B5EF4-FFF2-40B4-BE49-F238E27FC236}">
                <a16:creationId xmlns:a16="http://schemas.microsoft.com/office/drawing/2014/main" id="{10148B51-8CAB-EEB8-3914-1B8ABC7C07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2" y="381663"/>
            <a:ext cx="12217478" cy="6494444"/>
          </a:xfrm>
          <a:prstGeom prst="rect">
            <a:avLst/>
          </a:prstGeom>
        </p:spPr>
      </p:pic>
      <p:sp>
        <p:nvSpPr>
          <p:cNvPr id="17" name="Title 16">
            <a:extLst>
              <a:ext uri="{FF2B5EF4-FFF2-40B4-BE49-F238E27FC236}">
                <a16:creationId xmlns:a16="http://schemas.microsoft.com/office/drawing/2014/main" id="{7AB2E272-4641-7D27-6AF2-5F2F0B25374C}"/>
              </a:ext>
            </a:extLst>
          </p:cNvPr>
          <p:cNvSpPr>
            <a:spLocks noGrp="1"/>
          </p:cNvSpPr>
          <p:nvPr>
            <p:ph type="title"/>
          </p:nvPr>
        </p:nvSpPr>
        <p:spPr>
          <a:xfrm>
            <a:off x="201199" y="4457266"/>
            <a:ext cx="5975865" cy="12529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Helvetica" pitchFamily="2" charset="0"/>
              </a:rPr>
              <a:t>Is a TV campaign right for my business?</a:t>
            </a:r>
          </a:p>
        </p:txBody>
      </p:sp>
      <p:pic>
        <p:nvPicPr>
          <p:cNvPr id="18" name="Picture 17" descr="A picture containing drawing&#10;&#10;Description automatically generated">
            <a:extLst>
              <a:ext uri="{FF2B5EF4-FFF2-40B4-BE49-F238E27FC236}">
                <a16:creationId xmlns:a16="http://schemas.microsoft.com/office/drawing/2014/main" id="{F0D83833-4EC5-8366-CB7D-050772C5E4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3469" y="6044310"/>
            <a:ext cx="2085727" cy="660480"/>
          </a:xfrm>
          <a:prstGeom prst="rect">
            <a:avLst/>
          </a:prstGeom>
        </p:spPr>
      </p:pic>
      <p:grpSp>
        <p:nvGrpSpPr>
          <p:cNvPr id="19" name="Group 18">
            <a:extLst>
              <a:ext uri="{FF2B5EF4-FFF2-40B4-BE49-F238E27FC236}">
                <a16:creationId xmlns:a16="http://schemas.microsoft.com/office/drawing/2014/main" id="{06F1768F-5916-6E0C-829B-243D43EF256D}"/>
              </a:ext>
            </a:extLst>
          </p:cNvPr>
          <p:cNvGrpSpPr/>
          <p:nvPr/>
        </p:nvGrpSpPr>
        <p:grpSpPr>
          <a:xfrm>
            <a:off x="201198" y="3462524"/>
            <a:ext cx="6105110" cy="855923"/>
            <a:chOff x="237410" y="3815092"/>
            <a:chExt cx="6105110" cy="855923"/>
          </a:xfrm>
        </p:grpSpPr>
        <p:sp>
          <p:nvSpPr>
            <p:cNvPr id="20" name="TextBox 19">
              <a:extLst>
                <a:ext uri="{FF2B5EF4-FFF2-40B4-BE49-F238E27FC236}">
                  <a16:creationId xmlns:a16="http://schemas.microsoft.com/office/drawing/2014/main" id="{EA172590-7FFD-5F91-A764-FAC529CE803D}"/>
                </a:ext>
              </a:extLst>
            </p:cNvPr>
            <p:cNvSpPr txBox="1"/>
            <p:nvPr/>
          </p:nvSpPr>
          <p:spPr>
            <a:xfrm>
              <a:off x="1145680" y="3815092"/>
              <a:ext cx="51968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Marketer FAQs</a:t>
              </a:r>
            </a:p>
          </p:txBody>
        </p:sp>
        <p:grpSp>
          <p:nvGrpSpPr>
            <p:cNvPr id="21" name="Group 20">
              <a:extLst>
                <a:ext uri="{FF2B5EF4-FFF2-40B4-BE49-F238E27FC236}">
                  <a16:creationId xmlns:a16="http://schemas.microsoft.com/office/drawing/2014/main" id="{C82CF512-910D-90A1-3DCB-F1E90EAD8D76}"/>
                </a:ext>
              </a:extLst>
            </p:cNvPr>
            <p:cNvGrpSpPr/>
            <p:nvPr/>
          </p:nvGrpSpPr>
          <p:grpSpPr>
            <a:xfrm>
              <a:off x="237410" y="3863531"/>
              <a:ext cx="2153915" cy="807484"/>
              <a:chOff x="237410" y="3863531"/>
              <a:chExt cx="2153915" cy="807484"/>
            </a:xfrm>
          </p:grpSpPr>
          <p:cxnSp>
            <p:nvCxnSpPr>
              <p:cNvPr id="31" name="Straight Connector 30">
                <a:extLst>
                  <a:ext uri="{FF2B5EF4-FFF2-40B4-BE49-F238E27FC236}">
                    <a16:creationId xmlns:a16="http://schemas.microsoft.com/office/drawing/2014/main" id="{2733C385-0806-6C32-044D-2F6788E5BB12}"/>
                  </a:ext>
                </a:extLst>
              </p:cNvPr>
              <p:cNvCxnSpPr/>
              <p:nvPr/>
            </p:nvCxnSpPr>
            <p:spPr>
              <a:xfrm>
                <a:off x="1222282" y="4456440"/>
                <a:ext cx="1169043" cy="0"/>
              </a:xfrm>
              <a:prstGeom prst="line">
                <a:avLst/>
              </a:prstGeom>
              <a:ln w="19050">
                <a:solidFill>
                  <a:srgbClr val="ED3C8D"/>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1441E0B-A874-D550-D22B-D8598225E6CB}"/>
                  </a:ext>
                </a:extLst>
              </p:cNvPr>
              <p:cNvSpPr/>
              <p:nvPr/>
            </p:nvSpPr>
            <p:spPr>
              <a:xfrm>
                <a:off x="317248" y="3863531"/>
                <a:ext cx="763929" cy="62584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35" name="Picture 34" descr="Icon&#10;&#10;Description automatically generated">
                <a:extLst>
                  <a:ext uri="{FF2B5EF4-FFF2-40B4-BE49-F238E27FC236}">
                    <a16:creationId xmlns:a16="http://schemas.microsoft.com/office/drawing/2014/main" id="{018BECC7-69F7-B06D-1EB9-CE11E4BF16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410" y="3873718"/>
                <a:ext cx="797297" cy="797297"/>
              </a:xfrm>
              <a:prstGeom prst="rect">
                <a:avLst/>
              </a:prstGeom>
            </p:spPr>
          </p:pic>
        </p:grpSp>
      </p:grpSp>
      <p:pic>
        <p:nvPicPr>
          <p:cNvPr id="2" name="Picture 1">
            <a:extLst>
              <a:ext uri="{FF2B5EF4-FFF2-40B4-BE49-F238E27FC236}">
                <a16:creationId xmlns:a16="http://schemas.microsoft.com/office/drawing/2014/main" id="{32562317-61AD-3ECC-46FF-563CA4D46C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1962" y="153609"/>
            <a:ext cx="2034324" cy="650009"/>
          </a:xfrm>
          <a:prstGeom prst="rect">
            <a:avLst/>
          </a:prstGeom>
          <a:ln w="28575">
            <a:solidFill>
              <a:srgbClr val="ED3C8D"/>
            </a:solidFill>
          </a:ln>
        </p:spPr>
      </p:pic>
    </p:spTree>
    <p:extLst>
      <p:ext uri="{BB962C8B-B14F-4D97-AF65-F5344CB8AC3E}">
        <p14:creationId xmlns:p14="http://schemas.microsoft.com/office/powerpoint/2010/main" val="1595237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0993AF59-ABAA-EEA9-C563-1BCF8F5C5440}"/>
              </a:ext>
            </a:extLst>
          </p:cNvPr>
          <p:cNvSpPr txBox="1"/>
          <p:nvPr/>
        </p:nvSpPr>
        <p:spPr>
          <a:xfrm>
            <a:off x="481665" y="6215290"/>
            <a:ext cx="1127218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April 2018 – April 2022 (calendar months), figures are based on monthly averages for the 25 brands analyzed. ‘When On TV’ represents the monthly average for brands in months where they spend on national TV as measured through Nielsen AdIntel across the April 2018 – April 2022 (calendar months) time period across the 25 brands analyzed.</a:t>
            </a:r>
          </a:p>
        </p:txBody>
      </p:sp>
      <p:graphicFrame>
        <p:nvGraphicFramePr>
          <p:cNvPr id="13" name="Table 5">
            <a:extLst>
              <a:ext uri="{FF2B5EF4-FFF2-40B4-BE49-F238E27FC236}">
                <a16:creationId xmlns:a16="http://schemas.microsoft.com/office/drawing/2014/main" id="{902E4C57-6233-6882-50CE-846F3F6508D3}"/>
              </a:ext>
            </a:extLst>
          </p:cNvPr>
          <p:cNvGraphicFramePr>
            <a:graphicFrameLocks noGrp="1"/>
          </p:cNvGraphicFramePr>
          <p:nvPr/>
        </p:nvGraphicFramePr>
        <p:xfrm>
          <a:off x="2010892" y="2288437"/>
          <a:ext cx="8295159" cy="3926271"/>
        </p:xfrm>
        <a:graphic>
          <a:graphicData uri="http://schemas.openxmlformats.org/drawingml/2006/table">
            <a:tbl>
              <a:tblPr firstRow="1" bandRow="1">
                <a:tableStyleId>{5C22544A-7EE6-4342-B048-85BDC9FD1C3A}</a:tableStyleId>
              </a:tblPr>
              <a:tblGrid>
                <a:gridCol w="1534017">
                  <a:extLst>
                    <a:ext uri="{9D8B030D-6E8A-4147-A177-3AD203B41FA5}">
                      <a16:colId xmlns:a16="http://schemas.microsoft.com/office/drawing/2014/main" val="1474791396"/>
                    </a:ext>
                  </a:extLst>
                </a:gridCol>
                <a:gridCol w="1670532">
                  <a:extLst>
                    <a:ext uri="{9D8B030D-6E8A-4147-A177-3AD203B41FA5}">
                      <a16:colId xmlns:a16="http://schemas.microsoft.com/office/drawing/2014/main" val="1843256845"/>
                    </a:ext>
                  </a:extLst>
                </a:gridCol>
                <a:gridCol w="1876018">
                  <a:extLst>
                    <a:ext uri="{9D8B030D-6E8A-4147-A177-3AD203B41FA5}">
                      <a16:colId xmlns:a16="http://schemas.microsoft.com/office/drawing/2014/main" val="2548123933"/>
                    </a:ext>
                  </a:extLst>
                </a:gridCol>
                <a:gridCol w="1572784">
                  <a:extLst>
                    <a:ext uri="{9D8B030D-6E8A-4147-A177-3AD203B41FA5}">
                      <a16:colId xmlns:a16="http://schemas.microsoft.com/office/drawing/2014/main" val="1757019503"/>
                    </a:ext>
                  </a:extLst>
                </a:gridCol>
                <a:gridCol w="848057">
                  <a:extLst>
                    <a:ext uri="{9D8B030D-6E8A-4147-A177-3AD203B41FA5}">
                      <a16:colId xmlns:a16="http://schemas.microsoft.com/office/drawing/2014/main" val="1474440059"/>
                    </a:ext>
                  </a:extLst>
                </a:gridCol>
                <a:gridCol w="793751">
                  <a:extLst>
                    <a:ext uri="{9D8B030D-6E8A-4147-A177-3AD203B41FA5}">
                      <a16:colId xmlns:a16="http://schemas.microsoft.com/office/drawing/2014/main" val="2975931361"/>
                    </a:ext>
                  </a:extLst>
                </a:gridCol>
              </a:tblGrid>
              <a:tr h="634431">
                <a:tc>
                  <a:txBody>
                    <a:bodyPr/>
                    <a:lstStyle/>
                    <a:p>
                      <a:pPr algn="ctr"/>
                      <a:endParaRPr lang="en-US" sz="1200">
                        <a:latin typeface="Helvetica" panose="020B0403020202020204" pitchFamily="34" charset="0"/>
                      </a:endParaRPr>
                    </a:p>
                    <a:p>
                      <a:pPr algn="ctr"/>
                      <a:r>
                        <a:rPr lang="en-US" sz="1200">
                          <a:latin typeface="Helvetica" panose="020B0403020202020204" pitchFamily="34" charset="0"/>
                        </a:rPr>
                        <a:t>Brand</a:t>
                      </a:r>
                    </a:p>
                  </a:txBody>
                  <a:tcPr anchor="b">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solidFill>
                      <a:srgbClr val="1B146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latin typeface="Helvetica" panose="020B0403020202020204" pitchFamily="34" charset="0"/>
                        </a:rPr>
                        <a:t>B2B Category</a:t>
                      </a:r>
                    </a:p>
                  </a:txBody>
                  <a:tcPr anchor="b">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a:latin typeface="Helvetica" panose="020B0403020202020204" pitchFamily="34" charset="0"/>
                        </a:rPr>
                        <a:t> </a:t>
                      </a:r>
                      <a:r>
                        <a:rPr lang="en-US" sz="1200" u="sng">
                          <a:latin typeface="Helvetica" panose="020B0403020202020204" pitchFamily="34" charset="0"/>
                        </a:rPr>
                        <a:t>Three-Month Average:</a:t>
                      </a:r>
                    </a:p>
                    <a:p>
                      <a:pPr algn="ctr"/>
                      <a:r>
                        <a:rPr lang="en-US" sz="1200">
                          <a:latin typeface="Helvetica" panose="020B0403020202020204" pitchFamily="34" charset="0"/>
                        </a:rPr>
                        <a:t>Prior to TV Launch</a:t>
                      </a:r>
                    </a:p>
                  </a:txBody>
                  <a:tcPr anchor="b">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Monthly Average:</a:t>
                      </a:r>
                    </a:p>
                    <a:p>
                      <a:pPr algn="ctr"/>
                      <a:r>
                        <a:rPr lang="en-US" sz="1200">
                          <a:latin typeface="Helvetica" panose="020B0403020202020204" pitchFamily="34" charset="0"/>
                        </a:rPr>
                        <a:t>‘When On TV’</a:t>
                      </a:r>
                    </a:p>
                  </a:txBody>
                  <a:tcPr anchor="b">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 (000)</a:t>
                      </a:r>
                    </a:p>
                  </a:txBody>
                  <a:tcPr anchor="b">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a:t>
                      </a:r>
                    </a:p>
                  </a:txBody>
                  <a:tcPr anchor="b">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93323940"/>
                  </a:ext>
                </a:extLst>
              </a:tr>
              <a:tr h="271899">
                <a:tc>
                  <a:txBody>
                    <a:bodyPr/>
                    <a:lstStyle/>
                    <a:p>
                      <a:endParaRPr lang="en-US" sz="1200" b="0">
                        <a:solidFill>
                          <a:srgbClr val="1B1464"/>
                        </a:solidFill>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a:solidFill>
                            <a:srgbClr val="1B1464"/>
                          </a:solidFill>
                          <a:latin typeface="Helvetica" panose="020B0403020202020204" pitchFamily="34" charset="0"/>
                        </a:rPr>
                        <a:t>Software</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b="0">
                          <a:solidFill>
                            <a:srgbClr val="1B1464"/>
                          </a:solidFill>
                          <a:latin typeface="Helvetica" panose="020B0403020202020204" pitchFamily="34" charset="0"/>
                        </a:rPr>
                        <a:t>     71</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153</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+82</a:t>
                      </a:r>
                    </a:p>
                  </a:txBody>
                  <a:tcPr anchor="ctr">
                    <a:solidFill>
                      <a:schemeClr val="bg1"/>
                    </a:solidFill>
                  </a:tcPr>
                </a:tc>
                <a:tc>
                  <a:txBody>
                    <a:bodyPr/>
                    <a:lstStyle/>
                    <a:p>
                      <a:pPr algn="ctr"/>
                      <a:r>
                        <a:rPr lang="en-US" sz="1200" b="1">
                          <a:solidFill>
                            <a:srgbClr val="00BFF2"/>
                          </a:solidFill>
                          <a:latin typeface="Helvetica" panose="020B0403020202020204" pitchFamily="34" charset="0"/>
                        </a:rPr>
                        <a:t>+115%</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2041315050"/>
                  </a:ext>
                </a:extLst>
              </a:tr>
              <a:tr h="271899">
                <a:tc>
                  <a:txBody>
                    <a:bodyPr/>
                    <a:lstStyle/>
                    <a:p>
                      <a:endParaRPr lang="en-US" sz="1200" b="0">
                        <a:solidFill>
                          <a:srgbClr val="1B1464"/>
                        </a:solidFill>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Graphic Design</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5,281</a:t>
                      </a:r>
                    </a:p>
                  </a:txBody>
                  <a:tcPr anchor="ctr"/>
                </a:tc>
                <a:tc>
                  <a:txBody>
                    <a:bodyPr/>
                    <a:lstStyle/>
                    <a:p>
                      <a:pPr algn="ctr"/>
                      <a:r>
                        <a:rPr lang="en-US" sz="1200" b="0">
                          <a:solidFill>
                            <a:srgbClr val="1B1464"/>
                          </a:solidFill>
                          <a:latin typeface="Helvetica" panose="020B0403020202020204" pitchFamily="34" charset="0"/>
                        </a:rPr>
                        <a:t> 9,480 </a:t>
                      </a:r>
                    </a:p>
                  </a:txBody>
                  <a:tcPr anchor="ctr"/>
                </a:tc>
                <a:tc>
                  <a:txBody>
                    <a:bodyPr/>
                    <a:lstStyle/>
                    <a:p>
                      <a:pPr algn="ctr"/>
                      <a:r>
                        <a:rPr lang="en-US" sz="1200" b="1">
                          <a:solidFill>
                            <a:srgbClr val="00BFF2"/>
                          </a:solidFill>
                          <a:latin typeface="Helvetica" panose="020B0403020202020204" pitchFamily="34" charset="0"/>
                        </a:rPr>
                        <a:t>+4,199</a:t>
                      </a:r>
                    </a:p>
                  </a:txBody>
                  <a:tcPr anchor="ctr"/>
                </a:tc>
                <a:tc>
                  <a:txBody>
                    <a:bodyPr/>
                    <a:lstStyle/>
                    <a:p>
                      <a:pPr algn="ctr"/>
                      <a:r>
                        <a:rPr lang="en-US" sz="1200" b="1">
                          <a:solidFill>
                            <a:srgbClr val="00BFF2"/>
                          </a:solidFill>
                          <a:latin typeface="Helvetica" panose="020B0403020202020204" pitchFamily="34" charset="0"/>
                        </a:rPr>
                        <a:t>  +80%</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804652159"/>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Security</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217</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644</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+427</a:t>
                      </a:r>
                    </a:p>
                  </a:txBody>
                  <a:tcPr anchor="ctr">
                    <a:solidFill>
                      <a:schemeClr val="bg1"/>
                    </a:solidFill>
                  </a:tcPr>
                </a:tc>
                <a:tc>
                  <a:txBody>
                    <a:bodyPr/>
                    <a:lstStyle/>
                    <a:p>
                      <a:pPr algn="ctr"/>
                      <a:r>
                        <a:rPr lang="en-US" sz="1200" b="1">
                          <a:solidFill>
                            <a:srgbClr val="00BFF2"/>
                          </a:solidFill>
                          <a:latin typeface="Helvetica" panose="020B0403020202020204" pitchFamily="34" charset="0"/>
                        </a:rPr>
                        <a:t>+197%</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3185667"/>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Expense Mgmt.</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   240</a:t>
                      </a:r>
                    </a:p>
                  </a:txBody>
                  <a:tcPr anchor="ctr"/>
                </a:tc>
                <a:tc>
                  <a:txBody>
                    <a:bodyPr/>
                    <a:lstStyle/>
                    <a:p>
                      <a:pPr algn="ctr"/>
                      <a:r>
                        <a:rPr lang="en-US" sz="1200" b="0">
                          <a:solidFill>
                            <a:srgbClr val="1B1464"/>
                          </a:solidFill>
                          <a:latin typeface="Helvetica" panose="020B0403020202020204" pitchFamily="34" charset="0"/>
                        </a:rPr>
                        <a:t>    477</a:t>
                      </a:r>
                    </a:p>
                  </a:txBody>
                  <a:tcPr anchor="ctr"/>
                </a:tc>
                <a:tc>
                  <a:txBody>
                    <a:bodyPr/>
                    <a:lstStyle/>
                    <a:p>
                      <a:pPr algn="ctr"/>
                      <a:r>
                        <a:rPr lang="en-US" sz="1200" b="1">
                          <a:solidFill>
                            <a:srgbClr val="00BFF2"/>
                          </a:solidFill>
                          <a:latin typeface="Helvetica" panose="020B0403020202020204" pitchFamily="34" charset="0"/>
                        </a:rPr>
                        <a:t>   +237</a:t>
                      </a:r>
                    </a:p>
                  </a:txBody>
                  <a:tcPr anchor="ctr"/>
                </a:tc>
                <a:tc>
                  <a:txBody>
                    <a:bodyPr/>
                    <a:lstStyle/>
                    <a:p>
                      <a:pPr algn="ctr"/>
                      <a:r>
                        <a:rPr lang="en-US" sz="1200" b="1">
                          <a:solidFill>
                            <a:srgbClr val="00BFF2"/>
                          </a:solidFill>
                          <a:latin typeface="Helvetica" panose="020B0403020202020204" pitchFamily="34" charset="0"/>
                        </a:rPr>
                        <a:t>  +99%</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962694101"/>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Banking/Finance</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118</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241</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+123</a:t>
                      </a:r>
                    </a:p>
                  </a:txBody>
                  <a:tcPr anchor="ctr">
                    <a:solidFill>
                      <a:schemeClr val="bg1"/>
                    </a:solidFill>
                  </a:tcPr>
                </a:tc>
                <a:tc>
                  <a:txBody>
                    <a:bodyPr/>
                    <a:lstStyle/>
                    <a:p>
                      <a:pPr algn="ctr"/>
                      <a:r>
                        <a:rPr lang="en-US" sz="1200" b="1">
                          <a:solidFill>
                            <a:srgbClr val="00BFF2"/>
                          </a:solidFill>
                          <a:latin typeface="Helvetica" panose="020B0403020202020204" pitchFamily="34" charset="0"/>
                        </a:rPr>
                        <a:t>+105%</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1968668546"/>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rgbClr val="1B1464"/>
                          </a:solidFill>
                          <a:latin typeface="Helvetica" panose="020B0403020202020204" pitchFamily="34" charset="0"/>
                        </a:rPr>
                        <a:t>Software</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   142</a:t>
                      </a:r>
                    </a:p>
                  </a:txBody>
                  <a:tcPr anchor="ctr"/>
                </a:tc>
                <a:tc>
                  <a:txBody>
                    <a:bodyPr/>
                    <a:lstStyle/>
                    <a:p>
                      <a:pPr algn="ctr"/>
                      <a:r>
                        <a:rPr lang="en-US" sz="1200" b="0">
                          <a:solidFill>
                            <a:srgbClr val="1B1464"/>
                          </a:solidFill>
                          <a:latin typeface="Helvetica" panose="020B0403020202020204" pitchFamily="34" charset="0"/>
                        </a:rPr>
                        <a:t>    306</a:t>
                      </a:r>
                    </a:p>
                  </a:txBody>
                  <a:tcPr anchor="ctr"/>
                </a:tc>
                <a:tc>
                  <a:txBody>
                    <a:bodyPr/>
                    <a:lstStyle/>
                    <a:p>
                      <a:pPr algn="ctr"/>
                      <a:r>
                        <a:rPr lang="en-US" sz="1200" b="1">
                          <a:solidFill>
                            <a:srgbClr val="00BFF2"/>
                          </a:solidFill>
                          <a:latin typeface="Helvetica" panose="020B0403020202020204" pitchFamily="34" charset="0"/>
                        </a:rPr>
                        <a:t>   +164</a:t>
                      </a:r>
                    </a:p>
                  </a:txBody>
                  <a:tcPr anchor="ctr"/>
                </a:tc>
                <a:tc>
                  <a:txBody>
                    <a:bodyPr/>
                    <a:lstStyle/>
                    <a:p>
                      <a:pPr algn="ctr"/>
                      <a:r>
                        <a:rPr lang="en-US" sz="1200" b="1">
                          <a:solidFill>
                            <a:srgbClr val="00BFF2"/>
                          </a:solidFill>
                          <a:latin typeface="Helvetica" panose="020B0403020202020204" pitchFamily="34" charset="0"/>
                        </a:rPr>
                        <a:t>+116%</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4153311262"/>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Staffing</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118</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163</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+45</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+38%</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1089076353"/>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Software</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1,288</a:t>
                      </a:r>
                    </a:p>
                  </a:txBody>
                  <a:tcPr anchor="ctr"/>
                </a:tc>
                <a:tc>
                  <a:txBody>
                    <a:bodyPr/>
                    <a:lstStyle/>
                    <a:p>
                      <a:pPr algn="ctr"/>
                      <a:r>
                        <a:rPr lang="en-US" sz="1200" b="0">
                          <a:solidFill>
                            <a:srgbClr val="1B1464"/>
                          </a:solidFill>
                          <a:latin typeface="Helvetica" panose="020B0403020202020204" pitchFamily="34" charset="0"/>
                        </a:rPr>
                        <a:t> 1,723</a:t>
                      </a:r>
                    </a:p>
                  </a:txBody>
                  <a:tcPr anchor="ctr"/>
                </a:tc>
                <a:tc>
                  <a:txBody>
                    <a:bodyPr/>
                    <a:lstStyle/>
                    <a:p>
                      <a:pPr algn="ctr"/>
                      <a:r>
                        <a:rPr lang="en-US" sz="1200" b="1">
                          <a:solidFill>
                            <a:srgbClr val="00BFF2"/>
                          </a:solidFill>
                          <a:latin typeface="Helvetica" panose="020B0403020202020204" pitchFamily="34" charset="0"/>
                        </a:rPr>
                        <a:t>   +434</a:t>
                      </a:r>
                    </a:p>
                  </a:txBody>
                  <a:tcPr anchor="ctr"/>
                </a:tc>
                <a:tc>
                  <a:txBody>
                    <a:bodyPr/>
                    <a:lstStyle/>
                    <a:p>
                      <a:pPr algn="ctr"/>
                      <a:r>
                        <a:rPr lang="en-US" sz="1200" b="1">
                          <a:solidFill>
                            <a:srgbClr val="00BFF2"/>
                          </a:solidFill>
                          <a:latin typeface="Helvetica" panose="020B0403020202020204" pitchFamily="34" charset="0"/>
                        </a:rPr>
                        <a:t>  +34%</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577697581"/>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Comm. Real Estate</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144</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419</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+275</a:t>
                      </a:r>
                    </a:p>
                  </a:txBody>
                  <a:tcPr anchor="ctr">
                    <a:solidFill>
                      <a:schemeClr val="bg1"/>
                    </a:solidFill>
                  </a:tcPr>
                </a:tc>
                <a:tc>
                  <a:txBody>
                    <a:bodyPr/>
                    <a:lstStyle/>
                    <a:p>
                      <a:pPr algn="ctr"/>
                      <a:r>
                        <a:rPr lang="en-US" sz="1200" b="1">
                          <a:solidFill>
                            <a:srgbClr val="00BFF2"/>
                          </a:solidFill>
                          <a:latin typeface="Helvetica" panose="020B0403020202020204" pitchFamily="34" charset="0"/>
                        </a:rPr>
                        <a:t>+191%</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4009015965"/>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Freelancing</a:t>
                      </a:r>
                    </a:p>
                  </a:txBody>
                  <a:tcPr anchor="ctr">
                    <a:lnL w="12700" cap="flat" cmpd="sng" algn="ctr">
                      <a:solidFill>
                        <a:srgbClr val="1B1464"/>
                      </a:solidFill>
                      <a:prstDash val="solid"/>
                      <a:round/>
                      <a:headEnd type="none" w="med" len="med"/>
                      <a:tailEnd type="none" w="med" len="med"/>
                    </a:lnL>
                  </a:tcPr>
                </a:tc>
                <a:tc>
                  <a:txBody>
                    <a:bodyPr/>
                    <a:lstStyle/>
                    <a:p>
                      <a:pPr algn="ctr"/>
                      <a:r>
                        <a:rPr lang="en-US" sz="1200">
                          <a:solidFill>
                            <a:srgbClr val="1B1464"/>
                          </a:solidFill>
                          <a:latin typeface="Helvetica" panose="020B0403020202020204" pitchFamily="34" charset="0"/>
                        </a:rPr>
                        <a:t>1,542</a:t>
                      </a:r>
                    </a:p>
                  </a:txBody>
                  <a:tcPr anchor="ctr"/>
                </a:tc>
                <a:tc>
                  <a:txBody>
                    <a:bodyPr/>
                    <a:lstStyle/>
                    <a:p>
                      <a:pPr algn="ctr"/>
                      <a:r>
                        <a:rPr lang="en-US" sz="1200" b="0">
                          <a:solidFill>
                            <a:srgbClr val="1B1464"/>
                          </a:solidFill>
                          <a:latin typeface="Helvetica" panose="020B0403020202020204" pitchFamily="34" charset="0"/>
                        </a:rPr>
                        <a:t> 1,759</a:t>
                      </a:r>
                    </a:p>
                  </a:txBody>
                  <a:tcPr anchor="ctr"/>
                </a:tc>
                <a:tc>
                  <a:txBody>
                    <a:bodyPr/>
                    <a:lstStyle/>
                    <a:p>
                      <a:pPr algn="ctr"/>
                      <a:r>
                        <a:rPr lang="en-US" sz="1200" b="1">
                          <a:solidFill>
                            <a:srgbClr val="00BFF2"/>
                          </a:solidFill>
                          <a:latin typeface="Helvetica" panose="020B0403020202020204" pitchFamily="34" charset="0"/>
                        </a:rPr>
                        <a:t>   +216</a:t>
                      </a:r>
                    </a:p>
                  </a:txBody>
                  <a:tcPr anchor="ctr"/>
                </a:tc>
                <a:tc>
                  <a:txBody>
                    <a:bodyPr/>
                    <a:lstStyle/>
                    <a:p>
                      <a:pPr algn="ctr"/>
                      <a:r>
                        <a:rPr lang="en-US" sz="1200" b="1">
                          <a:solidFill>
                            <a:srgbClr val="00BFF2"/>
                          </a:solidFill>
                          <a:latin typeface="Helvetica" panose="020B0403020202020204" pitchFamily="34" charset="0"/>
                        </a:rPr>
                        <a:t>  +14%</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3165803758"/>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a:solidFill>
                            <a:srgbClr val="1B1464"/>
                          </a:solidFill>
                          <a:latin typeface="Helvetica" panose="020B0403020202020204" pitchFamily="34" charset="0"/>
                        </a:rPr>
                        <a:t>Software</a:t>
                      </a: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200">
                          <a:solidFill>
                            <a:srgbClr val="1B1464"/>
                          </a:solidFill>
                          <a:latin typeface="Helvetica" panose="020B0403020202020204" pitchFamily="34" charset="0"/>
                        </a:rPr>
                        <a:t>   387</a:t>
                      </a:r>
                    </a:p>
                  </a:txBody>
                  <a:tcPr anchor="ctr">
                    <a:solidFill>
                      <a:schemeClr val="bg1"/>
                    </a:solidFill>
                  </a:tcPr>
                </a:tc>
                <a:tc>
                  <a:txBody>
                    <a:bodyPr/>
                    <a:lstStyle/>
                    <a:p>
                      <a:pPr algn="ctr"/>
                      <a:r>
                        <a:rPr lang="en-US" sz="1200" b="0">
                          <a:solidFill>
                            <a:srgbClr val="1B1464"/>
                          </a:solidFill>
                          <a:latin typeface="Helvetica" panose="020B0403020202020204" pitchFamily="34" charset="0"/>
                        </a:rPr>
                        <a:t>    698</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+312</a:t>
                      </a:r>
                    </a:p>
                  </a:txBody>
                  <a:tcPr anchor="ctr">
                    <a:solidFill>
                      <a:schemeClr val="bg1"/>
                    </a:solidFill>
                  </a:tcPr>
                </a:tc>
                <a:tc>
                  <a:txBody>
                    <a:bodyPr/>
                    <a:lstStyle/>
                    <a:p>
                      <a:pPr algn="ctr"/>
                      <a:r>
                        <a:rPr lang="en-US" sz="1200" b="1">
                          <a:solidFill>
                            <a:srgbClr val="00BFF2"/>
                          </a:solidFill>
                          <a:latin typeface="Helvetica" panose="020B0403020202020204" pitchFamily="34" charset="0"/>
                        </a:rPr>
                        <a:t>  +81%</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623068507"/>
                  </a:ext>
                </a:extLst>
              </a:tr>
              <a:tr h="271899">
                <a:tc>
                  <a:txBody>
                    <a:bodyPr/>
                    <a:lstStyle/>
                    <a:p>
                      <a:pPr marL="0" algn="l" defTabSz="914400" rtl="0" eaLnBrk="1" latinLnBrk="0" hangingPunct="1"/>
                      <a:endParaRPr lang="en-US" sz="1200" b="0" kern="1200">
                        <a:solidFill>
                          <a:srgbClr val="1B1464"/>
                        </a:solidFill>
                        <a:latin typeface="Helvetica" panose="020B0403020202020204" pitchFamily="34" charset="0"/>
                        <a:ea typeface="+mn-ea"/>
                        <a:cs typeface="+mn-cs"/>
                      </a:endParaRPr>
                    </a:p>
                  </a:txBody>
                  <a:tcPr anchor="ctr">
                    <a:lnL w="12700" cap="flat" cmpd="sng" algn="ctr">
                      <a:solidFill>
                        <a:srgbClr val="1B1464"/>
                      </a:solidFill>
                      <a:prstDash val="solid"/>
                      <a:round/>
                      <a:headEnd type="none" w="med" len="med"/>
                      <a:tailEnd type="none" w="med" len="med"/>
                    </a:lnL>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lnB w="12700" cap="flat" cmpd="sng" algn="ctr">
                      <a:solidFill>
                        <a:srgbClr val="1B1464"/>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pPr algn="ctr"/>
                      <a:r>
                        <a:rPr lang="en-US" sz="1200">
                          <a:solidFill>
                            <a:srgbClr val="1B1464"/>
                          </a:solidFill>
                          <a:latin typeface="Helvetica" panose="020B0403020202020204" pitchFamily="34" charset="0"/>
                        </a:rPr>
                        <a:t>Human Resources</a:t>
                      </a:r>
                    </a:p>
                  </a:txBody>
                  <a:tcPr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tcPr>
                </a:tc>
                <a:tc>
                  <a:txBody>
                    <a:bodyPr/>
                    <a:lstStyle/>
                    <a:p>
                      <a:pPr algn="ctr"/>
                      <a:r>
                        <a:rPr lang="en-US" sz="1200">
                          <a:solidFill>
                            <a:srgbClr val="1B1464"/>
                          </a:solidFill>
                          <a:latin typeface="Helvetica" panose="020B0403020202020204" pitchFamily="34" charset="0"/>
                        </a:rPr>
                        <a:t>     15</a:t>
                      </a:r>
                    </a:p>
                  </a:txBody>
                  <a:tcPr anchor="ctr">
                    <a:lnB w="12700" cap="flat" cmpd="sng" algn="ctr">
                      <a:solidFill>
                        <a:srgbClr val="1B1464"/>
                      </a:solidFill>
                      <a:prstDash val="solid"/>
                      <a:round/>
                      <a:headEnd type="none" w="med" len="med"/>
                      <a:tailEnd type="none" w="med" len="med"/>
                    </a:lnB>
                  </a:tcPr>
                </a:tc>
                <a:tc>
                  <a:txBody>
                    <a:bodyPr/>
                    <a:lstStyle/>
                    <a:p>
                      <a:pPr algn="ctr"/>
                      <a:r>
                        <a:rPr lang="en-US" sz="1200" b="0">
                          <a:solidFill>
                            <a:srgbClr val="1B1464"/>
                          </a:solidFill>
                          <a:latin typeface="Helvetica" panose="020B0403020202020204" pitchFamily="34" charset="0"/>
                        </a:rPr>
                        <a:t>   156</a:t>
                      </a:r>
                    </a:p>
                  </a:txBody>
                  <a:tcPr anchor="ctr">
                    <a:lnB w="12700" cap="flat" cmpd="sng" algn="ctr">
                      <a:solidFill>
                        <a:srgbClr val="1B1464"/>
                      </a:solidFill>
                      <a:prstDash val="solid"/>
                      <a:round/>
                      <a:headEnd type="none" w="med" len="med"/>
                      <a:tailEnd type="none" w="med" len="med"/>
                    </a:lnB>
                  </a:tcPr>
                </a:tc>
                <a:tc>
                  <a:txBody>
                    <a:bodyPr/>
                    <a:lstStyle/>
                    <a:p>
                      <a:pPr algn="ctr"/>
                      <a:r>
                        <a:rPr lang="en-US" sz="1200" b="1">
                          <a:solidFill>
                            <a:srgbClr val="00BFF2"/>
                          </a:solidFill>
                          <a:latin typeface="Helvetica" panose="020B0403020202020204" pitchFamily="34" charset="0"/>
                        </a:rPr>
                        <a:t>   +141</a:t>
                      </a:r>
                    </a:p>
                  </a:txBody>
                  <a:tcPr anchor="ctr">
                    <a:lnB w="12700" cap="flat" cmpd="sng" algn="ctr">
                      <a:solidFill>
                        <a:srgbClr val="1B1464"/>
                      </a:solidFill>
                      <a:prstDash val="solid"/>
                      <a:round/>
                      <a:headEnd type="none" w="med" len="med"/>
                      <a:tailEnd type="none" w="med" len="med"/>
                    </a:lnB>
                  </a:tcPr>
                </a:tc>
                <a:tc>
                  <a:txBody>
                    <a:bodyPr/>
                    <a:lstStyle/>
                    <a:p>
                      <a:pPr algn="ctr"/>
                      <a:r>
                        <a:rPr lang="en-US" sz="1200" b="1">
                          <a:solidFill>
                            <a:srgbClr val="00BFF2"/>
                          </a:solidFill>
                          <a:latin typeface="Helvetica" panose="020B0403020202020204" pitchFamily="34" charset="0"/>
                        </a:rPr>
                        <a:t>+929%</a:t>
                      </a:r>
                    </a:p>
                  </a:txBody>
                  <a:tcPr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tcPr>
                </a:tc>
                <a:extLst>
                  <a:ext uri="{0D108BD9-81ED-4DB2-BD59-A6C34878D82A}">
                    <a16:rowId xmlns:a16="http://schemas.microsoft.com/office/drawing/2014/main" val="35563838"/>
                  </a:ext>
                </a:extLst>
              </a:tr>
            </a:tbl>
          </a:graphicData>
        </a:graphic>
      </p:graphicFrame>
      <p:sp>
        <p:nvSpPr>
          <p:cNvPr id="14" name="Text Placeholder 2">
            <a:extLst>
              <a:ext uri="{FF2B5EF4-FFF2-40B4-BE49-F238E27FC236}">
                <a16:creationId xmlns:a16="http://schemas.microsoft.com/office/drawing/2014/main" id="{28966C10-EBE7-3A71-78FE-6F6490043165}"/>
              </a:ext>
            </a:extLst>
          </p:cNvPr>
          <p:cNvSpPr txBox="1">
            <a:spLocks/>
          </p:cNvSpPr>
          <p:nvPr/>
        </p:nvSpPr>
        <p:spPr>
          <a:xfrm>
            <a:off x="981075" y="1762655"/>
            <a:ext cx="10591800"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Sampling</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Business-to-Business Brands: 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‘18 – Apr ‘22</a:t>
            </a:r>
          </a:p>
        </p:txBody>
      </p:sp>
      <p:pic>
        <p:nvPicPr>
          <p:cNvPr id="15" name="Picture 8" descr="Download Security Software for Windows, Mac, Android &amp; iOS | Avira Antivirus">
            <a:extLst>
              <a:ext uri="{FF2B5EF4-FFF2-40B4-BE49-F238E27FC236}">
                <a16:creationId xmlns:a16="http://schemas.microsoft.com/office/drawing/2014/main" id="{0DDB1793-C1BC-D178-16E0-41B394B88E7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49973" y="2968366"/>
            <a:ext cx="666854" cy="2137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Logo Maker | Create Free Logos in Minutes | Canva">
            <a:extLst>
              <a:ext uri="{FF2B5EF4-FFF2-40B4-BE49-F238E27FC236}">
                <a16:creationId xmlns:a16="http://schemas.microsoft.com/office/drawing/2014/main" id="{620811DF-0525-34C6-4377-EF7D4AA978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414556" y="3224414"/>
            <a:ext cx="737688" cy="236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3A39183-12DC-CF9C-80CB-109DE3F9CC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9036" y="3508111"/>
            <a:ext cx="868729" cy="234939"/>
          </a:xfrm>
          <a:prstGeom prst="rect">
            <a:avLst/>
          </a:prstGeom>
        </p:spPr>
      </p:pic>
      <p:pic>
        <p:nvPicPr>
          <p:cNvPr id="18" name="Picture 24" descr="Kajabi Pricing [Jun 2022]: Is It Overrated?">
            <a:extLst>
              <a:ext uri="{FF2B5EF4-FFF2-40B4-BE49-F238E27FC236}">
                <a16:creationId xmlns:a16="http://schemas.microsoft.com/office/drawing/2014/main" id="{61AC62F9-1050-F14E-93CC-3083835ADBC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349036" y="4292695"/>
            <a:ext cx="868729" cy="2895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6" descr="Your Industrial Staffing Agency | PeopleReady">
            <a:extLst>
              <a:ext uri="{FF2B5EF4-FFF2-40B4-BE49-F238E27FC236}">
                <a16:creationId xmlns:a16="http://schemas.microsoft.com/office/drawing/2014/main" id="{A49EBC88-25C2-0419-481B-941644F9658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9437" t="32115" r="8751" b="31893"/>
          <a:stretch/>
        </p:blipFill>
        <p:spPr bwMode="auto">
          <a:xfrm>
            <a:off x="2280759" y="4604936"/>
            <a:ext cx="1005282" cy="2335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2" descr="Ten-X Commercial Real Estate">
            <a:extLst>
              <a:ext uri="{FF2B5EF4-FFF2-40B4-BE49-F238E27FC236}">
                <a16:creationId xmlns:a16="http://schemas.microsoft.com/office/drawing/2014/main" id="{C9E2A746-47D0-1BEA-3E52-D4549E2FC9C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409117" y="5146662"/>
            <a:ext cx="743127" cy="2234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expensify-logo - Signature Analytics">
            <a:extLst>
              <a:ext uri="{FF2B5EF4-FFF2-40B4-BE49-F238E27FC236}">
                <a16:creationId xmlns:a16="http://schemas.microsoft.com/office/drawing/2014/main" id="{831C6603-26EE-B704-9AD1-6720FD54D2D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181869" y="3817310"/>
            <a:ext cx="1203062" cy="1872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4148E6A-8297-9FB3-FDB6-6799EB33C31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260790" y="4075694"/>
            <a:ext cx="1045221" cy="232173"/>
          </a:xfrm>
          <a:prstGeom prst="rect">
            <a:avLst/>
          </a:prstGeom>
        </p:spPr>
      </p:pic>
      <p:pic>
        <p:nvPicPr>
          <p:cNvPr id="24" name="Picture 4" descr="PNG vs JPG: which format is better for your website?">
            <a:extLst>
              <a:ext uri="{FF2B5EF4-FFF2-40B4-BE49-F238E27FC236}">
                <a16:creationId xmlns:a16="http://schemas.microsoft.com/office/drawing/2014/main" id="{20C34954-85B0-EA9C-D1AF-710DCC68D4D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301100" y="5700564"/>
            <a:ext cx="964599" cy="24323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Upwork | The World's Work Marketplace">
            <a:extLst>
              <a:ext uri="{FF2B5EF4-FFF2-40B4-BE49-F238E27FC236}">
                <a16:creationId xmlns:a16="http://schemas.microsoft.com/office/drawing/2014/main" id="{69FD8690-3438-3DDF-F1C6-38A20DD14BB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341410" y="5428364"/>
            <a:ext cx="883978" cy="2383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areful with your branding - Refinery Lab">
            <a:extLst>
              <a:ext uri="{FF2B5EF4-FFF2-40B4-BE49-F238E27FC236}">
                <a16:creationId xmlns:a16="http://schemas.microsoft.com/office/drawing/2014/main" id="{EEDFE91A-253A-08FA-7555-DB3B98EF2FE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181869" y="5915842"/>
            <a:ext cx="1203062" cy="3921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a:extLst>
              <a:ext uri="{FF2B5EF4-FFF2-40B4-BE49-F238E27FC236}">
                <a16:creationId xmlns:a16="http://schemas.microsoft.com/office/drawing/2014/main" id="{B652335F-863E-0B74-720D-8E6698F81605}"/>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260790" y="4863663"/>
            <a:ext cx="1045221" cy="2725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65AC526-DB5D-E6E9-7EF1-2AB42F0491AD}"/>
              </a:ext>
            </a:extLst>
          </p:cNvPr>
          <p:cNvSpPr/>
          <p:nvPr/>
        </p:nvSpPr>
        <p:spPr>
          <a:xfrm>
            <a:off x="483207" y="6577531"/>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6">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6">
                  <a:extLst>
                    <a:ext uri="{A12FA001-AC4F-418D-AE19-62706E023703}">
                      <ahyp:hlinkClr xmlns:ahyp="http://schemas.microsoft.com/office/drawing/2018/hyperlinkcolor" val="tx"/>
                    </a:ext>
                  </a:extLst>
                </a:hlinkClick>
              </a:rPr>
              <a:t>‘Let’s Get Down to Business’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8" name="TextBox 7">
            <a:extLst>
              <a:ext uri="{FF2B5EF4-FFF2-40B4-BE49-F238E27FC236}">
                <a16:creationId xmlns:a16="http://schemas.microsoft.com/office/drawing/2014/main" id="{4AF74859-2F27-8323-22B9-6360AD47423D}"/>
              </a:ext>
            </a:extLst>
          </p:cNvPr>
          <p:cNvSpPr txBox="1"/>
          <p:nvPr/>
        </p:nvSpPr>
        <p:spPr>
          <a:xfrm>
            <a:off x="0" y="0"/>
            <a:ext cx="3562729" cy="338554"/>
          </a:xfrm>
          <a:prstGeom prst="rect">
            <a:avLst/>
          </a:prstGeom>
          <a:solidFill>
            <a:srgbClr val="00BFF2"/>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No business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is too </a:t>
            </a: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‘niche’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for TV</a:t>
            </a:r>
          </a:p>
        </p:txBody>
      </p:sp>
      <p:sp>
        <p:nvSpPr>
          <p:cNvPr id="22" name="Rectangle 21">
            <a:extLst>
              <a:ext uri="{FF2B5EF4-FFF2-40B4-BE49-F238E27FC236}">
                <a16:creationId xmlns:a16="http://schemas.microsoft.com/office/drawing/2014/main" id="{A2A5137C-B7EF-EEF4-9871-B05473EC2A54}"/>
              </a:ext>
            </a:extLst>
          </p:cNvPr>
          <p:cNvSpPr/>
          <p:nvPr/>
        </p:nvSpPr>
        <p:spPr>
          <a:xfrm>
            <a:off x="94593" y="481280"/>
            <a:ext cx="1209740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Brands with </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finite targets are using audience-based TV buying</a:t>
            </a:r>
            <a:r>
              <a:rPr lang="en-US" sz="2600" b="1">
                <a:solidFill>
                  <a:srgbClr val="4EBEA4"/>
                </a:solidFill>
                <a:latin typeface="Helvetica" pitchFamily="2" charset="0"/>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reach their best customer prospects and drive them to </a:t>
            </a:r>
            <a:r>
              <a:rPr lang="en-US" sz="2600" b="1">
                <a:solidFill>
                  <a:srgbClr val="1B1464"/>
                </a:solidFill>
                <a:latin typeface="Helvetica" pitchFamily="2" charset="0"/>
              </a:rPr>
              <a:t>their digital platforms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428797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7C5140EA-2260-35C0-5560-02FB8FA5614E}"/>
              </a:ext>
            </a:extLst>
          </p:cNvPr>
          <p:cNvSpPr/>
          <p:nvPr/>
        </p:nvSpPr>
        <p:spPr>
          <a:xfrm>
            <a:off x="45038" y="2888235"/>
            <a:ext cx="4000231" cy="3160335"/>
          </a:xfrm>
          <a:prstGeom prst="roundRect">
            <a:avLst>
              <a:gd name="adj" fmla="val 5376"/>
            </a:avLst>
          </a:prstGeom>
          <a:solidFill>
            <a:schemeClr val="bg1"/>
          </a:solidFill>
          <a:ln w="381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TextBox 9">
            <a:extLst>
              <a:ext uri="{FF2B5EF4-FFF2-40B4-BE49-F238E27FC236}">
                <a16:creationId xmlns:a16="http://schemas.microsoft.com/office/drawing/2014/main" id="{D9819BD6-A13D-3AE1-037C-A3E672C860F9}"/>
              </a:ext>
            </a:extLst>
          </p:cNvPr>
          <p:cNvSpPr txBox="1"/>
          <p:nvPr/>
        </p:nvSpPr>
        <p:spPr>
          <a:xfrm>
            <a:off x="2175043" y="1790444"/>
            <a:ext cx="7841914" cy="738664"/>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36 ‘Emerging’ Direct-to-Consumer (DTC) Brands*</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Average Monthly Website Unique Visitors (000)</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Jan ‘16 – Jan ‘20</a:t>
            </a:r>
          </a:p>
        </p:txBody>
      </p:sp>
      <p:sp>
        <p:nvSpPr>
          <p:cNvPr id="23" name="TextBox 22">
            <a:extLst>
              <a:ext uri="{FF2B5EF4-FFF2-40B4-BE49-F238E27FC236}">
                <a16:creationId xmlns:a16="http://schemas.microsoft.com/office/drawing/2014/main" id="{ED97BCE6-501D-EBDB-3D7E-58029FD41375}"/>
              </a:ext>
            </a:extLst>
          </p:cNvPr>
          <p:cNvSpPr txBox="1"/>
          <p:nvPr/>
        </p:nvSpPr>
        <p:spPr>
          <a:xfrm>
            <a:off x="46708" y="5831011"/>
            <a:ext cx="4000231" cy="219338"/>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&amp; MM) vs. monthly average prior to TV launch</a:t>
            </a:r>
          </a:p>
        </p:txBody>
      </p:sp>
      <p:sp>
        <p:nvSpPr>
          <p:cNvPr id="37" name="Rectangle: Rounded Corners 36">
            <a:extLst>
              <a:ext uri="{FF2B5EF4-FFF2-40B4-BE49-F238E27FC236}">
                <a16:creationId xmlns:a16="http://schemas.microsoft.com/office/drawing/2014/main" id="{837F675A-E68E-54E6-0369-6E523DDF3B87}"/>
              </a:ext>
            </a:extLst>
          </p:cNvPr>
          <p:cNvSpPr/>
          <p:nvPr/>
        </p:nvSpPr>
        <p:spPr>
          <a:xfrm>
            <a:off x="8193438" y="2888235"/>
            <a:ext cx="4000231" cy="3160335"/>
          </a:xfrm>
          <a:prstGeom prst="roundRect">
            <a:avLst>
              <a:gd name="adj" fmla="val 4630"/>
            </a:avLst>
          </a:prstGeom>
          <a:solidFill>
            <a:schemeClr val="bg1"/>
          </a:solidFill>
          <a:ln w="381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8" name="Chart 37">
            <a:extLst>
              <a:ext uri="{FF2B5EF4-FFF2-40B4-BE49-F238E27FC236}">
                <a16:creationId xmlns:a16="http://schemas.microsoft.com/office/drawing/2014/main" id="{BEF7C795-FED3-AD70-3797-F843D96FF3E0}"/>
              </a:ext>
            </a:extLst>
          </p:cNvPr>
          <p:cNvGraphicFramePr/>
          <p:nvPr/>
        </p:nvGraphicFramePr>
        <p:xfrm>
          <a:off x="8599514" y="2667250"/>
          <a:ext cx="3156808" cy="3051865"/>
        </p:xfrm>
        <a:graphic>
          <a:graphicData uri="http://schemas.openxmlformats.org/drawingml/2006/chart">
            <c:chart xmlns:c="http://schemas.openxmlformats.org/drawingml/2006/chart" xmlns:r="http://schemas.openxmlformats.org/officeDocument/2006/relationships" r:id="rId4"/>
          </a:graphicData>
        </a:graphic>
      </p:graphicFrame>
      <p:sp>
        <p:nvSpPr>
          <p:cNvPr id="40" name="TextBox 39">
            <a:extLst>
              <a:ext uri="{FF2B5EF4-FFF2-40B4-BE49-F238E27FC236}">
                <a16:creationId xmlns:a16="http://schemas.microsoft.com/office/drawing/2014/main" id="{94931153-40BD-B14C-A8D7-D6C759290E07}"/>
              </a:ext>
            </a:extLst>
          </p:cNvPr>
          <p:cNvSpPr txBox="1"/>
          <p:nvPr/>
        </p:nvSpPr>
        <p:spPr>
          <a:xfrm>
            <a:off x="10590323" y="5635936"/>
            <a:ext cx="116644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launch – Jan ‘20)</a:t>
            </a:r>
          </a:p>
        </p:txBody>
      </p:sp>
      <p:sp>
        <p:nvSpPr>
          <p:cNvPr id="41" name="TextBox 40">
            <a:extLst>
              <a:ext uri="{FF2B5EF4-FFF2-40B4-BE49-F238E27FC236}">
                <a16:creationId xmlns:a16="http://schemas.microsoft.com/office/drawing/2014/main" id="{A5085035-AB91-463F-D1FB-A593EB16AD2D}"/>
              </a:ext>
            </a:extLst>
          </p:cNvPr>
          <p:cNvSpPr txBox="1"/>
          <p:nvPr/>
        </p:nvSpPr>
        <p:spPr>
          <a:xfrm>
            <a:off x="8596685" y="5635936"/>
            <a:ext cx="112892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average)</a:t>
            </a:r>
          </a:p>
        </p:txBody>
      </p:sp>
      <p:sp>
        <p:nvSpPr>
          <p:cNvPr id="42" name="TextBox 41">
            <a:extLst>
              <a:ext uri="{FF2B5EF4-FFF2-40B4-BE49-F238E27FC236}">
                <a16:creationId xmlns:a16="http://schemas.microsoft.com/office/drawing/2014/main" id="{08A58205-2E77-09F2-B029-08337BD68463}"/>
              </a:ext>
            </a:extLst>
          </p:cNvPr>
          <p:cNvSpPr txBox="1"/>
          <p:nvPr/>
        </p:nvSpPr>
        <p:spPr>
          <a:xfrm>
            <a:off x="8189227" y="2594261"/>
            <a:ext cx="40002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$10MM+ TV Spend: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 Brands Analysis</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3" name="Rectangle 42">
            <a:extLst>
              <a:ext uri="{FF2B5EF4-FFF2-40B4-BE49-F238E27FC236}">
                <a16:creationId xmlns:a16="http://schemas.microsoft.com/office/drawing/2014/main" id="{3D7D3C02-0887-CE85-0C51-F34719E0C13A}"/>
              </a:ext>
            </a:extLst>
          </p:cNvPr>
          <p:cNvSpPr/>
          <p:nvPr/>
        </p:nvSpPr>
        <p:spPr>
          <a:xfrm>
            <a:off x="10268997" y="3797442"/>
            <a:ext cx="693451" cy="411637"/>
          </a:xfrm>
          <a:prstGeom prst="rect">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(+3.3MM)</a:t>
            </a:r>
          </a:p>
        </p:txBody>
      </p:sp>
      <p:sp>
        <p:nvSpPr>
          <p:cNvPr id="44" name="Rectangle 43">
            <a:extLst>
              <a:ext uri="{FF2B5EF4-FFF2-40B4-BE49-F238E27FC236}">
                <a16:creationId xmlns:a16="http://schemas.microsoft.com/office/drawing/2014/main" id="{4AD726EB-E793-F0E7-494B-A7ADD95E6C7A}"/>
              </a:ext>
            </a:extLst>
          </p:cNvPr>
          <p:cNvSpPr/>
          <p:nvPr/>
        </p:nvSpPr>
        <p:spPr>
          <a:xfrm>
            <a:off x="11248483" y="3290026"/>
            <a:ext cx="693451" cy="411637"/>
          </a:xfrm>
          <a:prstGeom prst="rect">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+205%</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(+5.3MM)</a:t>
            </a:r>
          </a:p>
        </p:txBody>
      </p:sp>
      <p:sp>
        <p:nvSpPr>
          <p:cNvPr id="45" name="TextBox 44">
            <a:extLst>
              <a:ext uri="{FF2B5EF4-FFF2-40B4-BE49-F238E27FC236}">
                <a16:creationId xmlns:a16="http://schemas.microsoft.com/office/drawing/2014/main" id="{1A8A6923-AFAA-1F32-F353-345E0F1DDFFA}"/>
              </a:ext>
            </a:extLst>
          </p:cNvPr>
          <p:cNvSpPr txBox="1"/>
          <p:nvPr/>
        </p:nvSpPr>
        <p:spPr>
          <a:xfrm>
            <a:off x="8170564" y="5831011"/>
            <a:ext cx="4000231" cy="219338"/>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&amp; MM) vs. monthly average prior to TV launch</a:t>
            </a:r>
          </a:p>
        </p:txBody>
      </p:sp>
      <p:sp>
        <p:nvSpPr>
          <p:cNvPr id="46" name="Text Placeholder 3">
            <a:extLst>
              <a:ext uri="{FF2B5EF4-FFF2-40B4-BE49-F238E27FC236}">
                <a16:creationId xmlns:a16="http://schemas.microsoft.com/office/drawing/2014/main" id="{190F72C1-7999-47B9-11EF-420A9C5F32D9}"/>
              </a:ext>
            </a:extLst>
          </p:cNvPr>
          <p:cNvSpPr txBox="1">
            <a:spLocks/>
          </p:cNvSpPr>
          <p:nvPr/>
        </p:nvSpPr>
        <p:spPr>
          <a:xfrm>
            <a:off x="483205" y="6084908"/>
            <a:ext cx="11708794" cy="45485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data, TV spend (national cable TV, national broadcast TV, Spanish language broadcast TV, Spanish language cable TV, spot TV, syndication TV), Feb ‘18 – Jan ‘20 (calendar months).  VAB analysis of Comscore mediametrix multiplatform media trend data, total audience (Desktop P2+, Mobile 18+), Jan ‘16 – Jan ‘20 (calendar months). ‘Prior to TV Launch’ reflects the average monthly unique visitors based on when each brand’s website began being measured by Comscore, or starting from January 2016 if measurement began before that month. *Reflects the 36 brands that are measured in Comscore and had reported monthly unique visitors in at least one month prior to their campaign launch.</a:t>
            </a:r>
          </a:p>
        </p:txBody>
      </p:sp>
      <p:sp>
        <p:nvSpPr>
          <p:cNvPr id="47" name="Rectangle: Rounded Corners 46">
            <a:extLst>
              <a:ext uri="{FF2B5EF4-FFF2-40B4-BE49-F238E27FC236}">
                <a16:creationId xmlns:a16="http://schemas.microsoft.com/office/drawing/2014/main" id="{F24E51CA-607C-8C5F-FE09-3F688A566D82}"/>
              </a:ext>
            </a:extLst>
          </p:cNvPr>
          <p:cNvSpPr/>
          <p:nvPr/>
        </p:nvSpPr>
        <p:spPr>
          <a:xfrm>
            <a:off x="4118554" y="2888235"/>
            <a:ext cx="4000231" cy="3160335"/>
          </a:xfrm>
          <a:prstGeom prst="roundRect">
            <a:avLst>
              <a:gd name="adj" fmla="val 4443"/>
            </a:avLst>
          </a:prstGeom>
          <a:solidFill>
            <a:schemeClr val="bg1"/>
          </a:solidFill>
          <a:ln w="381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6" name="Chart 25">
            <a:extLst>
              <a:ext uri="{FF2B5EF4-FFF2-40B4-BE49-F238E27FC236}">
                <a16:creationId xmlns:a16="http://schemas.microsoft.com/office/drawing/2014/main" id="{C7C07F79-F6E6-1A4F-CC82-88669D6158F5}"/>
              </a:ext>
            </a:extLst>
          </p:cNvPr>
          <p:cNvGraphicFramePr/>
          <p:nvPr/>
        </p:nvGraphicFramePr>
        <p:xfrm>
          <a:off x="4469377" y="2661029"/>
          <a:ext cx="3287232" cy="3051865"/>
        </p:xfrm>
        <a:graphic>
          <a:graphicData uri="http://schemas.openxmlformats.org/drawingml/2006/chart">
            <c:chart xmlns:c="http://schemas.openxmlformats.org/drawingml/2006/chart" xmlns:r="http://schemas.openxmlformats.org/officeDocument/2006/relationships" r:id="rId5"/>
          </a:graphicData>
        </a:graphic>
      </p:graphicFrame>
      <p:sp>
        <p:nvSpPr>
          <p:cNvPr id="28" name="TextBox 27">
            <a:extLst>
              <a:ext uri="{FF2B5EF4-FFF2-40B4-BE49-F238E27FC236}">
                <a16:creationId xmlns:a16="http://schemas.microsoft.com/office/drawing/2014/main" id="{1CF0F129-99D8-E4F5-9FC0-5BFF95326C2A}"/>
              </a:ext>
            </a:extLst>
          </p:cNvPr>
          <p:cNvSpPr txBox="1"/>
          <p:nvPr/>
        </p:nvSpPr>
        <p:spPr>
          <a:xfrm>
            <a:off x="6534632" y="5635936"/>
            <a:ext cx="117251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launch – Jan ‘20)</a:t>
            </a:r>
          </a:p>
        </p:txBody>
      </p:sp>
      <p:sp>
        <p:nvSpPr>
          <p:cNvPr id="29" name="TextBox 28">
            <a:extLst>
              <a:ext uri="{FF2B5EF4-FFF2-40B4-BE49-F238E27FC236}">
                <a16:creationId xmlns:a16="http://schemas.microsoft.com/office/drawing/2014/main" id="{8806F4FA-010A-0EA9-22FD-EF0E97EE436E}"/>
              </a:ext>
            </a:extLst>
          </p:cNvPr>
          <p:cNvSpPr txBox="1"/>
          <p:nvPr/>
        </p:nvSpPr>
        <p:spPr>
          <a:xfrm>
            <a:off x="4503666" y="5635936"/>
            <a:ext cx="112892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average)</a:t>
            </a:r>
          </a:p>
        </p:txBody>
      </p:sp>
      <p:sp>
        <p:nvSpPr>
          <p:cNvPr id="30" name="Rectangle 29">
            <a:extLst>
              <a:ext uri="{FF2B5EF4-FFF2-40B4-BE49-F238E27FC236}">
                <a16:creationId xmlns:a16="http://schemas.microsoft.com/office/drawing/2014/main" id="{49BB9909-E2BA-CEE4-D642-4631C2C1D4C7}"/>
              </a:ext>
            </a:extLst>
          </p:cNvPr>
          <p:cNvSpPr/>
          <p:nvPr/>
        </p:nvSpPr>
        <p:spPr>
          <a:xfrm>
            <a:off x="6209498" y="4186397"/>
            <a:ext cx="693451" cy="411637"/>
          </a:xfrm>
          <a:prstGeom prst="rect">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(+376K)</a:t>
            </a:r>
          </a:p>
        </p:txBody>
      </p:sp>
      <p:sp>
        <p:nvSpPr>
          <p:cNvPr id="32" name="Rectangle 31">
            <a:extLst>
              <a:ext uri="{FF2B5EF4-FFF2-40B4-BE49-F238E27FC236}">
                <a16:creationId xmlns:a16="http://schemas.microsoft.com/office/drawing/2014/main" id="{50A044FC-9875-FF91-92C9-79F3AB0059F9}"/>
              </a:ext>
            </a:extLst>
          </p:cNvPr>
          <p:cNvSpPr/>
          <p:nvPr/>
        </p:nvSpPr>
        <p:spPr>
          <a:xfrm>
            <a:off x="7219750" y="4051413"/>
            <a:ext cx="693451" cy="411637"/>
          </a:xfrm>
          <a:prstGeom prst="rect">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(+693K)</a:t>
            </a:r>
          </a:p>
        </p:txBody>
      </p:sp>
      <p:sp>
        <p:nvSpPr>
          <p:cNvPr id="35" name="TextBox 34">
            <a:extLst>
              <a:ext uri="{FF2B5EF4-FFF2-40B4-BE49-F238E27FC236}">
                <a16:creationId xmlns:a16="http://schemas.microsoft.com/office/drawing/2014/main" id="{7D853AAC-2577-D228-5CF6-EAFC6F9B67E0}"/>
              </a:ext>
            </a:extLst>
          </p:cNvPr>
          <p:cNvSpPr txBox="1"/>
          <p:nvPr/>
        </p:nvSpPr>
        <p:spPr>
          <a:xfrm>
            <a:off x="4133530" y="5831011"/>
            <a:ext cx="4000231" cy="219338"/>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&amp; MM) vs. monthly average prior to TV launch</a:t>
            </a:r>
          </a:p>
        </p:txBody>
      </p:sp>
      <p:graphicFrame>
        <p:nvGraphicFramePr>
          <p:cNvPr id="14" name="Chart 13">
            <a:extLst>
              <a:ext uri="{FF2B5EF4-FFF2-40B4-BE49-F238E27FC236}">
                <a16:creationId xmlns:a16="http://schemas.microsoft.com/office/drawing/2014/main" id="{BA5B870C-084F-4FB0-D815-5108517A50C3}"/>
              </a:ext>
            </a:extLst>
          </p:cNvPr>
          <p:cNvGraphicFramePr/>
          <p:nvPr/>
        </p:nvGraphicFramePr>
        <p:xfrm>
          <a:off x="373226" y="2661027"/>
          <a:ext cx="3287232" cy="3051865"/>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Box 17">
            <a:extLst>
              <a:ext uri="{FF2B5EF4-FFF2-40B4-BE49-F238E27FC236}">
                <a16:creationId xmlns:a16="http://schemas.microsoft.com/office/drawing/2014/main" id="{08524FC4-31ED-A935-2ED7-468831ED5F3B}"/>
              </a:ext>
            </a:extLst>
          </p:cNvPr>
          <p:cNvSpPr txBox="1"/>
          <p:nvPr/>
        </p:nvSpPr>
        <p:spPr>
          <a:xfrm>
            <a:off x="2410483" y="5635936"/>
            <a:ext cx="120363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(TV launch – Jan ‘20)</a:t>
            </a:r>
          </a:p>
        </p:txBody>
      </p:sp>
      <p:sp>
        <p:nvSpPr>
          <p:cNvPr id="19" name="TextBox 18">
            <a:extLst>
              <a:ext uri="{FF2B5EF4-FFF2-40B4-BE49-F238E27FC236}">
                <a16:creationId xmlns:a16="http://schemas.microsoft.com/office/drawing/2014/main" id="{AF7318BD-DE49-9211-975C-91454D290E2E}"/>
              </a:ext>
            </a:extLst>
          </p:cNvPr>
          <p:cNvSpPr txBox="1"/>
          <p:nvPr/>
        </p:nvSpPr>
        <p:spPr>
          <a:xfrm>
            <a:off x="388850" y="5635936"/>
            <a:ext cx="112892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average)</a:t>
            </a:r>
          </a:p>
        </p:txBody>
      </p:sp>
      <p:sp>
        <p:nvSpPr>
          <p:cNvPr id="20" name="Rectangle 19">
            <a:extLst>
              <a:ext uri="{FF2B5EF4-FFF2-40B4-BE49-F238E27FC236}">
                <a16:creationId xmlns:a16="http://schemas.microsoft.com/office/drawing/2014/main" id="{4FD9CBF9-E85A-594E-E10C-FCC35806490F}"/>
              </a:ext>
            </a:extLst>
          </p:cNvPr>
          <p:cNvSpPr/>
          <p:nvPr/>
        </p:nvSpPr>
        <p:spPr>
          <a:xfrm>
            <a:off x="2120241" y="4280198"/>
            <a:ext cx="693451" cy="411637"/>
          </a:xfrm>
          <a:prstGeom prst="rect">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(+338K)</a:t>
            </a:r>
          </a:p>
        </p:txBody>
      </p:sp>
      <p:sp>
        <p:nvSpPr>
          <p:cNvPr id="21" name="Rectangle 20">
            <a:extLst>
              <a:ext uri="{FF2B5EF4-FFF2-40B4-BE49-F238E27FC236}">
                <a16:creationId xmlns:a16="http://schemas.microsoft.com/office/drawing/2014/main" id="{F7995CBA-337E-ED53-81B0-D73B31A8BB78}"/>
              </a:ext>
            </a:extLst>
          </p:cNvPr>
          <p:cNvSpPr/>
          <p:nvPr/>
        </p:nvSpPr>
        <p:spPr>
          <a:xfrm>
            <a:off x="3139908" y="4341213"/>
            <a:ext cx="693451" cy="411637"/>
          </a:xfrm>
          <a:prstGeom prst="rect">
            <a:avLst/>
          </a:prstGeom>
          <a:solidFill>
            <a:srgbClr val="FFE600"/>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(+236K)</a:t>
            </a:r>
          </a:p>
        </p:txBody>
      </p:sp>
      <p:sp>
        <p:nvSpPr>
          <p:cNvPr id="24" name="TextBox 23">
            <a:extLst>
              <a:ext uri="{FF2B5EF4-FFF2-40B4-BE49-F238E27FC236}">
                <a16:creationId xmlns:a16="http://schemas.microsoft.com/office/drawing/2014/main" id="{4847B1E5-6FD1-A11B-FC5B-6B0175B1CD89}"/>
              </a:ext>
            </a:extLst>
          </p:cNvPr>
          <p:cNvSpPr txBox="1"/>
          <p:nvPr/>
        </p:nvSpPr>
        <p:spPr>
          <a:xfrm>
            <a:off x="28054" y="2588039"/>
            <a:ext cx="40002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$500K - $2MM TV Spend: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 Brands Analysis</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Rectangle 7">
            <a:extLst>
              <a:ext uri="{FF2B5EF4-FFF2-40B4-BE49-F238E27FC236}">
                <a16:creationId xmlns:a16="http://schemas.microsoft.com/office/drawing/2014/main" id="{1E10BC56-8685-9AA5-D0D5-CDC1366790DF}"/>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7">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7">
                  <a:extLst>
                    <a:ext uri="{A12FA001-AC4F-418D-AE19-62706E023703}">
                      <ahyp:hlinkClr xmlns:ahyp="http://schemas.microsoft.com/office/drawing/2018/hyperlinkcolor" val="tx"/>
                    </a:ext>
                  </a:extLst>
                </a:hlinkClick>
              </a:rPr>
              <a:t>‘Direct Effect’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pic>
        <p:nvPicPr>
          <p:cNvPr id="9" name="Picture 8">
            <a:extLst>
              <a:ext uri="{FF2B5EF4-FFF2-40B4-BE49-F238E27FC236}">
                <a16:creationId xmlns:a16="http://schemas.microsoft.com/office/drawing/2014/main" id="{68081F13-5E84-90A5-4D8C-B6391DC1C9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201" y="2930562"/>
            <a:ext cx="2196800" cy="648069"/>
          </a:xfrm>
          <a:prstGeom prst="rect">
            <a:avLst/>
          </a:prstGeom>
        </p:spPr>
      </p:pic>
      <p:pic>
        <p:nvPicPr>
          <p:cNvPr id="11" name="Picture 10">
            <a:extLst>
              <a:ext uri="{FF2B5EF4-FFF2-40B4-BE49-F238E27FC236}">
                <a16:creationId xmlns:a16="http://schemas.microsoft.com/office/drawing/2014/main" id="{24E97792-9B58-E586-389C-5CA1B85B879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57323" y="2930562"/>
            <a:ext cx="2196800" cy="648069"/>
          </a:xfrm>
          <a:prstGeom prst="rect">
            <a:avLst/>
          </a:prstGeom>
        </p:spPr>
      </p:pic>
      <p:pic>
        <p:nvPicPr>
          <p:cNvPr id="13" name="Picture 12">
            <a:extLst>
              <a:ext uri="{FF2B5EF4-FFF2-40B4-BE49-F238E27FC236}">
                <a16:creationId xmlns:a16="http://schemas.microsoft.com/office/drawing/2014/main" id="{EB4D5481-AD75-BC2D-51FB-631C2857B11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39781" y="2935334"/>
            <a:ext cx="2196799" cy="643297"/>
          </a:xfrm>
          <a:prstGeom prst="rect">
            <a:avLst/>
          </a:prstGeom>
        </p:spPr>
      </p:pic>
      <p:sp>
        <p:nvSpPr>
          <p:cNvPr id="36" name="TextBox 35">
            <a:extLst>
              <a:ext uri="{FF2B5EF4-FFF2-40B4-BE49-F238E27FC236}">
                <a16:creationId xmlns:a16="http://schemas.microsoft.com/office/drawing/2014/main" id="{8A3B845C-95DD-080D-BB72-C06A9B61EB4B}"/>
              </a:ext>
            </a:extLst>
          </p:cNvPr>
          <p:cNvSpPr txBox="1"/>
          <p:nvPr/>
        </p:nvSpPr>
        <p:spPr>
          <a:xfrm>
            <a:off x="4114861" y="2588042"/>
            <a:ext cx="40002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$2MM - $10MM TV Spend: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16 Brands Analysis</a:t>
            </a:r>
            <a:endParaRPr kumimoji="0" lang="en-US" sz="12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4" name="TextBox 3">
            <a:extLst>
              <a:ext uri="{FF2B5EF4-FFF2-40B4-BE49-F238E27FC236}">
                <a16:creationId xmlns:a16="http://schemas.microsoft.com/office/drawing/2014/main" id="{84B56BC3-71E8-B5FD-D653-88D239A8E940}"/>
              </a:ext>
            </a:extLst>
          </p:cNvPr>
          <p:cNvSpPr txBox="1"/>
          <p:nvPr/>
        </p:nvSpPr>
        <p:spPr>
          <a:xfrm>
            <a:off x="0" y="0"/>
            <a:ext cx="3562729" cy="338554"/>
          </a:xfrm>
          <a:prstGeom prst="rect">
            <a:avLst/>
          </a:prstGeom>
          <a:solidFill>
            <a:srgbClr val="ED3C8D"/>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No budget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is too </a:t>
            </a: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‘small’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for TV</a:t>
            </a:r>
          </a:p>
        </p:txBody>
      </p:sp>
      <p:sp>
        <p:nvSpPr>
          <p:cNvPr id="7" name="Rectangle 6">
            <a:extLst>
              <a:ext uri="{FF2B5EF4-FFF2-40B4-BE49-F238E27FC236}">
                <a16:creationId xmlns:a16="http://schemas.microsoft.com/office/drawing/2014/main" id="{36E86999-5165-1684-1FA8-1DC491AA08BB}"/>
              </a:ext>
            </a:extLst>
          </p:cNvPr>
          <p:cNvSpPr/>
          <p:nvPr/>
        </p:nvSpPr>
        <p:spPr>
          <a:xfrm>
            <a:off x="139687" y="481280"/>
            <a:ext cx="1203079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Brands across </a:t>
            </a:r>
            <a:r>
              <a:rPr lang="en-US" sz="2600" b="1">
                <a:solidFill>
                  <a:srgbClr val="1B1464"/>
                </a:solidFill>
                <a:latin typeface="Helvetica" pitchFamily="2" charset="0"/>
              </a:rPr>
              <a:t>all investment levels </a:t>
            </a:r>
            <a:r>
              <a:rPr lang="en-US" sz="2600" b="1">
                <a:solidFill>
                  <a:srgbClr val="1F1A62"/>
                </a:solidFill>
                <a:latin typeface="Helvetica" pitchFamily="2" charset="0"/>
              </a:rPr>
              <a:t>see </a:t>
            </a:r>
            <a:r>
              <a:rPr lang="en-US" sz="2600" b="1">
                <a:solidFill>
                  <a:srgbClr val="ED3C8D"/>
                </a:solidFill>
                <a:latin typeface="Helvetica" pitchFamily="2" charset="0"/>
              </a:rPr>
              <a:t>substantial and sustained</a:t>
            </a:r>
            <a:br>
              <a:rPr lang="en-US" sz="2600" b="1">
                <a:solidFill>
                  <a:srgbClr val="ED3C8D"/>
                </a:solidFill>
                <a:latin typeface="Helvetica" pitchFamily="2" charset="0"/>
              </a:rPr>
            </a:br>
            <a:r>
              <a:rPr lang="en-US" sz="2600" b="1">
                <a:solidFill>
                  <a:srgbClr val="ED3C8D"/>
                </a:solidFill>
                <a:latin typeface="Helvetica" pitchFamily="2" charset="0"/>
              </a:rPr>
              <a:t>lifts in website traffic </a:t>
            </a:r>
            <a:r>
              <a:rPr lang="en-US" sz="2600" b="1">
                <a:solidFill>
                  <a:srgbClr val="1F1A62"/>
                </a:solidFill>
                <a:latin typeface="Helvetica" pitchFamily="2" charset="0"/>
              </a:rPr>
              <a:t>after they launch a TV campaign</a:t>
            </a:r>
          </a:p>
        </p:txBody>
      </p:sp>
    </p:spTree>
    <p:extLst>
      <p:ext uri="{BB962C8B-B14F-4D97-AF65-F5344CB8AC3E}">
        <p14:creationId xmlns:p14="http://schemas.microsoft.com/office/powerpoint/2010/main" val="39039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2" y="3434080"/>
            <a:ext cx="762653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Helvetica" pitchFamily="2" charset="0"/>
              </a:rPr>
              <a:t>TV converts all types of audiences into brand customers</a:t>
            </a:r>
            <a:endParaRPr kumimoji="0" lang="en-US" sz="3200" b="1"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229293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C6D7A3-A75B-546C-FA84-7255E799840D}"/>
              </a:ext>
            </a:extLst>
          </p:cNvPr>
          <p:cNvSpPr/>
          <p:nvPr/>
        </p:nvSpPr>
        <p:spPr>
          <a:xfrm>
            <a:off x="9136710" y="1765230"/>
            <a:ext cx="306062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B46C07-C3C9-142F-8978-D53698D252F7}"/>
              </a:ext>
            </a:extLst>
          </p:cNvPr>
          <p:cNvSpPr>
            <a:spLocks/>
          </p:cNvSpPr>
          <p:nvPr/>
        </p:nvSpPr>
        <p:spPr>
          <a:xfrm>
            <a:off x="0" y="1765230"/>
            <a:ext cx="9146745"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Text Placeholder 3">
            <a:extLst>
              <a:ext uri="{FF2B5EF4-FFF2-40B4-BE49-F238E27FC236}">
                <a16:creationId xmlns:a16="http://schemas.microsoft.com/office/drawing/2014/main" id="{8D346CBC-46CA-55CD-8F3C-5FCB290C83E7}"/>
              </a:ext>
            </a:extLst>
          </p:cNvPr>
          <p:cNvSpPr txBox="1">
            <a:spLocks/>
          </p:cNvSpPr>
          <p:nvPr/>
        </p:nvSpPr>
        <p:spPr>
          <a:xfrm>
            <a:off x="526244" y="5974159"/>
            <a:ext cx="8660619" cy="45126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1Q ’17: January – March ‘17, 1Q ‘21: January – March ‘21 (calendar months), monthly average within each quarter, P50+ comp% is based on monthly unique visitors; figures are based on monthly averages for each 3-month time period across the 30 brands analyzed. *1Q ‘17 (Jan-Mar ‘ 17) is reflective of the first 3-month measurement period available and is inclusive of a few brands that were first measured after this time period, based on their first 3-month measurement period. Note: Comscore did not begin measuring ‘median age’ as a reported metric until February ‘17, therefore the first time period reflects Feb-Apr ‘17. </a:t>
            </a:r>
          </a:p>
        </p:txBody>
      </p:sp>
      <p:sp>
        <p:nvSpPr>
          <p:cNvPr id="15" name="TextBox 14">
            <a:extLst>
              <a:ext uri="{FF2B5EF4-FFF2-40B4-BE49-F238E27FC236}">
                <a16:creationId xmlns:a16="http://schemas.microsoft.com/office/drawing/2014/main" id="{207C0208-D62A-3188-C6E7-620BDF0A5667}"/>
              </a:ext>
            </a:extLst>
          </p:cNvPr>
          <p:cNvSpPr txBox="1"/>
          <p:nvPr/>
        </p:nvSpPr>
        <p:spPr>
          <a:xfrm>
            <a:off x="-39793" y="3183301"/>
            <a:ext cx="4523309" cy="523220"/>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Median Age </a:t>
            </a:r>
          </a:p>
        </p:txBody>
      </p:sp>
      <p:pic>
        <p:nvPicPr>
          <p:cNvPr id="17" name="Picture 16">
            <a:extLst>
              <a:ext uri="{FF2B5EF4-FFF2-40B4-BE49-F238E27FC236}">
                <a16:creationId xmlns:a16="http://schemas.microsoft.com/office/drawing/2014/main" id="{B6A0DBE0-76F0-01FD-CF17-AB7F2B0279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8908" y="2480404"/>
            <a:ext cx="745907" cy="745907"/>
          </a:xfrm>
          <a:prstGeom prst="rect">
            <a:avLst/>
          </a:prstGeom>
        </p:spPr>
      </p:pic>
      <p:pic>
        <p:nvPicPr>
          <p:cNvPr id="18" name="Picture 17">
            <a:extLst>
              <a:ext uri="{FF2B5EF4-FFF2-40B4-BE49-F238E27FC236}">
                <a16:creationId xmlns:a16="http://schemas.microsoft.com/office/drawing/2014/main" id="{07E8CA57-3941-DB1D-E7B9-3B7F454EAC5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9475" t="24636" r="30752" b="38515"/>
          <a:stretch/>
        </p:blipFill>
        <p:spPr>
          <a:xfrm>
            <a:off x="6445331" y="2558513"/>
            <a:ext cx="714206" cy="665839"/>
          </a:xfrm>
          <a:prstGeom prst="rect">
            <a:avLst/>
          </a:prstGeom>
        </p:spPr>
      </p:pic>
      <p:sp>
        <p:nvSpPr>
          <p:cNvPr id="36" name="TextBox 35">
            <a:extLst>
              <a:ext uri="{FF2B5EF4-FFF2-40B4-BE49-F238E27FC236}">
                <a16:creationId xmlns:a16="http://schemas.microsoft.com/office/drawing/2014/main" id="{500B8828-DEE5-105E-08A1-7453D04B49FE}"/>
              </a:ext>
            </a:extLst>
          </p:cNvPr>
          <p:cNvSpPr txBox="1"/>
          <p:nvPr/>
        </p:nvSpPr>
        <p:spPr>
          <a:xfrm>
            <a:off x="-21516" y="1759539"/>
            <a:ext cx="91682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Unique Website Visitors Composition Shift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 Direct-to-Consumer Brand Average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1Q ‘21 vs. 1Q ’17 (Monthly Avg)</a:t>
            </a:r>
          </a:p>
        </p:txBody>
      </p:sp>
      <p:cxnSp>
        <p:nvCxnSpPr>
          <p:cNvPr id="37" name="Straight Connector 36">
            <a:extLst>
              <a:ext uri="{FF2B5EF4-FFF2-40B4-BE49-F238E27FC236}">
                <a16:creationId xmlns:a16="http://schemas.microsoft.com/office/drawing/2014/main" id="{BE2E39F7-5456-2E57-19AE-552CEA3AC152}"/>
              </a:ext>
            </a:extLst>
          </p:cNvPr>
          <p:cNvCxnSpPr>
            <a:cxnSpLocks/>
          </p:cNvCxnSpPr>
          <p:nvPr/>
        </p:nvCxnSpPr>
        <p:spPr>
          <a:xfrm>
            <a:off x="4540780" y="2658236"/>
            <a:ext cx="0" cy="3270327"/>
          </a:xfrm>
          <a:prstGeom prst="line">
            <a:avLst/>
          </a:prstGeom>
          <a:ln w="28575">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DE67689-D94F-451D-506C-5870A8B9F46F}"/>
              </a:ext>
            </a:extLst>
          </p:cNvPr>
          <p:cNvSpPr/>
          <p:nvPr/>
        </p:nvSpPr>
        <p:spPr>
          <a:xfrm>
            <a:off x="143014" y="476018"/>
            <a:ext cx="1151653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TV campaigns expose brands to new audiences which </a:t>
            </a:r>
            <a:r>
              <a:rPr kumimoji="0" lang="en-US" sz="2600" b="1" i="0" u="none" strike="noStrike" kern="1200" cap="none" spc="0" normalizeH="0" baseline="0" noProof="0">
                <a:ln>
                  <a:noFill/>
                </a:ln>
                <a:solidFill>
                  <a:srgbClr val="FF6E30"/>
                </a:solidFill>
                <a:effectLst/>
                <a:uLnTx/>
                <a:uFillTx/>
                <a:latin typeface="Helvetica" pitchFamily="2" charset="0"/>
                <a:ea typeface="+mn-ea"/>
                <a:cs typeface="+mn-cs"/>
              </a:rPr>
              <a:t>delivers an influx of fresh, high-valued customers</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lang="en-US" sz="2600" b="1">
                <a:solidFill>
                  <a:srgbClr val="1B1464"/>
                </a:solidFill>
                <a:latin typeface="Helvetica" pitchFamily="2" charset="0"/>
              </a:rPr>
              <a:t>with more spending power</a:t>
            </a:r>
          </a:p>
        </p:txBody>
      </p:sp>
      <p:sp>
        <p:nvSpPr>
          <p:cNvPr id="6" name="Rectangle 5">
            <a:extLst>
              <a:ext uri="{FF2B5EF4-FFF2-40B4-BE49-F238E27FC236}">
                <a16:creationId xmlns:a16="http://schemas.microsoft.com/office/drawing/2014/main" id="{DAD38235-5A1B-A7CB-6BBE-14D6EDB6758F}"/>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46" name="Rectangle: Rounded Corners 45">
            <a:extLst>
              <a:ext uri="{FF2B5EF4-FFF2-40B4-BE49-F238E27FC236}">
                <a16:creationId xmlns:a16="http://schemas.microsoft.com/office/drawing/2014/main" id="{5D7DEBDD-9AF8-BF8A-C7EB-70DDA8B5D1E8}"/>
              </a:ext>
            </a:extLst>
          </p:cNvPr>
          <p:cNvSpPr/>
          <p:nvPr/>
        </p:nvSpPr>
        <p:spPr>
          <a:xfrm>
            <a:off x="1030688" y="3752973"/>
            <a:ext cx="2382347" cy="1075727"/>
          </a:xfrm>
          <a:prstGeom prst="roundRect">
            <a:avLst/>
          </a:prstGeom>
          <a:solidFill>
            <a:srgbClr val="FF6E30"/>
          </a:solidFill>
          <a:ln w="3810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years</a:t>
            </a:r>
          </a:p>
        </p:txBody>
      </p:sp>
      <p:sp>
        <p:nvSpPr>
          <p:cNvPr id="52" name="Rectangle: Rounded Corners 51">
            <a:extLst>
              <a:ext uri="{FF2B5EF4-FFF2-40B4-BE49-F238E27FC236}">
                <a16:creationId xmlns:a16="http://schemas.microsoft.com/office/drawing/2014/main" id="{19E83CC3-3CFF-6890-D3A1-B56937623146}"/>
              </a:ext>
            </a:extLst>
          </p:cNvPr>
          <p:cNvSpPr/>
          <p:nvPr/>
        </p:nvSpPr>
        <p:spPr>
          <a:xfrm>
            <a:off x="1030688" y="5000410"/>
            <a:ext cx="2382347" cy="585718"/>
          </a:xfrm>
          <a:prstGeom prst="round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49.9</a:t>
            </a: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vs </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43.2</a:t>
            </a:r>
            <a:b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1Q ’21 vs 1Q ’17* monthly average</a:t>
            </a:r>
          </a:p>
        </p:txBody>
      </p:sp>
      <p:sp>
        <p:nvSpPr>
          <p:cNvPr id="58" name="TextBox 57">
            <a:extLst>
              <a:ext uri="{FF2B5EF4-FFF2-40B4-BE49-F238E27FC236}">
                <a16:creationId xmlns:a16="http://schemas.microsoft.com/office/drawing/2014/main" id="{E5B24D9D-058E-A003-1B4E-04BD5B1F9991}"/>
              </a:ext>
            </a:extLst>
          </p:cNvPr>
          <p:cNvSpPr txBox="1"/>
          <p:nvPr/>
        </p:nvSpPr>
        <p:spPr>
          <a:xfrm>
            <a:off x="4540780" y="3183301"/>
            <a:ext cx="4523309" cy="523220"/>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P50+ Comp %</a:t>
            </a:r>
          </a:p>
        </p:txBody>
      </p:sp>
      <p:sp>
        <p:nvSpPr>
          <p:cNvPr id="60" name="Rectangle: Rounded Corners 59">
            <a:extLst>
              <a:ext uri="{FF2B5EF4-FFF2-40B4-BE49-F238E27FC236}">
                <a16:creationId xmlns:a16="http://schemas.microsoft.com/office/drawing/2014/main" id="{C9BA4F02-B266-77EE-95A1-0C9062E6A1A4}"/>
              </a:ext>
            </a:extLst>
          </p:cNvPr>
          <p:cNvSpPr/>
          <p:nvPr/>
        </p:nvSpPr>
        <p:spPr>
          <a:xfrm>
            <a:off x="5611261" y="3752973"/>
            <a:ext cx="2382347" cy="1075727"/>
          </a:xfrm>
          <a:prstGeom prst="roundRect">
            <a:avLst/>
          </a:prstGeom>
          <a:solidFill>
            <a:srgbClr val="FF6E30"/>
          </a:solidFill>
          <a:ln w="3810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+14.1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percentage points</a:t>
            </a:r>
          </a:p>
        </p:txBody>
      </p:sp>
      <p:sp>
        <p:nvSpPr>
          <p:cNvPr id="61" name="Rectangle: Rounded Corners 60">
            <a:extLst>
              <a:ext uri="{FF2B5EF4-FFF2-40B4-BE49-F238E27FC236}">
                <a16:creationId xmlns:a16="http://schemas.microsoft.com/office/drawing/2014/main" id="{37883010-DA15-A17F-706E-46CDECDB2DB7}"/>
              </a:ext>
            </a:extLst>
          </p:cNvPr>
          <p:cNvSpPr/>
          <p:nvPr/>
        </p:nvSpPr>
        <p:spPr>
          <a:xfrm>
            <a:off x="5611261" y="5000410"/>
            <a:ext cx="2382347" cy="585718"/>
          </a:xfrm>
          <a:prstGeom prst="round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52%</a:t>
            </a: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vs </a:t>
            </a: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38%</a:t>
            </a:r>
            <a:b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endParaRPr kumimoji="0" lang="en-US" sz="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1Q ’21 vs 1Q ’17* monthly average</a:t>
            </a:r>
          </a:p>
        </p:txBody>
      </p:sp>
      <p:sp>
        <p:nvSpPr>
          <p:cNvPr id="8" name="TextBox 7">
            <a:extLst>
              <a:ext uri="{FF2B5EF4-FFF2-40B4-BE49-F238E27FC236}">
                <a16:creationId xmlns:a16="http://schemas.microsoft.com/office/drawing/2014/main" id="{CA5CC98C-2B33-5184-D61A-E4B47B7C1D02}"/>
              </a:ext>
            </a:extLst>
          </p:cNvPr>
          <p:cNvSpPr txBox="1"/>
          <p:nvPr/>
        </p:nvSpPr>
        <p:spPr>
          <a:xfrm>
            <a:off x="613628" y="5637487"/>
            <a:ext cx="321646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30-Brand Cume TV spend between 2010-2016: </a:t>
            </a:r>
            <a:r>
              <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$1.5B</a:t>
            </a:r>
          </a:p>
        </p:txBody>
      </p:sp>
      <p:sp>
        <p:nvSpPr>
          <p:cNvPr id="10" name="TextBox 9">
            <a:extLst>
              <a:ext uri="{FF2B5EF4-FFF2-40B4-BE49-F238E27FC236}">
                <a16:creationId xmlns:a16="http://schemas.microsoft.com/office/drawing/2014/main" id="{C9316EF0-A501-1AB3-C2B8-147D1438AF3A}"/>
              </a:ext>
            </a:extLst>
          </p:cNvPr>
          <p:cNvSpPr txBox="1"/>
          <p:nvPr/>
        </p:nvSpPr>
        <p:spPr>
          <a:xfrm>
            <a:off x="5051193" y="5637487"/>
            <a:ext cx="352370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30-Brand Cume TV spend between 2010-1Q 2021: </a:t>
            </a:r>
            <a:r>
              <a:rPr kumimoji="0" lang="en-US" sz="10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$4.8B</a:t>
            </a:r>
          </a:p>
        </p:txBody>
      </p:sp>
      <p:sp>
        <p:nvSpPr>
          <p:cNvPr id="19" name="TextBox 18">
            <a:extLst>
              <a:ext uri="{FF2B5EF4-FFF2-40B4-BE49-F238E27FC236}">
                <a16:creationId xmlns:a16="http://schemas.microsoft.com/office/drawing/2014/main" id="{2D29385C-A502-734C-F451-915A2DFAFBF7}"/>
              </a:ext>
            </a:extLst>
          </p:cNvPr>
          <p:cNvSpPr txBox="1"/>
          <p:nvPr/>
        </p:nvSpPr>
        <p:spPr>
          <a:xfrm>
            <a:off x="0" y="0"/>
            <a:ext cx="3562729" cy="338554"/>
          </a:xfrm>
          <a:prstGeom prst="rect">
            <a:avLst/>
          </a:prstGeom>
          <a:solidFill>
            <a:srgbClr val="FF6E30"/>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TV delivers </a:t>
            </a: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new customers</a:t>
            </a:r>
          </a:p>
        </p:txBody>
      </p:sp>
      <p:sp>
        <p:nvSpPr>
          <p:cNvPr id="9" name="Rectangle: Rounded Corners 8">
            <a:extLst>
              <a:ext uri="{FF2B5EF4-FFF2-40B4-BE49-F238E27FC236}">
                <a16:creationId xmlns:a16="http://schemas.microsoft.com/office/drawing/2014/main" id="{5F4728F8-DAF2-B0F1-0E4D-EBD9DD978B4C}"/>
              </a:ext>
            </a:extLst>
          </p:cNvPr>
          <p:cNvSpPr/>
          <p:nvPr/>
        </p:nvSpPr>
        <p:spPr>
          <a:xfrm>
            <a:off x="9208233" y="2170685"/>
            <a:ext cx="2923248" cy="3999902"/>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8418B7B-2A91-D541-A318-93865BAC1F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47984" y="2666916"/>
            <a:ext cx="2831046" cy="3503671"/>
          </a:xfrm>
          <a:prstGeom prst="rect">
            <a:avLst/>
          </a:prstGeom>
        </p:spPr>
      </p:pic>
      <p:sp>
        <p:nvSpPr>
          <p:cNvPr id="12" name="TextBox 11">
            <a:extLst>
              <a:ext uri="{FF2B5EF4-FFF2-40B4-BE49-F238E27FC236}">
                <a16:creationId xmlns:a16="http://schemas.microsoft.com/office/drawing/2014/main" id="{5BABED39-FF1C-108E-4404-968BB16EE83F}"/>
              </a:ext>
            </a:extLst>
          </p:cNvPr>
          <p:cNvSpPr txBox="1"/>
          <p:nvPr/>
        </p:nvSpPr>
        <p:spPr>
          <a:xfrm>
            <a:off x="9290889" y="2221435"/>
            <a:ext cx="27579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30 DTC Brands Analyzed </a:t>
            </a:r>
          </a:p>
        </p:txBody>
      </p:sp>
    </p:spTree>
    <p:extLst>
      <p:ext uri="{BB962C8B-B14F-4D97-AF65-F5344CB8AC3E}">
        <p14:creationId xmlns:p14="http://schemas.microsoft.com/office/powerpoint/2010/main" val="418743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a:extLst>
              <a:ext uri="{FF2B5EF4-FFF2-40B4-BE49-F238E27FC236}">
                <a16:creationId xmlns:a16="http://schemas.microsoft.com/office/drawing/2014/main" id="{71D6C42C-C461-1568-7055-CD3D819346CD}"/>
              </a:ext>
            </a:extLst>
          </p:cNvPr>
          <p:cNvSpPr/>
          <p:nvPr/>
        </p:nvSpPr>
        <p:spPr>
          <a:xfrm>
            <a:off x="9136710" y="1765230"/>
            <a:ext cx="3060627"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05B46C07-C3C9-142F-8978-D53698D252F7}"/>
              </a:ext>
            </a:extLst>
          </p:cNvPr>
          <p:cNvSpPr/>
          <p:nvPr/>
        </p:nvSpPr>
        <p:spPr>
          <a:xfrm>
            <a:off x="0" y="1765230"/>
            <a:ext cx="9136710"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8" name="Rectangle: Rounded Corners 97">
            <a:extLst>
              <a:ext uri="{FF2B5EF4-FFF2-40B4-BE49-F238E27FC236}">
                <a16:creationId xmlns:a16="http://schemas.microsoft.com/office/drawing/2014/main" id="{E8D1CC6A-530E-8C89-7F96-2AE11001863E}"/>
              </a:ext>
            </a:extLst>
          </p:cNvPr>
          <p:cNvSpPr/>
          <p:nvPr/>
        </p:nvSpPr>
        <p:spPr>
          <a:xfrm>
            <a:off x="9208233" y="2170685"/>
            <a:ext cx="2923248" cy="3999902"/>
          </a:xfrm>
          <a:prstGeom prst="roundRect">
            <a:avLst>
              <a:gd name="adj" fmla="val 10150"/>
            </a:avLst>
          </a:prstGeom>
          <a:solidFill>
            <a:schemeClr val="bg1"/>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7" name="Picture 96">
            <a:extLst>
              <a:ext uri="{FF2B5EF4-FFF2-40B4-BE49-F238E27FC236}">
                <a16:creationId xmlns:a16="http://schemas.microsoft.com/office/drawing/2014/main" id="{A046A28A-F0C0-6346-F0C9-BB21314806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47984" y="2666916"/>
            <a:ext cx="2831046" cy="3503671"/>
          </a:xfrm>
          <a:prstGeom prst="rect">
            <a:avLst/>
          </a:prstGeom>
        </p:spPr>
      </p:pic>
      <p:sp>
        <p:nvSpPr>
          <p:cNvPr id="99" name="TextBox 98">
            <a:extLst>
              <a:ext uri="{FF2B5EF4-FFF2-40B4-BE49-F238E27FC236}">
                <a16:creationId xmlns:a16="http://schemas.microsoft.com/office/drawing/2014/main" id="{02ED1F42-F5B0-FBD4-DE90-D88B37CB7CE9}"/>
              </a:ext>
            </a:extLst>
          </p:cNvPr>
          <p:cNvSpPr txBox="1"/>
          <p:nvPr/>
        </p:nvSpPr>
        <p:spPr>
          <a:xfrm>
            <a:off x="9290889" y="2221435"/>
            <a:ext cx="275793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30 DTC Brands Analyzed </a:t>
            </a:r>
          </a:p>
        </p:txBody>
      </p:sp>
      <p:pic>
        <p:nvPicPr>
          <p:cNvPr id="100" name="Picture 99" descr="Logo&#10;&#10;Description automatically generated">
            <a:extLst>
              <a:ext uri="{FF2B5EF4-FFF2-40B4-BE49-F238E27FC236}">
                <a16:creationId xmlns:a16="http://schemas.microsoft.com/office/drawing/2014/main" id="{5E3C2AB3-8DF1-F92F-24D1-7CEB186220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5410" y="2622193"/>
            <a:ext cx="1095571" cy="1095571"/>
          </a:xfrm>
          <a:prstGeom prst="rect">
            <a:avLst/>
          </a:prstGeom>
        </p:spPr>
      </p:pic>
      <p:pic>
        <p:nvPicPr>
          <p:cNvPr id="101" name="Picture 100" descr="Graphical user interface&#10;&#10;Description automatically generated">
            <a:extLst>
              <a:ext uri="{FF2B5EF4-FFF2-40B4-BE49-F238E27FC236}">
                <a16:creationId xmlns:a16="http://schemas.microsoft.com/office/drawing/2014/main" id="{DBC2C067-CD2B-182E-037B-69FD3C5F6F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83788" y="2622193"/>
            <a:ext cx="1095571" cy="1095571"/>
          </a:xfrm>
          <a:prstGeom prst="rect">
            <a:avLst/>
          </a:prstGeom>
        </p:spPr>
      </p:pic>
      <p:pic>
        <p:nvPicPr>
          <p:cNvPr id="102" name="Picture 101" descr="A picture containing text, clock, gauge&#10;&#10;Description automatically generated">
            <a:extLst>
              <a:ext uri="{FF2B5EF4-FFF2-40B4-BE49-F238E27FC236}">
                <a16:creationId xmlns:a16="http://schemas.microsoft.com/office/drawing/2014/main" id="{3AA61325-7DF5-2300-2CF6-86C554B8220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91188" y="2622193"/>
            <a:ext cx="1095571" cy="1095571"/>
          </a:xfrm>
          <a:prstGeom prst="rect">
            <a:avLst/>
          </a:prstGeom>
        </p:spPr>
      </p:pic>
      <p:sp>
        <p:nvSpPr>
          <p:cNvPr id="103" name="TextBox 102">
            <a:extLst>
              <a:ext uri="{FF2B5EF4-FFF2-40B4-BE49-F238E27FC236}">
                <a16:creationId xmlns:a16="http://schemas.microsoft.com/office/drawing/2014/main" id="{FF865D07-D192-D7B9-B4A9-C18AB0CE2D6B}"/>
              </a:ext>
            </a:extLst>
          </p:cNvPr>
          <p:cNvSpPr txBox="1"/>
          <p:nvPr/>
        </p:nvSpPr>
        <p:spPr>
          <a:xfrm>
            <a:off x="1864431" y="3753795"/>
            <a:ext cx="2234279" cy="338554"/>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Unique Visitors (000)</a:t>
            </a:r>
          </a:p>
        </p:txBody>
      </p:sp>
      <p:sp>
        <p:nvSpPr>
          <p:cNvPr id="104" name="TextBox 103">
            <a:extLst>
              <a:ext uri="{FF2B5EF4-FFF2-40B4-BE49-F238E27FC236}">
                <a16:creationId xmlns:a16="http://schemas.microsoft.com/office/drawing/2014/main" id="{C90E57EB-1998-C71E-477F-F9832E394E74}"/>
              </a:ext>
            </a:extLst>
          </p:cNvPr>
          <p:cNvSpPr txBox="1"/>
          <p:nvPr/>
        </p:nvSpPr>
        <p:spPr>
          <a:xfrm>
            <a:off x="4400263" y="3753795"/>
            <a:ext cx="2062620" cy="338554"/>
          </a:xfrm>
          <a:prstGeom prst="rect">
            <a:avLst/>
          </a:prstGeom>
          <a:solidFill>
            <a:srgbClr val="1B1464"/>
          </a:solidFill>
        </p:spPr>
        <p:txBody>
          <a:bodyPr wrap="square">
            <a:spAutoFit/>
          </a:bodyPr>
          <a:lstStyle>
            <a:defPPr>
              <a:defRPr lang="en-US"/>
            </a:defPPr>
            <a:lvl1pPr algn="ctr">
              <a:defRPr sz="1400" b="1">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Total Visits (000)</a:t>
            </a:r>
          </a:p>
        </p:txBody>
      </p:sp>
      <p:sp>
        <p:nvSpPr>
          <p:cNvPr id="105" name="TextBox 104">
            <a:extLst>
              <a:ext uri="{FF2B5EF4-FFF2-40B4-BE49-F238E27FC236}">
                <a16:creationId xmlns:a16="http://schemas.microsoft.com/office/drawing/2014/main" id="{5FA19E88-B29B-55BA-78D5-E8551CA5DB06}"/>
              </a:ext>
            </a:extLst>
          </p:cNvPr>
          <p:cNvSpPr txBox="1"/>
          <p:nvPr/>
        </p:nvSpPr>
        <p:spPr>
          <a:xfrm>
            <a:off x="6718083" y="3753795"/>
            <a:ext cx="2241780" cy="338554"/>
          </a:xfrm>
          <a:prstGeom prst="rect">
            <a:avLst/>
          </a:prstGeom>
          <a:solidFill>
            <a:srgbClr val="1B1464"/>
          </a:solidFill>
        </p:spPr>
        <p:txBody>
          <a:bodyPr wrap="square">
            <a:spAutoFit/>
          </a:bodyPr>
          <a:lstStyle>
            <a:defPPr>
              <a:defRPr lang="en-US"/>
            </a:defPPr>
            <a:lvl1pPr algn="ctr">
              <a:defRPr sz="1400" b="1">
                <a:solidFill>
                  <a:srgbClr val="1B1464"/>
                </a:solidFill>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Total Minutes (MM)</a:t>
            </a:r>
          </a:p>
        </p:txBody>
      </p:sp>
      <p:sp>
        <p:nvSpPr>
          <p:cNvPr id="106" name="TextBox 105">
            <a:extLst>
              <a:ext uri="{FF2B5EF4-FFF2-40B4-BE49-F238E27FC236}">
                <a16:creationId xmlns:a16="http://schemas.microsoft.com/office/drawing/2014/main" id="{F73B5581-672D-8473-56DB-6853D286FB1D}"/>
              </a:ext>
            </a:extLst>
          </p:cNvPr>
          <p:cNvSpPr txBox="1"/>
          <p:nvPr/>
        </p:nvSpPr>
        <p:spPr>
          <a:xfrm>
            <a:off x="2505703" y="5580645"/>
            <a:ext cx="9349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+10%</a:t>
            </a:r>
          </a:p>
        </p:txBody>
      </p:sp>
      <p:sp>
        <p:nvSpPr>
          <p:cNvPr id="107" name="TextBox 106">
            <a:extLst>
              <a:ext uri="{FF2B5EF4-FFF2-40B4-BE49-F238E27FC236}">
                <a16:creationId xmlns:a16="http://schemas.microsoft.com/office/drawing/2014/main" id="{666B47B1-2B48-8FA1-115A-65656CAA74B8}"/>
              </a:ext>
            </a:extLst>
          </p:cNvPr>
          <p:cNvSpPr txBox="1"/>
          <p:nvPr/>
        </p:nvSpPr>
        <p:spPr>
          <a:xfrm>
            <a:off x="4964081" y="5580645"/>
            <a:ext cx="9349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+26%</a:t>
            </a:r>
          </a:p>
        </p:txBody>
      </p:sp>
      <p:sp>
        <p:nvSpPr>
          <p:cNvPr id="108" name="TextBox 107">
            <a:extLst>
              <a:ext uri="{FF2B5EF4-FFF2-40B4-BE49-F238E27FC236}">
                <a16:creationId xmlns:a16="http://schemas.microsoft.com/office/drawing/2014/main" id="{1EC2B348-6576-E0F4-F9A9-99D92A280200}"/>
              </a:ext>
            </a:extLst>
          </p:cNvPr>
          <p:cNvSpPr txBox="1"/>
          <p:nvPr/>
        </p:nvSpPr>
        <p:spPr>
          <a:xfrm>
            <a:off x="7371481" y="5580645"/>
            <a:ext cx="93498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+34%</a:t>
            </a:r>
          </a:p>
        </p:txBody>
      </p:sp>
      <p:sp>
        <p:nvSpPr>
          <p:cNvPr id="109" name="TextBox 108">
            <a:extLst>
              <a:ext uri="{FF2B5EF4-FFF2-40B4-BE49-F238E27FC236}">
                <a16:creationId xmlns:a16="http://schemas.microsoft.com/office/drawing/2014/main" id="{09D85846-B4B2-F675-FA57-87E6A017372F}"/>
              </a:ext>
            </a:extLst>
          </p:cNvPr>
          <p:cNvSpPr txBox="1"/>
          <p:nvPr/>
        </p:nvSpPr>
        <p:spPr>
          <a:xfrm>
            <a:off x="-389625" y="5534479"/>
            <a:ext cx="217623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Total U.S. Internet Avg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110" name="TextBox 109">
            <a:extLst>
              <a:ext uri="{FF2B5EF4-FFF2-40B4-BE49-F238E27FC236}">
                <a16:creationId xmlns:a16="http://schemas.microsoft.com/office/drawing/2014/main" id="{1BAD2A54-A416-E16B-865E-6013844E052E}"/>
              </a:ext>
            </a:extLst>
          </p:cNvPr>
          <p:cNvSpPr txBox="1"/>
          <p:nvPr/>
        </p:nvSpPr>
        <p:spPr>
          <a:xfrm>
            <a:off x="-102227" y="5010457"/>
            <a:ext cx="1888836"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111" name="TextBox 110">
            <a:extLst>
              <a:ext uri="{FF2B5EF4-FFF2-40B4-BE49-F238E27FC236}">
                <a16:creationId xmlns:a16="http://schemas.microsoft.com/office/drawing/2014/main" id="{25C3B9F0-7A8C-A675-4D7D-4367AD20A5A3}"/>
              </a:ext>
            </a:extLst>
          </p:cNvPr>
          <p:cNvSpPr txBox="1"/>
          <p:nvPr/>
        </p:nvSpPr>
        <p:spPr>
          <a:xfrm>
            <a:off x="1864432" y="1825347"/>
            <a:ext cx="709543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Key Website Metrics: 30 Direct-to-Consumer Brand Average</a:t>
            </a: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1Q ‘21 vs. 1Q ‘17*: Monthly Avg Comparison</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12" name="Rectangle: Rounded Corners 111">
            <a:extLst>
              <a:ext uri="{FF2B5EF4-FFF2-40B4-BE49-F238E27FC236}">
                <a16:creationId xmlns:a16="http://schemas.microsoft.com/office/drawing/2014/main" id="{D44E39CE-0331-FDEE-5781-A479305C1861}"/>
              </a:ext>
            </a:extLst>
          </p:cNvPr>
          <p:cNvSpPr/>
          <p:nvPr/>
        </p:nvSpPr>
        <p:spPr>
          <a:xfrm>
            <a:off x="2266716" y="5009098"/>
            <a:ext cx="1412959" cy="390893"/>
          </a:xfrm>
          <a:prstGeom prst="roundRect">
            <a:avLst/>
          </a:prstGeom>
          <a:solidFill>
            <a:srgbClr val="FF6E30"/>
          </a:solidFill>
          <a:ln w="3810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+63%</a:t>
            </a:r>
          </a:p>
        </p:txBody>
      </p:sp>
      <p:sp>
        <p:nvSpPr>
          <p:cNvPr id="113" name="Rectangle: Rounded Corners 112">
            <a:extLst>
              <a:ext uri="{FF2B5EF4-FFF2-40B4-BE49-F238E27FC236}">
                <a16:creationId xmlns:a16="http://schemas.microsoft.com/office/drawing/2014/main" id="{DA974CE3-396F-AD86-FFAC-293625BC5218}"/>
              </a:ext>
            </a:extLst>
          </p:cNvPr>
          <p:cNvSpPr/>
          <p:nvPr/>
        </p:nvSpPr>
        <p:spPr>
          <a:xfrm>
            <a:off x="4725094" y="5009098"/>
            <a:ext cx="1412959" cy="390893"/>
          </a:xfrm>
          <a:prstGeom prst="roundRect">
            <a:avLst/>
          </a:prstGeom>
          <a:solidFill>
            <a:srgbClr val="FF6E30"/>
          </a:solidFill>
          <a:ln w="3810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+135%</a:t>
            </a:r>
          </a:p>
        </p:txBody>
      </p:sp>
      <p:sp>
        <p:nvSpPr>
          <p:cNvPr id="114" name="Rectangle: Rounded Corners 113">
            <a:extLst>
              <a:ext uri="{FF2B5EF4-FFF2-40B4-BE49-F238E27FC236}">
                <a16:creationId xmlns:a16="http://schemas.microsoft.com/office/drawing/2014/main" id="{B5B19BBD-1DE2-38CD-9253-C2974B8B50F0}"/>
              </a:ext>
            </a:extLst>
          </p:cNvPr>
          <p:cNvSpPr/>
          <p:nvPr/>
        </p:nvSpPr>
        <p:spPr>
          <a:xfrm>
            <a:off x="7132494" y="5009098"/>
            <a:ext cx="1412959" cy="390893"/>
          </a:xfrm>
          <a:prstGeom prst="roundRect">
            <a:avLst/>
          </a:prstGeom>
          <a:solidFill>
            <a:srgbClr val="FF6E30"/>
          </a:solidFill>
          <a:ln w="3810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+89%</a:t>
            </a:r>
          </a:p>
        </p:txBody>
      </p:sp>
      <p:sp>
        <p:nvSpPr>
          <p:cNvPr id="115" name="TextBox 114">
            <a:extLst>
              <a:ext uri="{FF2B5EF4-FFF2-40B4-BE49-F238E27FC236}">
                <a16:creationId xmlns:a16="http://schemas.microsoft.com/office/drawing/2014/main" id="{9FB437FE-180A-D7EA-6C15-085BFE28F306}"/>
              </a:ext>
            </a:extLst>
          </p:cNvPr>
          <p:cNvSpPr txBox="1"/>
          <p:nvPr/>
        </p:nvSpPr>
        <p:spPr>
          <a:xfrm>
            <a:off x="-100658" y="4302524"/>
            <a:ext cx="1888836"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a:t>
            </a:r>
          </a:p>
        </p:txBody>
      </p:sp>
      <p:sp>
        <p:nvSpPr>
          <p:cNvPr id="116" name="Rectangle: Rounded Corners 115">
            <a:extLst>
              <a:ext uri="{FF2B5EF4-FFF2-40B4-BE49-F238E27FC236}">
                <a16:creationId xmlns:a16="http://schemas.microsoft.com/office/drawing/2014/main" id="{3C58D78C-602A-3168-7A20-F80D86BAB90C}"/>
              </a:ext>
            </a:extLst>
          </p:cNvPr>
          <p:cNvSpPr/>
          <p:nvPr/>
        </p:nvSpPr>
        <p:spPr>
          <a:xfrm>
            <a:off x="2266716" y="4310593"/>
            <a:ext cx="1412959" cy="390893"/>
          </a:xfrm>
          <a:prstGeom prst="roundRect">
            <a:avLst/>
          </a:prstGeom>
          <a:solidFill>
            <a:srgbClr val="FF6E30"/>
          </a:solidFill>
          <a:ln w="3810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+3,156</a:t>
            </a:r>
          </a:p>
        </p:txBody>
      </p:sp>
      <p:sp>
        <p:nvSpPr>
          <p:cNvPr id="117" name="Rectangle: Rounded Corners 116">
            <a:extLst>
              <a:ext uri="{FF2B5EF4-FFF2-40B4-BE49-F238E27FC236}">
                <a16:creationId xmlns:a16="http://schemas.microsoft.com/office/drawing/2014/main" id="{14489FA1-9703-1544-D7E2-C2649F619CDD}"/>
              </a:ext>
            </a:extLst>
          </p:cNvPr>
          <p:cNvSpPr/>
          <p:nvPr/>
        </p:nvSpPr>
        <p:spPr>
          <a:xfrm>
            <a:off x="4725094" y="4310593"/>
            <a:ext cx="1412959" cy="390893"/>
          </a:xfrm>
          <a:prstGeom prst="roundRect">
            <a:avLst/>
          </a:prstGeom>
          <a:solidFill>
            <a:srgbClr val="FF6E30"/>
          </a:solidFill>
          <a:ln w="3810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+22,184</a:t>
            </a:r>
          </a:p>
        </p:txBody>
      </p:sp>
      <p:sp>
        <p:nvSpPr>
          <p:cNvPr id="118" name="Rectangle: Rounded Corners 117">
            <a:extLst>
              <a:ext uri="{FF2B5EF4-FFF2-40B4-BE49-F238E27FC236}">
                <a16:creationId xmlns:a16="http://schemas.microsoft.com/office/drawing/2014/main" id="{6A9A6C9B-649C-F196-24E2-6E86C948942D}"/>
              </a:ext>
            </a:extLst>
          </p:cNvPr>
          <p:cNvSpPr/>
          <p:nvPr/>
        </p:nvSpPr>
        <p:spPr>
          <a:xfrm>
            <a:off x="7132494" y="4310593"/>
            <a:ext cx="1412959" cy="390893"/>
          </a:xfrm>
          <a:prstGeom prst="roundRect">
            <a:avLst/>
          </a:prstGeom>
          <a:solidFill>
            <a:srgbClr val="FF6E30"/>
          </a:solidFill>
          <a:ln w="38100">
            <a:solidFill>
              <a:srgbClr val="FF6E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+95</a:t>
            </a:r>
          </a:p>
        </p:txBody>
      </p:sp>
      <p:sp>
        <p:nvSpPr>
          <p:cNvPr id="120" name="Text Placeholder 3">
            <a:extLst>
              <a:ext uri="{FF2B5EF4-FFF2-40B4-BE49-F238E27FC236}">
                <a16:creationId xmlns:a16="http://schemas.microsoft.com/office/drawing/2014/main" id="{9A9C6DC8-3AF8-0F50-E9D4-5DDA311E2F54}"/>
              </a:ext>
            </a:extLst>
          </p:cNvPr>
          <p:cNvSpPr txBox="1">
            <a:spLocks/>
          </p:cNvSpPr>
          <p:nvPr/>
        </p:nvSpPr>
        <p:spPr>
          <a:xfrm>
            <a:off x="526244" y="6110444"/>
            <a:ext cx="8602545" cy="419175"/>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1Q ’17: January – March ’17, 1Q ’21: January – March ‘21 (calendar months), figures are based on monthly averages for each 3-month time period across the 30 brands analyzed. *1Q ’17 (Jan-Mar ’17) is reflective of the first 3-month measurement period available and is inclusive of a few brands that were first measured after this time period, based on their first 3-month measurement period. </a:t>
            </a:r>
            <a:r>
              <a:rPr kumimoji="0" lang="en-US" sz="8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30 brands total TV spend (between 1Q ‘17 – 1Q’21): $3.3B.</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1" name="Rectangle 10">
            <a:extLst>
              <a:ext uri="{FF2B5EF4-FFF2-40B4-BE49-F238E27FC236}">
                <a16:creationId xmlns:a16="http://schemas.microsoft.com/office/drawing/2014/main" id="{CFE79061-9793-94F7-11F0-D151D717B0B5}"/>
              </a:ext>
            </a:extLst>
          </p:cNvPr>
          <p:cNvSpPr/>
          <p:nvPr/>
        </p:nvSpPr>
        <p:spPr>
          <a:xfrm>
            <a:off x="177679" y="485984"/>
            <a:ext cx="119013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This audience shift drove increased digital platform engagement with</a:t>
            </a:r>
            <a:b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FF6E30"/>
                </a:solidFill>
                <a:effectLst/>
                <a:uLnTx/>
                <a:uFillTx/>
                <a:latin typeface="Helvetica" pitchFamily="2" charset="0"/>
                <a:ea typeface="+mn-ea"/>
                <a:cs typeface="+mn-cs"/>
              </a:rPr>
              <a:t>high-value customers who are more likely to become repeat visitors</a:t>
            </a:r>
          </a:p>
        </p:txBody>
      </p:sp>
      <p:sp>
        <p:nvSpPr>
          <p:cNvPr id="12" name="Rectangle 11">
            <a:extLst>
              <a:ext uri="{FF2B5EF4-FFF2-40B4-BE49-F238E27FC236}">
                <a16:creationId xmlns:a16="http://schemas.microsoft.com/office/drawing/2014/main" id="{794D6CE4-EBFD-AFE8-9D90-A0BACBBDC75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8">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8">
                  <a:extLst>
                    <a:ext uri="{A12FA001-AC4F-418D-AE19-62706E023703}">
                      <ahyp:hlinkClr xmlns:ahyp="http://schemas.microsoft.com/office/drawing/2018/hyperlinkcolor" val="tx"/>
                    </a:ext>
                  </a:extLst>
                </a:hlinkClick>
              </a:rPr>
              <a:t>‘The Secret of My Success’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4" name="TextBox 3">
            <a:extLst>
              <a:ext uri="{FF2B5EF4-FFF2-40B4-BE49-F238E27FC236}">
                <a16:creationId xmlns:a16="http://schemas.microsoft.com/office/drawing/2014/main" id="{BA74A8E7-44E0-0359-6C77-4F4CE93F4E98}"/>
              </a:ext>
            </a:extLst>
          </p:cNvPr>
          <p:cNvSpPr txBox="1"/>
          <p:nvPr/>
        </p:nvSpPr>
        <p:spPr>
          <a:xfrm>
            <a:off x="0" y="0"/>
            <a:ext cx="3562729" cy="338554"/>
          </a:xfrm>
          <a:prstGeom prst="rect">
            <a:avLst/>
          </a:prstGeom>
          <a:solidFill>
            <a:srgbClr val="FF6E30"/>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TV delivers </a:t>
            </a: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new customers</a:t>
            </a:r>
          </a:p>
        </p:txBody>
      </p:sp>
    </p:spTree>
    <p:extLst>
      <p:ext uri="{BB962C8B-B14F-4D97-AF65-F5344CB8AC3E}">
        <p14:creationId xmlns:p14="http://schemas.microsoft.com/office/powerpoint/2010/main" val="4219962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8CD8FCD-075D-8BA8-4B6A-796A57479F25}"/>
              </a:ext>
            </a:extLst>
          </p:cNvPr>
          <p:cNvSpPr/>
          <p:nvPr/>
        </p:nvSpPr>
        <p:spPr>
          <a:xfrm>
            <a:off x="503714" y="6180489"/>
            <a:ext cx="116795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AdIntel, Nov ‘19 – Dec ‘20 (calendar months). TV spend includes cable TV, broadcast TV, Spanish language cable TV, Spanish language broadcast TV, spot TV, and syndicated TV. U.S. TV spend only. VAB analysis of Comscore mediametrix multiplatform media trend data, total audience (Desktop P2+, Mobile 18+), Nov ‘19 – Dec ‘20 (calendar months), data represents Apple TV (mobile app).</a:t>
            </a:r>
          </a:p>
        </p:txBody>
      </p:sp>
      <p:sp>
        <p:nvSpPr>
          <p:cNvPr id="11" name="TextBox 10">
            <a:extLst>
              <a:ext uri="{FF2B5EF4-FFF2-40B4-BE49-F238E27FC236}">
                <a16:creationId xmlns:a16="http://schemas.microsoft.com/office/drawing/2014/main" id="{9938D339-88F8-52C1-6A3C-674F06A9B339}"/>
              </a:ext>
            </a:extLst>
          </p:cNvPr>
          <p:cNvSpPr txBox="1"/>
          <p:nvPr/>
        </p:nvSpPr>
        <p:spPr>
          <a:xfrm>
            <a:off x="1299454" y="1952096"/>
            <a:ext cx="94963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Apple TV+ - Cumulative Monthly U.S. Total TV Spend &amp; Time Spent</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Nov ’19 – Dec ‘20</a:t>
            </a:r>
          </a:p>
        </p:txBody>
      </p:sp>
      <p:graphicFrame>
        <p:nvGraphicFramePr>
          <p:cNvPr id="12" name="Chart 11">
            <a:extLst>
              <a:ext uri="{FF2B5EF4-FFF2-40B4-BE49-F238E27FC236}">
                <a16:creationId xmlns:a16="http://schemas.microsoft.com/office/drawing/2014/main" id="{742668F3-FFFE-3411-8307-E7DFAD759BA5}"/>
              </a:ext>
            </a:extLst>
          </p:cNvPr>
          <p:cNvGraphicFramePr/>
          <p:nvPr/>
        </p:nvGraphicFramePr>
        <p:xfrm>
          <a:off x="524906" y="2712329"/>
          <a:ext cx="11027885" cy="302503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DCC8709-4D0A-2A8B-282A-E9E425FB571A}"/>
              </a:ext>
            </a:extLst>
          </p:cNvPr>
          <p:cNvSpPr txBox="1"/>
          <p:nvPr/>
        </p:nvSpPr>
        <p:spPr>
          <a:xfrm>
            <a:off x="503714" y="5804368"/>
            <a:ext cx="115426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to read - </a:t>
            </a:r>
            <a:r>
              <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example: Dec ‘20 represents total measured time spent &amp; TV spend from Nov ‘19 – Dec ’20 for Apple TV+</a:t>
            </a:r>
          </a:p>
        </p:txBody>
      </p:sp>
      <p:sp>
        <p:nvSpPr>
          <p:cNvPr id="15" name="TextBox 14">
            <a:extLst>
              <a:ext uri="{FF2B5EF4-FFF2-40B4-BE49-F238E27FC236}">
                <a16:creationId xmlns:a16="http://schemas.microsoft.com/office/drawing/2014/main" id="{1D006383-537F-D5FE-F25F-5817F6DBD5EE}"/>
              </a:ext>
            </a:extLst>
          </p:cNvPr>
          <p:cNvSpPr txBox="1"/>
          <p:nvPr/>
        </p:nvSpPr>
        <p:spPr>
          <a:xfrm>
            <a:off x="10424916" y="2400705"/>
            <a:ext cx="1642671" cy="623248"/>
          </a:xfrm>
          <a:prstGeom prst="rect">
            <a:avLst/>
          </a:prstGeom>
          <a:solidFill>
            <a:srgbClr val="ED3C8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Cume TV spend: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$174.7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r>
              <a:rPr kumimoji="0" lang="en-US" sz="9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Nov ‘19 launch – Dec ’20)</a:t>
            </a:r>
            <a:endPar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7" name="Rectangle 16">
            <a:extLst>
              <a:ext uri="{FF2B5EF4-FFF2-40B4-BE49-F238E27FC236}">
                <a16:creationId xmlns:a16="http://schemas.microsoft.com/office/drawing/2014/main" id="{59C1EAE2-B32F-F9AA-9043-615BCAF0B613}"/>
              </a:ext>
            </a:extLst>
          </p:cNvPr>
          <p:cNvSpPr/>
          <p:nvPr/>
        </p:nvSpPr>
        <p:spPr>
          <a:xfrm>
            <a:off x="139688" y="422242"/>
            <a:ext cx="11906707"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itchFamily="2" charset="0"/>
              </a:rPr>
              <a:t>Separately, </a:t>
            </a:r>
            <a:r>
              <a:rPr kumimoji="0" lang="en-US" sz="2600" b="1" i="0" u="none" strike="noStrike" kern="1200" cap="none" spc="0" normalizeH="0" baseline="0" noProof="0" err="1">
                <a:ln>
                  <a:noFill/>
                </a:ln>
                <a:solidFill>
                  <a:srgbClr val="1F1A62"/>
                </a:solidFill>
                <a:effectLst/>
                <a:uLnTx/>
                <a:uFillTx/>
                <a:latin typeface="Helvetica" pitchFamily="2" charset="0"/>
                <a:ea typeface="+mn-ea"/>
                <a:cs typeface="+mn-cs"/>
              </a:rPr>
              <a:t>AppleTV</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+’s </a:t>
            </a:r>
            <a:r>
              <a:rPr lang="en-US" sz="2600" b="1">
                <a:solidFill>
                  <a:srgbClr val="FF6E30"/>
                </a:solidFill>
                <a:latin typeface="Helvetica" pitchFamily="2" charset="0"/>
              </a:rPr>
              <a:t>consistent TV presence drove adoption and engagement</a:t>
            </a:r>
            <a:r>
              <a:rPr lang="en-US" sz="2600" b="1">
                <a:solidFill>
                  <a:srgbClr val="4EBEA4"/>
                </a:solidFill>
                <a:latin typeface="Helvetica" pitchFamily="2" charset="0"/>
              </a:rPr>
              <a:t>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of their new streaming service as </a:t>
            </a:r>
            <a:r>
              <a:rPr lang="en-US" sz="2600" b="1">
                <a:solidFill>
                  <a:srgbClr val="1F1A62"/>
                </a:solidFill>
                <a:latin typeface="Helvetica" pitchFamily="2" charset="0"/>
              </a:rPr>
              <a:t>total time spent on the platform grew in line with their TV investment</a:t>
            </a:r>
          </a:p>
        </p:txBody>
      </p:sp>
      <p:pic>
        <p:nvPicPr>
          <p:cNvPr id="4" name="Picture 16" descr="Apple TV+ - Wikipedia">
            <a:extLst>
              <a:ext uri="{FF2B5EF4-FFF2-40B4-BE49-F238E27FC236}">
                <a16:creationId xmlns:a16="http://schemas.microsoft.com/office/drawing/2014/main" id="{780B521C-BF62-8846-C1B7-6B275570EA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99454" y="1884181"/>
            <a:ext cx="1060844" cy="40046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50FEBC7-6325-FDB1-FA0D-1354D49C5A45}"/>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6">
                  <a:extLst>
                    <a:ext uri="{A12FA001-AC4F-418D-AE19-62706E023703}">
                      <ahyp:hlinkClr xmlns:ahyp="http://schemas.microsoft.com/office/drawing/2018/hyperlinkcolor" val="tx"/>
                    </a:ext>
                  </a:extLst>
                </a:hlinkClick>
              </a:rPr>
              <a:t>‘Analyzing Outcomes From The Tech Giants’ TV Investment’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8" name="TextBox 7">
            <a:extLst>
              <a:ext uri="{FF2B5EF4-FFF2-40B4-BE49-F238E27FC236}">
                <a16:creationId xmlns:a16="http://schemas.microsoft.com/office/drawing/2014/main" id="{6AFD022A-696D-0CD1-A840-7F4EFE5B366E}"/>
              </a:ext>
            </a:extLst>
          </p:cNvPr>
          <p:cNvSpPr txBox="1"/>
          <p:nvPr/>
        </p:nvSpPr>
        <p:spPr>
          <a:xfrm>
            <a:off x="0" y="0"/>
            <a:ext cx="3562729" cy="338554"/>
          </a:xfrm>
          <a:prstGeom prst="rect">
            <a:avLst/>
          </a:prstGeom>
          <a:solidFill>
            <a:srgbClr val="FF6E30"/>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TV delivers </a:t>
            </a: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new customers</a:t>
            </a:r>
          </a:p>
        </p:txBody>
      </p:sp>
    </p:spTree>
    <p:extLst>
      <p:ext uri="{BB962C8B-B14F-4D97-AF65-F5344CB8AC3E}">
        <p14:creationId xmlns:p14="http://schemas.microsoft.com/office/powerpoint/2010/main" val="509243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8A1ED58-B3AD-DDCA-29B9-6B0ECFAABBD8}"/>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AC66B8-0DE7-D7F0-144E-0005D9B7A7A6}"/>
              </a:ext>
            </a:extLst>
          </p:cNvPr>
          <p:cNvSpPr txBox="1"/>
          <p:nvPr/>
        </p:nvSpPr>
        <p:spPr>
          <a:xfrm>
            <a:off x="516372" y="5863398"/>
            <a:ext cx="1168727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Direct Effect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VAB analysis of Nielsen Ad Intel data, TV spend (national cable TV, national broadcast TV, Spanish language broadcast TV, Spanish language cable TV, spot TV, syndication TV), Feb ‘18 – Jan ‘20 (calendar months).  VAB analysis of Comscore mediametrix multiplatform media trend data, total audience (Desktop P2+, Mobile 18+), Jan ‘16 – Jan ‘20 (calendar months). ‘Prior to TV Launch’ reflects the average monthly unique visitors based on when each brand’s website began being measured by Comscore, or starting from January 2016 if measurement began before that month.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Direct Outcomes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Source: VAB analysis of Nielsen Ad Intel data, TV spend (national cable TV, national broadcast TV, Spanish language broadcast TV, Spanish language cable TV, spot TV, syndication TV), March ‘15 – February ‘19 (calendar months).  VAB analysis of Comscore mediametrix multiplatform media trend data, total audience (Desktop P2+, Mobile 18+), March ’15 – February ’19 (calendar months). ‘Prior to TV Launch’ reflects the average monthly unique visitors based on when each brand’s website began being measured by Comscore, or starting from March 2015 if measurement began before that month. </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graphicFrame>
        <p:nvGraphicFramePr>
          <p:cNvPr id="116" name="Table 5">
            <a:extLst>
              <a:ext uri="{FF2B5EF4-FFF2-40B4-BE49-F238E27FC236}">
                <a16:creationId xmlns:a16="http://schemas.microsoft.com/office/drawing/2014/main" id="{67D2D0E2-C085-8058-880D-C5092A71DFAE}"/>
              </a:ext>
            </a:extLst>
          </p:cNvPr>
          <p:cNvGraphicFramePr>
            <a:graphicFrameLocks noGrp="1"/>
          </p:cNvGraphicFramePr>
          <p:nvPr/>
        </p:nvGraphicFramePr>
        <p:xfrm>
          <a:off x="123825" y="2999849"/>
          <a:ext cx="5831516" cy="2367321"/>
        </p:xfrm>
        <a:graphic>
          <a:graphicData uri="http://schemas.openxmlformats.org/drawingml/2006/table">
            <a:tbl>
              <a:tblPr firstRow="1" bandRow="1">
                <a:tableStyleId>{5C22544A-7EE6-4342-B048-85BDC9FD1C3A}</a:tableStyleId>
              </a:tblPr>
              <a:tblGrid>
                <a:gridCol w="1454695">
                  <a:extLst>
                    <a:ext uri="{9D8B030D-6E8A-4147-A177-3AD203B41FA5}">
                      <a16:colId xmlns:a16="http://schemas.microsoft.com/office/drawing/2014/main" val="1474791396"/>
                    </a:ext>
                  </a:extLst>
                </a:gridCol>
                <a:gridCol w="1341845">
                  <a:extLst>
                    <a:ext uri="{9D8B030D-6E8A-4147-A177-3AD203B41FA5}">
                      <a16:colId xmlns:a16="http://schemas.microsoft.com/office/drawing/2014/main" val="2548123933"/>
                    </a:ext>
                  </a:extLst>
                </a:gridCol>
                <a:gridCol w="1417320">
                  <a:extLst>
                    <a:ext uri="{9D8B030D-6E8A-4147-A177-3AD203B41FA5}">
                      <a16:colId xmlns:a16="http://schemas.microsoft.com/office/drawing/2014/main" val="1757019503"/>
                    </a:ext>
                  </a:extLst>
                </a:gridCol>
                <a:gridCol w="848036">
                  <a:extLst>
                    <a:ext uri="{9D8B030D-6E8A-4147-A177-3AD203B41FA5}">
                      <a16:colId xmlns:a16="http://schemas.microsoft.com/office/drawing/2014/main" val="1474440059"/>
                    </a:ext>
                  </a:extLst>
                </a:gridCol>
                <a:gridCol w="769620">
                  <a:extLst>
                    <a:ext uri="{9D8B030D-6E8A-4147-A177-3AD203B41FA5}">
                      <a16:colId xmlns:a16="http://schemas.microsoft.com/office/drawing/2014/main" val="2975931361"/>
                    </a:ext>
                  </a:extLst>
                </a:gridCol>
              </a:tblGrid>
              <a:tr h="538521">
                <a:tc>
                  <a:txBody>
                    <a:bodyPr/>
                    <a:lstStyle/>
                    <a:p>
                      <a:pPr algn="ctr"/>
                      <a:endParaRPr lang="en-US" sz="1400">
                        <a:latin typeface="Helvetica" panose="020B0403020202020204" pitchFamily="34" charset="0"/>
                      </a:endParaRPr>
                    </a:p>
                    <a:p>
                      <a:pPr algn="ctr"/>
                      <a:r>
                        <a:rPr lang="en-US" sz="1400">
                          <a:latin typeface="Helvetica" panose="020B0403020202020204" pitchFamily="34" charset="0"/>
                        </a:rPr>
                        <a:t>Brand</a:t>
                      </a:r>
                    </a:p>
                  </a:txBody>
                  <a:tcP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50">
                          <a:latin typeface="Helvetica" panose="020B0403020202020204" pitchFamily="34" charset="0"/>
                        </a:rPr>
                        <a:t> </a:t>
                      </a:r>
                      <a:r>
                        <a:rPr lang="en-US" sz="1050" u="sng">
                          <a:latin typeface="Helvetica" panose="020B0403020202020204" pitchFamily="34" charset="0"/>
                        </a:rPr>
                        <a:t>Monthly Average:</a:t>
                      </a:r>
                    </a:p>
                    <a:p>
                      <a:pPr algn="ctr"/>
                      <a:r>
                        <a:rPr lang="en-US" sz="1000">
                          <a:latin typeface="Helvetica" panose="020B0403020202020204" pitchFamily="34" charset="0"/>
                        </a:rPr>
                        <a:t>Prior to TV Launch</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50" u="sng">
                          <a:solidFill>
                            <a:schemeClr val="bg1"/>
                          </a:solidFill>
                          <a:latin typeface="Helvetica" panose="020B0403020202020204" pitchFamily="34" charset="0"/>
                        </a:rPr>
                        <a:t>Monthly Average:</a:t>
                      </a:r>
                    </a:p>
                    <a:p>
                      <a:pPr algn="ctr"/>
                      <a:r>
                        <a:rPr lang="en-US" sz="1000">
                          <a:solidFill>
                            <a:schemeClr val="bg1"/>
                          </a:solidFill>
                          <a:latin typeface="Helvetica" panose="020B0403020202020204" pitchFamily="34" charset="0"/>
                        </a:rPr>
                        <a:t>TV Launch – Jan ‘20</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a:t>
                      </a:r>
                    </a:p>
                  </a:txBody>
                  <a:tcP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93323940"/>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400">
                          <a:solidFill>
                            <a:srgbClr val="1B1464"/>
                          </a:solidFill>
                          <a:latin typeface="Helvetica" panose="020B0403020202020204" pitchFamily="34" charset="0"/>
                        </a:rPr>
                        <a:t>5,467</a:t>
                      </a:r>
                    </a:p>
                  </a:txBody>
                  <a:tcPr anchor="ctr">
                    <a:solidFill>
                      <a:schemeClr val="bg1"/>
                    </a:solidFill>
                  </a:tcPr>
                </a:tc>
                <a:tc>
                  <a:txBody>
                    <a:bodyPr/>
                    <a:lstStyle/>
                    <a:p>
                      <a:pPr algn="ctr"/>
                      <a:r>
                        <a:rPr lang="en-US" sz="1400" b="1">
                          <a:solidFill>
                            <a:srgbClr val="00BFF2"/>
                          </a:solidFill>
                          <a:latin typeface="Helvetica" panose="020B0403020202020204" pitchFamily="34" charset="0"/>
                        </a:rPr>
                        <a:t>22,020</a:t>
                      </a:r>
                    </a:p>
                  </a:txBody>
                  <a:tcPr anchor="ctr">
                    <a:solidFill>
                      <a:schemeClr val="bg1"/>
                    </a:solidFill>
                  </a:tcPr>
                </a:tc>
                <a:tc>
                  <a:txBody>
                    <a:bodyPr/>
                    <a:lstStyle/>
                    <a:p>
                      <a:pPr algn="ctr"/>
                      <a:r>
                        <a:rPr lang="en-US" sz="1400" b="1">
                          <a:solidFill>
                            <a:srgbClr val="00BFF2"/>
                          </a:solidFill>
                          <a:latin typeface="Helvetica" panose="020B0403020202020204" pitchFamily="34" charset="0"/>
                        </a:rPr>
                        <a:t>+16,553</a:t>
                      </a:r>
                    </a:p>
                  </a:txBody>
                  <a:tcPr anchor="ctr">
                    <a:solidFill>
                      <a:schemeClr val="bg1"/>
                    </a:solidFill>
                  </a:tcPr>
                </a:tc>
                <a:tc>
                  <a:txBody>
                    <a:bodyPr/>
                    <a:lstStyle/>
                    <a:p>
                      <a:pPr algn="ctr"/>
                      <a:r>
                        <a:rPr lang="en-US" sz="1400" b="1">
                          <a:solidFill>
                            <a:srgbClr val="00BFF2"/>
                          </a:solidFill>
                          <a:latin typeface="Helvetica" panose="020B0403020202020204" pitchFamily="34" charset="0"/>
                        </a:rPr>
                        <a:t>+303%</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2041315050"/>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400">
                          <a:solidFill>
                            <a:srgbClr val="1B1464"/>
                          </a:solidFill>
                          <a:latin typeface="Helvetica" panose="020B0403020202020204" pitchFamily="34" charset="0"/>
                        </a:rPr>
                        <a:t>2,920</a:t>
                      </a:r>
                    </a:p>
                  </a:txBody>
                  <a:tcPr anchor="ctr"/>
                </a:tc>
                <a:tc>
                  <a:txBody>
                    <a:bodyPr/>
                    <a:lstStyle/>
                    <a:p>
                      <a:pPr algn="ctr"/>
                      <a:r>
                        <a:rPr lang="en-US" sz="1400" b="1">
                          <a:solidFill>
                            <a:srgbClr val="00BFF2"/>
                          </a:solidFill>
                          <a:latin typeface="Helvetica" panose="020B0403020202020204" pitchFamily="34" charset="0"/>
                        </a:rPr>
                        <a:t>  3,923</a:t>
                      </a:r>
                    </a:p>
                  </a:txBody>
                  <a:tcPr anchor="ctr"/>
                </a:tc>
                <a:tc>
                  <a:txBody>
                    <a:bodyPr/>
                    <a:lstStyle/>
                    <a:p>
                      <a:pPr algn="ctr"/>
                      <a:r>
                        <a:rPr lang="en-US" sz="1400" b="1">
                          <a:solidFill>
                            <a:srgbClr val="00BFF2"/>
                          </a:solidFill>
                          <a:latin typeface="Helvetica" panose="020B0403020202020204" pitchFamily="34" charset="0"/>
                        </a:rPr>
                        <a:t>  +1,003</a:t>
                      </a:r>
                    </a:p>
                  </a:txBody>
                  <a:tcPr anchor="ctr"/>
                </a:tc>
                <a:tc>
                  <a:txBody>
                    <a:bodyPr/>
                    <a:lstStyle/>
                    <a:p>
                      <a:pPr algn="ctr"/>
                      <a:r>
                        <a:rPr lang="en-US" sz="1400" b="1">
                          <a:solidFill>
                            <a:srgbClr val="00BFF2"/>
                          </a:solidFill>
                          <a:latin typeface="Helvetica" panose="020B0403020202020204" pitchFamily="34" charset="0"/>
                        </a:rPr>
                        <a:t>  +34%</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804652159"/>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400">
                          <a:solidFill>
                            <a:srgbClr val="1B1464"/>
                          </a:solidFill>
                          <a:latin typeface="Helvetica" panose="020B0403020202020204" pitchFamily="34" charset="0"/>
                        </a:rPr>
                        <a:t>   765</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1,662</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+897</a:t>
                      </a:r>
                    </a:p>
                  </a:txBody>
                  <a:tcPr anchor="ctr">
                    <a:solidFill>
                      <a:schemeClr val="bg1"/>
                    </a:solidFill>
                  </a:tcPr>
                </a:tc>
                <a:tc>
                  <a:txBody>
                    <a:bodyPr/>
                    <a:lstStyle/>
                    <a:p>
                      <a:pPr algn="ctr"/>
                      <a:r>
                        <a:rPr lang="en-US" sz="1400" b="1">
                          <a:solidFill>
                            <a:srgbClr val="00BFF2"/>
                          </a:solidFill>
                          <a:latin typeface="Helvetica" panose="020B0403020202020204" pitchFamily="34" charset="0"/>
                        </a:rPr>
                        <a:t>+117%</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3185667"/>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400">
                          <a:solidFill>
                            <a:srgbClr val="1B1464"/>
                          </a:solidFill>
                          <a:latin typeface="Helvetica" panose="020B0403020202020204" pitchFamily="34" charset="0"/>
                        </a:rPr>
                        <a:t>   549</a:t>
                      </a:r>
                    </a:p>
                  </a:txBody>
                  <a:tcPr anchor="ctr"/>
                </a:tc>
                <a:tc>
                  <a:txBody>
                    <a:bodyPr/>
                    <a:lstStyle/>
                    <a:p>
                      <a:pPr algn="ctr"/>
                      <a:r>
                        <a:rPr lang="en-US" sz="1400" b="1">
                          <a:solidFill>
                            <a:srgbClr val="00BFF2"/>
                          </a:solidFill>
                          <a:latin typeface="Helvetica" panose="020B0403020202020204" pitchFamily="34" charset="0"/>
                        </a:rPr>
                        <a:t>  1,081</a:t>
                      </a:r>
                    </a:p>
                  </a:txBody>
                  <a:tcPr anchor="ctr"/>
                </a:tc>
                <a:tc>
                  <a:txBody>
                    <a:bodyPr/>
                    <a:lstStyle/>
                    <a:p>
                      <a:pPr algn="ctr"/>
                      <a:r>
                        <a:rPr lang="en-US" sz="1400" b="1">
                          <a:solidFill>
                            <a:srgbClr val="00BFF2"/>
                          </a:solidFill>
                          <a:latin typeface="Helvetica" panose="020B0403020202020204" pitchFamily="34" charset="0"/>
                        </a:rPr>
                        <a:t>     +532</a:t>
                      </a:r>
                    </a:p>
                  </a:txBody>
                  <a:tcPr anchor="ctr"/>
                </a:tc>
                <a:tc>
                  <a:txBody>
                    <a:bodyPr/>
                    <a:lstStyle/>
                    <a:p>
                      <a:pPr algn="ctr"/>
                      <a:r>
                        <a:rPr lang="en-US" sz="1400" b="1">
                          <a:solidFill>
                            <a:srgbClr val="00BFF2"/>
                          </a:solidFill>
                          <a:latin typeface="Helvetica" panose="020B0403020202020204" pitchFamily="34" charset="0"/>
                        </a:rPr>
                        <a:t>  +97%</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962694101"/>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a:solidFill>
                            <a:srgbClr val="1B1464"/>
                          </a:solidFill>
                          <a:latin typeface="Helvetica" panose="020B0403020202020204" pitchFamily="34" charset="0"/>
                        </a:rPr>
                        <a:t>   286</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    474</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     +188</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  +66%</a:t>
                      </a:r>
                    </a:p>
                  </a:txBody>
                  <a:tcPr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solidFill>
                      <a:schemeClr val="bg1"/>
                    </a:solidFill>
                  </a:tcPr>
                </a:tc>
                <a:extLst>
                  <a:ext uri="{0D108BD9-81ED-4DB2-BD59-A6C34878D82A}">
                    <a16:rowId xmlns:a16="http://schemas.microsoft.com/office/drawing/2014/main" val="1968668546"/>
                  </a:ext>
                </a:extLst>
              </a:tr>
            </a:tbl>
          </a:graphicData>
        </a:graphic>
      </p:graphicFrame>
      <p:sp>
        <p:nvSpPr>
          <p:cNvPr id="117" name="Text Placeholder 2">
            <a:extLst>
              <a:ext uri="{FF2B5EF4-FFF2-40B4-BE49-F238E27FC236}">
                <a16:creationId xmlns:a16="http://schemas.microsoft.com/office/drawing/2014/main" id="{4DF023A0-B4DF-8A2E-A106-803CC870009B}"/>
              </a:ext>
            </a:extLst>
          </p:cNvPr>
          <p:cNvSpPr txBox="1">
            <a:spLocks/>
          </p:cNvSpPr>
          <p:nvPr/>
        </p:nvSpPr>
        <p:spPr>
          <a:xfrm>
            <a:off x="11646" y="2030219"/>
            <a:ext cx="12191999"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Sampling</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Younger-Skewing Disruptor Brands </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19" name="Picture 4" descr="Image result for doordash logo">
            <a:extLst>
              <a:ext uri="{FF2B5EF4-FFF2-40B4-BE49-F238E27FC236}">
                <a16:creationId xmlns:a16="http://schemas.microsoft.com/office/drawing/2014/main" id="{0B062AE0-48FE-AAFE-14DE-3B9B9867890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8471" y="3589233"/>
            <a:ext cx="1370953" cy="250981"/>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4" descr="SeatGeek Brand Official Digital Assets | Brandfolder">
            <a:extLst>
              <a:ext uri="{FF2B5EF4-FFF2-40B4-BE49-F238E27FC236}">
                <a16:creationId xmlns:a16="http://schemas.microsoft.com/office/drawing/2014/main" id="{73EC6BDE-86FE-36A1-30EB-1201D51C764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8471" y="3915811"/>
            <a:ext cx="1370953" cy="381374"/>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8" descr="Download We're Building A Brand People Adore Making Products ...">
            <a:extLst>
              <a:ext uri="{FF2B5EF4-FFF2-40B4-BE49-F238E27FC236}">
                <a16:creationId xmlns:a16="http://schemas.microsoft.com/office/drawing/2014/main" id="{69A4D230-A321-6917-3BAF-1B749474F91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8260" y="4738711"/>
            <a:ext cx="1331374" cy="191878"/>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44" descr="Image result for classpass logo">
            <a:extLst>
              <a:ext uri="{FF2B5EF4-FFF2-40B4-BE49-F238E27FC236}">
                <a16:creationId xmlns:a16="http://schemas.microsoft.com/office/drawing/2014/main" id="{0FD897F7-05BC-196B-B8A3-6B0E7C32751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62613"/>
          <a:stretch/>
        </p:blipFill>
        <p:spPr bwMode="auto">
          <a:xfrm>
            <a:off x="270035" y="5055702"/>
            <a:ext cx="1167825" cy="254201"/>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70" descr="Manscaped">
            <a:extLst>
              <a:ext uri="{FF2B5EF4-FFF2-40B4-BE49-F238E27FC236}">
                <a16:creationId xmlns:a16="http://schemas.microsoft.com/office/drawing/2014/main" id="{9512305B-5D1E-009B-B3ED-35BF5BC55B5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4701" y="4359343"/>
            <a:ext cx="918493" cy="189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9" name="Table 5">
            <a:extLst>
              <a:ext uri="{FF2B5EF4-FFF2-40B4-BE49-F238E27FC236}">
                <a16:creationId xmlns:a16="http://schemas.microsoft.com/office/drawing/2014/main" id="{2BB390BE-71D2-39E4-A823-0CF4D12513ED}"/>
              </a:ext>
            </a:extLst>
          </p:cNvPr>
          <p:cNvGraphicFramePr>
            <a:graphicFrameLocks noGrp="1"/>
          </p:cNvGraphicFramePr>
          <p:nvPr/>
        </p:nvGraphicFramePr>
        <p:xfrm>
          <a:off x="6243002" y="2999849"/>
          <a:ext cx="5831516" cy="2367321"/>
        </p:xfrm>
        <a:graphic>
          <a:graphicData uri="http://schemas.openxmlformats.org/drawingml/2006/table">
            <a:tbl>
              <a:tblPr firstRow="1" bandRow="1">
                <a:tableStyleId>{5C22544A-7EE6-4342-B048-85BDC9FD1C3A}</a:tableStyleId>
              </a:tblPr>
              <a:tblGrid>
                <a:gridCol w="1454695">
                  <a:extLst>
                    <a:ext uri="{9D8B030D-6E8A-4147-A177-3AD203B41FA5}">
                      <a16:colId xmlns:a16="http://schemas.microsoft.com/office/drawing/2014/main" val="1474791396"/>
                    </a:ext>
                  </a:extLst>
                </a:gridCol>
                <a:gridCol w="1341845">
                  <a:extLst>
                    <a:ext uri="{9D8B030D-6E8A-4147-A177-3AD203B41FA5}">
                      <a16:colId xmlns:a16="http://schemas.microsoft.com/office/drawing/2014/main" val="2548123933"/>
                    </a:ext>
                  </a:extLst>
                </a:gridCol>
                <a:gridCol w="1417320">
                  <a:extLst>
                    <a:ext uri="{9D8B030D-6E8A-4147-A177-3AD203B41FA5}">
                      <a16:colId xmlns:a16="http://schemas.microsoft.com/office/drawing/2014/main" val="1757019503"/>
                    </a:ext>
                  </a:extLst>
                </a:gridCol>
                <a:gridCol w="848036">
                  <a:extLst>
                    <a:ext uri="{9D8B030D-6E8A-4147-A177-3AD203B41FA5}">
                      <a16:colId xmlns:a16="http://schemas.microsoft.com/office/drawing/2014/main" val="1474440059"/>
                    </a:ext>
                  </a:extLst>
                </a:gridCol>
                <a:gridCol w="769620">
                  <a:extLst>
                    <a:ext uri="{9D8B030D-6E8A-4147-A177-3AD203B41FA5}">
                      <a16:colId xmlns:a16="http://schemas.microsoft.com/office/drawing/2014/main" val="2975931361"/>
                    </a:ext>
                  </a:extLst>
                </a:gridCol>
              </a:tblGrid>
              <a:tr h="538521">
                <a:tc>
                  <a:txBody>
                    <a:bodyPr/>
                    <a:lstStyle/>
                    <a:p>
                      <a:pPr algn="ctr"/>
                      <a:endParaRPr lang="en-US" sz="1400">
                        <a:latin typeface="Helvetica" panose="020B0403020202020204" pitchFamily="34" charset="0"/>
                      </a:endParaRPr>
                    </a:p>
                    <a:p>
                      <a:pPr algn="ctr"/>
                      <a:r>
                        <a:rPr lang="en-US" sz="1400">
                          <a:latin typeface="Helvetica" panose="020B0403020202020204" pitchFamily="34" charset="0"/>
                        </a:rPr>
                        <a:t>Brand</a:t>
                      </a:r>
                    </a:p>
                  </a:txBody>
                  <a:tcP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50">
                          <a:latin typeface="Helvetica" panose="020B0403020202020204" pitchFamily="34" charset="0"/>
                        </a:rPr>
                        <a:t> </a:t>
                      </a:r>
                      <a:r>
                        <a:rPr lang="en-US" sz="1050" u="sng">
                          <a:latin typeface="Helvetica" panose="020B0403020202020204" pitchFamily="34" charset="0"/>
                        </a:rPr>
                        <a:t>Monthly Average:</a:t>
                      </a:r>
                    </a:p>
                    <a:p>
                      <a:pPr algn="ctr"/>
                      <a:r>
                        <a:rPr lang="en-US" sz="1000">
                          <a:latin typeface="Helvetica" panose="020B0403020202020204" pitchFamily="34" charset="0"/>
                        </a:rPr>
                        <a:t>Prior to TV Launch</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050" u="sng">
                          <a:solidFill>
                            <a:schemeClr val="bg1"/>
                          </a:solidFill>
                          <a:latin typeface="Helvetica" panose="020B0403020202020204" pitchFamily="34" charset="0"/>
                        </a:rPr>
                        <a:t>Monthly Average:</a:t>
                      </a:r>
                    </a:p>
                    <a:p>
                      <a:pPr algn="ctr"/>
                      <a:r>
                        <a:rPr lang="en-US" sz="1000">
                          <a:solidFill>
                            <a:schemeClr val="bg1"/>
                          </a:solidFill>
                          <a:latin typeface="Helvetica" panose="020B0403020202020204" pitchFamily="34" charset="0"/>
                        </a:rPr>
                        <a:t>TV Launch – Feb ‘19</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solidFill>
                            <a:schemeClr val="bg1"/>
                          </a:solidFill>
                          <a:latin typeface="Helvetica" panose="020B0403020202020204" pitchFamily="34" charset="0"/>
                        </a:rPr>
                        <a:t>#</a:t>
                      </a:r>
                    </a:p>
                    <a:p>
                      <a:pPr algn="ctr"/>
                      <a:r>
                        <a:rPr lang="en-US" sz="1200">
                          <a:solidFill>
                            <a:schemeClr val="bg1"/>
                          </a:solidFill>
                          <a:latin typeface="Helvetica" panose="020B0403020202020204" pitchFamily="34" charset="0"/>
                        </a:rPr>
                        <a:t>Diff</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200" u="sng">
                          <a:latin typeface="Helvetica" panose="020B0403020202020204" pitchFamily="34" charset="0"/>
                        </a:rPr>
                        <a:t>%</a:t>
                      </a:r>
                    </a:p>
                    <a:p>
                      <a:pPr algn="ctr"/>
                      <a:r>
                        <a:rPr lang="en-US" sz="1200">
                          <a:latin typeface="Helvetica" panose="020B0403020202020204" pitchFamily="34" charset="0"/>
                        </a:rPr>
                        <a:t>Diff</a:t>
                      </a:r>
                    </a:p>
                  </a:txBody>
                  <a:tcP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93323940"/>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400">
                          <a:solidFill>
                            <a:srgbClr val="1B1464"/>
                          </a:solidFill>
                          <a:latin typeface="Helvetica" panose="020B0403020202020204" pitchFamily="34" charset="0"/>
                        </a:rPr>
                        <a:t>2,471</a:t>
                      </a:r>
                    </a:p>
                  </a:txBody>
                  <a:tcPr anchor="ctr">
                    <a:solidFill>
                      <a:schemeClr val="bg1"/>
                    </a:solidFill>
                  </a:tcPr>
                </a:tc>
                <a:tc>
                  <a:txBody>
                    <a:bodyPr/>
                    <a:lstStyle/>
                    <a:p>
                      <a:pPr algn="ctr"/>
                      <a:r>
                        <a:rPr lang="en-US" sz="1400" b="1">
                          <a:solidFill>
                            <a:srgbClr val="00BFF2"/>
                          </a:solidFill>
                          <a:latin typeface="Helvetica" panose="020B0403020202020204" pitchFamily="34" charset="0"/>
                        </a:rPr>
                        <a:t>10,549</a:t>
                      </a:r>
                    </a:p>
                  </a:txBody>
                  <a:tcPr anchor="ctr">
                    <a:solidFill>
                      <a:schemeClr val="bg1"/>
                    </a:solidFill>
                  </a:tcPr>
                </a:tc>
                <a:tc>
                  <a:txBody>
                    <a:bodyPr/>
                    <a:lstStyle/>
                    <a:p>
                      <a:pPr algn="ctr"/>
                      <a:r>
                        <a:rPr lang="en-US" sz="1400" b="1">
                          <a:solidFill>
                            <a:srgbClr val="00BFF2"/>
                          </a:solidFill>
                          <a:latin typeface="Helvetica" panose="020B0403020202020204" pitchFamily="34" charset="0"/>
                        </a:rPr>
                        <a:t>+8,078</a:t>
                      </a:r>
                    </a:p>
                  </a:txBody>
                  <a:tcPr anchor="ctr">
                    <a:solidFill>
                      <a:schemeClr val="bg1"/>
                    </a:solidFill>
                  </a:tcPr>
                </a:tc>
                <a:tc>
                  <a:txBody>
                    <a:bodyPr/>
                    <a:lstStyle/>
                    <a:p>
                      <a:pPr algn="ctr"/>
                      <a:r>
                        <a:rPr lang="en-US" sz="1400" b="1">
                          <a:solidFill>
                            <a:srgbClr val="00BFF2"/>
                          </a:solidFill>
                          <a:latin typeface="Helvetica" panose="020B0403020202020204" pitchFamily="34" charset="0"/>
                        </a:rPr>
                        <a:t>+327%</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2041315050"/>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400">
                          <a:solidFill>
                            <a:srgbClr val="1B1464"/>
                          </a:solidFill>
                          <a:latin typeface="Helvetica" panose="020B0403020202020204" pitchFamily="34" charset="0"/>
                        </a:rPr>
                        <a:t>5,978</a:t>
                      </a:r>
                    </a:p>
                  </a:txBody>
                  <a:tcPr anchor="ctr"/>
                </a:tc>
                <a:tc>
                  <a:txBody>
                    <a:bodyPr/>
                    <a:lstStyle/>
                    <a:p>
                      <a:pPr algn="ctr"/>
                      <a:r>
                        <a:rPr lang="en-US" sz="1400" b="1">
                          <a:solidFill>
                            <a:srgbClr val="00BFF2"/>
                          </a:solidFill>
                          <a:latin typeface="Helvetica" panose="020B0403020202020204" pitchFamily="34" charset="0"/>
                        </a:rPr>
                        <a:t>13,812</a:t>
                      </a:r>
                    </a:p>
                  </a:txBody>
                  <a:tcPr anchor="ctr"/>
                </a:tc>
                <a:tc>
                  <a:txBody>
                    <a:bodyPr/>
                    <a:lstStyle/>
                    <a:p>
                      <a:pPr algn="ctr"/>
                      <a:r>
                        <a:rPr lang="en-US" sz="1400" b="1">
                          <a:solidFill>
                            <a:srgbClr val="00BFF2"/>
                          </a:solidFill>
                          <a:latin typeface="Helvetica" panose="020B0403020202020204" pitchFamily="34" charset="0"/>
                        </a:rPr>
                        <a:t>+7,833</a:t>
                      </a:r>
                    </a:p>
                  </a:txBody>
                  <a:tcPr anchor="ctr"/>
                </a:tc>
                <a:tc>
                  <a:txBody>
                    <a:bodyPr/>
                    <a:lstStyle/>
                    <a:p>
                      <a:pPr algn="ctr"/>
                      <a:r>
                        <a:rPr lang="en-US" sz="1400" b="1">
                          <a:solidFill>
                            <a:srgbClr val="00BFF2"/>
                          </a:solidFill>
                          <a:latin typeface="Helvetica" panose="020B0403020202020204" pitchFamily="34" charset="0"/>
                        </a:rPr>
                        <a:t>+131%</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804652159"/>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400">
                          <a:solidFill>
                            <a:srgbClr val="1B1464"/>
                          </a:solidFill>
                          <a:latin typeface="Helvetica" panose="020B0403020202020204" pitchFamily="34" charset="0"/>
                        </a:rPr>
                        <a:t>1,309</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1,630</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+321</a:t>
                      </a:r>
                    </a:p>
                  </a:txBody>
                  <a:tcPr anchor="ctr">
                    <a:solidFill>
                      <a:schemeClr val="bg1"/>
                    </a:solidFill>
                  </a:tcPr>
                </a:tc>
                <a:tc>
                  <a:txBody>
                    <a:bodyPr/>
                    <a:lstStyle/>
                    <a:p>
                      <a:pPr algn="ctr"/>
                      <a:r>
                        <a:rPr lang="en-US" sz="1400" b="1">
                          <a:solidFill>
                            <a:srgbClr val="00BFF2"/>
                          </a:solidFill>
                          <a:latin typeface="Helvetica" panose="020B0403020202020204" pitchFamily="34" charset="0"/>
                        </a:rPr>
                        <a:t>  +25%</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3185667"/>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400">
                          <a:solidFill>
                            <a:srgbClr val="1B1464"/>
                          </a:solidFill>
                          <a:latin typeface="Helvetica" panose="020B0403020202020204" pitchFamily="34" charset="0"/>
                        </a:rPr>
                        <a:t>1,584</a:t>
                      </a:r>
                    </a:p>
                  </a:txBody>
                  <a:tcPr anchor="ctr"/>
                </a:tc>
                <a:tc>
                  <a:txBody>
                    <a:bodyPr/>
                    <a:lstStyle/>
                    <a:p>
                      <a:pPr algn="ctr"/>
                      <a:r>
                        <a:rPr lang="en-US" sz="1400" b="1">
                          <a:solidFill>
                            <a:srgbClr val="00BFF2"/>
                          </a:solidFill>
                          <a:latin typeface="Helvetica" panose="020B0403020202020204" pitchFamily="34" charset="0"/>
                        </a:rPr>
                        <a:t>  3,008</a:t>
                      </a:r>
                    </a:p>
                  </a:txBody>
                  <a:tcPr anchor="ctr"/>
                </a:tc>
                <a:tc>
                  <a:txBody>
                    <a:bodyPr/>
                    <a:lstStyle/>
                    <a:p>
                      <a:pPr algn="ctr"/>
                      <a:r>
                        <a:rPr lang="en-US" sz="1400" b="1">
                          <a:solidFill>
                            <a:srgbClr val="00BFF2"/>
                          </a:solidFill>
                          <a:latin typeface="Helvetica" panose="020B0403020202020204" pitchFamily="34" charset="0"/>
                        </a:rPr>
                        <a:t>+1,424</a:t>
                      </a:r>
                    </a:p>
                  </a:txBody>
                  <a:tcPr anchor="ctr"/>
                </a:tc>
                <a:tc>
                  <a:txBody>
                    <a:bodyPr/>
                    <a:lstStyle/>
                    <a:p>
                      <a:pPr algn="ctr"/>
                      <a:r>
                        <a:rPr lang="en-US" sz="1400" b="1">
                          <a:solidFill>
                            <a:srgbClr val="00BFF2"/>
                          </a:solidFill>
                          <a:latin typeface="Helvetica" panose="020B0403020202020204" pitchFamily="34" charset="0"/>
                        </a:rPr>
                        <a:t>  +90%</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962694101"/>
                  </a:ext>
                </a:extLst>
              </a:tr>
              <a:tr h="340119">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a:solidFill>
                            <a:srgbClr val="1B1464"/>
                          </a:solidFill>
                          <a:latin typeface="Helvetica" panose="020B0403020202020204" pitchFamily="34" charset="0"/>
                        </a:rPr>
                        <a:t>   254</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  1,324</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+1,070</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400" b="1">
                          <a:solidFill>
                            <a:srgbClr val="00BFF2"/>
                          </a:solidFill>
                          <a:latin typeface="Helvetica" panose="020B0403020202020204" pitchFamily="34" charset="0"/>
                        </a:rPr>
                        <a:t>+422%</a:t>
                      </a:r>
                    </a:p>
                  </a:txBody>
                  <a:tcPr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solidFill>
                      <a:schemeClr val="bg1"/>
                    </a:solidFill>
                  </a:tcPr>
                </a:tc>
                <a:extLst>
                  <a:ext uri="{0D108BD9-81ED-4DB2-BD59-A6C34878D82A}">
                    <a16:rowId xmlns:a16="http://schemas.microsoft.com/office/drawing/2014/main" val="1968668546"/>
                  </a:ext>
                </a:extLst>
              </a:tr>
            </a:tbl>
          </a:graphicData>
        </a:graphic>
      </p:graphicFrame>
      <p:sp>
        <p:nvSpPr>
          <p:cNvPr id="167" name="TextBox 166">
            <a:extLst>
              <a:ext uri="{FF2B5EF4-FFF2-40B4-BE49-F238E27FC236}">
                <a16:creationId xmlns:a16="http://schemas.microsoft.com/office/drawing/2014/main" id="{259A623C-E12D-3BD8-8002-45CB4FDFB5C6}"/>
              </a:ext>
            </a:extLst>
          </p:cNvPr>
          <p:cNvSpPr txBox="1"/>
          <p:nvPr/>
        </p:nvSpPr>
        <p:spPr>
          <a:xfrm>
            <a:off x="124473" y="2698040"/>
            <a:ext cx="5830868" cy="276999"/>
          </a:xfrm>
          <a:prstGeom prst="rect">
            <a:avLst/>
          </a:prstGeom>
          <a:noFill/>
        </p:spPr>
        <p:txBody>
          <a:bodyPr wrap="square">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Jan ‘16 – Jan ‘20</a:t>
            </a:r>
          </a:p>
        </p:txBody>
      </p:sp>
      <p:sp>
        <p:nvSpPr>
          <p:cNvPr id="168" name="TextBox 167">
            <a:extLst>
              <a:ext uri="{FF2B5EF4-FFF2-40B4-BE49-F238E27FC236}">
                <a16:creationId xmlns:a16="http://schemas.microsoft.com/office/drawing/2014/main" id="{0A5460D6-83B1-C0E3-A587-AA94DE0B52B4}"/>
              </a:ext>
            </a:extLst>
          </p:cNvPr>
          <p:cNvSpPr txBox="1"/>
          <p:nvPr/>
        </p:nvSpPr>
        <p:spPr>
          <a:xfrm>
            <a:off x="6243650" y="2698040"/>
            <a:ext cx="5830868" cy="276999"/>
          </a:xfrm>
          <a:prstGeom prst="rect">
            <a:avLst/>
          </a:prstGeom>
          <a:noFill/>
        </p:spPr>
        <p:txBody>
          <a:bodyPr wrap="square">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Mar ‘16 – Feb ’19</a:t>
            </a:r>
          </a:p>
        </p:txBody>
      </p:sp>
      <p:pic>
        <p:nvPicPr>
          <p:cNvPr id="153" name="Picture 80" descr="Image result for lyft logo">
            <a:extLst>
              <a:ext uri="{FF2B5EF4-FFF2-40B4-BE49-F238E27FC236}">
                <a16:creationId xmlns:a16="http://schemas.microsoft.com/office/drawing/2014/main" id="{B542924A-9B65-231C-9178-2453F1C73C2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739162" y="3580503"/>
            <a:ext cx="438606" cy="310670"/>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40" descr="Image result for poshmark logo">
            <a:extLst>
              <a:ext uri="{FF2B5EF4-FFF2-40B4-BE49-F238E27FC236}">
                <a16:creationId xmlns:a16="http://schemas.microsoft.com/office/drawing/2014/main" id="{6D024BE6-A5AE-BCE7-01CA-B00C2F67321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21909" y="3972338"/>
            <a:ext cx="1273113" cy="266864"/>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Image result for purple mattress logo">
            <a:extLst>
              <a:ext uri="{FF2B5EF4-FFF2-40B4-BE49-F238E27FC236}">
                <a16:creationId xmlns:a16="http://schemas.microsoft.com/office/drawing/2014/main" id="{18AE27C4-E643-33BB-D8F3-BCE74A441E0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67813" y="4290688"/>
            <a:ext cx="981305" cy="29893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descr="Image result for zelle logo">
            <a:extLst>
              <a:ext uri="{FF2B5EF4-FFF2-40B4-BE49-F238E27FC236}">
                <a16:creationId xmlns:a16="http://schemas.microsoft.com/office/drawing/2014/main" id="{0CA8F6AE-3792-8A9D-FD00-838C6237BCE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592111" y="4653607"/>
            <a:ext cx="732709" cy="3394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Zola (company) - Wikipedia">
            <a:extLst>
              <a:ext uri="{FF2B5EF4-FFF2-40B4-BE49-F238E27FC236}">
                <a16:creationId xmlns:a16="http://schemas.microsoft.com/office/drawing/2014/main" id="{6E76E18E-9939-1E46-5F2B-C5776700E95E}"/>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467813" y="5065107"/>
            <a:ext cx="981305" cy="2295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6EB480F-80E9-DD81-BBBC-D75DA7C81584}"/>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4">
                  <a:extLst>
                    <a:ext uri="{A12FA001-AC4F-418D-AE19-62706E023703}">
                      <ahyp:hlinkClr xmlns:ahyp="http://schemas.microsoft.com/office/drawing/2018/hyperlinkcolor" val="tx"/>
                    </a:ext>
                  </a:extLst>
                </a:hlinkClick>
              </a:rPr>
              <a:t>‘Direct Effect’</a:t>
            </a: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4">
                  <a:extLst>
                    <a:ext uri="{A12FA001-AC4F-418D-AE19-62706E023703}">
                      <ahyp:hlinkClr xmlns:ahyp="http://schemas.microsoft.com/office/drawing/2018/hyperlinkcolor" val="tx"/>
                    </a:ext>
                  </a:extLst>
                </a:hlinkClick>
              </a:rPr>
              <a:t> and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15">
                  <a:extLst>
                    <a:ext uri="{A12FA001-AC4F-418D-AE19-62706E023703}">
                      <ahyp:hlinkClr xmlns:ahyp="http://schemas.microsoft.com/office/drawing/2018/hyperlinkcolor" val="tx"/>
                    </a:ext>
                  </a:extLst>
                </a:hlinkClick>
              </a:rPr>
              <a:t>‘Direct Outcomes’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7" name="TextBox 6">
            <a:extLst>
              <a:ext uri="{FF2B5EF4-FFF2-40B4-BE49-F238E27FC236}">
                <a16:creationId xmlns:a16="http://schemas.microsoft.com/office/drawing/2014/main" id="{F55A342B-E789-E57C-9C35-3DDDAD85DB86}"/>
              </a:ext>
            </a:extLst>
          </p:cNvPr>
          <p:cNvSpPr txBox="1"/>
          <p:nvPr/>
        </p:nvSpPr>
        <p:spPr>
          <a:xfrm>
            <a:off x="0" y="0"/>
            <a:ext cx="3562729" cy="338554"/>
          </a:xfrm>
          <a:prstGeom prst="rect">
            <a:avLst/>
          </a:prstGeom>
          <a:solidFill>
            <a:srgbClr val="FFE600"/>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TV delivers </a:t>
            </a:r>
            <a:r>
              <a:rPr lang="en-US" sz="1600" b="1">
                <a:solidFill>
                  <a:srgbClr val="1F1A62"/>
                </a:solidFill>
                <a:latin typeface="Helvetica" pitchFamily="2" charset="0"/>
              </a:rPr>
              <a:t>young</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 customers</a:t>
            </a:r>
          </a:p>
        </p:txBody>
      </p:sp>
      <p:sp>
        <p:nvSpPr>
          <p:cNvPr id="11" name="Rectangle 10">
            <a:extLst>
              <a:ext uri="{FF2B5EF4-FFF2-40B4-BE49-F238E27FC236}">
                <a16:creationId xmlns:a16="http://schemas.microsoft.com/office/drawing/2014/main" id="{A6BFF1BA-C1E4-5D6D-C477-6DF9E66CAA6A}"/>
              </a:ext>
            </a:extLst>
          </p:cNvPr>
          <p:cNvSpPr/>
          <p:nvPr/>
        </p:nvSpPr>
        <p:spPr>
          <a:xfrm>
            <a:off x="143014" y="476018"/>
            <a:ext cx="1193150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TV campaigns for younger-targeted, disruptor brands </a:t>
            </a:r>
            <a:r>
              <a:rPr lang="en-US" sz="2600" b="1">
                <a:ln>
                  <a:solidFill>
                    <a:srgbClr val="1B1464"/>
                  </a:solidFill>
                </a:ln>
                <a:solidFill>
                  <a:srgbClr val="FFE600"/>
                </a:solidFill>
                <a:latin typeface="Helvetica" pitchFamily="2" charset="0"/>
              </a:rPr>
              <a:t>inspire engagement and online conversion</a:t>
            </a:r>
          </a:p>
        </p:txBody>
      </p:sp>
    </p:spTree>
    <p:extLst>
      <p:ext uri="{BB962C8B-B14F-4D97-AF65-F5344CB8AC3E}">
        <p14:creationId xmlns:p14="http://schemas.microsoft.com/office/powerpoint/2010/main" val="2722263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52919" y="379650"/>
            <a:ext cx="11854262" cy="89255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Meta’s Oculus Quest 2 TV launch </a:t>
            </a:r>
            <a:r>
              <a:rPr lang="en-US" sz="2600" b="1">
                <a:solidFill>
                  <a:srgbClr val="1B1464"/>
                </a:solidFill>
                <a:latin typeface="Helvetica" pitchFamily="2" charset="0"/>
              </a:rPr>
              <a:t>campaign </a:t>
            </a:r>
            <a:r>
              <a:rPr lang="en-US" sz="2600" b="1">
                <a:ln>
                  <a:solidFill>
                    <a:srgbClr val="1B1464"/>
                  </a:solidFill>
                </a:ln>
                <a:solidFill>
                  <a:srgbClr val="FFE600"/>
                </a:solidFill>
                <a:latin typeface="Helvetica" pitchFamily="2" charset="0"/>
              </a:rPr>
              <a:t>drove search queries, </a:t>
            </a:r>
            <a:r>
              <a:rPr lang="en-US" sz="2600" b="1">
                <a:solidFill>
                  <a:srgbClr val="1B1464"/>
                </a:solidFill>
                <a:latin typeface="Helvetica" pitchFamily="2" charset="0"/>
              </a:rPr>
              <a:t>dominating VR category SOV</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DEBFEA79-DCE3-0D7D-7F14-6398B330CB0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‘Analyzing Outcomes From The Tech Giants’ TV Investment’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16" name="Rectangle 15">
            <a:extLst>
              <a:ext uri="{FF2B5EF4-FFF2-40B4-BE49-F238E27FC236}">
                <a16:creationId xmlns:a16="http://schemas.microsoft.com/office/drawing/2014/main" id="{C9FC8C51-988B-54BF-9139-2B95E51744D1}"/>
              </a:ext>
            </a:extLst>
          </p:cNvPr>
          <p:cNvSpPr/>
          <p:nvPr/>
        </p:nvSpPr>
        <p:spPr>
          <a:xfrm>
            <a:off x="472837" y="6075269"/>
            <a:ext cx="1171916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AdIntel, 10/4/20-1/1/21, TV spend includes cable TV, broadcast TV, Spanish language cable TV, Spanish language broadcast TV, spot TV, and syndicated TV. U.S. TV spend only; VAB analysis of Google Trends, United States only, All Categories, Web Search, 10/4/20-1/1/21, SOV = Share of voice. </a:t>
            </a:r>
            <a:r>
              <a:rPr kumimoji="0" lang="en-US" sz="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*Google Search Index represents search interest relative to the highest point on the chart for the given region and time period, a value of 100 is the peak popularity for the term, a value of 50 means that the term is half as popular. </a:t>
            </a:r>
            <a:endParaRPr kumimoji="0" lang="en-US" sz="800" b="1" i="0" u="none" strike="noStrike" kern="1200" cap="none" spc="0" normalizeH="0" baseline="0" noProof="0">
              <a:ln>
                <a:noFill/>
              </a:ln>
              <a:solidFill>
                <a:srgbClr val="FF0000"/>
              </a:solidFill>
              <a:effectLst/>
              <a:uLnTx/>
              <a:uFillTx/>
              <a:latin typeface="Helvetica" panose="020B0403020202020204" pitchFamily="34" charset="0"/>
              <a:ea typeface="+mn-ea"/>
              <a:cs typeface="+mn-cs"/>
            </a:endParaRPr>
          </a:p>
        </p:txBody>
      </p:sp>
      <p:sp>
        <p:nvSpPr>
          <p:cNvPr id="18" name="Rectangle 17">
            <a:extLst>
              <a:ext uri="{FF2B5EF4-FFF2-40B4-BE49-F238E27FC236}">
                <a16:creationId xmlns:a16="http://schemas.microsoft.com/office/drawing/2014/main" id="{453793FD-2981-1E0F-7E9D-7BDECCE564D0}"/>
              </a:ext>
            </a:extLst>
          </p:cNvPr>
          <p:cNvSpPr/>
          <p:nvPr/>
        </p:nvSpPr>
        <p:spPr>
          <a:xfrm>
            <a:off x="558925" y="1294724"/>
            <a:ext cx="11462169" cy="46166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200" b="0" i="0" u="none" strike="noStrike" kern="1200" cap="none" spc="0" normalizeH="0" baseline="0" noProof="0">
                <a:ln>
                  <a:noFill/>
                </a:ln>
                <a:solidFill>
                  <a:srgbClr val="1B1464"/>
                </a:solidFill>
                <a:effectLst/>
                <a:uLnTx/>
                <a:uFillTx/>
                <a:latin typeface="Helvetica"/>
                <a:ea typeface="+mn-ea"/>
                <a:cs typeface="Helvetica"/>
              </a:rPr>
              <a:t>Meta’s Oculus Quest 2 led category search queries with their share of voice (SOV) advantage in the VR category: $67 MM in 4Q ’20 TV spend vs. no spending by its competitors</a:t>
            </a:r>
          </a:p>
        </p:txBody>
      </p:sp>
      <p:sp>
        <p:nvSpPr>
          <p:cNvPr id="19" name="TextBox 18">
            <a:extLst>
              <a:ext uri="{FF2B5EF4-FFF2-40B4-BE49-F238E27FC236}">
                <a16:creationId xmlns:a16="http://schemas.microsoft.com/office/drawing/2014/main" id="{21D6344D-B763-085C-4A4D-D82528B26B40}"/>
              </a:ext>
            </a:extLst>
          </p:cNvPr>
          <p:cNvSpPr txBox="1"/>
          <p:nvPr/>
        </p:nvSpPr>
        <p:spPr>
          <a:xfrm>
            <a:off x="0" y="1903350"/>
            <a:ext cx="1219200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Weekly Google Search Trend Indices &amp; Total U.S. TV Spend</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2020</a:t>
            </a:r>
          </a:p>
        </p:txBody>
      </p:sp>
      <p:sp>
        <p:nvSpPr>
          <p:cNvPr id="23" name="Rectangle: Rounded Corners 22">
            <a:extLst>
              <a:ext uri="{FF2B5EF4-FFF2-40B4-BE49-F238E27FC236}">
                <a16:creationId xmlns:a16="http://schemas.microsoft.com/office/drawing/2014/main" id="{91FFD928-AFE2-AEFB-8BB5-141B51ADF1AE}"/>
              </a:ext>
            </a:extLst>
          </p:cNvPr>
          <p:cNvSpPr/>
          <p:nvPr/>
        </p:nvSpPr>
        <p:spPr>
          <a:xfrm>
            <a:off x="1400175" y="2531796"/>
            <a:ext cx="6397625" cy="245426"/>
          </a:xfrm>
          <a:prstGeom prst="round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Chart 19">
            <a:extLst>
              <a:ext uri="{FF2B5EF4-FFF2-40B4-BE49-F238E27FC236}">
                <a16:creationId xmlns:a16="http://schemas.microsoft.com/office/drawing/2014/main" id="{2929A61F-54D9-4040-FFB1-F2592C792478}"/>
              </a:ext>
            </a:extLst>
          </p:cNvPr>
          <p:cNvGraphicFramePr/>
          <p:nvPr/>
        </p:nvGraphicFramePr>
        <p:xfrm>
          <a:off x="723457" y="2430316"/>
          <a:ext cx="10745084" cy="3555405"/>
        </p:xfrm>
        <a:graphic>
          <a:graphicData uri="http://schemas.openxmlformats.org/drawingml/2006/chart">
            <c:chart xmlns:c="http://schemas.openxmlformats.org/drawingml/2006/chart" xmlns:r="http://schemas.openxmlformats.org/officeDocument/2006/relationships" r:id="rId6"/>
          </a:graphicData>
        </a:graphic>
      </p:graphicFrame>
      <p:pic>
        <p:nvPicPr>
          <p:cNvPr id="1026" name="Picture 2">
            <a:extLst>
              <a:ext uri="{FF2B5EF4-FFF2-40B4-BE49-F238E27FC236}">
                <a16:creationId xmlns:a16="http://schemas.microsoft.com/office/drawing/2014/main" id="{BA3933EA-8114-327D-EE21-C22914A864F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t="27775" b="25882"/>
          <a:stretch/>
        </p:blipFill>
        <p:spPr bwMode="auto">
          <a:xfrm>
            <a:off x="859672" y="1878739"/>
            <a:ext cx="1421964" cy="37067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3B86294A-CBD0-17A3-536C-44684527C071}"/>
              </a:ext>
            </a:extLst>
          </p:cNvPr>
          <p:cNvSpPr/>
          <p:nvPr/>
        </p:nvSpPr>
        <p:spPr>
          <a:xfrm>
            <a:off x="2281636" y="3441700"/>
            <a:ext cx="1000125" cy="415498"/>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Oct 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Release Date</a:t>
            </a:r>
          </a:p>
        </p:txBody>
      </p:sp>
      <p:sp>
        <p:nvSpPr>
          <p:cNvPr id="6" name="TextBox 5">
            <a:extLst>
              <a:ext uri="{FF2B5EF4-FFF2-40B4-BE49-F238E27FC236}">
                <a16:creationId xmlns:a16="http://schemas.microsoft.com/office/drawing/2014/main" id="{EAF3F44F-8A3E-FDDB-B958-0CE33AAECA2B}"/>
              </a:ext>
            </a:extLst>
          </p:cNvPr>
          <p:cNvSpPr txBox="1"/>
          <p:nvPr/>
        </p:nvSpPr>
        <p:spPr>
          <a:xfrm>
            <a:off x="0" y="0"/>
            <a:ext cx="3562729" cy="338554"/>
          </a:xfrm>
          <a:prstGeom prst="rect">
            <a:avLst/>
          </a:prstGeom>
          <a:solidFill>
            <a:srgbClr val="FFE600"/>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TV delivers </a:t>
            </a:r>
            <a:r>
              <a:rPr lang="en-US" sz="1600" b="1">
                <a:solidFill>
                  <a:srgbClr val="1F1A62"/>
                </a:solidFill>
                <a:latin typeface="Helvetica" pitchFamily="2" charset="0"/>
              </a:rPr>
              <a:t>young</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 customers</a:t>
            </a:r>
          </a:p>
        </p:txBody>
      </p:sp>
    </p:spTree>
    <p:extLst>
      <p:ext uri="{BB962C8B-B14F-4D97-AF65-F5344CB8AC3E}">
        <p14:creationId xmlns:p14="http://schemas.microsoft.com/office/powerpoint/2010/main" val="1147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DEBFEA79-DCE3-0D7D-7F14-6398B330CB0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‘Do the Right Thing’</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12" name="TextBox 11">
            <a:extLst>
              <a:ext uri="{FF2B5EF4-FFF2-40B4-BE49-F238E27FC236}">
                <a16:creationId xmlns:a16="http://schemas.microsoft.com/office/drawing/2014/main" id="{0CDD2B98-0ED6-0D6B-4428-71B4B36D56B2}"/>
              </a:ext>
            </a:extLst>
          </p:cNvPr>
          <p:cNvSpPr txBox="1"/>
          <p:nvPr/>
        </p:nvSpPr>
        <p:spPr>
          <a:xfrm>
            <a:off x="929" y="1724224"/>
            <a:ext cx="12191071"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Toyota’s RAV4 authentically connects with diverse audiences through TV campaigns that feature inclusivity and female empowerment messaging which has aided the brand in becoming the best-selling SUV in America</a:t>
            </a:r>
            <a:r>
              <a:rPr kumimoji="0" lang="en-US" sz="1800" b="0" i="0" u="none" strike="noStrike" kern="1200" cap="none" spc="0" normalizeH="0" baseline="0" noProof="0">
                <a:ln>
                  <a:noFill/>
                </a:ln>
                <a:solidFill>
                  <a:srgbClr val="A343FF"/>
                </a:solidFill>
                <a:effectLst/>
                <a:uLnTx/>
                <a:uFillTx/>
                <a:latin typeface="Helvetica" panose="020B0403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Rav4 </a:t>
            </a: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casts people of all ethnicities within their advertising campaigns and have created a host of Spanish-language ads. Additionally, the brand also created a Super Bowl ad with a female empowerment message about shattering perceptions.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a:ln>
                  <a:noFill/>
                </a:ln>
                <a:solidFill>
                  <a:srgbClr val="A343FF"/>
                </a:solidFill>
                <a:effectLst/>
                <a:uLnTx/>
                <a:uFillTx/>
                <a:latin typeface="Helvetica" panose="020B0403020202020204" pitchFamily="34" charset="0"/>
                <a:ea typeface="+mn-ea"/>
                <a:cs typeface="+mn-cs"/>
              </a:rPr>
              <a:t>Results</a:t>
            </a:r>
            <a:r>
              <a:rPr kumimoji="0" lang="en-US" sz="1400" b="0" i="0" u="none" strike="noStrike" kern="1200" cap="none" spc="0" normalizeH="0" baseline="0" noProof="0">
                <a:ln>
                  <a:noFill/>
                </a:ln>
                <a:solidFill>
                  <a:srgbClr val="A343FF"/>
                </a:solidFill>
                <a:effectLst/>
                <a:uLnTx/>
                <a:uFillTx/>
                <a:latin typeface="Helvetica" panose="020B0403020202020204" pitchFamily="34" charset="0"/>
                <a:ea typeface="+mn-ea"/>
                <a:cs typeface="+mn-cs"/>
              </a:rPr>
              <a:t>: 2019 was Toyota RAV4’s highest annual unit sales ever and marked their eighth straight year of successive unit growth. In fact, RAV4 sold 130K+ units more than they did five years ago in 2015. Their Hybrid model is doing particularly well, posting a 92% increase YoY.</a:t>
            </a:r>
            <a:endParaRPr kumimoji="0" lang="en-US" sz="1600" b="0" i="0" u="none" strike="noStrike" kern="1200" cap="none" spc="0" normalizeH="0" baseline="0" noProof="0">
              <a:ln>
                <a:noFill/>
              </a:ln>
              <a:solidFill>
                <a:srgbClr val="A343FF"/>
              </a:solidFill>
              <a:effectLst/>
              <a:uLnTx/>
              <a:uFillTx/>
              <a:latin typeface="Helvetica" panose="020B0403020202020204" pitchFamily="34" charset="0"/>
              <a:ea typeface="+mn-ea"/>
              <a:cs typeface="+mn-cs"/>
            </a:endParaRPr>
          </a:p>
        </p:txBody>
      </p:sp>
      <p:pic>
        <p:nvPicPr>
          <p:cNvPr id="14" name="Picture 13">
            <a:hlinkClick r:id="rId5"/>
            <a:extLst>
              <a:ext uri="{FF2B5EF4-FFF2-40B4-BE49-F238E27FC236}">
                <a16:creationId xmlns:a16="http://schemas.microsoft.com/office/drawing/2014/main" id="{FC0AE60C-EFA0-40ED-1B8C-44DF64B5E55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2392" y="4457843"/>
            <a:ext cx="2565753" cy="1539204"/>
          </a:xfrm>
          <a:prstGeom prst="rect">
            <a:avLst/>
          </a:prstGeom>
          <a:ln>
            <a:solidFill>
              <a:schemeClr val="tx1"/>
            </a:solidFill>
          </a:ln>
        </p:spPr>
      </p:pic>
      <p:sp>
        <p:nvSpPr>
          <p:cNvPr id="15" name="Rectangle 14">
            <a:extLst>
              <a:ext uri="{FF2B5EF4-FFF2-40B4-BE49-F238E27FC236}">
                <a16:creationId xmlns:a16="http://schemas.microsoft.com/office/drawing/2014/main" id="{F565860F-B924-FE34-E83F-C34C67F9B835}"/>
              </a:ext>
            </a:extLst>
          </p:cNvPr>
          <p:cNvSpPr/>
          <p:nvPr/>
        </p:nvSpPr>
        <p:spPr>
          <a:xfrm>
            <a:off x="83154" y="3685957"/>
            <a:ext cx="2584991" cy="738664"/>
          </a:xfrm>
          <a:prstGeom prst="rect">
            <a:avLst/>
          </a:prstGeom>
          <a:solidFill>
            <a:srgbClr val="1B1464"/>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‘Bring The Heat’ TV spot - $42.0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12-Month Campaign: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2/4/19 – 2/2/20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4,865 Airings / 1,874.8 MM HH IMPs</a:t>
            </a:r>
          </a:p>
        </p:txBody>
      </p:sp>
      <p:sp>
        <p:nvSpPr>
          <p:cNvPr id="17" name="Rectangle 16">
            <a:extLst>
              <a:ext uri="{FF2B5EF4-FFF2-40B4-BE49-F238E27FC236}">
                <a16:creationId xmlns:a16="http://schemas.microsoft.com/office/drawing/2014/main" id="{C83E0980-6374-3B32-D427-205FA7F5C8C3}"/>
              </a:ext>
            </a:extLst>
          </p:cNvPr>
          <p:cNvSpPr/>
          <p:nvPr/>
        </p:nvSpPr>
        <p:spPr>
          <a:xfrm>
            <a:off x="8008673" y="3664097"/>
            <a:ext cx="4140992" cy="2357851"/>
          </a:xfrm>
          <a:prstGeom prst="rect">
            <a:avLst/>
          </a:prstGeom>
          <a:solidFill>
            <a:srgbClr val="A343FF"/>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Business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a:ln>
                <a:noFill/>
              </a:ln>
              <a:solidFill>
                <a:schemeClr val="bg1"/>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Annual U.S. Unit Sales: </a:t>
            </a:r>
            <a:r>
              <a:rPr kumimoji="0" lang="en-US" sz="2800" b="1" i="0" u="sng" strike="noStrike" kern="1200" cap="none" spc="0" normalizeH="0" baseline="0" noProof="0">
                <a:ln>
                  <a:noFill/>
                </a:ln>
                <a:solidFill>
                  <a:schemeClr val="bg1"/>
                </a:solidFill>
                <a:effectLst/>
                <a:uLnTx/>
                <a:uFillTx/>
                <a:latin typeface="Helvetica" panose="020B0403020202020204" pitchFamily="34" charset="0"/>
                <a:ea typeface="+mn-ea"/>
                <a:cs typeface="+mn-cs"/>
              </a:rPr>
              <a:t>+42%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chemeClr val="bg1"/>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Helvetica" panose="020B0403020202020204" pitchFamily="34" charset="0"/>
                <a:ea typeface="+mn-ea"/>
                <a:cs typeface="+mn-cs"/>
              </a:rPr>
              <a:t>in RAV4 vehicles sold annually in the U.S. over the last five years between 2015 and 2019 (315,142 vs. 448,071).</a:t>
            </a:r>
            <a:endParaRPr kumimoji="0" lang="en-US" sz="1400" b="0" i="1" u="none" strike="noStrike" kern="1200" cap="none" spc="0" normalizeH="0" baseline="0" noProof="0">
              <a:ln>
                <a:noFill/>
              </a:ln>
              <a:solidFill>
                <a:schemeClr val="bg1"/>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2573E4A1-7613-805B-9FE4-330C5E4F1DB7}"/>
              </a:ext>
            </a:extLst>
          </p:cNvPr>
          <p:cNvSpPr txBox="1"/>
          <p:nvPr/>
        </p:nvSpPr>
        <p:spPr>
          <a:xfrm>
            <a:off x="518989" y="6225604"/>
            <a:ext cx="116306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VAB analysis of iSpot.tv TV occurrence data, time period: 1/1/16 – 6/30/20, estimated media spend. Impressions represent US TV HHs and include activity within measured national broadcast and cable TV linear, national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time-shifted, local, VOD and OTT. Revenues are based on Toyota Motor North America’s U.S. Sales Annual Summaries available through their online news pressroom portal.</a:t>
            </a:r>
          </a:p>
        </p:txBody>
      </p:sp>
      <p:sp>
        <p:nvSpPr>
          <p:cNvPr id="19" name="Rectangle 18">
            <a:extLst>
              <a:ext uri="{FF2B5EF4-FFF2-40B4-BE49-F238E27FC236}">
                <a16:creationId xmlns:a16="http://schemas.microsoft.com/office/drawing/2014/main" id="{4FB32987-E70F-79CA-C9F5-0CD447620C53}"/>
              </a:ext>
            </a:extLst>
          </p:cNvPr>
          <p:cNvSpPr/>
          <p:nvPr/>
        </p:nvSpPr>
        <p:spPr>
          <a:xfrm>
            <a:off x="2739064" y="3687434"/>
            <a:ext cx="2578408" cy="738664"/>
          </a:xfrm>
          <a:prstGeom prst="rect">
            <a:avLst/>
          </a:prstGeom>
          <a:solidFill>
            <a:srgbClr val="1B1464"/>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‘Toni’ TV spot - $21.6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10-Month Campaign: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1/29/19 – 11/24/19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284 Airings / 330.5 MM HH IMPs</a:t>
            </a:r>
          </a:p>
        </p:txBody>
      </p:sp>
      <p:sp>
        <p:nvSpPr>
          <p:cNvPr id="20" name="Rectangle 19">
            <a:extLst>
              <a:ext uri="{FF2B5EF4-FFF2-40B4-BE49-F238E27FC236}">
                <a16:creationId xmlns:a16="http://schemas.microsoft.com/office/drawing/2014/main" id="{36CBDA1C-C18B-AF18-7C06-2E76EDBE0D50}"/>
              </a:ext>
            </a:extLst>
          </p:cNvPr>
          <p:cNvSpPr/>
          <p:nvPr/>
        </p:nvSpPr>
        <p:spPr>
          <a:xfrm>
            <a:off x="5403852" y="3680037"/>
            <a:ext cx="2559170" cy="746358"/>
          </a:xfrm>
          <a:prstGeom prst="rect">
            <a:avLst/>
          </a:prstGeom>
          <a:solidFill>
            <a:srgbClr val="1B1464"/>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13 Spanish-Language TV spots - $22.6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Various Flights: 1/12/16 – 3/29/20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7,018 Airings / 933.8 MM HH IMPs</a:t>
            </a:r>
          </a:p>
        </p:txBody>
      </p:sp>
      <p:pic>
        <p:nvPicPr>
          <p:cNvPr id="21" name="Picture 20">
            <a:hlinkClick r:id="rId7"/>
            <a:extLst>
              <a:ext uri="{FF2B5EF4-FFF2-40B4-BE49-F238E27FC236}">
                <a16:creationId xmlns:a16="http://schemas.microsoft.com/office/drawing/2014/main" id="{212EE49F-8EF9-8ADC-603B-52CE5102A79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51718" y="4457843"/>
            <a:ext cx="2565753" cy="1539204"/>
          </a:xfrm>
          <a:prstGeom prst="rect">
            <a:avLst/>
          </a:prstGeom>
          <a:ln>
            <a:solidFill>
              <a:schemeClr val="tx1"/>
            </a:solidFill>
          </a:ln>
        </p:spPr>
      </p:pic>
      <p:pic>
        <p:nvPicPr>
          <p:cNvPr id="23" name="Picture 22">
            <a:hlinkClick r:id="rId9"/>
            <a:extLst>
              <a:ext uri="{FF2B5EF4-FFF2-40B4-BE49-F238E27FC236}">
                <a16:creationId xmlns:a16="http://schemas.microsoft.com/office/drawing/2014/main" id="{9B26B0F9-AAEB-F08C-A6F8-6CD1EBFACFF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397269" y="4457843"/>
            <a:ext cx="2565753" cy="1544516"/>
          </a:xfrm>
          <a:prstGeom prst="rect">
            <a:avLst/>
          </a:prstGeom>
          <a:ln>
            <a:solidFill>
              <a:schemeClr val="tx1"/>
            </a:solidFill>
          </a:ln>
        </p:spPr>
      </p:pic>
      <p:sp>
        <p:nvSpPr>
          <p:cNvPr id="24" name="TextBox 23">
            <a:extLst>
              <a:ext uri="{FF2B5EF4-FFF2-40B4-BE49-F238E27FC236}">
                <a16:creationId xmlns:a16="http://schemas.microsoft.com/office/drawing/2014/main" id="{AD932DCE-17B5-92F2-CA85-0B5804AD101B}"/>
              </a:ext>
            </a:extLst>
          </p:cNvPr>
          <p:cNvSpPr txBox="1"/>
          <p:nvPr/>
        </p:nvSpPr>
        <p:spPr>
          <a:xfrm>
            <a:off x="109787" y="6021949"/>
            <a:ext cx="255835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click image above to watch spot</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7D90C100-EB5A-D791-5061-ECBBD5DD9DFE}"/>
              </a:ext>
            </a:extLst>
          </p:cNvPr>
          <p:cNvSpPr txBox="1"/>
          <p:nvPr/>
        </p:nvSpPr>
        <p:spPr>
          <a:xfrm>
            <a:off x="2764216" y="6021948"/>
            <a:ext cx="2553255"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click image above to watch spot</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6" name="TextBox 25">
            <a:extLst>
              <a:ext uri="{FF2B5EF4-FFF2-40B4-BE49-F238E27FC236}">
                <a16:creationId xmlns:a16="http://schemas.microsoft.com/office/drawing/2014/main" id="{3918804C-3F81-FCF1-96E1-D7D09D45AA31}"/>
              </a:ext>
            </a:extLst>
          </p:cNvPr>
          <p:cNvSpPr txBox="1"/>
          <p:nvPr/>
        </p:nvSpPr>
        <p:spPr>
          <a:xfrm>
            <a:off x="5400898" y="6021951"/>
            <a:ext cx="2553255"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click image above to watch spot</a:t>
            </a:r>
            <a:endParaRPr kumimoji="0" lang="en-US" sz="7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6" name="TextBox 5">
            <a:extLst>
              <a:ext uri="{FF2B5EF4-FFF2-40B4-BE49-F238E27FC236}">
                <a16:creationId xmlns:a16="http://schemas.microsoft.com/office/drawing/2014/main" id="{B9C0BDF4-7A12-D385-8EC8-A8B86BDED941}"/>
              </a:ext>
            </a:extLst>
          </p:cNvPr>
          <p:cNvSpPr txBox="1"/>
          <p:nvPr/>
        </p:nvSpPr>
        <p:spPr>
          <a:xfrm>
            <a:off x="0" y="0"/>
            <a:ext cx="3562729" cy="338554"/>
          </a:xfrm>
          <a:prstGeom prst="rect">
            <a:avLst/>
          </a:prstGeom>
          <a:solidFill>
            <a:srgbClr val="A343FF"/>
          </a:solidFill>
        </p:spPr>
        <p:txBody>
          <a:bodyPr wrap="square">
            <a:spAutoFit/>
          </a:bodyP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Helvetica" pitchFamily="2" charset="0"/>
                <a:ea typeface="+mn-ea"/>
                <a:cs typeface="+mn-cs"/>
              </a:rPr>
              <a:t>TV delivers </a:t>
            </a:r>
            <a:r>
              <a:rPr lang="en-US" sz="1600" b="1">
                <a:solidFill>
                  <a:schemeClr val="bg1"/>
                </a:solidFill>
                <a:latin typeface="Helvetica" pitchFamily="2" charset="0"/>
              </a:rPr>
              <a:t>multicultural</a:t>
            </a: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 customers</a:t>
            </a:r>
          </a:p>
        </p:txBody>
      </p:sp>
      <p:sp>
        <p:nvSpPr>
          <p:cNvPr id="10" name="Rectangle 9">
            <a:extLst>
              <a:ext uri="{FF2B5EF4-FFF2-40B4-BE49-F238E27FC236}">
                <a16:creationId xmlns:a16="http://schemas.microsoft.com/office/drawing/2014/main" id="{6865FC3C-8876-EB66-E141-28AB5166610E}"/>
              </a:ext>
            </a:extLst>
          </p:cNvPr>
          <p:cNvSpPr/>
          <p:nvPr/>
        </p:nvSpPr>
        <p:spPr>
          <a:xfrm>
            <a:off x="143014" y="476018"/>
            <a:ext cx="1187031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TV campaigns that feature </a:t>
            </a:r>
            <a:r>
              <a:rPr lang="en-US" sz="2600" b="1">
                <a:solidFill>
                  <a:srgbClr val="A343FF"/>
                </a:solidFill>
                <a:latin typeface="Helvetica" pitchFamily="2" charset="0"/>
              </a:rPr>
              <a:t>strong diversity, inclusivity and empowering messaging</a:t>
            </a:r>
            <a:r>
              <a:rPr lang="en-US" sz="2600" b="1">
                <a:solidFill>
                  <a:srgbClr val="1B1464"/>
                </a:solidFill>
                <a:latin typeface="Helvetica" pitchFamily="2" charset="0"/>
              </a:rPr>
              <a:t> increase sales a</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mong</a:t>
            </a:r>
            <a:r>
              <a:rPr lang="en-US" sz="2600" b="1">
                <a:solidFill>
                  <a:srgbClr val="1F1A62"/>
                </a:solidFill>
                <a:latin typeface="Helvetica" pitchFamily="2" charset="0"/>
              </a:rPr>
              <a:t> multicultural audiences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415118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19878" y="-1"/>
            <a:ext cx="5587439" cy="6869151"/>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3893955" cy="1077218"/>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Key Implications for Marketers</a:t>
            </a: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95733" y="65190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Rectangle 4">
            <a:extLst>
              <a:ext uri="{FF2B5EF4-FFF2-40B4-BE49-F238E27FC236}">
                <a16:creationId xmlns:a16="http://schemas.microsoft.com/office/drawing/2014/main" id="{82F74DFA-3025-DC75-9274-437BE29F960A}"/>
              </a:ext>
            </a:extLst>
          </p:cNvPr>
          <p:cNvSpPr/>
          <p:nvPr/>
        </p:nvSpPr>
        <p:spPr>
          <a:xfrm>
            <a:off x="5879187" y="2074783"/>
            <a:ext cx="5878400" cy="2985433"/>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t>TV can deliver quantifiable business outcomes for brands, no matter their life stage, company size or budget level</a:t>
            </a:r>
            <a:br>
              <a:rPr kumimoji="0" lang="en-US"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rPr>
            </a:br>
            <a:endParaRPr kumimoji="0" lang="en-US" sz="4400"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a:solidFill>
                  <a:srgbClr val="1B1464"/>
                </a:solidFill>
                <a:latin typeface="Helvetica" panose="020B0604020202020204" pitchFamily="2" charset="0"/>
                <a:cs typeface="Helvetica" panose="020B0604020202020204" pitchFamily="34" charset="0"/>
              </a:rPr>
              <a:t>Advertisers can leverage TV campaigns to engage all types of audiences which inspires new customers, including both young and multicultural audiences, to take a brand action (e.g., search, website visit, sales, etc.)</a:t>
            </a:r>
            <a:endParaRPr kumimoji="0" lang="en-US" b="0" i="0" u="none" strike="noStrike" kern="1200" cap="none" spc="0" normalizeH="0" baseline="0" noProof="0">
              <a:ln>
                <a:noFill/>
              </a:ln>
              <a:solidFill>
                <a:srgbClr val="1B1464"/>
              </a:solidFill>
              <a:effectLst/>
              <a:uLnTx/>
              <a:uFillTx/>
              <a:latin typeface="Helvetica" panose="020B0604020202020204" pitchFamily="2" charset="0"/>
              <a:ea typeface="+mn-ea"/>
              <a:cs typeface="Helvetica" panose="020B0604020202020204" pitchFamily="34" charset="0"/>
            </a:endParaRPr>
          </a:p>
        </p:txBody>
      </p:sp>
    </p:spTree>
    <p:extLst>
      <p:ext uri="{BB962C8B-B14F-4D97-AF65-F5344CB8AC3E}">
        <p14:creationId xmlns:p14="http://schemas.microsoft.com/office/powerpoint/2010/main" val="50991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9E7744-3BEE-7E0C-BF8C-CD6DBB0742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337120" cy="6858000"/>
          </a:xfrm>
          <a:prstGeom prst="rect">
            <a:avLst/>
          </a:prstGeom>
          <a:ln>
            <a:solidFill>
              <a:srgbClr val="1B1464"/>
            </a:solidFill>
          </a:ln>
        </p:spPr>
      </p:pic>
      <p:pic>
        <p:nvPicPr>
          <p:cNvPr id="12" name="Picture 11">
            <a:extLst>
              <a:ext uri="{FF2B5EF4-FFF2-40B4-BE49-F238E27FC236}">
                <a16:creationId xmlns:a16="http://schemas.microsoft.com/office/drawing/2014/main" id="{CE76AE42-6054-4893-B425-AA72E8D2B2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7A35D28E-1CAE-47B7-86CE-C3A7197137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 name="TextBox 1">
            <a:extLst>
              <a:ext uri="{FF2B5EF4-FFF2-40B4-BE49-F238E27FC236}">
                <a16:creationId xmlns:a16="http://schemas.microsoft.com/office/drawing/2014/main" id="{CD40F902-1FB3-59DF-A6EC-6E2DC6689969}"/>
              </a:ext>
            </a:extLst>
          </p:cNvPr>
          <p:cNvSpPr txBox="1"/>
          <p:nvPr/>
        </p:nvSpPr>
        <p:spPr>
          <a:xfrm>
            <a:off x="5734052" y="601083"/>
            <a:ext cx="51667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a:solidFill>
                  <a:srgbClr val="ED3C8D"/>
                </a:solidFill>
                <a:latin typeface="Helvetica" panose="020B0604020202020204" pitchFamily="2" charset="0"/>
              </a:rPr>
              <a:t>How can TV drive results for my business?</a:t>
            </a:r>
            <a:endParaRPr kumimoji="0" lang="en-US" sz="2400" b="0" i="1" u="none" strike="noStrike" kern="1200" cap="none" spc="0" normalizeH="0" baseline="0" noProof="0">
              <a:ln>
                <a:noFill/>
              </a:ln>
              <a:solidFill>
                <a:srgbClr val="ED3C8D"/>
              </a:solidFill>
              <a:effectLst/>
              <a:uLnTx/>
              <a:uFillTx/>
              <a:latin typeface="Helvetica" panose="020B0604020202020204" pitchFamily="2" charset="0"/>
              <a:ea typeface="+mn-ea"/>
              <a:cs typeface="+mn-cs"/>
            </a:endParaRPr>
          </a:p>
        </p:txBody>
      </p:sp>
      <p:pic>
        <p:nvPicPr>
          <p:cNvPr id="6" name="Picture 5" descr="Icon&#10;&#10;Description automatically generated">
            <a:extLst>
              <a:ext uri="{FF2B5EF4-FFF2-40B4-BE49-F238E27FC236}">
                <a16:creationId xmlns:a16="http://schemas.microsoft.com/office/drawing/2014/main" id="{13201AF5-BA69-36B7-82DC-D1A9E5AEE4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6083" y="162236"/>
            <a:ext cx="1164203" cy="1164203"/>
          </a:xfrm>
          <a:prstGeom prst="rect">
            <a:avLst/>
          </a:prstGeom>
        </p:spPr>
      </p:pic>
      <p:sp>
        <p:nvSpPr>
          <p:cNvPr id="7" name="TextBox 6">
            <a:extLst>
              <a:ext uri="{FF2B5EF4-FFF2-40B4-BE49-F238E27FC236}">
                <a16:creationId xmlns:a16="http://schemas.microsoft.com/office/drawing/2014/main" id="{EBA0A2A9-4280-6757-C833-76E5514403DF}"/>
              </a:ext>
            </a:extLst>
          </p:cNvPr>
          <p:cNvSpPr txBox="1"/>
          <p:nvPr/>
        </p:nvSpPr>
        <p:spPr>
          <a:xfrm>
            <a:off x="4643205" y="1723721"/>
            <a:ext cx="7341271" cy="44627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This is a question many business owners ask when creating their advertising campaigns.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Through VAB’s decade-long studying of the impact advertising has on </a:t>
            </a:r>
            <a:r>
              <a:rPr lang="en-US" sz="2000">
                <a:solidFill>
                  <a:srgbClr val="1F1A62"/>
                </a:solidFill>
                <a:latin typeface="Helvetica" panose="020B0403020202020204" pitchFamily="34" charset="0"/>
              </a:rPr>
              <a:t>driving outcomes</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we explore how business of all kinds are using TV to accelerate their growth.</a:t>
            </a:r>
            <a:b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b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You’ll learn:</a:t>
            </a:r>
            <a:b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br>
              <a:rPr kumimoji="0" lang="en-US" sz="5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endParaRPr kumimoji="0" lang="en-US" sz="5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Ho</a:t>
            </a:r>
            <a:r>
              <a:rPr kumimoji="0" lang="en-US" sz="2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 </a:t>
            </a:r>
            <a:r>
              <a:rPr lang="en-US" sz="2000">
                <a:solidFill>
                  <a:srgbClr val="1B1464"/>
                </a:solidFill>
                <a:latin typeface="Helvetica" panose="020B0403020202020204" pitchFamily="34" charset="0"/>
              </a:rPr>
              <a:t>TV advertising drives results for businesses at all life stages, sizes and budget levels</a:t>
            </a:r>
            <a:br>
              <a:rPr lang="en-US" sz="2000">
                <a:solidFill>
                  <a:srgbClr val="1B1464"/>
                </a:solidFill>
                <a:latin typeface="Helvetica" panose="020B0403020202020204" pitchFamily="34" charset="0"/>
              </a:rPr>
            </a:br>
            <a:r>
              <a:rPr kumimoji="0" lang="en-US" sz="1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Tx/>
              <a:buBlip>
                <a:blip r:embed="rId5"/>
              </a:buBlip>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The impact TV campaigns have on converting all types of audiences, including young adults and multicultural, into brand customers</a:t>
            </a:r>
          </a:p>
        </p:txBody>
      </p:sp>
      <p:pic>
        <p:nvPicPr>
          <p:cNvPr id="3" name="Picture 2" descr="Icon&#10;&#10;Description automatically generated">
            <a:extLst>
              <a:ext uri="{FF2B5EF4-FFF2-40B4-BE49-F238E27FC236}">
                <a16:creationId xmlns:a16="http://schemas.microsoft.com/office/drawing/2014/main" id="{F8D3DC0F-0DCA-0C92-C905-9F12943EF05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0800000">
            <a:off x="7249301" y="979295"/>
            <a:ext cx="347144" cy="347144"/>
          </a:xfrm>
          <a:prstGeom prst="rect">
            <a:avLst/>
          </a:prstGeom>
        </p:spPr>
      </p:pic>
      <p:sp>
        <p:nvSpPr>
          <p:cNvPr id="4" name="Rectangle 3">
            <a:extLst>
              <a:ext uri="{FF2B5EF4-FFF2-40B4-BE49-F238E27FC236}">
                <a16:creationId xmlns:a16="http://schemas.microsoft.com/office/drawing/2014/main" id="{48B496CC-CEF6-679D-A8E8-B02A3B389BD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25658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17D06-C524-9F1D-EAC0-17EC45F0E117}"/>
              </a:ext>
            </a:extLst>
          </p:cNvPr>
          <p:cNvSpPr/>
          <p:nvPr/>
        </p:nvSpPr>
        <p:spPr>
          <a:xfrm>
            <a:off x="0" y="-1463"/>
            <a:ext cx="12195885" cy="168793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173957" y="353837"/>
            <a:ext cx="1180539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learn more about how TV advertising can drive results for your business, download our full report below</a:t>
            </a:r>
          </a:p>
        </p:txBody>
      </p:sp>
      <p:pic>
        <p:nvPicPr>
          <p:cNvPr id="45" name="Picture 44">
            <a:extLst>
              <a:ext uri="{FF2B5EF4-FFF2-40B4-BE49-F238E27FC236}">
                <a16:creationId xmlns:a16="http://schemas.microsoft.com/office/drawing/2014/main" id="{9867BFF0-A3EA-4BEB-9FAF-5DCE7110DD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6" name="Slide Number Placeholder 5">
            <a:extLst>
              <a:ext uri="{FF2B5EF4-FFF2-40B4-BE49-F238E27FC236}">
                <a16:creationId xmlns:a16="http://schemas.microsoft.com/office/drawing/2014/main" id="{C721ED71-F164-442E-87BA-B5BAC8A787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9E997B83-E1F2-47E0-8B33-FF70C1DA6F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8" name="Straight Connector 7">
            <a:extLst>
              <a:ext uri="{FF2B5EF4-FFF2-40B4-BE49-F238E27FC236}">
                <a16:creationId xmlns:a16="http://schemas.microsoft.com/office/drawing/2014/main" id="{FF1CDD6A-8451-4715-FA92-7EA7C0A9EA99}"/>
              </a:ext>
            </a:extLst>
          </p:cNvPr>
          <p:cNvCxnSpPr/>
          <p:nvPr/>
        </p:nvCxnSpPr>
        <p:spPr>
          <a:xfrm>
            <a:off x="4780512" y="2087681"/>
            <a:ext cx="0" cy="4269574"/>
          </a:xfrm>
          <a:prstGeom prst="line">
            <a:avLst/>
          </a:prstGeom>
          <a:ln w="28575">
            <a:solidFill>
              <a:srgbClr val="ED3C8D"/>
            </a:solidFill>
            <a:prstDash val="lgDash"/>
          </a:ln>
        </p:spPr>
        <p:style>
          <a:lnRef idx="1">
            <a:schemeClr val="accent1"/>
          </a:lnRef>
          <a:fillRef idx="0">
            <a:schemeClr val="accent1"/>
          </a:fillRef>
          <a:effectRef idx="0">
            <a:schemeClr val="accent1"/>
          </a:effectRef>
          <a:fontRef idx="minor">
            <a:schemeClr val="tx1"/>
          </a:fontRef>
        </p:style>
      </p:cxnSp>
      <p:pic>
        <p:nvPicPr>
          <p:cNvPr id="9" name="Picture 8">
            <a:hlinkClick r:id="rId4"/>
            <a:extLst>
              <a:ext uri="{FF2B5EF4-FFF2-40B4-BE49-F238E27FC236}">
                <a16:creationId xmlns:a16="http://schemas.microsoft.com/office/drawing/2014/main" id="{5F3FB66E-E295-0EB4-05B7-885AEFAD0E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3097" y="1954208"/>
            <a:ext cx="4845311" cy="2734523"/>
          </a:xfrm>
          <a:prstGeom prst="rect">
            <a:avLst/>
          </a:prstGeom>
          <a:ln w="28575">
            <a:solidFill>
              <a:srgbClr val="ED3C8D"/>
            </a:solidFill>
          </a:ln>
        </p:spPr>
      </p:pic>
      <p:sp>
        <p:nvSpPr>
          <p:cNvPr id="5" name="TextBox 4">
            <a:extLst>
              <a:ext uri="{FF2B5EF4-FFF2-40B4-BE49-F238E27FC236}">
                <a16:creationId xmlns:a16="http://schemas.microsoft.com/office/drawing/2014/main" id="{04D316D7-2713-B30F-BCFF-E2E719675AF3}"/>
              </a:ext>
            </a:extLst>
          </p:cNvPr>
          <p:cNvSpPr txBox="1"/>
          <p:nvPr/>
        </p:nvSpPr>
        <p:spPr>
          <a:xfrm>
            <a:off x="217499" y="2660191"/>
            <a:ext cx="4364227"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D3C8D"/>
                </a:solidFill>
                <a:effectLst/>
                <a:uLnTx/>
                <a:uFillTx/>
                <a:latin typeface="Helvetica" panose="020B0604020202020204" pitchFamily="2" charset="0"/>
                <a:ea typeface="+mn-ea"/>
                <a:cs typeface="Calibri" panose="020F0502020204030204" pitchFamily="34" charset="0"/>
              </a:rPr>
              <a:t>‘</a:t>
            </a:r>
            <a:r>
              <a:rPr kumimoji="0" lang="en-US" sz="2400" b="1" i="0" u="none" strike="noStrike" kern="1200" cap="none" spc="0" normalizeH="0" baseline="0" noProof="0">
                <a:ln>
                  <a:noFill/>
                </a:ln>
                <a:solidFill>
                  <a:srgbClr val="ED3C8D"/>
                </a:solidFill>
                <a:effectLst/>
                <a:uLnTx/>
                <a:uFillTx/>
                <a:latin typeface="Helvetica" panose="020B0604020202020204" pitchFamily="2" charset="0"/>
                <a:ea typeface="+mn-ea"/>
                <a:cs typeface="Calibri" panose="020F0502020204030204" pitchFamily="34" charset="0"/>
              </a:rPr>
              <a:t>25 Ways TV Grows Brands</a:t>
            </a:r>
            <a:r>
              <a:rPr kumimoji="0" lang="en-US" sz="2400" b="0" i="0" u="none" strike="noStrike" kern="1200" cap="none" spc="0" normalizeH="0" baseline="0" noProof="0">
                <a:ln>
                  <a:noFill/>
                </a:ln>
                <a:solidFill>
                  <a:srgbClr val="ED3C8D"/>
                </a:solidFill>
                <a:effectLst/>
                <a:uLnTx/>
                <a:uFillTx/>
                <a:latin typeface="Helvetica" panose="020B0604020202020204" pitchFamily="2" charset="0"/>
                <a:ea typeface="+mn-ea"/>
                <a:cs typeface="Calibri" panose="020F0502020204030204" pitchFamily="34" charset="0"/>
              </a:rPr>
              <a:t>’ </a:t>
            </a:r>
            <a:r>
              <a:rPr kumimoji="0" lang="en-US" sz="2400" b="0"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t>explores real-world examples of how TV drives full-funnel outcomes, distilled from a decade of VAB’s TV attribution reports across 1,000+ brands, 80+ categories and </a:t>
            </a:r>
            <a:br>
              <a:rPr kumimoji="0" lang="en-US" sz="2400" b="0"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br>
            <a:r>
              <a:rPr kumimoji="0" lang="en-US" sz="2400" b="0" i="0" u="none" strike="noStrike" kern="1200" cap="none" spc="0" normalizeH="0" baseline="0" noProof="0">
                <a:ln>
                  <a:noFill/>
                </a:ln>
                <a:solidFill>
                  <a:srgbClr val="1B1464"/>
                </a:solidFill>
                <a:effectLst/>
                <a:uLnTx/>
                <a:uFillTx/>
                <a:latin typeface="Helvetica" panose="020B0604020202020204" pitchFamily="2" charset="0"/>
                <a:ea typeface="+mn-ea"/>
                <a:cs typeface="Calibri" panose="020F0502020204030204" pitchFamily="34" charset="0"/>
              </a:rPr>
              <a:t>30+ metrics analyzed.</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B01B416-6519-00C3-1C0D-1BAE282629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58832" y="4264461"/>
            <a:ext cx="3720522" cy="2092794"/>
          </a:xfrm>
          <a:prstGeom prst="rect">
            <a:avLst/>
          </a:prstGeom>
          <a:ln w="28575">
            <a:solidFill>
              <a:srgbClr val="ED3C8D"/>
            </a:solidFill>
          </a:ln>
        </p:spPr>
      </p:pic>
    </p:spTree>
    <p:extLst>
      <p:ext uri="{BB962C8B-B14F-4D97-AF65-F5344CB8AC3E}">
        <p14:creationId xmlns:p14="http://schemas.microsoft.com/office/powerpoint/2010/main" val="4071164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a:extLst>
              <a:ext uri="{FF2B5EF4-FFF2-40B4-BE49-F238E27FC236}">
                <a16:creationId xmlns:a16="http://schemas.microsoft.com/office/drawing/2014/main" id="{F8DFDF5D-44E5-3156-B4C0-53D51742BD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9299" y="2227803"/>
            <a:ext cx="2309707" cy="1311604"/>
          </a:xfrm>
          <a:prstGeom prst="rect">
            <a:avLst/>
          </a:prstGeom>
          <a:ln>
            <a:solidFill>
              <a:srgbClr val="1B1464"/>
            </a:solidFill>
          </a:ln>
        </p:spPr>
      </p:pic>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851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61102"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13" name="Rectangle 12">
            <a:extLst>
              <a:ext uri="{FF2B5EF4-FFF2-40B4-BE49-F238E27FC236}">
                <a16:creationId xmlns:a16="http://schemas.microsoft.com/office/drawing/2014/main" id="{7CA38D30-4B10-C2D2-A361-4A0EB0FBF7C7}"/>
              </a:ext>
            </a:extLst>
          </p:cNvPr>
          <p:cNvSpPr/>
          <p:nvPr/>
        </p:nvSpPr>
        <p:spPr>
          <a:xfrm>
            <a:off x="179784" y="3503204"/>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7" name="TextBox 16">
            <a:extLst>
              <a:ext uri="{FF2B5EF4-FFF2-40B4-BE49-F238E27FC236}">
                <a16:creationId xmlns:a16="http://schemas.microsoft.com/office/drawing/2014/main" id="{7B62E101-EF35-BCEC-16E6-E6D98C51B89B}"/>
              </a:ext>
            </a:extLst>
          </p:cNvPr>
          <p:cNvSpPr txBox="1"/>
          <p:nvPr/>
        </p:nvSpPr>
        <p:spPr>
          <a:xfrm>
            <a:off x="3185268" y="731313"/>
            <a:ext cx="2169587"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hlinkClick r:id="rId6">
                  <a:extLst>
                    <a:ext uri="{A12FA001-AC4F-418D-AE19-62706E023703}">
                      <ahyp:hlinkClr xmlns:ahyp="http://schemas.microsoft.com/office/drawing/2018/hyperlinkcolor" val="tx"/>
                    </a:ext>
                  </a:extLst>
                </a:hlinkClick>
              </a:rPr>
              <a:t>Reed Kiely</a:t>
            </a:r>
            <a:endParaRPr kumimoji="0" lang="en-US" sz="13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endParaRPr>
          </a:p>
        </p:txBody>
      </p:sp>
      <p:sp>
        <p:nvSpPr>
          <p:cNvPr id="22" name="TextBox 21">
            <a:extLst>
              <a:ext uri="{FF2B5EF4-FFF2-40B4-BE49-F238E27FC236}">
                <a16:creationId xmlns:a16="http://schemas.microsoft.com/office/drawing/2014/main" id="{C3E2533A-0A84-8373-660A-F96CC5B65F70}"/>
              </a:ext>
            </a:extLst>
          </p:cNvPr>
          <p:cNvSpPr txBox="1"/>
          <p:nvPr/>
        </p:nvSpPr>
        <p:spPr>
          <a:xfrm>
            <a:off x="3175016" y="1045419"/>
            <a:ext cx="266701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Helvetica Light" panose="020B0403020202020204"/>
                <a:ea typeface="+mn-ea"/>
                <a:cs typeface="Helvetica" panose="020B0604020202020204"/>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Helvetica Light" panose="020B0403020202020204"/>
                <a:ea typeface="+mn-ea"/>
                <a:cs typeface="Helvetica" panose="020B0604020202020204"/>
              </a:rPr>
              <a:t>reedk@thevab.com</a:t>
            </a:r>
          </a:p>
        </p:txBody>
      </p:sp>
      <p:sp>
        <p:nvSpPr>
          <p:cNvPr id="39" name="TextBox 38">
            <a:hlinkClick r:id="rId6"/>
            <a:extLst>
              <a:ext uri="{FF2B5EF4-FFF2-40B4-BE49-F238E27FC236}">
                <a16:creationId xmlns:a16="http://schemas.microsoft.com/office/drawing/2014/main" id="{22EB1D07-C3F3-327E-DA8E-39B9F3846CF3}"/>
              </a:ext>
            </a:extLst>
          </p:cNvPr>
          <p:cNvSpPr txBox="1"/>
          <p:nvPr/>
        </p:nvSpPr>
        <p:spPr>
          <a:xfrm>
            <a:off x="243700" y="731313"/>
            <a:ext cx="2443098"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40" name="TextBox 39">
            <a:extLst>
              <a:ext uri="{FF2B5EF4-FFF2-40B4-BE49-F238E27FC236}">
                <a16:creationId xmlns:a16="http://schemas.microsoft.com/office/drawing/2014/main" id="{4504569E-EF25-4B16-0773-4299B332E775}"/>
              </a:ext>
            </a:extLst>
          </p:cNvPr>
          <p:cNvSpPr txBox="1"/>
          <p:nvPr/>
        </p:nvSpPr>
        <p:spPr>
          <a:xfrm>
            <a:off x="243698" y="1045419"/>
            <a:ext cx="304625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pic>
        <p:nvPicPr>
          <p:cNvPr id="60" name="Picture 59">
            <a:hlinkClick r:id="rId7"/>
            <a:extLst>
              <a:ext uri="{FF2B5EF4-FFF2-40B4-BE49-F238E27FC236}">
                <a16:creationId xmlns:a16="http://schemas.microsoft.com/office/drawing/2014/main" id="{1670998C-FD54-985A-E7C8-C09A07B04FD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71913" y="2235770"/>
            <a:ext cx="2298040" cy="1300245"/>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a:solidFill>
              <a:srgbClr val="1B1464"/>
            </a:solidFill>
          </a:ln>
        </p:spPr>
      </p:pic>
      <p:pic>
        <p:nvPicPr>
          <p:cNvPr id="72" name="Picture 71">
            <a:hlinkClick r:id="rId10"/>
            <a:extLst>
              <a:ext uri="{FF2B5EF4-FFF2-40B4-BE49-F238E27FC236}">
                <a16:creationId xmlns:a16="http://schemas.microsoft.com/office/drawing/2014/main" id="{65F02B9D-E730-948E-762F-9E53C1207FD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09299" y="253470"/>
            <a:ext cx="2298039" cy="1296469"/>
          </a:xfrm>
          <a:prstGeom prst="rect">
            <a:avLst/>
          </a:prstGeom>
          <a:ln>
            <a:solidFill>
              <a:srgbClr val="1B1464"/>
            </a:solidFill>
          </a:ln>
        </p:spPr>
      </p:pic>
      <p:sp>
        <p:nvSpPr>
          <p:cNvPr id="14" name="TextBox 13">
            <a:hlinkClick r:id="rId12"/>
            <a:extLst>
              <a:ext uri="{FF2B5EF4-FFF2-40B4-BE49-F238E27FC236}">
                <a16:creationId xmlns:a16="http://schemas.microsoft.com/office/drawing/2014/main" id="{662559FA-95E5-129A-2AA9-78504042F464}"/>
              </a:ext>
            </a:extLst>
          </p:cNvPr>
          <p:cNvSpPr txBox="1"/>
          <p:nvPr/>
        </p:nvSpPr>
        <p:spPr>
          <a:xfrm>
            <a:off x="6534273" y="1566035"/>
            <a:ext cx="2373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itchFamily="2" charset="0"/>
                <a:ea typeface="+mn-ea"/>
                <a:cs typeface="+mn-cs"/>
              </a:rPr>
              <a:t>Let’s Get Down to Business</a:t>
            </a:r>
            <a:br>
              <a:rPr kumimoji="0" lang="en-US" sz="1800" b="1" i="0" u="none" strike="noStrike" kern="1200" cap="none" spc="0" normalizeH="0" baseline="0" noProof="0">
                <a:ln>
                  <a:noFill/>
                </a:ln>
                <a:solidFill>
                  <a:srgbClr val="FFE600"/>
                </a:solidFill>
                <a:effectLst/>
                <a:uLnTx/>
                <a:uFillTx/>
                <a:latin typeface="Helvetica" pitchFamily="2" charset="0"/>
                <a:ea typeface="+mn-ea"/>
                <a:cs typeface="+mn-cs"/>
              </a:rPr>
            </a:br>
            <a:r>
              <a:rPr kumimoji="0" lang="en-US" sz="900" b="0" i="0" u="none" strike="noStrike" kern="1200" cap="none" spc="0" normalizeH="0" baseline="0" noProof="0">
                <a:ln>
                  <a:noFill/>
                </a:ln>
                <a:solidFill>
                  <a:srgbClr val="1B1464"/>
                </a:solidFill>
                <a:effectLst/>
                <a:uLnTx/>
                <a:uFillTx/>
                <a:latin typeface="Helvetica" pitchFamily="2" charset="0"/>
                <a:ea typeface="+mn-ea"/>
                <a:cs typeface="+mn-cs"/>
              </a:rPr>
              <a:t>How Brand-Building Drives Outcomes</a:t>
            </a:r>
            <a:br>
              <a:rPr kumimoji="0" lang="en-US" sz="9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900" b="0" i="0" u="none" strike="noStrike" kern="1200" cap="none" spc="0" normalizeH="0" baseline="0" noProof="0">
                <a:ln>
                  <a:noFill/>
                </a:ln>
                <a:solidFill>
                  <a:srgbClr val="1B1464"/>
                </a:solidFill>
                <a:effectLst/>
                <a:uLnTx/>
                <a:uFillTx/>
                <a:latin typeface="Helvetica" pitchFamily="2" charset="0"/>
                <a:ea typeface="+mn-ea"/>
                <a:cs typeface="+mn-cs"/>
              </a:rPr>
              <a:t>for Innovative B2B Advertisers</a:t>
            </a:r>
          </a:p>
        </p:txBody>
      </p:sp>
      <p:sp>
        <p:nvSpPr>
          <p:cNvPr id="16" name="TextBox 15">
            <a:hlinkClick r:id="rId10"/>
            <a:extLst>
              <a:ext uri="{FF2B5EF4-FFF2-40B4-BE49-F238E27FC236}">
                <a16:creationId xmlns:a16="http://schemas.microsoft.com/office/drawing/2014/main" id="{AC9CE8D7-B111-7525-567C-2C8073828660}"/>
              </a:ext>
            </a:extLst>
          </p:cNvPr>
          <p:cNvSpPr txBox="1"/>
          <p:nvPr/>
        </p:nvSpPr>
        <p:spPr>
          <a:xfrm>
            <a:off x="9292658" y="1566035"/>
            <a:ext cx="2531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Secret of My Success</a:t>
            </a:r>
            <a:b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Examining The Winning Marketing Strategy That’s Fueling High-Growth DTC Brands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8" name="TextBox 17">
            <a:hlinkClick r:id="rId7"/>
            <a:extLst>
              <a:ext uri="{FF2B5EF4-FFF2-40B4-BE49-F238E27FC236}">
                <a16:creationId xmlns:a16="http://schemas.microsoft.com/office/drawing/2014/main" id="{D03E5020-03B1-51C1-8633-009684CB928E}"/>
              </a:ext>
            </a:extLst>
          </p:cNvPr>
          <p:cNvSpPr txBox="1"/>
          <p:nvPr/>
        </p:nvSpPr>
        <p:spPr>
          <a:xfrm>
            <a:off x="6310458" y="3534643"/>
            <a:ext cx="282095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Halo Effect: TV as a Growth Engine</a:t>
            </a:r>
            <a:b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Brands are Accelerating their Path to TV</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9" name="TextBox 18">
            <a:hlinkClick r:id="rId13"/>
            <a:extLst>
              <a:ext uri="{FF2B5EF4-FFF2-40B4-BE49-F238E27FC236}">
                <a16:creationId xmlns:a16="http://schemas.microsoft.com/office/drawing/2014/main" id="{7750343B-C0A8-C014-B34C-A47FFE017029}"/>
              </a:ext>
            </a:extLst>
          </p:cNvPr>
          <p:cNvSpPr txBox="1"/>
          <p:nvPr/>
        </p:nvSpPr>
        <p:spPr>
          <a:xfrm>
            <a:off x="6571914" y="5462216"/>
            <a:ext cx="229803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Direct Effect</a:t>
            </a:r>
            <a:b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Driving Intent for Emerging DTC Brands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0" name="TextBox 19">
            <a:hlinkClick r:id="rId14"/>
            <a:extLst>
              <a:ext uri="{FF2B5EF4-FFF2-40B4-BE49-F238E27FC236}">
                <a16:creationId xmlns:a16="http://schemas.microsoft.com/office/drawing/2014/main" id="{D9286041-3490-E533-C063-BCD7D587C539}"/>
              </a:ext>
            </a:extLst>
          </p:cNvPr>
          <p:cNvSpPr txBox="1"/>
          <p:nvPr/>
        </p:nvSpPr>
        <p:spPr>
          <a:xfrm>
            <a:off x="9316057" y="5447793"/>
            <a:ext cx="253132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Analyzing Outcomes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“Tech Giants’” TV Investment</a:t>
            </a:r>
          </a:p>
        </p:txBody>
      </p:sp>
      <p:sp>
        <p:nvSpPr>
          <p:cNvPr id="6" name="TextBox 5">
            <a:hlinkClick r:id="rId3"/>
            <a:extLst>
              <a:ext uri="{FF2B5EF4-FFF2-40B4-BE49-F238E27FC236}">
                <a16:creationId xmlns:a16="http://schemas.microsoft.com/office/drawing/2014/main" id="{7A1F081C-8BCA-9CC9-044C-EE473E513AD9}"/>
              </a:ext>
            </a:extLst>
          </p:cNvPr>
          <p:cNvSpPr txBox="1"/>
          <p:nvPr/>
        </p:nvSpPr>
        <p:spPr>
          <a:xfrm>
            <a:off x="9371658" y="3534643"/>
            <a:ext cx="2373321"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Do The Right Thing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1F1A62"/>
                </a:solidFill>
                <a:effectLst/>
                <a:uLnTx/>
                <a:uFillTx/>
                <a:latin typeface="Helvetica" panose="020B0403020202020204" pitchFamily="34" charset="0"/>
                <a:ea typeface="+mn-ea"/>
                <a:cs typeface="+mn-cs"/>
              </a:rPr>
              <a:t>How Diversity &amp; Inclusion Drives</a:t>
            </a:r>
            <a:br>
              <a:rPr kumimoji="0" lang="en-US" sz="90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90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Brand Outcomes</a:t>
            </a:r>
          </a:p>
        </p:txBody>
      </p:sp>
      <p:pic>
        <p:nvPicPr>
          <p:cNvPr id="8" name="Picture 7">
            <a:hlinkClick r:id="rId12"/>
            <a:extLst>
              <a:ext uri="{FF2B5EF4-FFF2-40B4-BE49-F238E27FC236}">
                <a16:creationId xmlns:a16="http://schemas.microsoft.com/office/drawing/2014/main" id="{3CFEF8E7-5B55-35E7-A659-9E5D92DDC6B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571914" y="250145"/>
            <a:ext cx="2298039" cy="1293628"/>
          </a:xfrm>
          <a:prstGeom prst="rect">
            <a:avLst/>
          </a:prstGeom>
          <a:ln>
            <a:solidFill>
              <a:srgbClr val="1B1464"/>
            </a:solidFill>
          </a:ln>
        </p:spPr>
      </p:pic>
      <p:pic>
        <p:nvPicPr>
          <p:cNvPr id="41" name="Picture 40">
            <a:hlinkClick r:id="rId13"/>
            <a:extLst>
              <a:ext uri="{FF2B5EF4-FFF2-40B4-BE49-F238E27FC236}">
                <a16:creationId xmlns:a16="http://schemas.microsoft.com/office/drawing/2014/main" id="{B2FB5CC4-40AA-16F0-AE2E-A1804F6F685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571914" y="4154407"/>
            <a:ext cx="2298040" cy="1293386"/>
          </a:xfrm>
          <a:prstGeom prst="rect">
            <a:avLst/>
          </a:prstGeom>
          <a:ln>
            <a:solidFill>
              <a:srgbClr val="1B1464"/>
            </a:solidFill>
          </a:ln>
        </p:spPr>
      </p:pic>
      <p:sp>
        <p:nvSpPr>
          <p:cNvPr id="42" name="Rectangle 41">
            <a:extLst>
              <a:ext uri="{FF2B5EF4-FFF2-40B4-BE49-F238E27FC236}">
                <a16:creationId xmlns:a16="http://schemas.microsoft.com/office/drawing/2014/main" id="{D6AEFBA2-CAB3-AEBE-52CC-FFE724A42FC9}"/>
              </a:ext>
            </a:extLst>
          </p:cNvPr>
          <p:cNvSpPr/>
          <p:nvPr/>
        </p:nvSpPr>
        <p:spPr>
          <a:xfrm>
            <a:off x="6426239" y="606261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1F1A62"/>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17"/>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4" name="Picture 43">
            <a:hlinkClick r:id="rId14"/>
            <a:extLst>
              <a:ext uri="{FF2B5EF4-FFF2-40B4-BE49-F238E27FC236}">
                <a16:creationId xmlns:a16="http://schemas.microsoft.com/office/drawing/2014/main" id="{ED2B22C6-6DE6-8E38-BBF1-5130A358B46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409299" y="4154407"/>
            <a:ext cx="2298038" cy="1292220"/>
          </a:xfrm>
          <a:prstGeom prst="rect">
            <a:avLst/>
          </a:prstGeom>
          <a:ln>
            <a:solidFill>
              <a:srgbClr val="1B1464"/>
            </a:solidFill>
          </a:ln>
        </p:spPr>
      </p:pic>
    </p:spTree>
    <p:extLst>
      <p:ext uri="{BB962C8B-B14F-4D97-AF65-F5344CB8AC3E}">
        <p14:creationId xmlns:p14="http://schemas.microsoft.com/office/powerpoint/2010/main" val="426542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666971"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a:t>
            </a:r>
            <a:b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917102"/>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69662513-ABD5-FA50-3B3B-36BD2A6709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E1861B44-7A14-6FB5-C133-44D045099A1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29A593C4-9D0F-D844-4530-E50DA65EF80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8482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sitting on a couch holding a remote control&#10;&#10;Description automatically generated">
            <a:extLst>
              <a:ext uri="{FF2B5EF4-FFF2-40B4-BE49-F238E27FC236}">
                <a16:creationId xmlns:a16="http://schemas.microsoft.com/office/drawing/2014/main" id="{E1A1BAA8-13DA-15A9-D3FB-3F7B8760C8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48557" y="1765230"/>
            <a:ext cx="5143442" cy="4777296"/>
          </a:xfrm>
          <a:prstGeom prst="rect">
            <a:avLst/>
          </a:prstGeom>
        </p:spPr>
      </p:pic>
      <p:sp>
        <p:nvSpPr>
          <p:cNvPr id="3" name="Rectangle 2">
            <a:extLst>
              <a:ext uri="{FF2B5EF4-FFF2-40B4-BE49-F238E27FC236}">
                <a16:creationId xmlns:a16="http://schemas.microsoft.com/office/drawing/2014/main" id="{05B46C07-C3C9-142F-8978-D53698D252F7}"/>
              </a:ext>
            </a:extLst>
          </p:cNvPr>
          <p:cNvSpPr/>
          <p:nvPr/>
        </p:nvSpPr>
        <p:spPr>
          <a:xfrm>
            <a:off x="-1010" y="1765230"/>
            <a:ext cx="7086599" cy="510392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A5A1721F-41C5-6934-20BA-73F5BBD2FE81}"/>
              </a:ext>
            </a:extLst>
          </p:cNvPr>
          <p:cNvSpPr/>
          <p:nvPr/>
        </p:nvSpPr>
        <p:spPr>
          <a:xfrm>
            <a:off x="119437" y="420687"/>
            <a:ext cx="1153154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VAB has studied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hundreds of brands across categories</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understand</a:t>
            </a:r>
            <a:r>
              <a:rPr lang="en-US" sz="2600" b="1">
                <a:solidFill>
                  <a:srgbClr val="1B1464"/>
                </a:solidFill>
                <a:latin typeface="Helvetica" pitchFamily="2" charset="0"/>
              </a:rPr>
              <a:t> the impact TV advertising has on business outcomes</a:t>
            </a:r>
            <a:endParaRPr kumimoji="0" lang="en-US" sz="2600" b="1" i="0" u="none" strike="sngStrike" kern="1200" cap="none" spc="0" normalizeH="0" baseline="0" noProof="0">
              <a:ln>
                <a:noFill/>
              </a:ln>
              <a:solidFill>
                <a:srgbClr val="1B1464"/>
              </a:solidFill>
              <a:effectLst/>
              <a:uLnTx/>
              <a:uFillTx/>
              <a:latin typeface="Helvetica" pitchFamily="2" charset="0"/>
              <a:ea typeface="+mn-ea"/>
              <a:cs typeface="+mn-cs"/>
            </a:endParaRPr>
          </a:p>
        </p:txBody>
      </p:sp>
      <p:sp>
        <p:nvSpPr>
          <p:cNvPr id="19" name="TextBox 18">
            <a:extLst>
              <a:ext uri="{FF2B5EF4-FFF2-40B4-BE49-F238E27FC236}">
                <a16:creationId xmlns:a16="http://schemas.microsoft.com/office/drawing/2014/main" id="{88356B9C-415D-54A8-EC04-29D93A927A1F}"/>
              </a:ext>
            </a:extLst>
          </p:cNvPr>
          <p:cNvSpPr txBox="1"/>
          <p:nvPr/>
        </p:nvSpPr>
        <p:spPr>
          <a:xfrm>
            <a:off x="-50844" y="1797963"/>
            <a:ext cx="71016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Sampling</a:t>
            </a:r>
            <a:r>
              <a:rPr kumimoji="0" lang="en-US" sz="20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of Brands Analyzed</a:t>
            </a:r>
          </a:p>
        </p:txBody>
      </p:sp>
      <p:sp>
        <p:nvSpPr>
          <p:cNvPr id="21" name="Rectangle: Rounded Corners 20">
            <a:extLst>
              <a:ext uri="{FF2B5EF4-FFF2-40B4-BE49-F238E27FC236}">
                <a16:creationId xmlns:a16="http://schemas.microsoft.com/office/drawing/2014/main" id="{B5C4F0EC-B973-C070-359F-4A6FB4A685DA}"/>
              </a:ext>
            </a:extLst>
          </p:cNvPr>
          <p:cNvSpPr/>
          <p:nvPr/>
        </p:nvSpPr>
        <p:spPr>
          <a:xfrm>
            <a:off x="92160" y="2248872"/>
            <a:ext cx="6830655" cy="4234199"/>
          </a:xfrm>
          <a:prstGeom prst="roundRect">
            <a:avLst>
              <a:gd name="adj" fmla="val 8990"/>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46" descr="Image result for mvmt logo">
            <a:extLst>
              <a:ext uri="{FF2B5EF4-FFF2-40B4-BE49-F238E27FC236}">
                <a16:creationId xmlns:a16="http://schemas.microsoft.com/office/drawing/2014/main" id="{6006B575-FE9C-2D86-EAB9-655D4B4231B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667532" y="5156997"/>
            <a:ext cx="1246586" cy="26168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a:extLst>
              <a:ext uri="{FF2B5EF4-FFF2-40B4-BE49-F238E27FC236}">
                <a16:creationId xmlns:a16="http://schemas.microsoft.com/office/drawing/2014/main" id="{D4E699B8-A87A-6E74-67E2-7C331F7BB3F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797266" y="4222244"/>
            <a:ext cx="1499751" cy="2835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Registry | Dalton Brown Wedding">
            <a:extLst>
              <a:ext uri="{FF2B5EF4-FFF2-40B4-BE49-F238E27FC236}">
                <a16:creationId xmlns:a16="http://schemas.microsoft.com/office/drawing/2014/main" id="{696A9A73-3878-8F6D-3E22-63AB1FCE6D8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712193" y="4551339"/>
            <a:ext cx="1534962" cy="2207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4" descr="Image result for home chef logo">
            <a:extLst>
              <a:ext uri="{FF2B5EF4-FFF2-40B4-BE49-F238E27FC236}">
                <a16:creationId xmlns:a16="http://schemas.microsoft.com/office/drawing/2014/main" id="{4854E7FA-482B-A0EB-1E22-BD9B59A6DFB2}"/>
              </a:ext>
            </a:extLst>
          </p:cNvPr>
          <p:cNvPicPr>
            <a:picLocks noChangeAspect="1" noChangeArrowheads="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958579" y="5082634"/>
            <a:ext cx="1020604" cy="75424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Download Security Software for Windows, Mac, Android &amp; iOS | Avira Antivirus">
            <a:extLst>
              <a:ext uri="{FF2B5EF4-FFF2-40B4-BE49-F238E27FC236}">
                <a16:creationId xmlns:a16="http://schemas.microsoft.com/office/drawing/2014/main" id="{AC0375F3-F13F-CF29-EB92-8831874543B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5397" y="5661963"/>
            <a:ext cx="1012897" cy="32467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5258A740-748D-25DD-27CD-79B2D3207B3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04024" y="2324118"/>
            <a:ext cx="1319494" cy="356844"/>
          </a:xfrm>
          <a:prstGeom prst="rect">
            <a:avLst/>
          </a:prstGeom>
        </p:spPr>
      </p:pic>
      <p:pic>
        <p:nvPicPr>
          <p:cNvPr id="49" name="Picture 22">
            <a:extLst>
              <a:ext uri="{FF2B5EF4-FFF2-40B4-BE49-F238E27FC236}">
                <a16:creationId xmlns:a16="http://schemas.microsoft.com/office/drawing/2014/main" id="{B2274E48-716E-2C28-2383-0A24367D3A1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626013" y="2977278"/>
            <a:ext cx="842868" cy="49183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4" descr="Kajabi Pricing [Jun 2022]: Is It Overrated?">
            <a:extLst>
              <a:ext uri="{FF2B5EF4-FFF2-40B4-BE49-F238E27FC236}">
                <a16:creationId xmlns:a16="http://schemas.microsoft.com/office/drawing/2014/main" id="{19FA66E5-F112-E61A-5D28-F55ABD455F7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568882" y="2297670"/>
            <a:ext cx="1433989" cy="47799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6" descr="Your Industrial Staffing Agency | PeopleReady">
            <a:extLst>
              <a:ext uri="{FF2B5EF4-FFF2-40B4-BE49-F238E27FC236}">
                <a16:creationId xmlns:a16="http://schemas.microsoft.com/office/drawing/2014/main" id="{0719CA1E-A5FE-8BDF-271C-ECCE9AFA3A1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9437" t="32115" r="8751" b="31893"/>
          <a:stretch/>
        </p:blipFill>
        <p:spPr bwMode="auto">
          <a:xfrm>
            <a:off x="4513524" y="5747893"/>
            <a:ext cx="1485705" cy="34519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2" descr="Ten-X Commercial Real Estate">
            <a:extLst>
              <a:ext uri="{FF2B5EF4-FFF2-40B4-BE49-F238E27FC236}">
                <a16:creationId xmlns:a16="http://schemas.microsoft.com/office/drawing/2014/main" id="{78A3C7ED-D6E2-1EA9-EE7F-34DE9D7FED5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014971" y="6065795"/>
            <a:ext cx="1097924" cy="33018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PNG vs JPG: which format is better for your website?">
            <a:extLst>
              <a:ext uri="{FF2B5EF4-FFF2-40B4-BE49-F238E27FC236}">
                <a16:creationId xmlns:a16="http://schemas.microsoft.com/office/drawing/2014/main" id="{10ACB583-3CBB-381A-6253-ED8543335C2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358802" y="2718777"/>
            <a:ext cx="1287566" cy="32467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areful with your branding - Refinery Lab">
            <a:extLst>
              <a:ext uri="{FF2B5EF4-FFF2-40B4-BE49-F238E27FC236}">
                <a16:creationId xmlns:a16="http://schemas.microsoft.com/office/drawing/2014/main" id="{EBE7190F-2EA3-7053-9845-0D0CB41EB58E}"/>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64835" y="5234865"/>
            <a:ext cx="1561171" cy="50894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0" descr="Zillow MediaRoom - Logos">
            <a:extLst>
              <a:ext uri="{FF2B5EF4-FFF2-40B4-BE49-F238E27FC236}">
                <a16:creationId xmlns:a16="http://schemas.microsoft.com/office/drawing/2014/main" id="{148A9759-6B21-1341-8FAE-D0801B9D4AC9}"/>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020719" y="5715593"/>
            <a:ext cx="1219289" cy="25528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2" descr="Videos &amp;amp; Images | Redfin Press Center">
            <a:extLst>
              <a:ext uri="{FF2B5EF4-FFF2-40B4-BE49-F238E27FC236}">
                <a16:creationId xmlns:a16="http://schemas.microsoft.com/office/drawing/2014/main" id="{680A655C-285F-03A0-919D-A356BC3D0AE9}"/>
              </a:ext>
            </a:extLst>
          </p:cNvPr>
          <p:cNvPicPr>
            <a:picLocks noChangeAspect="1" noChangeArrowheads="1"/>
          </p:cNvPicPr>
          <p:nvPr/>
        </p:nvPicPr>
        <p:blipFill rotWithShape="1">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17902" y="2776104"/>
            <a:ext cx="938209" cy="2626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ims CMO Talks Confident Optimism and Experimenting Beyond “Scroll ...">
            <a:extLst>
              <a:ext uri="{FF2B5EF4-FFF2-40B4-BE49-F238E27FC236}">
                <a16:creationId xmlns:a16="http://schemas.microsoft.com/office/drawing/2014/main" id="{7629122B-00AF-32F9-73D1-8891BE0B1938}"/>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2254069" y="2734141"/>
            <a:ext cx="962254" cy="330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Babbel – Logos PNG">
            <a:extLst>
              <a:ext uri="{FF2B5EF4-FFF2-40B4-BE49-F238E27FC236}">
                <a16:creationId xmlns:a16="http://schemas.microsoft.com/office/drawing/2014/main" id="{01985955-0000-285C-42ED-F7B5B64CD560}"/>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l="4872" t="39135" r="4749" b="39419"/>
          <a:stretch/>
        </p:blipFill>
        <p:spPr bwMode="auto">
          <a:xfrm>
            <a:off x="182528" y="2376156"/>
            <a:ext cx="1250782" cy="29680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F81AED6D-9369-98DE-507B-BAE0B805D181}"/>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3256908" y="4529149"/>
            <a:ext cx="1377465" cy="324676"/>
          </a:xfrm>
          <a:prstGeom prst="rect">
            <a:avLst/>
          </a:prstGeom>
        </p:spPr>
      </p:pic>
      <p:pic>
        <p:nvPicPr>
          <p:cNvPr id="86" name="Picture 85">
            <a:extLst>
              <a:ext uri="{FF2B5EF4-FFF2-40B4-BE49-F238E27FC236}">
                <a16:creationId xmlns:a16="http://schemas.microsoft.com/office/drawing/2014/main" id="{D6A81CC6-B612-9C0C-E441-02660E006A4D}"/>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375466" y="4249410"/>
            <a:ext cx="1271122" cy="246221"/>
          </a:xfrm>
          <a:prstGeom prst="rect">
            <a:avLst/>
          </a:prstGeom>
        </p:spPr>
      </p:pic>
      <p:pic>
        <p:nvPicPr>
          <p:cNvPr id="88" name="Picture 87">
            <a:extLst>
              <a:ext uri="{FF2B5EF4-FFF2-40B4-BE49-F238E27FC236}">
                <a16:creationId xmlns:a16="http://schemas.microsoft.com/office/drawing/2014/main" id="{11625B45-0B47-3D7A-2A7C-ED3231AA33F9}"/>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850996" y="4320246"/>
            <a:ext cx="1051732" cy="659059"/>
          </a:xfrm>
          <a:prstGeom prst="rect">
            <a:avLst/>
          </a:prstGeom>
        </p:spPr>
      </p:pic>
      <p:pic>
        <p:nvPicPr>
          <p:cNvPr id="90" name="Picture 89">
            <a:extLst>
              <a:ext uri="{FF2B5EF4-FFF2-40B4-BE49-F238E27FC236}">
                <a16:creationId xmlns:a16="http://schemas.microsoft.com/office/drawing/2014/main" id="{E0C41DEB-81E6-E4EB-29C3-C58514B92A3D}"/>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47586" y="4278341"/>
            <a:ext cx="916717" cy="308626"/>
          </a:xfrm>
          <a:prstGeom prst="rect">
            <a:avLst/>
          </a:prstGeom>
        </p:spPr>
      </p:pic>
      <p:pic>
        <p:nvPicPr>
          <p:cNvPr id="20" name="Picture 16" descr="Image result for away logo">
            <a:extLst>
              <a:ext uri="{FF2B5EF4-FFF2-40B4-BE49-F238E27FC236}">
                <a16:creationId xmlns:a16="http://schemas.microsoft.com/office/drawing/2014/main" id="{60E90779-88CC-36BF-E2B8-250ED0642A9D}"/>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09664" y="3019504"/>
            <a:ext cx="747085" cy="7470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6C787266-3E5C-0427-4635-4A0DEB04DD51}"/>
              </a:ext>
            </a:extLst>
          </p:cNvPr>
          <p:cNvPicPr>
            <a:picLocks noChangeAspect="1"/>
          </p:cNvPicPr>
          <p:nvPr/>
        </p:nvPicPr>
        <p:blipFill>
          <a:blip r:embed="rId26"/>
          <a:stretch>
            <a:fillRect/>
          </a:stretch>
        </p:blipFill>
        <p:spPr>
          <a:xfrm>
            <a:off x="2816211" y="5253315"/>
            <a:ext cx="1085182" cy="243861"/>
          </a:xfrm>
          <a:prstGeom prst="rect">
            <a:avLst/>
          </a:prstGeom>
        </p:spPr>
      </p:pic>
      <p:pic>
        <p:nvPicPr>
          <p:cNvPr id="39" name="Picture 38">
            <a:extLst>
              <a:ext uri="{FF2B5EF4-FFF2-40B4-BE49-F238E27FC236}">
                <a16:creationId xmlns:a16="http://schemas.microsoft.com/office/drawing/2014/main" id="{A82E2369-523D-A023-1601-29FACB2A21FF}"/>
              </a:ext>
            </a:extLst>
          </p:cNvPr>
          <p:cNvPicPr>
            <a:picLocks noChangeAspect="1"/>
          </p:cNvPicPr>
          <p:nvPr/>
        </p:nvPicPr>
        <p:blipFill>
          <a:blip r:embed="rId27"/>
          <a:stretch>
            <a:fillRect/>
          </a:stretch>
        </p:blipFill>
        <p:spPr>
          <a:xfrm>
            <a:off x="5647678" y="2332129"/>
            <a:ext cx="1176773" cy="331750"/>
          </a:xfrm>
          <a:prstGeom prst="rect">
            <a:avLst/>
          </a:prstGeom>
        </p:spPr>
      </p:pic>
      <p:pic>
        <p:nvPicPr>
          <p:cNvPr id="40" name="Picture 39">
            <a:extLst>
              <a:ext uri="{FF2B5EF4-FFF2-40B4-BE49-F238E27FC236}">
                <a16:creationId xmlns:a16="http://schemas.microsoft.com/office/drawing/2014/main" id="{5AC92500-30BB-2784-47E2-29DE7595C51D}"/>
              </a:ext>
            </a:extLst>
          </p:cNvPr>
          <p:cNvPicPr>
            <a:picLocks noChangeAspect="1"/>
          </p:cNvPicPr>
          <p:nvPr/>
        </p:nvPicPr>
        <p:blipFill>
          <a:blip r:embed="rId28"/>
          <a:stretch>
            <a:fillRect/>
          </a:stretch>
        </p:blipFill>
        <p:spPr>
          <a:xfrm>
            <a:off x="1279683" y="2738705"/>
            <a:ext cx="833430" cy="433655"/>
          </a:xfrm>
          <a:prstGeom prst="rect">
            <a:avLst/>
          </a:prstGeom>
        </p:spPr>
      </p:pic>
      <p:pic>
        <p:nvPicPr>
          <p:cNvPr id="46" name="Picture 45">
            <a:extLst>
              <a:ext uri="{FF2B5EF4-FFF2-40B4-BE49-F238E27FC236}">
                <a16:creationId xmlns:a16="http://schemas.microsoft.com/office/drawing/2014/main" id="{16938E87-49C2-C36B-2C17-0D55409F1AB1}"/>
              </a:ext>
            </a:extLst>
          </p:cNvPr>
          <p:cNvPicPr>
            <a:picLocks noChangeAspect="1"/>
          </p:cNvPicPr>
          <p:nvPr/>
        </p:nvPicPr>
        <p:blipFill>
          <a:blip r:embed="rId29"/>
          <a:stretch>
            <a:fillRect/>
          </a:stretch>
        </p:blipFill>
        <p:spPr>
          <a:xfrm>
            <a:off x="2702257" y="3095005"/>
            <a:ext cx="977857" cy="398863"/>
          </a:xfrm>
          <a:prstGeom prst="rect">
            <a:avLst/>
          </a:prstGeom>
        </p:spPr>
      </p:pic>
      <p:pic>
        <p:nvPicPr>
          <p:cNvPr id="57" name="Picture 56">
            <a:extLst>
              <a:ext uri="{FF2B5EF4-FFF2-40B4-BE49-F238E27FC236}">
                <a16:creationId xmlns:a16="http://schemas.microsoft.com/office/drawing/2014/main" id="{9828A498-759A-A288-BD97-D5AF8F7A16E0}"/>
              </a:ext>
            </a:extLst>
          </p:cNvPr>
          <p:cNvPicPr>
            <a:picLocks noChangeAspect="1"/>
          </p:cNvPicPr>
          <p:nvPr/>
        </p:nvPicPr>
        <p:blipFill>
          <a:blip r:embed="rId30"/>
          <a:stretch>
            <a:fillRect/>
          </a:stretch>
        </p:blipFill>
        <p:spPr>
          <a:xfrm>
            <a:off x="3775573" y="3119501"/>
            <a:ext cx="813569" cy="300815"/>
          </a:xfrm>
          <a:prstGeom prst="rect">
            <a:avLst/>
          </a:prstGeom>
        </p:spPr>
      </p:pic>
      <p:pic>
        <p:nvPicPr>
          <p:cNvPr id="61" name="Picture 66" descr="Image result for leesa logo">
            <a:extLst>
              <a:ext uri="{FF2B5EF4-FFF2-40B4-BE49-F238E27FC236}">
                <a16:creationId xmlns:a16="http://schemas.microsoft.com/office/drawing/2014/main" id="{20BB3516-8B6E-1653-4F36-421964540750}"/>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5535041" y="3171964"/>
            <a:ext cx="768906" cy="48697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Image result for nectar mattress logo">
            <a:extLst>
              <a:ext uri="{FF2B5EF4-FFF2-40B4-BE49-F238E27FC236}">
                <a16:creationId xmlns:a16="http://schemas.microsoft.com/office/drawing/2014/main" id="{9EF30BB5-6AD3-CBC3-904C-89224C074879}"/>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2487267" y="3954016"/>
            <a:ext cx="1199413" cy="19990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BD1756B0-7707-31AB-5589-903D7B8950A7}"/>
              </a:ext>
            </a:extLst>
          </p:cNvPr>
          <p:cNvPicPr>
            <a:picLocks noChangeAspect="1"/>
          </p:cNvPicPr>
          <p:nvPr/>
        </p:nvPicPr>
        <p:blipFill>
          <a:blip r:embed="rId33"/>
          <a:stretch>
            <a:fillRect/>
          </a:stretch>
        </p:blipFill>
        <p:spPr>
          <a:xfrm>
            <a:off x="4665791" y="4522870"/>
            <a:ext cx="1287139" cy="348732"/>
          </a:xfrm>
          <a:prstGeom prst="rect">
            <a:avLst/>
          </a:prstGeom>
        </p:spPr>
      </p:pic>
      <p:pic>
        <p:nvPicPr>
          <p:cNvPr id="68" name="Picture 67">
            <a:extLst>
              <a:ext uri="{FF2B5EF4-FFF2-40B4-BE49-F238E27FC236}">
                <a16:creationId xmlns:a16="http://schemas.microsoft.com/office/drawing/2014/main" id="{3A7E9FFE-AF52-D28E-AF5C-C472D7E3F0AB}"/>
              </a:ext>
            </a:extLst>
          </p:cNvPr>
          <p:cNvPicPr>
            <a:picLocks noChangeAspect="1"/>
          </p:cNvPicPr>
          <p:nvPr/>
        </p:nvPicPr>
        <p:blipFill>
          <a:blip r:embed="rId34"/>
          <a:stretch>
            <a:fillRect/>
          </a:stretch>
        </p:blipFill>
        <p:spPr>
          <a:xfrm>
            <a:off x="5171234" y="3977516"/>
            <a:ext cx="1024560" cy="579099"/>
          </a:xfrm>
          <a:prstGeom prst="rect">
            <a:avLst/>
          </a:prstGeom>
        </p:spPr>
      </p:pic>
      <p:pic>
        <p:nvPicPr>
          <p:cNvPr id="69" name="Picture 2" descr="Image result for purple mattress logo">
            <a:extLst>
              <a:ext uri="{FF2B5EF4-FFF2-40B4-BE49-F238E27FC236}">
                <a16:creationId xmlns:a16="http://schemas.microsoft.com/office/drawing/2014/main" id="{E2911A2D-7263-7E37-98AA-C7C847AFAE9F}"/>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5735124" y="6063620"/>
            <a:ext cx="1017938" cy="33453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12" descr="Image result for ringlogo">
            <a:extLst>
              <a:ext uri="{FF2B5EF4-FFF2-40B4-BE49-F238E27FC236}">
                <a16:creationId xmlns:a16="http://schemas.microsoft.com/office/drawing/2014/main" id="{9A03AC68-9682-4C54-521C-3A929A363CB7}"/>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182322" y="4669195"/>
            <a:ext cx="566616" cy="35676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Image result for RO red logo roman health">
            <a:extLst>
              <a:ext uri="{FF2B5EF4-FFF2-40B4-BE49-F238E27FC236}">
                <a16:creationId xmlns:a16="http://schemas.microsoft.com/office/drawing/2014/main" id="{ABD81A2C-4A4A-8021-06F2-014D76BEEFFB}"/>
              </a:ext>
            </a:extLst>
          </p:cNvPr>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6333721" y="3209084"/>
            <a:ext cx="539000" cy="539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8" descr="Image result for rover logo">
            <a:extLst>
              <a:ext uri="{FF2B5EF4-FFF2-40B4-BE49-F238E27FC236}">
                <a16:creationId xmlns:a16="http://schemas.microsoft.com/office/drawing/2014/main" id="{5288152A-81F0-7198-5FFA-543EB5B69B6F}"/>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1864080" y="5315114"/>
            <a:ext cx="867169" cy="29673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descr="Image result for smile direct club logo">
            <a:extLst>
              <a:ext uri="{FF2B5EF4-FFF2-40B4-BE49-F238E27FC236}">
                <a16:creationId xmlns:a16="http://schemas.microsoft.com/office/drawing/2014/main" id="{E40A4502-B3AA-CE08-FF27-EB74FA50E811}"/>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6031091" y="5446480"/>
            <a:ext cx="725034" cy="54587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D1DD039C-102F-5014-99A7-2E324AA3DAF6}"/>
              </a:ext>
            </a:extLst>
          </p:cNvPr>
          <p:cNvPicPr>
            <a:picLocks noChangeAspect="1"/>
          </p:cNvPicPr>
          <p:nvPr/>
        </p:nvPicPr>
        <p:blipFill>
          <a:blip r:embed="rId40"/>
          <a:stretch>
            <a:fillRect/>
          </a:stretch>
        </p:blipFill>
        <p:spPr>
          <a:xfrm>
            <a:off x="5935375" y="4674093"/>
            <a:ext cx="944962" cy="347502"/>
          </a:xfrm>
          <a:prstGeom prst="rect">
            <a:avLst/>
          </a:prstGeom>
        </p:spPr>
      </p:pic>
      <p:pic>
        <p:nvPicPr>
          <p:cNvPr id="75" name="Picture 114" descr="Image result for warby parker logo">
            <a:extLst>
              <a:ext uri="{FF2B5EF4-FFF2-40B4-BE49-F238E27FC236}">
                <a16:creationId xmlns:a16="http://schemas.microsoft.com/office/drawing/2014/main" id="{7FEEB2DC-701A-3F6B-087C-1E58C06C39B9}"/>
              </a:ext>
            </a:extLst>
          </p:cNvPr>
          <p:cNvPicPr>
            <a:picLocks noChangeAspect="1" noChangeArrowheads="1"/>
          </p:cNvPicPr>
          <p:nvPr/>
        </p:nvPicPr>
        <p:blipFill rotWithShape="1">
          <a:blip r:embed="rId41" cstate="screen">
            <a:extLst>
              <a:ext uri="{28A0092B-C50C-407E-A947-70E740481C1C}">
                <a14:useLocalDpi xmlns:a14="http://schemas.microsoft.com/office/drawing/2010/main"/>
              </a:ext>
            </a:extLst>
          </a:blip>
          <a:srcRect/>
          <a:stretch/>
        </p:blipFill>
        <p:spPr bwMode="auto">
          <a:xfrm>
            <a:off x="135843" y="4968685"/>
            <a:ext cx="1811376" cy="30238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9D8A6235-F490-60AC-5A55-4073537A6736}"/>
              </a:ext>
            </a:extLst>
          </p:cNvPr>
          <p:cNvPicPr>
            <a:picLocks noChangeAspect="1"/>
          </p:cNvPicPr>
          <p:nvPr/>
        </p:nvPicPr>
        <p:blipFill>
          <a:blip r:embed="rId42"/>
          <a:stretch>
            <a:fillRect/>
          </a:stretch>
        </p:blipFill>
        <p:spPr>
          <a:xfrm>
            <a:off x="3243632" y="6034118"/>
            <a:ext cx="859356" cy="393537"/>
          </a:xfrm>
          <a:prstGeom prst="rect">
            <a:avLst/>
          </a:prstGeom>
        </p:spPr>
      </p:pic>
      <p:pic>
        <p:nvPicPr>
          <p:cNvPr id="77" name="Picture 70" descr="Manscaped">
            <a:extLst>
              <a:ext uri="{FF2B5EF4-FFF2-40B4-BE49-F238E27FC236}">
                <a16:creationId xmlns:a16="http://schemas.microsoft.com/office/drawing/2014/main" id="{C24367AD-5316-9243-476A-75257B6C2593}"/>
              </a:ext>
            </a:extLst>
          </p:cNvPr>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161234" y="3888658"/>
            <a:ext cx="1493164" cy="307678"/>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a:extLst>
              <a:ext uri="{FF2B5EF4-FFF2-40B4-BE49-F238E27FC236}">
                <a16:creationId xmlns:a16="http://schemas.microsoft.com/office/drawing/2014/main" id="{A13C6F66-F360-E8F4-0CEA-3E24BCD7F43A}"/>
              </a:ext>
            </a:extLst>
          </p:cNvPr>
          <p:cNvPicPr>
            <a:picLocks noChangeAspect="1"/>
          </p:cNvPicPr>
          <p:nvPr/>
        </p:nvPicPr>
        <p:blipFill rotWithShape="1">
          <a:blip r:embed="rId44" cstate="screen">
            <a:extLst>
              <a:ext uri="{28A0092B-C50C-407E-A947-70E740481C1C}">
                <a14:useLocalDpi xmlns:a14="http://schemas.microsoft.com/office/drawing/2010/main"/>
              </a:ext>
            </a:extLst>
          </a:blip>
          <a:srcRect/>
          <a:stretch/>
        </p:blipFill>
        <p:spPr>
          <a:xfrm>
            <a:off x="3257264" y="5779847"/>
            <a:ext cx="1168351" cy="195902"/>
          </a:xfrm>
          <a:prstGeom prst="rect">
            <a:avLst/>
          </a:prstGeom>
        </p:spPr>
      </p:pic>
      <p:pic>
        <p:nvPicPr>
          <p:cNvPr id="83" name="Picture 82">
            <a:extLst>
              <a:ext uri="{FF2B5EF4-FFF2-40B4-BE49-F238E27FC236}">
                <a16:creationId xmlns:a16="http://schemas.microsoft.com/office/drawing/2014/main" id="{2F349850-7BF5-046F-3431-7F5A7C1E7967}"/>
              </a:ext>
            </a:extLst>
          </p:cNvPr>
          <p:cNvPicPr>
            <a:picLocks noChangeAspect="1"/>
          </p:cNvPicPr>
          <p:nvPr/>
        </p:nvPicPr>
        <p:blipFill rotWithShape="1">
          <a:blip r:embed="rId45" cstate="screen">
            <a:extLst>
              <a:ext uri="{28A0092B-C50C-407E-A947-70E740481C1C}">
                <a14:useLocalDpi xmlns:a14="http://schemas.microsoft.com/office/drawing/2010/main"/>
              </a:ext>
            </a:extLst>
          </a:blip>
          <a:srcRect/>
          <a:stretch/>
        </p:blipFill>
        <p:spPr>
          <a:xfrm>
            <a:off x="1997927" y="4878930"/>
            <a:ext cx="976306" cy="338861"/>
          </a:xfrm>
          <a:prstGeom prst="rect">
            <a:avLst/>
          </a:prstGeom>
        </p:spPr>
      </p:pic>
      <p:pic>
        <p:nvPicPr>
          <p:cNvPr id="87" name="Picture 86">
            <a:extLst>
              <a:ext uri="{FF2B5EF4-FFF2-40B4-BE49-F238E27FC236}">
                <a16:creationId xmlns:a16="http://schemas.microsoft.com/office/drawing/2014/main" id="{56563775-9F92-0F19-0891-62393CF803A1}"/>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3952185" y="5231200"/>
            <a:ext cx="1236108" cy="181296"/>
          </a:xfrm>
          <a:prstGeom prst="rect">
            <a:avLst/>
          </a:prstGeom>
        </p:spPr>
      </p:pic>
      <p:pic>
        <p:nvPicPr>
          <p:cNvPr id="93" name="Picture 36" descr="Your Industrial Staffing Agency | PeopleReady">
            <a:extLst>
              <a:ext uri="{FF2B5EF4-FFF2-40B4-BE49-F238E27FC236}">
                <a16:creationId xmlns:a16="http://schemas.microsoft.com/office/drawing/2014/main" id="{EC7BA8E3-0F4D-254D-7DAB-AAC8CB2CB1B9}"/>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9437" t="32115" r="8751" b="31893"/>
          <a:stretch/>
        </p:blipFill>
        <p:spPr bwMode="auto">
          <a:xfrm>
            <a:off x="5190166" y="3725340"/>
            <a:ext cx="1294672" cy="30081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expensify-logo - Signature Analytics">
            <a:extLst>
              <a:ext uri="{FF2B5EF4-FFF2-40B4-BE49-F238E27FC236}">
                <a16:creationId xmlns:a16="http://schemas.microsoft.com/office/drawing/2014/main" id="{816DABCF-58E2-4BDE-7816-6289D5772A1C}"/>
              </a:ext>
            </a:extLst>
          </p:cNvPr>
          <p:cNvPicPr>
            <a:picLocks noChangeAspect="1" noChangeArrowheads="1"/>
          </p:cNvPicPr>
          <p:nvPr/>
        </p:nvPicPr>
        <p:blipFill rotWithShape="1">
          <a:blip r:embed="rId47" cstate="screen">
            <a:extLst>
              <a:ext uri="{28A0092B-C50C-407E-A947-70E740481C1C}">
                <a14:useLocalDpi xmlns:a14="http://schemas.microsoft.com/office/drawing/2010/main"/>
              </a:ext>
            </a:extLst>
          </a:blip>
          <a:srcRect/>
          <a:stretch/>
        </p:blipFill>
        <p:spPr bwMode="auto">
          <a:xfrm>
            <a:off x="1185009" y="3549355"/>
            <a:ext cx="1935942" cy="30139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Upwork | The World's Work Marketplace">
            <a:extLst>
              <a:ext uri="{FF2B5EF4-FFF2-40B4-BE49-F238E27FC236}">
                <a16:creationId xmlns:a16="http://schemas.microsoft.com/office/drawing/2014/main" id="{F6EC5F73-916E-CEF3-EDD7-9A6125DFEF4F}"/>
              </a:ext>
            </a:extLst>
          </p:cNvPr>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4065591" y="3525751"/>
            <a:ext cx="1115524" cy="30081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a:extLst>
              <a:ext uri="{FF2B5EF4-FFF2-40B4-BE49-F238E27FC236}">
                <a16:creationId xmlns:a16="http://schemas.microsoft.com/office/drawing/2014/main" id="{99275709-B2B7-400A-353E-03B44FA797D4}"/>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3797266" y="3884328"/>
            <a:ext cx="1279986" cy="33371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Image result for doordash logo">
            <a:extLst>
              <a:ext uri="{FF2B5EF4-FFF2-40B4-BE49-F238E27FC236}">
                <a16:creationId xmlns:a16="http://schemas.microsoft.com/office/drawing/2014/main" id="{3FB6333B-A4D5-BC2D-61CC-47C59E234132}"/>
              </a:ext>
            </a:extLst>
          </p:cNvPr>
          <p:cNvPicPr>
            <a:picLocks noChangeAspect="1" noChangeArrowheads="1"/>
          </p:cNvPicPr>
          <p:nvPr/>
        </p:nvPicPr>
        <p:blipFill rotWithShape="1">
          <a:blip r:embed="rId50" cstate="screen">
            <a:extLst>
              <a:ext uri="{28A0092B-C50C-407E-A947-70E740481C1C}">
                <a14:useLocalDpi xmlns:a14="http://schemas.microsoft.com/office/drawing/2010/main"/>
              </a:ext>
            </a:extLst>
          </a:blip>
          <a:srcRect/>
          <a:stretch/>
        </p:blipFill>
        <p:spPr bwMode="auto">
          <a:xfrm>
            <a:off x="3174522" y="5484417"/>
            <a:ext cx="1727947" cy="31633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 descr="SeatGeek Brand Official Digital Assets | Brandfolder">
            <a:extLst>
              <a:ext uri="{FF2B5EF4-FFF2-40B4-BE49-F238E27FC236}">
                <a16:creationId xmlns:a16="http://schemas.microsoft.com/office/drawing/2014/main" id="{24C70610-8D22-BD10-5514-E34919A4D2F6}"/>
              </a:ext>
            </a:extLst>
          </p:cNvPr>
          <p:cNvPicPr>
            <a:picLocks noChangeAspect="1" noChangeArrowheads="1"/>
          </p:cNvPicPr>
          <p:nvPr/>
        </p:nvPicPr>
        <p:blipFill>
          <a:blip r:embed="rId51" cstate="screen">
            <a:extLst>
              <a:ext uri="{28A0092B-C50C-407E-A947-70E740481C1C}">
                <a14:useLocalDpi xmlns:a14="http://schemas.microsoft.com/office/drawing/2010/main"/>
              </a:ext>
            </a:extLst>
          </a:blip>
          <a:srcRect/>
          <a:stretch>
            <a:fillRect/>
          </a:stretch>
        </p:blipFill>
        <p:spPr bwMode="auto">
          <a:xfrm>
            <a:off x="4395527" y="4814544"/>
            <a:ext cx="1491917" cy="41502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Download We're Building A Brand People Adore Making Products ...">
            <a:extLst>
              <a:ext uri="{FF2B5EF4-FFF2-40B4-BE49-F238E27FC236}">
                <a16:creationId xmlns:a16="http://schemas.microsoft.com/office/drawing/2014/main" id="{86C6E54F-278C-0C0D-03E7-8E723704BCF0}"/>
              </a:ext>
            </a:extLst>
          </p:cNvPr>
          <p:cNvPicPr>
            <a:picLocks noChangeAspect="1" noChangeArrowheads="1"/>
          </p:cNvPicPr>
          <p:nvPr/>
        </p:nvPicPr>
        <p:blipFill>
          <a:blip r:embed="rId52" cstate="screen">
            <a:extLst>
              <a:ext uri="{28A0092B-C50C-407E-A947-70E740481C1C}">
                <a14:useLocalDpi xmlns:a14="http://schemas.microsoft.com/office/drawing/2010/main"/>
              </a:ext>
            </a:extLst>
          </a:blip>
          <a:srcRect/>
          <a:stretch>
            <a:fillRect/>
          </a:stretch>
        </p:blipFill>
        <p:spPr bwMode="auto">
          <a:xfrm>
            <a:off x="4233725" y="6132116"/>
            <a:ext cx="1370661" cy="197540"/>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80" descr="Image result for lyft logo">
            <a:extLst>
              <a:ext uri="{FF2B5EF4-FFF2-40B4-BE49-F238E27FC236}">
                <a16:creationId xmlns:a16="http://schemas.microsoft.com/office/drawing/2014/main" id="{5533440B-A924-DA6A-17B8-A87256B21DC9}"/>
              </a:ext>
            </a:extLst>
          </p:cNvPr>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1320368" y="5621912"/>
            <a:ext cx="623605" cy="44170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54" descr="Image result for nerdwallet logo">
            <a:extLst>
              <a:ext uri="{FF2B5EF4-FFF2-40B4-BE49-F238E27FC236}">
                <a16:creationId xmlns:a16="http://schemas.microsoft.com/office/drawing/2014/main" id="{05AAF21E-A0D0-FB84-30DD-E6C78F5D130B}"/>
              </a:ext>
            </a:extLst>
          </p:cNvPr>
          <p:cNvPicPr>
            <a:picLocks noChangeAspect="1" noChangeArrowheads="1"/>
          </p:cNvPicPr>
          <p:nvPr/>
        </p:nvPicPr>
        <p:blipFill>
          <a:blip r:embed="rId54" cstate="screen">
            <a:extLst>
              <a:ext uri="{28A0092B-C50C-407E-A947-70E740481C1C}">
                <a14:useLocalDpi xmlns:a14="http://schemas.microsoft.com/office/drawing/2010/main"/>
              </a:ext>
            </a:extLst>
          </a:blip>
          <a:srcRect/>
          <a:stretch>
            <a:fillRect/>
          </a:stretch>
        </p:blipFill>
        <p:spPr bwMode="auto">
          <a:xfrm>
            <a:off x="345996" y="6105904"/>
            <a:ext cx="1538238" cy="249964"/>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8" descr="Image result for thirdlove logo">
            <a:extLst>
              <a:ext uri="{FF2B5EF4-FFF2-40B4-BE49-F238E27FC236}">
                <a16:creationId xmlns:a16="http://schemas.microsoft.com/office/drawing/2014/main" id="{07F9FAA1-F1CB-F375-436A-2C47CA24029B}"/>
              </a:ext>
            </a:extLst>
          </p:cNvPr>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2973445" y="4768547"/>
            <a:ext cx="1392882" cy="47435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2" descr="Image result for touch of modern logo">
            <a:extLst>
              <a:ext uri="{FF2B5EF4-FFF2-40B4-BE49-F238E27FC236}">
                <a16:creationId xmlns:a16="http://schemas.microsoft.com/office/drawing/2014/main" id="{999766A1-99E3-F14A-E6FA-8B455F46E9CE}"/>
              </a:ext>
            </a:extLst>
          </p:cNvPr>
          <p:cNvPicPr>
            <a:picLocks noChangeAspect="1" noChangeArrowheads="1"/>
          </p:cNvPicPr>
          <p:nvPr/>
        </p:nvPicPr>
        <p:blipFill>
          <a:blip r:embed="rId56" cstate="screen">
            <a:extLst>
              <a:ext uri="{28A0092B-C50C-407E-A947-70E740481C1C}">
                <a14:useLocalDpi xmlns:a14="http://schemas.microsoft.com/office/drawing/2010/main"/>
              </a:ext>
            </a:extLst>
          </a:blip>
          <a:srcRect/>
          <a:stretch>
            <a:fillRect/>
          </a:stretch>
        </p:blipFill>
        <p:spPr bwMode="auto">
          <a:xfrm>
            <a:off x="4758244" y="2708758"/>
            <a:ext cx="2004580" cy="13792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Apple TV Logo, symbol, meaning, history, PNG">
            <a:extLst>
              <a:ext uri="{FF2B5EF4-FFF2-40B4-BE49-F238E27FC236}">
                <a16:creationId xmlns:a16="http://schemas.microsoft.com/office/drawing/2014/main" id="{467F6C33-381E-BB09-B1CD-7E784C085763}"/>
              </a:ext>
            </a:extLst>
          </p:cNvPr>
          <p:cNvPicPr>
            <a:picLocks noChangeAspect="1" noChangeArrowheads="1"/>
          </p:cNvPicPr>
          <p:nvPr/>
        </p:nvPicPr>
        <p:blipFill>
          <a:blip r:embed="rId57" cstate="screen">
            <a:extLst>
              <a:ext uri="{28A0092B-C50C-407E-A947-70E740481C1C}">
                <a14:useLocalDpi xmlns:a14="http://schemas.microsoft.com/office/drawing/2010/main"/>
              </a:ext>
            </a:extLst>
          </a:blip>
          <a:srcRect/>
          <a:stretch>
            <a:fillRect/>
          </a:stretch>
        </p:blipFill>
        <p:spPr bwMode="auto">
          <a:xfrm>
            <a:off x="3214121" y="3424801"/>
            <a:ext cx="8128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a:extLst>
              <a:ext uri="{FF2B5EF4-FFF2-40B4-BE49-F238E27FC236}">
                <a16:creationId xmlns:a16="http://schemas.microsoft.com/office/drawing/2014/main" id="{99ED9ED3-F3EC-21C1-0B0A-CB87AE9FAA3B}"/>
              </a:ext>
            </a:extLst>
          </p:cNvPr>
          <p:cNvPicPr>
            <a:picLocks noChangeAspect="1"/>
          </p:cNvPicPr>
          <p:nvPr/>
        </p:nvPicPr>
        <p:blipFill rotWithShape="1">
          <a:blip r:embed="rId58" cstate="screen">
            <a:extLst>
              <a:ext uri="{28A0092B-C50C-407E-A947-70E740481C1C}">
                <a14:useLocalDpi xmlns:a14="http://schemas.microsoft.com/office/drawing/2010/main"/>
              </a:ext>
            </a:extLst>
          </a:blip>
          <a:srcRect/>
          <a:stretch/>
        </p:blipFill>
        <p:spPr>
          <a:xfrm>
            <a:off x="6074850" y="4089682"/>
            <a:ext cx="749601" cy="517852"/>
          </a:xfrm>
          <a:prstGeom prst="rect">
            <a:avLst/>
          </a:prstGeom>
        </p:spPr>
      </p:pic>
      <p:pic>
        <p:nvPicPr>
          <p:cNvPr id="111" name="Picture 110">
            <a:extLst>
              <a:ext uri="{FF2B5EF4-FFF2-40B4-BE49-F238E27FC236}">
                <a16:creationId xmlns:a16="http://schemas.microsoft.com/office/drawing/2014/main" id="{45016A50-26DE-CBF0-5994-391E89BD9654}"/>
              </a:ext>
            </a:extLst>
          </p:cNvPr>
          <p:cNvPicPr>
            <a:picLocks noChangeAspect="1"/>
          </p:cNvPicPr>
          <p:nvPr/>
        </p:nvPicPr>
        <p:blipFill rotWithShape="1">
          <a:blip r:embed="rId59" cstate="screen">
            <a:extLst>
              <a:ext uri="{28A0092B-C50C-407E-A947-70E740481C1C}">
                <a14:useLocalDpi xmlns:a14="http://schemas.microsoft.com/office/drawing/2010/main"/>
              </a:ext>
            </a:extLst>
          </a:blip>
          <a:srcRect/>
          <a:stretch/>
        </p:blipFill>
        <p:spPr>
          <a:xfrm>
            <a:off x="864490" y="3259266"/>
            <a:ext cx="1706924" cy="256094"/>
          </a:xfrm>
          <a:prstGeom prst="rect">
            <a:avLst/>
          </a:prstGeom>
        </p:spPr>
      </p:pic>
      <p:pic>
        <p:nvPicPr>
          <p:cNvPr id="112" name="Picture 111">
            <a:extLst>
              <a:ext uri="{FF2B5EF4-FFF2-40B4-BE49-F238E27FC236}">
                <a16:creationId xmlns:a16="http://schemas.microsoft.com/office/drawing/2014/main" id="{736D6586-7453-D02D-7D9F-2013B0C2126F}"/>
              </a:ext>
            </a:extLst>
          </p:cNvPr>
          <p:cNvPicPr>
            <a:picLocks noChangeAspect="1"/>
          </p:cNvPicPr>
          <p:nvPr/>
        </p:nvPicPr>
        <p:blipFill rotWithShape="1">
          <a:blip r:embed="rId60" cstate="screen">
            <a:extLst>
              <a:ext uri="{28A0092B-C50C-407E-A947-70E740481C1C}">
                <a14:useLocalDpi xmlns:a14="http://schemas.microsoft.com/office/drawing/2010/main"/>
              </a:ext>
            </a:extLst>
          </a:blip>
          <a:srcRect/>
          <a:stretch/>
        </p:blipFill>
        <p:spPr>
          <a:xfrm>
            <a:off x="1727546" y="3862615"/>
            <a:ext cx="650777" cy="626414"/>
          </a:xfrm>
          <a:prstGeom prst="rect">
            <a:avLst/>
          </a:prstGeom>
        </p:spPr>
      </p:pic>
      <p:pic>
        <p:nvPicPr>
          <p:cNvPr id="113" name="Picture 112">
            <a:extLst>
              <a:ext uri="{FF2B5EF4-FFF2-40B4-BE49-F238E27FC236}">
                <a16:creationId xmlns:a16="http://schemas.microsoft.com/office/drawing/2014/main" id="{A4EA483A-8D37-50BB-131E-04A4AD3F41D0}"/>
              </a:ext>
            </a:extLst>
          </p:cNvPr>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3169461" y="2366571"/>
            <a:ext cx="1012897" cy="304494"/>
          </a:xfrm>
          <a:prstGeom prst="rect">
            <a:avLst/>
          </a:prstGeom>
        </p:spPr>
      </p:pic>
      <p:pic>
        <p:nvPicPr>
          <p:cNvPr id="16" name="Picture 40" descr="Image result for poshmark logo">
            <a:extLst>
              <a:ext uri="{FF2B5EF4-FFF2-40B4-BE49-F238E27FC236}">
                <a16:creationId xmlns:a16="http://schemas.microsoft.com/office/drawing/2014/main" id="{79B126BC-97BE-ED1E-529E-646AF73CE603}"/>
              </a:ext>
            </a:extLst>
          </p:cNvPr>
          <p:cNvPicPr>
            <a:picLocks noChangeAspect="1" noChangeArrowheads="1"/>
          </p:cNvPicPr>
          <p:nvPr/>
        </p:nvPicPr>
        <p:blipFill>
          <a:blip r:embed="rId62" cstate="screen">
            <a:extLst>
              <a:ext uri="{28A0092B-C50C-407E-A947-70E740481C1C}">
                <a14:useLocalDpi xmlns:a14="http://schemas.microsoft.com/office/drawing/2010/main"/>
              </a:ext>
            </a:extLst>
          </a:blip>
          <a:srcRect/>
          <a:stretch>
            <a:fillRect/>
          </a:stretch>
        </p:blipFill>
        <p:spPr bwMode="auto">
          <a:xfrm>
            <a:off x="5270922" y="2880999"/>
            <a:ext cx="1613648" cy="3382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D40840D-D722-DE58-A693-5BC98B194AE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818514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9766"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2169FF9D-39DA-C676-3832-6A1849FD0270}"/>
              </a:ext>
            </a:extLst>
          </p:cNvPr>
          <p:cNvSpPr/>
          <p:nvPr/>
        </p:nvSpPr>
        <p:spPr>
          <a:xfrm>
            <a:off x="3124808" y="3163224"/>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Availability &amp; Accessibility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Greater product availability in the digital age (ecommerce) enables brands to seek out the scale of TV earlier in their life stage</a:t>
            </a: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1AB4DDAD-DECD-65F6-00FF-40FA02C91F96}"/>
              </a:ext>
            </a:extLst>
          </p:cNvPr>
          <p:cNvSpPr/>
          <p:nvPr/>
        </p:nvSpPr>
        <p:spPr>
          <a:xfrm>
            <a:off x="6146165" y="3163224"/>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Legitimizer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TV creates, builds and enhances brand reputation while legitimizing their product 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service through high-quality programming</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0F1E43E9-670D-4C29-A239-358453865679}"/>
              </a:ext>
            </a:extLst>
          </p:cNvPr>
          <p:cNvSpPr/>
          <p:nvPr/>
        </p:nvSpPr>
        <p:spPr>
          <a:xfrm>
            <a:off x="9186975" y="3163224"/>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Targetability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Scalable data-driven targeting solutions like addressable TV, VOD and data-enabled linear TV create efficiency and limit waste</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20F0BFC5-26B4-2B36-5995-2E6EC2747994}"/>
              </a:ext>
            </a:extLst>
          </p:cNvPr>
          <p:cNvSpPr/>
          <p:nvPr/>
        </p:nvSpPr>
        <p:spPr>
          <a:xfrm>
            <a:off x="7694173" y="5177657"/>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Full-Funnel Outcomes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Through greater measurement and enhanced attribution capabilities, TV has shown its ability to drive brand results</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9A9D1BF6-AD8F-A195-13CB-C33FB4A5BA6F}"/>
              </a:ext>
            </a:extLst>
          </p:cNvPr>
          <p:cNvSpPr/>
          <p:nvPr/>
        </p:nvSpPr>
        <p:spPr>
          <a:xfrm>
            <a:off x="1605318" y="5185183"/>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Inclusivity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Enhanced targeting capabilities through advanced TV solutions creates efficiencies which lowers the traditional cost of entry</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601DE142-DF5A-F541-10BD-1910191A20F2}"/>
              </a:ext>
            </a:extLst>
          </p:cNvPr>
          <p:cNvSpPr/>
          <p:nvPr/>
        </p:nvSpPr>
        <p:spPr>
          <a:xfrm>
            <a:off x="100735" y="3161275"/>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Storytelling</a:t>
            </a:r>
            <a:b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b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S</a:t>
            </a: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ight, sound and motion of a TV ad can convey strong brand identity and increase consumer engagement</a:t>
            </a:r>
            <a:endParaRPr kumimoji="0" lang="en-US" sz="10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6791D92D-59DF-41E4-859F-90D25F306478}"/>
              </a:ext>
            </a:extLst>
          </p:cNvPr>
          <p:cNvSpPr/>
          <p:nvPr/>
        </p:nvSpPr>
        <p:spPr>
          <a:xfrm>
            <a:off x="4650299" y="5179198"/>
            <a:ext cx="2892510" cy="825575"/>
          </a:xfrm>
          <a:prstGeom prst="roundRect">
            <a:avLst/>
          </a:prstGeom>
          <a:solidFill>
            <a:srgbClr val="1F1A62"/>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Arial" panose="020B0604020202020204" pitchFamily="34" charset="0"/>
              </a:rPr>
              <a:t>Halo Effect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Arial" panose="020B0604020202020204" pitchFamily="34" charset="0"/>
              </a:rPr>
              <a:t>TV significantly improves the performance and ROI of all other digital channels as well as a brand’s online platforms</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con&#10;&#10;Description automatically generated">
            <a:extLst>
              <a:ext uri="{FF2B5EF4-FFF2-40B4-BE49-F238E27FC236}">
                <a16:creationId xmlns:a16="http://schemas.microsoft.com/office/drawing/2014/main" id="{7A363369-53E1-3955-9B37-92143A8F96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4332" y="2171046"/>
            <a:ext cx="906125" cy="906125"/>
          </a:xfrm>
          <a:prstGeom prst="rect">
            <a:avLst/>
          </a:prstGeom>
        </p:spPr>
      </p:pic>
      <p:pic>
        <p:nvPicPr>
          <p:cNvPr id="7" name="Picture 6" descr="Icon&#10;&#10;Description automatically generated">
            <a:extLst>
              <a:ext uri="{FF2B5EF4-FFF2-40B4-BE49-F238E27FC236}">
                <a16:creationId xmlns:a16="http://schemas.microsoft.com/office/drawing/2014/main" id="{753553E0-698B-B5C1-C198-8993E54C64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0575" y="2171046"/>
            <a:ext cx="905210" cy="905210"/>
          </a:xfrm>
          <a:prstGeom prst="rect">
            <a:avLst/>
          </a:prstGeom>
        </p:spPr>
      </p:pic>
      <p:pic>
        <p:nvPicPr>
          <p:cNvPr id="14" name="Picture 13" descr="Icon&#10;&#10;Description automatically generated">
            <a:extLst>
              <a:ext uri="{FF2B5EF4-FFF2-40B4-BE49-F238E27FC236}">
                <a16:creationId xmlns:a16="http://schemas.microsoft.com/office/drawing/2014/main" id="{D2D0B764-C408-D036-0BB4-F56CC7D12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80625" y="2171046"/>
            <a:ext cx="905210" cy="905210"/>
          </a:xfrm>
          <a:prstGeom prst="rect">
            <a:avLst/>
          </a:prstGeom>
        </p:spPr>
      </p:pic>
      <p:pic>
        <p:nvPicPr>
          <p:cNvPr id="23" name="Picture 22" descr="A picture containing company name&#10;&#10;Description automatically generated">
            <a:extLst>
              <a:ext uri="{FF2B5EF4-FFF2-40B4-BE49-F238E27FC236}">
                <a16:creationId xmlns:a16="http://schemas.microsoft.com/office/drawing/2014/main" id="{90FFEEA5-16F9-5909-B296-1903149B0E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91034" y="4173005"/>
            <a:ext cx="905210" cy="905210"/>
          </a:xfrm>
          <a:prstGeom prst="rect">
            <a:avLst/>
          </a:prstGeom>
        </p:spPr>
      </p:pic>
      <p:pic>
        <p:nvPicPr>
          <p:cNvPr id="26" name="Picture 25" descr="Icon&#10;&#10;Description automatically generated">
            <a:extLst>
              <a:ext uri="{FF2B5EF4-FFF2-40B4-BE49-F238E27FC236}">
                <a16:creationId xmlns:a16="http://schemas.microsoft.com/office/drawing/2014/main" id="{B5AC9DAD-4DDF-7018-6419-D0956A04D1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98968" y="4180531"/>
            <a:ext cx="905210" cy="905210"/>
          </a:xfrm>
          <a:prstGeom prst="rect">
            <a:avLst/>
          </a:prstGeom>
        </p:spPr>
      </p:pic>
      <p:pic>
        <p:nvPicPr>
          <p:cNvPr id="28" name="Picture 27" descr="Icon&#10;&#10;Description automatically generated">
            <a:extLst>
              <a:ext uri="{FF2B5EF4-FFF2-40B4-BE49-F238E27FC236}">
                <a16:creationId xmlns:a16="http://schemas.microsoft.com/office/drawing/2014/main" id="{C7C29F38-0EE9-476B-B9A0-CCA24873B9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4385" y="2157849"/>
            <a:ext cx="905210" cy="905210"/>
          </a:xfrm>
          <a:prstGeom prst="rect">
            <a:avLst/>
          </a:prstGeom>
        </p:spPr>
      </p:pic>
      <p:pic>
        <p:nvPicPr>
          <p:cNvPr id="30" name="Picture 29" descr="Icon&#10;&#10;Description automatically generated">
            <a:extLst>
              <a:ext uri="{FF2B5EF4-FFF2-40B4-BE49-F238E27FC236}">
                <a16:creationId xmlns:a16="http://schemas.microsoft.com/office/drawing/2014/main" id="{9AE4C3F1-9910-7200-2D3C-B04995FA52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43949" y="4174546"/>
            <a:ext cx="905210" cy="905210"/>
          </a:xfrm>
          <a:prstGeom prst="rect">
            <a:avLst/>
          </a:prstGeom>
        </p:spPr>
      </p:pic>
      <p:pic>
        <p:nvPicPr>
          <p:cNvPr id="2" name="Picture 1">
            <a:extLst>
              <a:ext uri="{FF2B5EF4-FFF2-40B4-BE49-F238E27FC236}">
                <a16:creationId xmlns:a16="http://schemas.microsoft.com/office/drawing/2014/main" id="{6E321005-E4A0-2A53-9F80-30A2B8F9CF2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C9070E1C-F0E5-9A62-4EA1-D54B1595185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A0BB61D-861E-C2FB-D6BC-62B605792025}"/>
              </a:ext>
            </a:extLst>
          </p:cNvPr>
          <p:cNvSpPr/>
          <p:nvPr/>
        </p:nvSpPr>
        <p:spPr>
          <a:xfrm>
            <a:off x="100735" y="400966"/>
            <a:ext cx="11767992" cy="892552"/>
          </a:xfrm>
          <a:prstGeom prst="rect">
            <a:avLst/>
          </a:prstGeom>
        </p:spPr>
        <p:txBody>
          <a:bodyPr wrap="square">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Based on our analyses, we have seen successful businesses accelerate growth by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capitalizing on </a:t>
            </a:r>
            <a:r>
              <a:rPr kumimoji="0" lang="en-US" sz="2600" b="1" i="0" u="sng" strike="noStrike" kern="1200" cap="none" spc="0" normalizeH="0" baseline="0" noProof="0">
                <a:ln>
                  <a:noFill/>
                </a:ln>
                <a:solidFill>
                  <a:srgbClr val="ED3C8D"/>
                </a:solidFill>
                <a:effectLst/>
                <a:uLnTx/>
                <a:uFillTx/>
                <a:latin typeface="Helvetica" pitchFamily="2" charset="0"/>
                <a:ea typeface="+mn-ea"/>
                <a:cs typeface="+mn-cs"/>
              </a:rPr>
              <a:t>seven key benefits</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of TV</a:t>
            </a:r>
          </a:p>
        </p:txBody>
      </p:sp>
      <p:sp>
        <p:nvSpPr>
          <p:cNvPr id="9" name="Rectangle 8">
            <a:extLst>
              <a:ext uri="{FF2B5EF4-FFF2-40B4-BE49-F238E27FC236}">
                <a16:creationId xmlns:a16="http://schemas.microsoft.com/office/drawing/2014/main" id="{FB7DFB4B-A878-93A0-22C4-11AD8C63F28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24509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hlinkClick r:id="rId3" action="ppaction://hlinksldjump"/>
            <a:extLst>
              <a:ext uri="{FF2B5EF4-FFF2-40B4-BE49-F238E27FC236}">
                <a16:creationId xmlns:a16="http://schemas.microsoft.com/office/drawing/2014/main" id="{1E73AFE9-F0D4-9379-B03A-C344F11D9D87}"/>
              </a:ext>
            </a:extLst>
          </p:cNvPr>
          <p:cNvSpPr/>
          <p:nvPr/>
        </p:nvSpPr>
        <p:spPr>
          <a:xfrm>
            <a:off x="836911" y="3623431"/>
            <a:ext cx="4688185" cy="1058967"/>
          </a:xfrm>
          <a:prstGeom prst="rect">
            <a:avLst/>
          </a:prstGeom>
          <a:solidFill>
            <a:srgbClr val="00BFF2"/>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No business </a:t>
            </a:r>
            <a:r>
              <a:rPr kumimoji="0" lang="en-US" sz="2600" i="0" u="none" strike="noStrike" kern="1200" cap="none" spc="0" normalizeH="0" baseline="0" noProof="0">
                <a:ln>
                  <a:noFill/>
                </a:ln>
                <a:solidFill>
                  <a:schemeClr val="bg1"/>
                </a:solidFill>
                <a:effectLst/>
                <a:uLnTx/>
                <a:uFillTx/>
                <a:latin typeface="Helvetica" pitchFamily="2" charset="0"/>
                <a:ea typeface="+mn-ea"/>
                <a:cs typeface="+mn-cs"/>
              </a:rPr>
              <a:t>is too </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a:t>
            </a:r>
            <a:r>
              <a:rPr lang="en-US" sz="2600" b="1">
                <a:solidFill>
                  <a:schemeClr val="bg1"/>
                </a:solidFill>
                <a:latin typeface="Helvetica" pitchFamily="2" charset="0"/>
              </a:rPr>
              <a:t>niche’ </a:t>
            </a:r>
            <a:br>
              <a:rPr lang="en-US" sz="2600" b="1">
                <a:solidFill>
                  <a:schemeClr val="bg1"/>
                </a:solidFill>
                <a:latin typeface="Helvetica" pitchFamily="2" charset="0"/>
              </a:rPr>
            </a:br>
            <a:r>
              <a:rPr lang="en-US" sz="2600">
                <a:solidFill>
                  <a:schemeClr val="bg1"/>
                </a:solidFill>
                <a:latin typeface="Helvetica" pitchFamily="2" charset="0"/>
              </a:rPr>
              <a:t>for TV</a:t>
            </a:r>
            <a:endParaRPr kumimoji="0" lang="en-US" sz="2600" i="0" u="none" strike="noStrike" kern="1200" cap="none" spc="0" normalizeH="0" baseline="0" noProof="0">
              <a:ln>
                <a:noFill/>
              </a:ln>
              <a:solidFill>
                <a:schemeClr val="bg1"/>
              </a:solidFill>
              <a:effectLst/>
              <a:uLnTx/>
              <a:uFillTx/>
              <a:latin typeface="Helvetica" pitchFamily="2" charset="0"/>
              <a:ea typeface="+mn-ea"/>
              <a:cs typeface="+mn-cs"/>
            </a:endParaRPr>
          </a:p>
        </p:txBody>
      </p:sp>
      <p:pic>
        <p:nvPicPr>
          <p:cNvPr id="6" name="Picture 5">
            <a:extLst>
              <a:ext uri="{FF2B5EF4-FFF2-40B4-BE49-F238E27FC236}">
                <a16:creationId xmlns:a16="http://schemas.microsoft.com/office/drawing/2014/main" id="{63DF2D2A-2437-F5C0-75B0-E4F0310533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1282D844-C6AB-D128-4916-833EA0FFF97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9" name="TextBox 168">
            <a:extLst>
              <a:ext uri="{FF2B5EF4-FFF2-40B4-BE49-F238E27FC236}">
                <a16:creationId xmlns:a16="http://schemas.microsoft.com/office/drawing/2014/main" id="{7A5E1DE0-09D3-7B44-1A4E-63CB59B22EB7}"/>
              </a:ext>
            </a:extLst>
          </p:cNvPr>
          <p:cNvSpPr txBox="1"/>
          <p:nvPr/>
        </p:nvSpPr>
        <p:spPr>
          <a:xfrm>
            <a:off x="2699465" y="6589969"/>
            <a:ext cx="678311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sng" strike="noStrike" kern="1200" cap="none" spc="0" normalizeH="0" baseline="0" noProof="0">
                <a:ln>
                  <a:noFill/>
                </a:ln>
                <a:solidFill>
                  <a:prstClr val="white"/>
                </a:solidFill>
                <a:effectLst/>
                <a:uLnTx/>
                <a:uFillTx/>
                <a:latin typeface="Helvetica" panose="020B0403020202020204" pitchFamily="34" charset="0"/>
                <a:ea typeface="+mn-ea"/>
                <a:cs typeface="+mn-cs"/>
              </a:rPr>
              <a:t>click through the appropriate box if you would like to be brought directly to the corresponding slide</a:t>
            </a:r>
          </a:p>
        </p:txBody>
      </p:sp>
      <p:sp>
        <p:nvSpPr>
          <p:cNvPr id="8" name="Rectangle 7">
            <a:extLst>
              <a:ext uri="{FF2B5EF4-FFF2-40B4-BE49-F238E27FC236}">
                <a16:creationId xmlns:a16="http://schemas.microsoft.com/office/drawing/2014/main" id="{D6AD7559-490A-7B39-54B3-156781D29387}"/>
              </a:ext>
            </a:extLst>
          </p:cNvPr>
          <p:cNvSpPr/>
          <p:nvPr/>
        </p:nvSpPr>
        <p:spPr>
          <a:xfrm>
            <a:off x="152400" y="335212"/>
            <a:ext cx="11851531" cy="892552"/>
          </a:xfrm>
          <a:prstGeom prst="rect">
            <a:avLst/>
          </a:prstGeom>
        </p:spPr>
        <p:txBody>
          <a:bodyPr wrap="square">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These benefits have enabled TV to drive results for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businesses of all life stages, sizes and budget levels, with target audiences both big and small</a:t>
            </a:r>
          </a:p>
        </p:txBody>
      </p:sp>
      <p:sp>
        <p:nvSpPr>
          <p:cNvPr id="5" name="Rectangle 4">
            <a:hlinkClick r:id="rId5" action="ppaction://hlinksldjump"/>
            <a:extLst>
              <a:ext uri="{FF2B5EF4-FFF2-40B4-BE49-F238E27FC236}">
                <a16:creationId xmlns:a16="http://schemas.microsoft.com/office/drawing/2014/main" id="{EE29B6CC-A775-D983-6898-C9529D2B7280}"/>
              </a:ext>
            </a:extLst>
          </p:cNvPr>
          <p:cNvSpPr/>
          <p:nvPr/>
        </p:nvSpPr>
        <p:spPr>
          <a:xfrm>
            <a:off x="399457" y="1679885"/>
            <a:ext cx="5563093" cy="358998"/>
          </a:xfrm>
          <a:prstGeom prst="rect">
            <a:avLst/>
          </a:prstGeom>
          <a:solidFill>
            <a:srgbClr val="E9EBF5"/>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1F1A62"/>
                </a:solidFill>
                <a:latin typeface="Helvetica" panose="020B0604020202020204" pitchFamily="34" charset="0"/>
                <a:cs typeface="Helvetica" panose="020B0604020202020204" pitchFamily="34" charset="0"/>
              </a:rPr>
              <a:t>TV Delivers For All Types of Businesses</a:t>
            </a:r>
          </a:p>
        </p:txBody>
      </p:sp>
      <p:cxnSp>
        <p:nvCxnSpPr>
          <p:cNvPr id="9" name="Straight Connector 8">
            <a:extLst>
              <a:ext uri="{FF2B5EF4-FFF2-40B4-BE49-F238E27FC236}">
                <a16:creationId xmlns:a16="http://schemas.microsoft.com/office/drawing/2014/main" id="{248089E6-948B-9FFA-77FF-6EB72AC8B76E}"/>
              </a:ext>
            </a:extLst>
          </p:cNvPr>
          <p:cNvCxnSpPr>
            <a:cxnSpLocks/>
          </p:cNvCxnSpPr>
          <p:nvPr/>
        </p:nvCxnSpPr>
        <p:spPr>
          <a:xfrm>
            <a:off x="6138318" y="1667185"/>
            <a:ext cx="0" cy="4653605"/>
          </a:xfrm>
          <a:prstGeom prst="line">
            <a:avLst/>
          </a:prstGeom>
          <a:ln w="28575">
            <a:solidFill>
              <a:srgbClr val="1F1A62"/>
            </a:solidFill>
          </a:ln>
        </p:spPr>
        <p:style>
          <a:lnRef idx="1">
            <a:schemeClr val="accent1"/>
          </a:lnRef>
          <a:fillRef idx="0">
            <a:schemeClr val="accent1"/>
          </a:fillRef>
          <a:effectRef idx="0">
            <a:schemeClr val="accent1"/>
          </a:effectRef>
          <a:fontRef idx="minor">
            <a:schemeClr val="tx1"/>
          </a:fontRef>
        </p:style>
      </p:cxnSp>
      <p:sp>
        <p:nvSpPr>
          <p:cNvPr id="3" name="Rectangle 2">
            <a:hlinkClick r:id="rId6" action="ppaction://hlinksldjump"/>
            <a:extLst>
              <a:ext uri="{FF2B5EF4-FFF2-40B4-BE49-F238E27FC236}">
                <a16:creationId xmlns:a16="http://schemas.microsoft.com/office/drawing/2014/main" id="{791DB467-47A0-2FA5-59EE-C7AFCF498206}"/>
              </a:ext>
            </a:extLst>
          </p:cNvPr>
          <p:cNvSpPr/>
          <p:nvPr/>
        </p:nvSpPr>
        <p:spPr>
          <a:xfrm>
            <a:off x="6314087" y="1679885"/>
            <a:ext cx="5563093" cy="358998"/>
          </a:xfrm>
          <a:prstGeom prst="rect">
            <a:avLst/>
          </a:prstGeom>
          <a:solidFill>
            <a:srgbClr val="E9EBF5"/>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1F1A62"/>
                </a:solidFill>
                <a:latin typeface="Helvetica" panose="020B0604020202020204" pitchFamily="34" charset="0"/>
                <a:cs typeface="Helvetica" panose="020B0604020202020204" pitchFamily="34" charset="0"/>
              </a:rPr>
              <a:t>TV Delivers All Types of Audiences</a:t>
            </a:r>
          </a:p>
        </p:txBody>
      </p:sp>
      <p:sp>
        <p:nvSpPr>
          <p:cNvPr id="30" name="Rectangle 29">
            <a:hlinkClick r:id="rId7" action="ppaction://hlinksldjump"/>
            <a:extLst>
              <a:ext uri="{FF2B5EF4-FFF2-40B4-BE49-F238E27FC236}">
                <a16:creationId xmlns:a16="http://schemas.microsoft.com/office/drawing/2014/main" id="{2F8562CB-3E5B-3BDE-AAFC-9B54FD80A66A}"/>
              </a:ext>
            </a:extLst>
          </p:cNvPr>
          <p:cNvSpPr/>
          <p:nvPr/>
        </p:nvSpPr>
        <p:spPr>
          <a:xfrm>
            <a:off x="909383" y="4966056"/>
            <a:ext cx="4543241" cy="1058967"/>
          </a:xfrm>
          <a:prstGeom prst="rect">
            <a:avLst/>
          </a:prstGeom>
          <a:solidFill>
            <a:srgbClr val="ED3C8D"/>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No budget </a:t>
            </a:r>
            <a:r>
              <a:rPr kumimoji="0" lang="en-US" sz="2600" i="0" u="none" strike="noStrike" kern="1200" cap="none" spc="0" normalizeH="0" baseline="0" noProof="0">
                <a:ln>
                  <a:noFill/>
                </a:ln>
                <a:solidFill>
                  <a:schemeClr val="bg1"/>
                </a:solidFill>
                <a:effectLst/>
                <a:uLnTx/>
                <a:uFillTx/>
                <a:latin typeface="Helvetica" pitchFamily="2" charset="0"/>
                <a:ea typeface="+mn-ea"/>
                <a:cs typeface="+mn-cs"/>
              </a:rPr>
              <a:t>is too </a:t>
            </a:r>
            <a: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t>‘small’ </a:t>
            </a:r>
            <a:br>
              <a:rPr kumimoji="0" lang="en-US" sz="2600" b="1" i="0" u="none" strike="noStrike" kern="1200" cap="none" spc="0" normalizeH="0" baseline="0" noProof="0">
                <a:ln>
                  <a:noFill/>
                </a:ln>
                <a:solidFill>
                  <a:schemeClr val="bg1"/>
                </a:solidFill>
                <a:effectLst/>
                <a:uLnTx/>
                <a:uFillTx/>
                <a:latin typeface="Helvetica" pitchFamily="2" charset="0"/>
                <a:ea typeface="+mn-ea"/>
                <a:cs typeface="+mn-cs"/>
              </a:rPr>
            </a:br>
            <a:r>
              <a:rPr kumimoji="0" lang="en-US" sz="2600" i="0" u="none" strike="noStrike" kern="1200" cap="none" spc="0" normalizeH="0" baseline="0" noProof="0">
                <a:ln>
                  <a:noFill/>
                </a:ln>
                <a:solidFill>
                  <a:schemeClr val="bg1"/>
                </a:solidFill>
                <a:effectLst/>
                <a:uLnTx/>
                <a:uFillTx/>
                <a:latin typeface="Helvetica" pitchFamily="2" charset="0"/>
                <a:ea typeface="+mn-ea"/>
                <a:cs typeface="+mn-cs"/>
              </a:rPr>
              <a:t>for TV</a:t>
            </a:r>
          </a:p>
        </p:txBody>
      </p:sp>
      <p:sp>
        <p:nvSpPr>
          <p:cNvPr id="31" name="Rectangle 30">
            <a:hlinkClick r:id="rId8" action="ppaction://hlinksldjump"/>
            <a:extLst>
              <a:ext uri="{FF2B5EF4-FFF2-40B4-BE49-F238E27FC236}">
                <a16:creationId xmlns:a16="http://schemas.microsoft.com/office/drawing/2014/main" id="{B9792053-09D6-AA3E-439C-05C8DCCAC5FE}"/>
              </a:ext>
            </a:extLst>
          </p:cNvPr>
          <p:cNvSpPr/>
          <p:nvPr/>
        </p:nvSpPr>
        <p:spPr>
          <a:xfrm>
            <a:off x="836911" y="2298058"/>
            <a:ext cx="4688185" cy="1058967"/>
          </a:xfrm>
          <a:prstGeom prst="rect">
            <a:avLst/>
          </a:prstGeom>
          <a:solidFill>
            <a:srgbClr val="4EBEA4"/>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3768"/>
            <a:r>
              <a:rPr lang="en-US" sz="2800" b="1">
                <a:solidFill>
                  <a:prstClr val="white"/>
                </a:solidFill>
                <a:latin typeface="Helvetica" pitchFamily="2" charset="0"/>
              </a:rPr>
              <a:t>No business</a:t>
            </a:r>
            <a:r>
              <a:rPr lang="en-US" sz="2800">
                <a:solidFill>
                  <a:prstClr val="white"/>
                </a:solidFill>
                <a:latin typeface="Helvetica" pitchFamily="2" charset="0"/>
              </a:rPr>
              <a:t> is too </a:t>
            </a:r>
            <a:r>
              <a:rPr lang="en-US" sz="2800" b="1">
                <a:solidFill>
                  <a:prstClr val="white"/>
                </a:solidFill>
                <a:latin typeface="Helvetica" pitchFamily="2" charset="0"/>
              </a:rPr>
              <a:t>‘young’</a:t>
            </a:r>
            <a:r>
              <a:rPr lang="en-US" sz="2800">
                <a:solidFill>
                  <a:prstClr val="white"/>
                </a:solidFill>
                <a:latin typeface="Helvetica" pitchFamily="2" charset="0"/>
              </a:rPr>
              <a:t> for TV</a:t>
            </a:r>
          </a:p>
        </p:txBody>
      </p:sp>
      <p:sp>
        <p:nvSpPr>
          <p:cNvPr id="4" name="Rectangle 3">
            <a:hlinkClick r:id="rId9" action="ppaction://hlinksldjump"/>
            <a:extLst>
              <a:ext uri="{FF2B5EF4-FFF2-40B4-BE49-F238E27FC236}">
                <a16:creationId xmlns:a16="http://schemas.microsoft.com/office/drawing/2014/main" id="{8CBFBE12-EAE3-9528-8CE5-22ABFE242479}"/>
              </a:ext>
            </a:extLst>
          </p:cNvPr>
          <p:cNvSpPr/>
          <p:nvPr/>
        </p:nvSpPr>
        <p:spPr>
          <a:xfrm>
            <a:off x="6751541" y="2298058"/>
            <a:ext cx="4688185" cy="1058967"/>
          </a:xfrm>
          <a:prstGeom prst="rect">
            <a:avLst/>
          </a:prstGeom>
          <a:solidFill>
            <a:srgbClr val="FF6E3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3768"/>
            <a:r>
              <a:rPr lang="en-US" sz="2600">
                <a:solidFill>
                  <a:prstClr val="white"/>
                </a:solidFill>
                <a:latin typeface="Helvetica" pitchFamily="2" charset="0"/>
              </a:rPr>
              <a:t>TV delivers </a:t>
            </a:r>
            <a:r>
              <a:rPr lang="en-US" sz="2600" b="1">
                <a:solidFill>
                  <a:prstClr val="white"/>
                </a:solidFill>
                <a:latin typeface="Helvetica" pitchFamily="2" charset="0"/>
              </a:rPr>
              <a:t>new </a:t>
            </a:r>
            <a:br>
              <a:rPr lang="en-US" sz="2600" b="1">
                <a:solidFill>
                  <a:prstClr val="white"/>
                </a:solidFill>
                <a:latin typeface="Helvetica" pitchFamily="2" charset="0"/>
              </a:rPr>
            </a:br>
            <a:r>
              <a:rPr lang="en-US" sz="2600" b="1">
                <a:solidFill>
                  <a:prstClr val="white"/>
                </a:solidFill>
                <a:latin typeface="Helvetica" pitchFamily="2" charset="0"/>
              </a:rPr>
              <a:t>customers</a:t>
            </a:r>
          </a:p>
        </p:txBody>
      </p:sp>
      <p:sp>
        <p:nvSpPr>
          <p:cNvPr id="10" name="Rectangle 9">
            <a:hlinkClick r:id="rId10" action="ppaction://hlinksldjump"/>
            <a:extLst>
              <a:ext uri="{FF2B5EF4-FFF2-40B4-BE49-F238E27FC236}">
                <a16:creationId xmlns:a16="http://schemas.microsoft.com/office/drawing/2014/main" id="{05A9D6DF-B8E3-AB54-1997-E265B95FC786}"/>
              </a:ext>
            </a:extLst>
          </p:cNvPr>
          <p:cNvSpPr/>
          <p:nvPr/>
        </p:nvSpPr>
        <p:spPr>
          <a:xfrm>
            <a:off x="6751541" y="3623432"/>
            <a:ext cx="4688185" cy="105896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83768"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1F1A62"/>
                </a:solidFill>
                <a:effectLst/>
                <a:uLnTx/>
                <a:uFillTx/>
                <a:latin typeface="Helvetica" pitchFamily="2" charset="0"/>
                <a:ea typeface="+mn-ea"/>
                <a:cs typeface="+mn-cs"/>
              </a:rPr>
              <a:t>TV delivers </a:t>
            </a:r>
            <a:r>
              <a:rPr lang="en-US" sz="2600" b="1">
                <a:solidFill>
                  <a:srgbClr val="1F1A62"/>
                </a:solidFill>
                <a:latin typeface="Helvetica" pitchFamily="2" charset="0"/>
              </a:rPr>
              <a:t>young</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t>
            </a:r>
            <a:b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customers</a:t>
            </a:r>
          </a:p>
        </p:txBody>
      </p:sp>
      <p:sp>
        <p:nvSpPr>
          <p:cNvPr id="11" name="Rectangle 10">
            <a:hlinkClick r:id="rId11" action="ppaction://hlinksldjump"/>
            <a:extLst>
              <a:ext uri="{FF2B5EF4-FFF2-40B4-BE49-F238E27FC236}">
                <a16:creationId xmlns:a16="http://schemas.microsoft.com/office/drawing/2014/main" id="{99953A7B-B797-C2FA-4A8C-60E52C0D67F7}"/>
              </a:ext>
            </a:extLst>
          </p:cNvPr>
          <p:cNvSpPr/>
          <p:nvPr/>
        </p:nvSpPr>
        <p:spPr>
          <a:xfrm>
            <a:off x="6751541" y="4966381"/>
            <a:ext cx="4688185" cy="1058967"/>
          </a:xfrm>
          <a:prstGeom prst="rect">
            <a:avLst/>
          </a:prstGeom>
          <a:solidFill>
            <a:srgbClr val="A343FF"/>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3768"/>
            <a:r>
              <a:rPr lang="en-US" sz="2600">
                <a:solidFill>
                  <a:schemeClr val="bg1"/>
                </a:solidFill>
                <a:latin typeface="Helvetica" pitchFamily="2" charset="0"/>
              </a:rPr>
              <a:t>TV delivers </a:t>
            </a:r>
            <a:r>
              <a:rPr lang="en-US" sz="2600" b="1">
                <a:solidFill>
                  <a:schemeClr val="bg1"/>
                </a:solidFill>
                <a:latin typeface="Helvetica" pitchFamily="2" charset="0"/>
              </a:rPr>
              <a:t>multicultural customers</a:t>
            </a:r>
          </a:p>
        </p:txBody>
      </p:sp>
    </p:spTree>
    <p:extLst>
      <p:ext uri="{BB962C8B-B14F-4D97-AF65-F5344CB8AC3E}">
        <p14:creationId xmlns:p14="http://schemas.microsoft.com/office/powerpoint/2010/main" val="142929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699"/>
            <a:ext cx="12192000" cy="6870700"/>
          </a:xfrm>
          <a:prstGeom prst="rect">
            <a:avLst/>
          </a:prstGeom>
        </p:spPr>
      </p:pic>
      <p:cxnSp>
        <p:nvCxnSpPr>
          <p:cNvPr id="6" name="Straight Connector 5">
            <a:extLst>
              <a:ext uri="{FF2B5EF4-FFF2-40B4-BE49-F238E27FC236}">
                <a16:creationId xmlns:a16="http://schemas.microsoft.com/office/drawing/2014/main" id="{C878BD66-BBC4-3726-EE1F-17089D1C89C0}"/>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1ED556F-26AC-9BB6-A59E-66BBC930C1BE}"/>
              </a:ext>
            </a:extLst>
          </p:cNvPr>
          <p:cNvSpPr txBox="1"/>
          <p:nvPr/>
        </p:nvSpPr>
        <p:spPr>
          <a:xfrm>
            <a:off x="382081" y="3434080"/>
            <a:ext cx="763350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a:solidFill>
                  <a:schemeClr val="bg1"/>
                </a:solidFill>
                <a:latin typeface="Helvetica" pitchFamily="2" charset="0"/>
              </a:rPr>
              <a:t>TV drives results for businesses at </a:t>
            </a:r>
            <a:br>
              <a:rPr lang="en-US" sz="3200" b="1">
                <a:solidFill>
                  <a:schemeClr val="bg1"/>
                </a:solidFill>
                <a:latin typeface="Helvetica" pitchFamily="2" charset="0"/>
              </a:rPr>
            </a:br>
            <a:r>
              <a:rPr lang="en-US" sz="3200" b="1">
                <a:solidFill>
                  <a:schemeClr val="bg1"/>
                </a:solidFill>
                <a:latin typeface="Helvetica" pitchFamily="2" charset="0"/>
              </a:rPr>
              <a:t>all life stages, sizes and budget levels</a:t>
            </a:r>
            <a:endParaRPr kumimoji="0" lang="en-US" sz="3200" b="1" i="0" u="none" strike="noStrike" kern="1200" cap="none" spc="0" normalizeH="0" baseline="0" noProof="0">
              <a:ln>
                <a:noFill/>
              </a:ln>
              <a:solidFill>
                <a:schemeClr val="bg1"/>
              </a:solidFill>
              <a:effectLst/>
              <a:uLnTx/>
              <a:uFillTx/>
              <a:latin typeface="Helvetica" pitchFamily="2" charset="0"/>
              <a:ea typeface="+mn-ea"/>
              <a:cs typeface="+mn-cs"/>
            </a:endParaRPr>
          </a:p>
        </p:txBody>
      </p:sp>
    </p:spTree>
    <p:extLst>
      <p:ext uri="{BB962C8B-B14F-4D97-AF65-F5344CB8AC3E}">
        <p14:creationId xmlns:p14="http://schemas.microsoft.com/office/powerpoint/2010/main" val="58410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2000"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39688" y="481280"/>
            <a:ext cx="1165922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4EBEA4"/>
                </a:solidFill>
                <a:latin typeface="Helvetica" pitchFamily="2" charset="0"/>
              </a:rPr>
              <a:t>Successful brands invest in TV early in their life stage</a:t>
            </a:r>
            <a:r>
              <a:rPr lang="en-US" sz="2600" b="1">
                <a:solidFill>
                  <a:srgbClr val="1F1A62"/>
                </a:solidFill>
                <a:latin typeface="Helvetica" pitchFamily="2" charset="0"/>
              </a:rPr>
              <a:t>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to </a:t>
            </a:r>
            <a:r>
              <a:rPr lang="en-US" sz="2600" b="1">
                <a:solidFill>
                  <a:srgbClr val="1F1A62"/>
                </a:solidFill>
                <a:latin typeface="Helvetica" pitchFamily="2" charset="0"/>
              </a:rPr>
              <a:t>legitimize their product by associating with premium video programs and its advertisers</a:t>
            </a:r>
            <a:endParaRPr kumimoji="0" lang="en-US" sz="2600" b="1" i="0" u="none" strike="noStrike" kern="1200" cap="none" spc="0" normalizeH="0" baseline="0" noProof="0">
              <a:ln>
                <a:noFill/>
              </a:ln>
              <a:solidFill>
                <a:srgbClr val="1F1A62"/>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TextBox 7">
            <a:extLst>
              <a:ext uri="{FF2B5EF4-FFF2-40B4-BE49-F238E27FC236}">
                <a16:creationId xmlns:a16="http://schemas.microsoft.com/office/drawing/2014/main" id="{50B22A7A-3694-4CBD-A8BD-15C741164AC6}"/>
              </a:ext>
            </a:extLst>
          </p:cNvPr>
          <p:cNvSpPr txBox="1"/>
          <p:nvPr/>
        </p:nvSpPr>
        <p:spPr>
          <a:xfrm>
            <a:off x="0" y="0"/>
            <a:ext cx="3562729" cy="338554"/>
          </a:xfrm>
          <a:prstGeom prst="rect">
            <a:avLst/>
          </a:prstGeom>
          <a:solidFill>
            <a:srgbClr val="4EBEA4"/>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No business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is too </a:t>
            </a: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‘young’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for TV</a:t>
            </a:r>
          </a:p>
        </p:txBody>
      </p:sp>
      <p:sp>
        <p:nvSpPr>
          <p:cNvPr id="6" name="Rectangle: Rounded Corners 5">
            <a:extLst>
              <a:ext uri="{FF2B5EF4-FFF2-40B4-BE49-F238E27FC236}">
                <a16:creationId xmlns:a16="http://schemas.microsoft.com/office/drawing/2014/main" id="{0326E1FF-F2A7-3C66-8961-2BFE80F77FEC}"/>
              </a:ext>
            </a:extLst>
          </p:cNvPr>
          <p:cNvSpPr/>
          <p:nvPr/>
        </p:nvSpPr>
        <p:spPr>
          <a:xfrm>
            <a:off x="981720" y="2359694"/>
            <a:ext cx="10228558" cy="3805839"/>
          </a:xfrm>
          <a:prstGeom prst="roundRect">
            <a:avLst>
              <a:gd name="adj" fmla="val 5376"/>
            </a:avLst>
          </a:prstGeom>
          <a:solidFill>
            <a:schemeClr val="bg1"/>
          </a:solidFill>
          <a:ln w="381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CF4E40B-7A9C-FAC4-8F74-C58FA53EA236}"/>
              </a:ext>
            </a:extLst>
          </p:cNvPr>
          <p:cNvSpPr/>
          <p:nvPr/>
        </p:nvSpPr>
        <p:spPr>
          <a:xfrm>
            <a:off x="21519" y="1860846"/>
            <a:ext cx="12170481" cy="369332"/>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Total TV Investment in First 3 Years from Product Launch</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0" name="TextBox 9">
            <a:extLst>
              <a:ext uri="{FF2B5EF4-FFF2-40B4-BE49-F238E27FC236}">
                <a16:creationId xmlns:a16="http://schemas.microsoft.com/office/drawing/2014/main" id="{C609196B-C53A-D319-FE8F-1FC194A262AF}"/>
              </a:ext>
            </a:extLst>
          </p:cNvPr>
          <p:cNvSpPr txBox="1"/>
          <p:nvPr/>
        </p:nvSpPr>
        <p:spPr>
          <a:xfrm>
            <a:off x="9498578" y="2977059"/>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($18.2MM)</a:t>
            </a:r>
          </a:p>
        </p:txBody>
      </p:sp>
      <p:sp>
        <p:nvSpPr>
          <p:cNvPr id="11" name="TextBox 10">
            <a:extLst>
              <a:ext uri="{FF2B5EF4-FFF2-40B4-BE49-F238E27FC236}">
                <a16:creationId xmlns:a16="http://schemas.microsoft.com/office/drawing/2014/main" id="{C3EAD802-1446-2650-6029-300716A247DC}"/>
              </a:ext>
            </a:extLst>
          </p:cNvPr>
          <p:cNvSpPr txBox="1"/>
          <p:nvPr/>
        </p:nvSpPr>
        <p:spPr>
          <a:xfrm>
            <a:off x="787116" y="2977059"/>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($10.5MM)</a:t>
            </a:r>
          </a:p>
        </p:txBody>
      </p:sp>
      <p:sp>
        <p:nvSpPr>
          <p:cNvPr id="12" name="TextBox 11">
            <a:extLst>
              <a:ext uri="{FF2B5EF4-FFF2-40B4-BE49-F238E27FC236}">
                <a16:creationId xmlns:a16="http://schemas.microsoft.com/office/drawing/2014/main" id="{F3354790-1875-888C-89D1-CCCBB2D4B5F6}"/>
              </a:ext>
            </a:extLst>
          </p:cNvPr>
          <p:cNvSpPr txBox="1"/>
          <p:nvPr/>
        </p:nvSpPr>
        <p:spPr>
          <a:xfrm>
            <a:off x="836122" y="3881258"/>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($19.3MM)</a:t>
            </a:r>
          </a:p>
        </p:txBody>
      </p:sp>
      <p:sp>
        <p:nvSpPr>
          <p:cNvPr id="13" name="TextBox 12">
            <a:extLst>
              <a:ext uri="{FF2B5EF4-FFF2-40B4-BE49-F238E27FC236}">
                <a16:creationId xmlns:a16="http://schemas.microsoft.com/office/drawing/2014/main" id="{6F0D6A22-5F5B-DF4B-7683-62662EB39CAC}"/>
              </a:ext>
            </a:extLst>
          </p:cNvPr>
          <p:cNvSpPr txBox="1"/>
          <p:nvPr/>
        </p:nvSpPr>
        <p:spPr>
          <a:xfrm>
            <a:off x="2982497" y="3881258"/>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($29.3MM)</a:t>
            </a:r>
          </a:p>
        </p:txBody>
      </p:sp>
      <p:sp>
        <p:nvSpPr>
          <p:cNvPr id="14" name="TextBox 13">
            <a:extLst>
              <a:ext uri="{FF2B5EF4-FFF2-40B4-BE49-F238E27FC236}">
                <a16:creationId xmlns:a16="http://schemas.microsoft.com/office/drawing/2014/main" id="{5BEFDA35-A444-E185-260B-4E047E88C9A3}"/>
              </a:ext>
            </a:extLst>
          </p:cNvPr>
          <p:cNvSpPr txBox="1"/>
          <p:nvPr/>
        </p:nvSpPr>
        <p:spPr>
          <a:xfrm>
            <a:off x="2982497" y="2977059"/>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($4.8MM)</a:t>
            </a:r>
          </a:p>
        </p:txBody>
      </p:sp>
      <p:sp>
        <p:nvSpPr>
          <p:cNvPr id="15" name="TextBox 14">
            <a:extLst>
              <a:ext uri="{FF2B5EF4-FFF2-40B4-BE49-F238E27FC236}">
                <a16:creationId xmlns:a16="http://schemas.microsoft.com/office/drawing/2014/main" id="{6C320DB8-6356-B975-A3BB-E78C33CD4F0A}"/>
              </a:ext>
            </a:extLst>
          </p:cNvPr>
          <p:cNvSpPr txBox="1"/>
          <p:nvPr/>
        </p:nvSpPr>
        <p:spPr>
          <a:xfrm>
            <a:off x="5153024" y="2977059"/>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($31.2MM)</a:t>
            </a:r>
          </a:p>
        </p:txBody>
      </p:sp>
      <p:sp>
        <p:nvSpPr>
          <p:cNvPr id="16" name="TextBox 15">
            <a:extLst>
              <a:ext uri="{FF2B5EF4-FFF2-40B4-BE49-F238E27FC236}">
                <a16:creationId xmlns:a16="http://schemas.microsoft.com/office/drawing/2014/main" id="{C8D9FDD7-B151-0DE1-F479-66BC25187692}"/>
              </a:ext>
            </a:extLst>
          </p:cNvPr>
          <p:cNvSpPr txBox="1"/>
          <p:nvPr/>
        </p:nvSpPr>
        <p:spPr>
          <a:xfrm>
            <a:off x="5153024" y="3881258"/>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($77.0MM)</a:t>
            </a:r>
          </a:p>
        </p:txBody>
      </p:sp>
      <p:sp>
        <p:nvSpPr>
          <p:cNvPr id="17" name="TextBox 16">
            <a:extLst>
              <a:ext uri="{FF2B5EF4-FFF2-40B4-BE49-F238E27FC236}">
                <a16:creationId xmlns:a16="http://schemas.microsoft.com/office/drawing/2014/main" id="{EDE86E29-5D6A-9234-7BAE-B64776E02B53}"/>
              </a:ext>
            </a:extLst>
          </p:cNvPr>
          <p:cNvSpPr txBox="1"/>
          <p:nvPr/>
        </p:nvSpPr>
        <p:spPr>
          <a:xfrm>
            <a:off x="7365512" y="2977059"/>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($1.1MM)</a:t>
            </a:r>
          </a:p>
        </p:txBody>
      </p:sp>
      <p:sp>
        <p:nvSpPr>
          <p:cNvPr id="18" name="TextBox 17">
            <a:extLst>
              <a:ext uri="{FF2B5EF4-FFF2-40B4-BE49-F238E27FC236}">
                <a16:creationId xmlns:a16="http://schemas.microsoft.com/office/drawing/2014/main" id="{96D0F077-2D56-1889-090F-5774F5D52CB8}"/>
              </a:ext>
            </a:extLst>
          </p:cNvPr>
          <p:cNvSpPr txBox="1"/>
          <p:nvPr/>
        </p:nvSpPr>
        <p:spPr>
          <a:xfrm>
            <a:off x="9498578" y="3881258"/>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($18.8MM)</a:t>
            </a:r>
          </a:p>
        </p:txBody>
      </p:sp>
      <p:sp>
        <p:nvSpPr>
          <p:cNvPr id="19" name="TextBox 18">
            <a:extLst>
              <a:ext uri="{FF2B5EF4-FFF2-40B4-BE49-F238E27FC236}">
                <a16:creationId xmlns:a16="http://schemas.microsoft.com/office/drawing/2014/main" id="{38B801D8-AF50-1E24-399D-D6DEC791A00D}"/>
              </a:ext>
            </a:extLst>
          </p:cNvPr>
          <p:cNvSpPr txBox="1"/>
          <p:nvPr/>
        </p:nvSpPr>
        <p:spPr>
          <a:xfrm>
            <a:off x="787116" y="4856067"/>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($6.8MM)</a:t>
            </a:r>
          </a:p>
        </p:txBody>
      </p:sp>
      <p:sp>
        <p:nvSpPr>
          <p:cNvPr id="20" name="TextBox 19">
            <a:extLst>
              <a:ext uri="{FF2B5EF4-FFF2-40B4-BE49-F238E27FC236}">
                <a16:creationId xmlns:a16="http://schemas.microsoft.com/office/drawing/2014/main" id="{B011607C-93ED-41CD-7A96-BFACB07C9412}"/>
              </a:ext>
            </a:extLst>
          </p:cNvPr>
          <p:cNvSpPr txBox="1"/>
          <p:nvPr/>
        </p:nvSpPr>
        <p:spPr>
          <a:xfrm>
            <a:off x="787116" y="5812156"/>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($10.4MM)</a:t>
            </a:r>
          </a:p>
        </p:txBody>
      </p:sp>
      <p:sp>
        <p:nvSpPr>
          <p:cNvPr id="21" name="TextBox 20">
            <a:extLst>
              <a:ext uri="{FF2B5EF4-FFF2-40B4-BE49-F238E27FC236}">
                <a16:creationId xmlns:a16="http://schemas.microsoft.com/office/drawing/2014/main" id="{62FE60D7-4204-4717-5326-458F76FCE52A}"/>
              </a:ext>
            </a:extLst>
          </p:cNvPr>
          <p:cNvSpPr txBox="1"/>
          <p:nvPr/>
        </p:nvSpPr>
        <p:spPr>
          <a:xfrm>
            <a:off x="2982497" y="4856067"/>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($22.9MM)</a:t>
            </a:r>
          </a:p>
        </p:txBody>
      </p:sp>
      <p:sp>
        <p:nvSpPr>
          <p:cNvPr id="23" name="TextBox 22">
            <a:extLst>
              <a:ext uri="{FF2B5EF4-FFF2-40B4-BE49-F238E27FC236}">
                <a16:creationId xmlns:a16="http://schemas.microsoft.com/office/drawing/2014/main" id="{9BF971BD-42E6-4562-F16E-DB24AF9569FB}"/>
              </a:ext>
            </a:extLst>
          </p:cNvPr>
          <p:cNvSpPr txBox="1"/>
          <p:nvPr/>
        </p:nvSpPr>
        <p:spPr>
          <a:xfrm>
            <a:off x="2982497" y="5812156"/>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($90.4MM)</a:t>
            </a:r>
          </a:p>
        </p:txBody>
      </p:sp>
      <p:sp>
        <p:nvSpPr>
          <p:cNvPr id="24" name="TextBox 23">
            <a:extLst>
              <a:ext uri="{FF2B5EF4-FFF2-40B4-BE49-F238E27FC236}">
                <a16:creationId xmlns:a16="http://schemas.microsoft.com/office/drawing/2014/main" id="{AA6C3C6B-8616-F9CD-3DC4-3975708DE0DA}"/>
              </a:ext>
            </a:extLst>
          </p:cNvPr>
          <p:cNvSpPr txBox="1"/>
          <p:nvPr/>
        </p:nvSpPr>
        <p:spPr>
          <a:xfrm>
            <a:off x="5153024" y="5812156"/>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($10.9MM)</a:t>
            </a:r>
          </a:p>
        </p:txBody>
      </p:sp>
      <p:sp>
        <p:nvSpPr>
          <p:cNvPr id="25" name="TextBox 24">
            <a:extLst>
              <a:ext uri="{FF2B5EF4-FFF2-40B4-BE49-F238E27FC236}">
                <a16:creationId xmlns:a16="http://schemas.microsoft.com/office/drawing/2014/main" id="{E9D14A3B-28FA-9247-60AA-9B1B4AB4B20B}"/>
              </a:ext>
            </a:extLst>
          </p:cNvPr>
          <p:cNvSpPr txBox="1"/>
          <p:nvPr/>
        </p:nvSpPr>
        <p:spPr>
          <a:xfrm>
            <a:off x="5153024" y="4856067"/>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($140.4MM)</a:t>
            </a:r>
          </a:p>
        </p:txBody>
      </p:sp>
      <p:sp>
        <p:nvSpPr>
          <p:cNvPr id="26" name="TextBox 25">
            <a:extLst>
              <a:ext uri="{FF2B5EF4-FFF2-40B4-BE49-F238E27FC236}">
                <a16:creationId xmlns:a16="http://schemas.microsoft.com/office/drawing/2014/main" id="{83A943D6-82DE-8B84-570F-8EA621D7BE33}"/>
              </a:ext>
            </a:extLst>
          </p:cNvPr>
          <p:cNvSpPr txBox="1"/>
          <p:nvPr/>
        </p:nvSpPr>
        <p:spPr>
          <a:xfrm>
            <a:off x="7365512" y="4856067"/>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($7.3MM)</a:t>
            </a:r>
          </a:p>
        </p:txBody>
      </p:sp>
      <p:sp>
        <p:nvSpPr>
          <p:cNvPr id="27" name="TextBox 26">
            <a:extLst>
              <a:ext uri="{FF2B5EF4-FFF2-40B4-BE49-F238E27FC236}">
                <a16:creationId xmlns:a16="http://schemas.microsoft.com/office/drawing/2014/main" id="{52AB76ED-2AE6-E7B7-7F52-D095ECD8775F}"/>
              </a:ext>
            </a:extLst>
          </p:cNvPr>
          <p:cNvSpPr txBox="1"/>
          <p:nvPr/>
        </p:nvSpPr>
        <p:spPr>
          <a:xfrm>
            <a:off x="7365512" y="5812156"/>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($11.2MM)</a:t>
            </a:r>
          </a:p>
        </p:txBody>
      </p:sp>
      <p:sp>
        <p:nvSpPr>
          <p:cNvPr id="28" name="TextBox 27">
            <a:extLst>
              <a:ext uri="{FF2B5EF4-FFF2-40B4-BE49-F238E27FC236}">
                <a16:creationId xmlns:a16="http://schemas.microsoft.com/office/drawing/2014/main" id="{934C7A9F-26BC-6594-A45B-C323F0C92308}"/>
              </a:ext>
            </a:extLst>
          </p:cNvPr>
          <p:cNvSpPr txBox="1"/>
          <p:nvPr/>
        </p:nvSpPr>
        <p:spPr>
          <a:xfrm>
            <a:off x="9498578" y="4856067"/>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($24.0MM)</a:t>
            </a:r>
          </a:p>
        </p:txBody>
      </p:sp>
      <p:sp>
        <p:nvSpPr>
          <p:cNvPr id="49" name="TextBox 48">
            <a:extLst>
              <a:ext uri="{FF2B5EF4-FFF2-40B4-BE49-F238E27FC236}">
                <a16:creationId xmlns:a16="http://schemas.microsoft.com/office/drawing/2014/main" id="{6A45191B-2F0F-2602-05B9-CCB033BAAD74}"/>
              </a:ext>
            </a:extLst>
          </p:cNvPr>
          <p:cNvSpPr txBox="1"/>
          <p:nvPr/>
        </p:nvSpPr>
        <p:spPr>
          <a:xfrm>
            <a:off x="9498578" y="5812156"/>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($18.6MM)</a:t>
            </a:r>
          </a:p>
        </p:txBody>
      </p:sp>
      <p:pic>
        <p:nvPicPr>
          <p:cNvPr id="50" name="Picture 16" descr="Image result for away logo">
            <a:extLst>
              <a:ext uri="{FF2B5EF4-FFF2-40B4-BE49-F238E27FC236}">
                <a16:creationId xmlns:a16="http://schemas.microsoft.com/office/drawing/2014/main" id="{2DA0D607-6C00-41F0-D21D-92DF352DDEF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90640" y="2397794"/>
            <a:ext cx="678902" cy="67890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8A06A91A-700F-DAD9-FB0B-CBF4C2DCE009}"/>
              </a:ext>
            </a:extLst>
          </p:cNvPr>
          <p:cNvPicPr>
            <a:picLocks noChangeAspect="1"/>
          </p:cNvPicPr>
          <p:nvPr/>
        </p:nvPicPr>
        <p:blipFill>
          <a:blip r:embed="rId5"/>
          <a:stretch>
            <a:fillRect/>
          </a:stretch>
        </p:blipFill>
        <p:spPr>
          <a:xfrm>
            <a:off x="3382881" y="2615315"/>
            <a:ext cx="1085182" cy="243861"/>
          </a:xfrm>
          <a:prstGeom prst="rect">
            <a:avLst/>
          </a:prstGeom>
        </p:spPr>
      </p:pic>
      <p:pic>
        <p:nvPicPr>
          <p:cNvPr id="52" name="Picture 51">
            <a:extLst>
              <a:ext uri="{FF2B5EF4-FFF2-40B4-BE49-F238E27FC236}">
                <a16:creationId xmlns:a16="http://schemas.microsoft.com/office/drawing/2014/main" id="{4F008F38-401E-D0F7-18DE-489280859C40}"/>
              </a:ext>
            </a:extLst>
          </p:cNvPr>
          <p:cNvPicPr>
            <a:picLocks noChangeAspect="1"/>
          </p:cNvPicPr>
          <p:nvPr/>
        </p:nvPicPr>
        <p:blipFill>
          <a:blip r:embed="rId6"/>
          <a:stretch>
            <a:fillRect/>
          </a:stretch>
        </p:blipFill>
        <p:spPr>
          <a:xfrm>
            <a:off x="5522926" y="2575687"/>
            <a:ext cx="1146147" cy="323116"/>
          </a:xfrm>
          <a:prstGeom prst="rect">
            <a:avLst/>
          </a:prstGeom>
        </p:spPr>
      </p:pic>
      <p:pic>
        <p:nvPicPr>
          <p:cNvPr id="53" name="Picture 52">
            <a:extLst>
              <a:ext uri="{FF2B5EF4-FFF2-40B4-BE49-F238E27FC236}">
                <a16:creationId xmlns:a16="http://schemas.microsoft.com/office/drawing/2014/main" id="{1D2019D4-2FF0-88D2-3CFD-EA6643AAAC0D}"/>
              </a:ext>
            </a:extLst>
          </p:cNvPr>
          <p:cNvPicPr>
            <a:picLocks noChangeAspect="1"/>
          </p:cNvPicPr>
          <p:nvPr/>
        </p:nvPicPr>
        <p:blipFill>
          <a:blip r:embed="rId7"/>
          <a:stretch>
            <a:fillRect/>
          </a:stretch>
        </p:blipFill>
        <p:spPr>
          <a:xfrm>
            <a:off x="7933551" y="2542156"/>
            <a:ext cx="749873" cy="390178"/>
          </a:xfrm>
          <a:prstGeom prst="rect">
            <a:avLst/>
          </a:prstGeom>
        </p:spPr>
      </p:pic>
      <p:pic>
        <p:nvPicPr>
          <p:cNvPr id="54" name="Picture 53">
            <a:extLst>
              <a:ext uri="{FF2B5EF4-FFF2-40B4-BE49-F238E27FC236}">
                <a16:creationId xmlns:a16="http://schemas.microsoft.com/office/drawing/2014/main" id="{05A43BBA-A715-7CA4-1D2D-F21D237E0BC3}"/>
              </a:ext>
            </a:extLst>
          </p:cNvPr>
          <p:cNvPicPr>
            <a:picLocks noChangeAspect="1"/>
          </p:cNvPicPr>
          <p:nvPr/>
        </p:nvPicPr>
        <p:blipFill>
          <a:blip r:embed="rId8"/>
          <a:stretch>
            <a:fillRect/>
          </a:stretch>
        </p:blipFill>
        <p:spPr>
          <a:xfrm>
            <a:off x="10100148" y="2621411"/>
            <a:ext cx="682811" cy="231668"/>
          </a:xfrm>
          <a:prstGeom prst="rect">
            <a:avLst/>
          </a:prstGeom>
        </p:spPr>
      </p:pic>
      <p:pic>
        <p:nvPicPr>
          <p:cNvPr id="55" name="Picture 54">
            <a:extLst>
              <a:ext uri="{FF2B5EF4-FFF2-40B4-BE49-F238E27FC236}">
                <a16:creationId xmlns:a16="http://schemas.microsoft.com/office/drawing/2014/main" id="{E7BB6FCD-95F7-B564-EFEF-6D17974B6BD5}"/>
              </a:ext>
            </a:extLst>
          </p:cNvPr>
          <p:cNvPicPr>
            <a:picLocks noChangeAspect="1"/>
          </p:cNvPicPr>
          <p:nvPr/>
        </p:nvPicPr>
        <p:blipFill>
          <a:blip r:embed="rId9"/>
          <a:stretch>
            <a:fillRect/>
          </a:stretch>
        </p:blipFill>
        <p:spPr>
          <a:xfrm>
            <a:off x="1266755" y="3511053"/>
            <a:ext cx="926672" cy="377985"/>
          </a:xfrm>
          <a:prstGeom prst="rect">
            <a:avLst/>
          </a:prstGeom>
        </p:spPr>
      </p:pic>
      <p:pic>
        <p:nvPicPr>
          <p:cNvPr id="56" name="Picture 55">
            <a:extLst>
              <a:ext uri="{FF2B5EF4-FFF2-40B4-BE49-F238E27FC236}">
                <a16:creationId xmlns:a16="http://schemas.microsoft.com/office/drawing/2014/main" id="{6BFB10B0-DB98-D205-20CF-6538CDEC88C3}"/>
              </a:ext>
            </a:extLst>
          </p:cNvPr>
          <p:cNvPicPr>
            <a:picLocks noChangeAspect="1"/>
          </p:cNvPicPr>
          <p:nvPr/>
        </p:nvPicPr>
        <p:blipFill>
          <a:blip r:embed="rId10"/>
          <a:stretch>
            <a:fillRect/>
          </a:stretch>
        </p:blipFill>
        <p:spPr>
          <a:xfrm>
            <a:off x="3562729" y="3565922"/>
            <a:ext cx="725487" cy="268247"/>
          </a:xfrm>
          <a:prstGeom prst="rect">
            <a:avLst/>
          </a:prstGeom>
        </p:spPr>
      </p:pic>
      <p:pic>
        <p:nvPicPr>
          <p:cNvPr id="57" name="Picture 66" descr="Image result for leesa logo">
            <a:extLst>
              <a:ext uri="{FF2B5EF4-FFF2-40B4-BE49-F238E27FC236}">
                <a16:creationId xmlns:a16="http://schemas.microsoft.com/office/drawing/2014/main" id="{4BF906D1-0B97-1D55-F8FA-B7620FFC5BC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60534" y="3487583"/>
            <a:ext cx="670931" cy="42492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Image result for nectar mattress logo">
            <a:extLst>
              <a:ext uri="{FF2B5EF4-FFF2-40B4-BE49-F238E27FC236}">
                <a16:creationId xmlns:a16="http://schemas.microsoft.com/office/drawing/2014/main" id="{337B3276-6F69-9627-7965-5A79FEDA9E4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841847" y="3600094"/>
            <a:ext cx="1199413" cy="19990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581C3821-43A2-995C-1BD0-AB271C35E2CB}"/>
              </a:ext>
            </a:extLst>
          </p:cNvPr>
          <p:cNvPicPr>
            <a:picLocks noChangeAspect="1"/>
          </p:cNvPicPr>
          <p:nvPr/>
        </p:nvPicPr>
        <p:blipFill>
          <a:blip r:embed="rId13"/>
          <a:stretch>
            <a:fillRect/>
          </a:stretch>
        </p:blipFill>
        <p:spPr>
          <a:xfrm>
            <a:off x="1111294" y="4502466"/>
            <a:ext cx="1237595" cy="335309"/>
          </a:xfrm>
          <a:prstGeom prst="rect">
            <a:avLst/>
          </a:prstGeom>
        </p:spPr>
      </p:pic>
      <p:pic>
        <p:nvPicPr>
          <p:cNvPr id="60" name="Picture 59">
            <a:extLst>
              <a:ext uri="{FF2B5EF4-FFF2-40B4-BE49-F238E27FC236}">
                <a16:creationId xmlns:a16="http://schemas.microsoft.com/office/drawing/2014/main" id="{E57F12B2-E0D0-9E5F-2EE9-D08EBF390A91}"/>
              </a:ext>
            </a:extLst>
          </p:cNvPr>
          <p:cNvPicPr>
            <a:picLocks noChangeAspect="1"/>
          </p:cNvPicPr>
          <p:nvPr/>
        </p:nvPicPr>
        <p:blipFill>
          <a:blip r:embed="rId14"/>
          <a:stretch>
            <a:fillRect/>
          </a:stretch>
        </p:blipFill>
        <p:spPr>
          <a:xfrm>
            <a:off x="3504812" y="4437428"/>
            <a:ext cx="841321" cy="475529"/>
          </a:xfrm>
          <a:prstGeom prst="rect">
            <a:avLst/>
          </a:prstGeom>
        </p:spPr>
      </p:pic>
      <p:pic>
        <p:nvPicPr>
          <p:cNvPr id="61" name="Picture 2" descr="Image result for purple mattress logo">
            <a:extLst>
              <a:ext uri="{FF2B5EF4-FFF2-40B4-BE49-F238E27FC236}">
                <a16:creationId xmlns:a16="http://schemas.microsoft.com/office/drawing/2014/main" id="{53EBDEFF-3C94-F024-337B-808E8D9A63A6}"/>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653343" y="4529719"/>
            <a:ext cx="885312" cy="29094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12" descr="Image result for ringlogo">
            <a:extLst>
              <a:ext uri="{FF2B5EF4-FFF2-40B4-BE49-F238E27FC236}">
                <a16:creationId xmlns:a16="http://schemas.microsoft.com/office/drawing/2014/main" id="{E49D23A3-05F7-9F06-07A2-18767A0C3B34}"/>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062116" y="4520215"/>
            <a:ext cx="492743" cy="31025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Image result for RO red logo roman health">
            <a:extLst>
              <a:ext uri="{FF2B5EF4-FFF2-40B4-BE49-F238E27FC236}">
                <a16:creationId xmlns:a16="http://schemas.microsoft.com/office/drawing/2014/main" id="{1CFDA3C0-92A2-C34A-02DD-09A049FC6B74}"/>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227828" y="4461467"/>
            <a:ext cx="427450" cy="42745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8" descr="Image result for rover logo">
            <a:extLst>
              <a:ext uri="{FF2B5EF4-FFF2-40B4-BE49-F238E27FC236}">
                <a16:creationId xmlns:a16="http://schemas.microsoft.com/office/drawing/2014/main" id="{F6DE247E-69CA-BA48-77B7-A22C8335B802}"/>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296507" y="5453655"/>
            <a:ext cx="867169" cy="29673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Image result for smile direct club logo">
            <a:extLst>
              <a:ext uri="{FF2B5EF4-FFF2-40B4-BE49-F238E27FC236}">
                <a16:creationId xmlns:a16="http://schemas.microsoft.com/office/drawing/2014/main" id="{524A62BA-8BDA-0F81-1685-1908C90FB68A}"/>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598677" y="5324651"/>
            <a:ext cx="653590" cy="49208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97293FB7-66C0-2B83-4082-3A5513D27530}"/>
              </a:ext>
            </a:extLst>
          </p:cNvPr>
          <p:cNvPicPr>
            <a:picLocks noChangeAspect="1"/>
          </p:cNvPicPr>
          <p:nvPr/>
        </p:nvPicPr>
        <p:blipFill>
          <a:blip r:embed="rId20"/>
          <a:stretch>
            <a:fillRect/>
          </a:stretch>
        </p:blipFill>
        <p:spPr>
          <a:xfrm>
            <a:off x="5623518" y="5427782"/>
            <a:ext cx="944962" cy="347502"/>
          </a:xfrm>
          <a:prstGeom prst="rect">
            <a:avLst/>
          </a:prstGeom>
        </p:spPr>
      </p:pic>
      <p:pic>
        <p:nvPicPr>
          <p:cNvPr id="67" name="Picture 114" descr="Image result for warby parker logo">
            <a:extLst>
              <a:ext uri="{FF2B5EF4-FFF2-40B4-BE49-F238E27FC236}">
                <a16:creationId xmlns:a16="http://schemas.microsoft.com/office/drawing/2014/main" id="{DC790C8D-AF1F-071C-1564-FDAF15CA8708}"/>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7609055" y="5477214"/>
            <a:ext cx="1398865" cy="23352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F0B6E630-694E-7401-4913-00877FB0AFF3}"/>
              </a:ext>
            </a:extLst>
          </p:cNvPr>
          <p:cNvPicPr>
            <a:picLocks noChangeAspect="1"/>
          </p:cNvPicPr>
          <p:nvPr/>
        </p:nvPicPr>
        <p:blipFill>
          <a:blip r:embed="rId22"/>
          <a:stretch>
            <a:fillRect/>
          </a:stretch>
        </p:blipFill>
        <p:spPr>
          <a:xfrm>
            <a:off x="10115389" y="5457026"/>
            <a:ext cx="652329" cy="298730"/>
          </a:xfrm>
          <a:prstGeom prst="rect">
            <a:avLst/>
          </a:prstGeom>
        </p:spPr>
      </p:pic>
      <p:pic>
        <p:nvPicPr>
          <p:cNvPr id="69" name="Picture 70" descr="Manscaped">
            <a:extLst>
              <a:ext uri="{FF2B5EF4-FFF2-40B4-BE49-F238E27FC236}">
                <a16:creationId xmlns:a16="http://schemas.microsoft.com/office/drawing/2014/main" id="{6D0CC1D1-75FC-6EF0-BB8E-1A60140E80A3}"/>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561905" y="3546206"/>
            <a:ext cx="1493164" cy="307678"/>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3AF4A9B6-3587-24F9-5F06-725F5542E897}"/>
              </a:ext>
            </a:extLst>
          </p:cNvPr>
          <p:cNvSpPr txBox="1"/>
          <p:nvPr/>
        </p:nvSpPr>
        <p:spPr>
          <a:xfrm>
            <a:off x="7365512" y="3881258"/>
            <a:ext cx="188595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($15.4MM)</a:t>
            </a:r>
          </a:p>
        </p:txBody>
      </p:sp>
      <p:sp>
        <p:nvSpPr>
          <p:cNvPr id="71" name="Rectangle 70">
            <a:extLst>
              <a:ext uri="{FF2B5EF4-FFF2-40B4-BE49-F238E27FC236}">
                <a16:creationId xmlns:a16="http://schemas.microsoft.com/office/drawing/2014/main" id="{BD493AC3-D013-1DA8-5CD7-F1FD5AE598BF}"/>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2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24">
                  <a:extLst>
                    <a:ext uri="{A12FA001-AC4F-418D-AE19-62706E023703}">
                      <ahyp:hlinkClr xmlns:ahyp="http://schemas.microsoft.com/office/drawing/2018/hyperlinkcolor" val="tx"/>
                    </a:ext>
                  </a:extLst>
                </a:hlinkClick>
              </a:rPr>
              <a:t>‘Direct Outcomes’</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74" name="Text Placeholder 3">
            <a:extLst>
              <a:ext uri="{FF2B5EF4-FFF2-40B4-BE49-F238E27FC236}">
                <a16:creationId xmlns:a16="http://schemas.microsoft.com/office/drawing/2014/main" id="{1DDD6BEB-F777-4546-E8FA-B4312E88D2E8}"/>
              </a:ext>
            </a:extLst>
          </p:cNvPr>
          <p:cNvSpPr txBox="1">
            <a:spLocks/>
          </p:cNvSpPr>
          <p:nvPr/>
        </p:nvSpPr>
        <p:spPr>
          <a:xfrm>
            <a:off x="508993" y="6212239"/>
            <a:ext cx="11661488" cy="453906"/>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data, calendar years 2013-2018.  TV spend includes national cable TV, broadcast TV, Spanish language cable TV, Spanish language broadcast TV, spot TV, syndication TV.  Reflects the cume of the first 3 years of each brand’s TV spend. *Manscaped data reflects Jun ‘16 – Jun ’20 (calendar months) analysis.</a:t>
            </a:r>
          </a:p>
        </p:txBody>
      </p:sp>
    </p:spTree>
    <p:extLst>
      <p:ext uri="{BB962C8B-B14F-4D97-AF65-F5344CB8AC3E}">
        <p14:creationId xmlns:p14="http://schemas.microsoft.com/office/powerpoint/2010/main" val="1763897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04280" y="480824"/>
            <a:ext cx="1196619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Within the heavily competitive mattress category, </a:t>
            </a: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awareness skyrocketed for young startup brands</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that launched TV early in their life stage</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DEBFEA79-DCE3-0D7D-7F14-6398B330CB0D}"/>
              </a:ext>
            </a:extLst>
          </p:cNvPr>
          <p:cNvSpPr/>
          <p:nvPr/>
        </p:nvSpPr>
        <p:spPr>
          <a:xfrm>
            <a:off x="483207" y="6586958"/>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‘Don’t Sleep on TV’</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graphicFrame>
        <p:nvGraphicFramePr>
          <p:cNvPr id="11" name="Table 5">
            <a:extLst>
              <a:ext uri="{FF2B5EF4-FFF2-40B4-BE49-F238E27FC236}">
                <a16:creationId xmlns:a16="http://schemas.microsoft.com/office/drawing/2014/main" id="{D2CD9560-A533-5EA5-34FA-97E60D257D38}"/>
              </a:ext>
            </a:extLst>
          </p:cNvPr>
          <p:cNvGraphicFramePr>
            <a:graphicFrameLocks noGrp="1"/>
          </p:cNvGraphicFramePr>
          <p:nvPr/>
        </p:nvGraphicFramePr>
        <p:xfrm>
          <a:off x="2529977" y="2397977"/>
          <a:ext cx="7132046" cy="3594575"/>
        </p:xfrm>
        <a:graphic>
          <a:graphicData uri="http://schemas.openxmlformats.org/drawingml/2006/table">
            <a:tbl>
              <a:tblPr firstRow="1" bandRow="1">
                <a:tableStyleId>{5C22544A-7EE6-4342-B048-85BDC9FD1C3A}</a:tableStyleId>
              </a:tblPr>
              <a:tblGrid>
                <a:gridCol w="1440215">
                  <a:extLst>
                    <a:ext uri="{9D8B030D-6E8A-4147-A177-3AD203B41FA5}">
                      <a16:colId xmlns:a16="http://schemas.microsoft.com/office/drawing/2014/main" val="1474791396"/>
                    </a:ext>
                  </a:extLst>
                </a:gridCol>
                <a:gridCol w="1987521">
                  <a:extLst>
                    <a:ext uri="{9D8B030D-6E8A-4147-A177-3AD203B41FA5}">
                      <a16:colId xmlns:a16="http://schemas.microsoft.com/office/drawing/2014/main" val="2548123933"/>
                    </a:ext>
                  </a:extLst>
                </a:gridCol>
                <a:gridCol w="2074902">
                  <a:extLst>
                    <a:ext uri="{9D8B030D-6E8A-4147-A177-3AD203B41FA5}">
                      <a16:colId xmlns:a16="http://schemas.microsoft.com/office/drawing/2014/main" val="1757019503"/>
                    </a:ext>
                  </a:extLst>
                </a:gridCol>
                <a:gridCol w="1629408">
                  <a:extLst>
                    <a:ext uri="{9D8B030D-6E8A-4147-A177-3AD203B41FA5}">
                      <a16:colId xmlns:a16="http://schemas.microsoft.com/office/drawing/2014/main" val="946668968"/>
                    </a:ext>
                  </a:extLst>
                </a:gridCol>
              </a:tblGrid>
              <a:tr h="708269">
                <a:tc>
                  <a:txBody>
                    <a:bodyPr/>
                    <a:lstStyle/>
                    <a:p>
                      <a:pPr algn="ctr"/>
                      <a:endParaRPr lang="en-US" sz="1400">
                        <a:latin typeface="Helvetica" panose="020B0403020202020204" pitchFamily="34" charset="0"/>
                      </a:endParaRPr>
                    </a:p>
                    <a:p>
                      <a:pPr algn="ctr"/>
                      <a:r>
                        <a:rPr lang="en-US" sz="1400">
                          <a:latin typeface="Helvetica" panose="020B0403020202020204" pitchFamily="34" charset="0"/>
                        </a:rPr>
                        <a:t>Brand</a:t>
                      </a:r>
                    </a:p>
                  </a:txBody>
                  <a:tcPr>
                    <a:lnL w="12700" cap="flat" cmpd="sng" algn="ctr">
                      <a:solidFill>
                        <a:srgbClr val="1B1464"/>
                      </a:solidFill>
                      <a:prstDash val="solid"/>
                      <a:round/>
                      <a:headEnd type="none" w="med" len="med"/>
                      <a:tailEnd type="none" w="med" len="med"/>
                    </a:lnL>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400" u="sng">
                          <a:latin typeface="Helvetica" panose="020B0403020202020204" pitchFamily="34" charset="0"/>
                        </a:rPr>
                        <a:t>Monthly Average:</a:t>
                      </a:r>
                    </a:p>
                    <a:p>
                      <a:pPr algn="ctr"/>
                      <a:r>
                        <a:rPr lang="en-US" sz="1400">
                          <a:latin typeface="Helvetica" panose="020B0403020202020204" pitchFamily="34" charset="0"/>
                        </a:rPr>
                        <a:t>Prior to TV Launch</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400" u="sng">
                          <a:latin typeface="Helvetica" panose="020B0403020202020204" pitchFamily="34" charset="0"/>
                        </a:rPr>
                        <a:t>Monthly Average:</a:t>
                      </a:r>
                    </a:p>
                    <a:p>
                      <a:pPr algn="ctr"/>
                      <a:r>
                        <a:rPr lang="en-US" sz="1400">
                          <a:latin typeface="Helvetica" panose="020B0403020202020204" pitchFamily="34" charset="0"/>
                        </a:rPr>
                        <a:t>TV Launch – Apr ‘18</a:t>
                      </a:r>
                    </a:p>
                  </a:txBody>
                  <a:tcPr>
                    <a:lnT w="12700" cap="flat" cmpd="sng" algn="ctr">
                      <a:solidFill>
                        <a:srgbClr val="1B1464"/>
                      </a:solidFill>
                      <a:prstDash val="solid"/>
                      <a:round/>
                      <a:headEnd type="none" w="med" len="med"/>
                      <a:tailEnd type="none" w="med" len="med"/>
                    </a:lnT>
                    <a:solidFill>
                      <a:srgbClr val="1B1464"/>
                    </a:solidFill>
                  </a:tcPr>
                </a:tc>
                <a:tc>
                  <a:txBody>
                    <a:bodyPr/>
                    <a:lstStyle/>
                    <a:p>
                      <a:pPr algn="ctr"/>
                      <a:r>
                        <a:rPr lang="en-US" sz="1400" u="sng">
                          <a:latin typeface="Helvetica" panose="020B0403020202020204" pitchFamily="34" charset="0"/>
                        </a:rPr>
                        <a:t>% Difference</a:t>
                      </a:r>
                    </a:p>
                  </a:txBody>
                  <a:tcPr>
                    <a:lnR w="12700" cap="flat" cmpd="sng" algn="ctr">
                      <a:solidFill>
                        <a:srgbClr val="1B1464"/>
                      </a:solidFill>
                      <a:prstDash val="solid"/>
                      <a:round/>
                      <a:headEnd type="none" w="med" len="med"/>
                      <a:tailEnd type="none" w="med" len="med"/>
                    </a:lnR>
                    <a:lnT w="12700" cap="flat" cmpd="sng" algn="ctr">
                      <a:solidFill>
                        <a:srgbClr val="1B1464"/>
                      </a:solidFill>
                      <a:prstDash val="solid"/>
                      <a:round/>
                      <a:headEnd type="none" w="med" len="med"/>
                      <a:tailEnd type="none" w="med" len="med"/>
                    </a:lnT>
                    <a:solidFill>
                      <a:srgbClr val="1B1464"/>
                    </a:solidFill>
                  </a:tcPr>
                </a:tc>
                <a:extLst>
                  <a:ext uri="{0D108BD9-81ED-4DB2-BD59-A6C34878D82A}">
                    <a16:rowId xmlns:a16="http://schemas.microsoft.com/office/drawing/2014/main" val="93323940"/>
                  </a:ext>
                </a:extLst>
              </a:tr>
              <a:tr h="481051">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800">
                          <a:solidFill>
                            <a:schemeClr val="bg1">
                              <a:lumMod val="50000"/>
                            </a:schemeClr>
                          </a:solidFill>
                          <a:latin typeface="Helvetica" panose="020B0403020202020204" pitchFamily="34" charset="0"/>
                        </a:rPr>
                        <a:t>  N/A</a:t>
                      </a:r>
                    </a:p>
                  </a:txBody>
                  <a:tcPr anchor="ctr"/>
                </a:tc>
                <a:tc>
                  <a:txBody>
                    <a:bodyPr/>
                    <a:lstStyle/>
                    <a:p>
                      <a:pPr algn="ctr"/>
                      <a:r>
                        <a:rPr lang="en-US" sz="1800" b="1">
                          <a:solidFill>
                            <a:srgbClr val="00BFF2"/>
                          </a:solidFill>
                          <a:latin typeface="Helvetica" panose="020B0403020202020204" pitchFamily="34" charset="0"/>
                        </a:rPr>
                        <a:t>   136K</a:t>
                      </a:r>
                    </a:p>
                  </a:txBody>
                  <a:tcPr anchor="ctr"/>
                </a:tc>
                <a:tc>
                  <a:txBody>
                    <a:bodyPr/>
                    <a:lstStyle/>
                    <a:p>
                      <a:pPr algn="ctr"/>
                      <a:endParaRPr lang="en-US" sz="1800" b="1">
                        <a:solidFill>
                          <a:srgbClr val="4EBEA4"/>
                        </a:solidFill>
                        <a:latin typeface="Helvetica" panose="020B0403020202020204" pitchFamily="34" charset="0"/>
                      </a:endParaRP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804652159"/>
                  </a:ext>
                </a:extLst>
              </a:tr>
              <a:tr h="481051">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800">
                          <a:solidFill>
                            <a:schemeClr val="bg1">
                              <a:lumMod val="50000"/>
                            </a:schemeClr>
                          </a:solidFill>
                          <a:latin typeface="Helvetica" panose="020B0403020202020204" pitchFamily="34" charset="0"/>
                        </a:rPr>
                        <a:t>207K</a:t>
                      </a:r>
                    </a:p>
                  </a:txBody>
                  <a:tcPr anchor="ctr">
                    <a:solidFill>
                      <a:schemeClr val="bg1"/>
                    </a:solidFill>
                  </a:tcPr>
                </a:tc>
                <a:tc>
                  <a:txBody>
                    <a:bodyPr/>
                    <a:lstStyle/>
                    <a:p>
                      <a:pPr algn="ctr"/>
                      <a:r>
                        <a:rPr lang="en-US" sz="1800" b="1">
                          <a:solidFill>
                            <a:srgbClr val="00BFF2"/>
                          </a:solidFill>
                          <a:latin typeface="Helvetica" panose="020B0403020202020204" pitchFamily="34" charset="0"/>
                        </a:rPr>
                        <a:t>   608K</a:t>
                      </a:r>
                    </a:p>
                  </a:txBody>
                  <a:tcPr anchor="ctr">
                    <a:solidFill>
                      <a:schemeClr val="bg1"/>
                    </a:solidFill>
                  </a:tcPr>
                </a:tc>
                <a:tc>
                  <a:txBody>
                    <a:bodyPr/>
                    <a:lstStyle/>
                    <a:p>
                      <a:pPr algn="ctr"/>
                      <a:r>
                        <a:rPr lang="en-US" sz="1800" b="1">
                          <a:solidFill>
                            <a:srgbClr val="4EBEA4"/>
                          </a:solidFill>
                          <a:latin typeface="Helvetica" panose="020B0403020202020204" pitchFamily="34" charset="0"/>
                        </a:rPr>
                        <a:t>   +194%</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73185667"/>
                  </a:ext>
                </a:extLst>
              </a:tr>
              <a:tr h="481051">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800">
                          <a:solidFill>
                            <a:schemeClr val="bg1">
                              <a:lumMod val="50000"/>
                            </a:schemeClr>
                          </a:solidFill>
                          <a:latin typeface="Helvetica" panose="020B0403020202020204" pitchFamily="34" charset="0"/>
                        </a:rPr>
                        <a:t>  N/A</a:t>
                      </a:r>
                    </a:p>
                  </a:txBody>
                  <a:tcPr anchor="ctr"/>
                </a:tc>
                <a:tc>
                  <a:txBody>
                    <a:bodyPr/>
                    <a:lstStyle/>
                    <a:p>
                      <a:pPr algn="ctr"/>
                      <a:r>
                        <a:rPr lang="en-US" sz="1800" b="1">
                          <a:solidFill>
                            <a:srgbClr val="00BFF2"/>
                          </a:solidFill>
                          <a:latin typeface="Helvetica" panose="020B0403020202020204" pitchFamily="34" charset="0"/>
                        </a:rPr>
                        <a:t>   153K</a:t>
                      </a:r>
                    </a:p>
                  </a:txBody>
                  <a:tcPr anchor="ctr"/>
                </a:tc>
                <a:tc>
                  <a:txBody>
                    <a:bodyPr/>
                    <a:lstStyle/>
                    <a:p>
                      <a:pPr algn="ctr"/>
                      <a:endParaRPr lang="en-US" sz="1800" b="1">
                        <a:solidFill>
                          <a:srgbClr val="4EBEA4"/>
                        </a:solidFill>
                        <a:latin typeface="Helvetica" panose="020B0403020202020204" pitchFamily="34" charset="0"/>
                      </a:endParaRP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962694101"/>
                  </a:ext>
                </a:extLst>
              </a:tr>
              <a:tr h="481051">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solidFill>
                      <a:schemeClr val="bg1"/>
                    </a:solidFill>
                  </a:tcPr>
                </a:tc>
                <a:tc>
                  <a:txBody>
                    <a:bodyPr/>
                    <a:lstStyle/>
                    <a:p>
                      <a:pPr algn="ctr"/>
                      <a:r>
                        <a:rPr lang="en-US" sz="1800">
                          <a:solidFill>
                            <a:schemeClr val="bg1">
                              <a:lumMod val="50000"/>
                            </a:schemeClr>
                          </a:solidFill>
                          <a:latin typeface="Helvetica" panose="020B0403020202020204" pitchFamily="34" charset="0"/>
                        </a:rPr>
                        <a:t>109K</a:t>
                      </a:r>
                    </a:p>
                  </a:txBody>
                  <a:tcPr anchor="ctr">
                    <a:solidFill>
                      <a:schemeClr val="bg1"/>
                    </a:solidFill>
                  </a:tcPr>
                </a:tc>
                <a:tc>
                  <a:txBody>
                    <a:bodyPr/>
                    <a:lstStyle/>
                    <a:p>
                      <a:pPr algn="ctr"/>
                      <a:r>
                        <a:rPr lang="en-US" sz="1800" b="1">
                          <a:solidFill>
                            <a:srgbClr val="00BFF2"/>
                          </a:solidFill>
                          <a:latin typeface="Helvetica" panose="020B0403020202020204" pitchFamily="34" charset="0"/>
                        </a:rPr>
                        <a:t>1,446K</a:t>
                      </a:r>
                    </a:p>
                  </a:txBody>
                  <a:tcPr anchor="ctr">
                    <a:solidFill>
                      <a:schemeClr val="bg1"/>
                    </a:solidFill>
                  </a:tcPr>
                </a:tc>
                <a:tc>
                  <a:txBody>
                    <a:bodyPr/>
                    <a:lstStyle/>
                    <a:p>
                      <a:pPr algn="ctr"/>
                      <a:r>
                        <a:rPr lang="en-US" sz="1800" b="1">
                          <a:solidFill>
                            <a:srgbClr val="4EBEA4"/>
                          </a:solidFill>
                          <a:latin typeface="Helvetica" panose="020B0403020202020204" pitchFamily="34" charset="0"/>
                        </a:rPr>
                        <a:t>+1,227%</a:t>
                      </a:r>
                    </a:p>
                  </a:txBody>
                  <a:tcPr anchor="ctr">
                    <a:lnR w="12700" cap="flat" cmpd="sng" algn="ctr">
                      <a:solidFill>
                        <a:srgbClr val="1B1464"/>
                      </a:solidFill>
                      <a:prstDash val="solid"/>
                      <a:round/>
                      <a:headEnd type="none" w="med" len="med"/>
                      <a:tailEnd type="none" w="med" len="med"/>
                    </a:lnR>
                    <a:solidFill>
                      <a:schemeClr val="bg1"/>
                    </a:solidFill>
                  </a:tcPr>
                </a:tc>
                <a:extLst>
                  <a:ext uri="{0D108BD9-81ED-4DB2-BD59-A6C34878D82A}">
                    <a16:rowId xmlns:a16="http://schemas.microsoft.com/office/drawing/2014/main" val="1968668546"/>
                  </a:ext>
                </a:extLst>
              </a:tr>
              <a:tr h="481051">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tcPr>
                </a:tc>
                <a:tc>
                  <a:txBody>
                    <a:bodyPr/>
                    <a:lstStyle/>
                    <a:p>
                      <a:pPr algn="ctr"/>
                      <a:r>
                        <a:rPr lang="en-US" sz="1800">
                          <a:solidFill>
                            <a:schemeClr val="bg1">
                              <a:lumMod val="50000"/>
                            </a:schemeClr>
                          </a:solidFill>
                          <a:latin typeface="Helvetica" panose="020B0403020202020204" pitchFamily="34" charset="0"/>
                        </a:rPr>
                        <a:t>213K</a:t>
                      </a:r>
                    </a:p>
                  </a:txBody>
                  <a:tcPr anchor="ctr"/>
                </a:tc>
                <a:tc>
                  <a:txBody>
                    <a:bodyPr/>
                    <a:lstStyle/>
                    <a:p>
                      <a:pPr algn="ctr"/>
                      <a:r>
                        <a:rPr lang="en-US" sz="1800" b="1">
                          <a:solidFill>
                            <a:srgbClr val="00BFF2"/>
                          </a:solidFill>
                          <a:latin typeface="Helvetica" panose="020B0403020202020204" pitchFamily="34" charset="0"/>
                        </a:rPr>
                        <a:t>   363K</a:t>
                      </a:r>
                    </a:p>
                  </a:txBody>
                  <a:tcPr anchor="ctr"/>
                </a:tc>
                <a:tc>
                  <a:txBody>
                    <a:bodyPr/>
                    <a:lstStyle/>
                    <a:p>
                      <a:pPr algn="ctr"/>
                      <a:r>
                        <a:rPr lang="en-US" sz="1800" b="1">
                          <a:solidFill>
                            <a:srgbClr val="4EBEA4"/>
                          </a:solidFill>
                          <a:latin typeface="Helvetica" panose="020B0403020202020204" pitchFamily="34" charset="0"/>
                        </a:rPr>
                        <a:t>   +70%</a:t>
                      </a:r>
                    </a:p>
                  </a:txBody>
                  <a:tcPr anchor="ctr">
                    <a:lnR w="12700" cap="flat" cmpd="sng" algn="ctr">
                      <a:solidFill>
                        <a:srgbClr val="1B1464"/>
                      </a:solidFill>
                      <a:prstDash val="solid"/>
                      <a:round/>
                      <a:headEnd type="none" w="med" len="med"/>
                      <a:tailEnd type="none" w="med" len="med"/>
                    </a:lnR>
                  </a:tcPr>
                </a:tc>
                <a:extLst>
                  <a:ext uri="{0D108BD9-81ED-4DB2-BD59-A6C34878D82A}">
                    <a16:rowId xmlns:a16="http://schemas.microsoft.com/office/drawing/2014/main" val="4153311262"/>
                  </a:ext>
                </a:extLst>
              </a:tr>
              <a:tr h="481051">
                <a:tc>
                  <a:txBody>
                    <a:bodyPr/>
                    <a:lstStyle/>
                    <a:p>
                      <a:endParaRPr lang="en-US">
                        <a:latin typeface="Helvetica" panose="020B0403020202020204" pitchFamily="34" charset="0"/>
                      </a:endParaRPr>
                    </a:p>
                  </a:txBody>
                  <a:tcPr anchor="ctr">
                    <a:lnL w="12700" cap="flat" cmpd="sng" algn="ctr">
                      <a:solidFill>
                        <a:srgbClr val="1B1464"/>
                      </a:solidFill>
                      <a:prstDash val="solid"/>
                      <a:round/>
                      <a:headEnd type="none" w="med" len="med"/>
                      <a:tailEnd type="none" w="med" len="med"/>
                    </a:lnL>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800">
                          <a:solidFill>
                            <a:schemeClr val="bg1">
                              <a:lumMod val="50000"/>
                            </a:schemeClr>
                          </a:solidFill>
                          <a:latin typeface="Helvetica" panose="020B0403020202020204" pitchFamily="34" charset="0"/>
                        </a:rPr>
                        <a:t>  N/A</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r>
                        <a:rPr lang="en-US" sz="1800" b="1">
                          <a:solidFill>
                            <a:srgbClr val="00BFF2"/>
                          </a:solidFill>
                          <a:latin typeface="Helvetica" panose="020B0403020202020204" pitchFamily="34" charset="0"/>
                        </a:rPr>
                        <a:t>   163K</a:t>
                      </a:r>
                    </a:p>
                  </a:txBody>
                  <a:tcPr anchor="ctr">
                    <a:lnB w="12700" cap="flat" cmpd="sng" algn="ctr">
                      <a:solidFill>
                        <a:srgbClr val="1B1464"/>
                      </a:solidFill>
                      <a:prstDash val="solid"/>
                      <a:round/>
                      <a:headEnd type="none" w="med" len="med"/>
                      <a:tailEnd type="none" w="med" len="med"/>
                    </a:lnB>
                    <a:solidFill>
                      <a:schemeClr val="bg1"/>
                    </a:solidFill>
                  </a:tcPr>
                </a:tc>
                <a:tc>
                  <a:txBody>
                    <a:bodyPr/>
                    <a:lstStyle/>
                    <a:p>
                      <a:pPr algn="ctr"/>
                      <a:endParaRPr lang="en-US" sz="1800" b="1">
                        <a:solidFill>
                          <a:srgbClr val="4EBEA4"/>
                        </a:solidFill>
                        <a:latin typeface="Helvetica" panose="020B0403020202020204" pitchFamily="34" charset="0"/>
                      </a:endParaRPr>
                    </a:p>
                  </a:txBody>
                  <a:tcPr anchor="ctr">
                    <a:lnR w="12700" cap="flat" cmpd="sng" algn="ctr">
                      <a:solidFill>
                        <a:srgbClr val="1B1464"/>
                      </a:solidFill>
                      <a:prstDash val="solid"/>
                      <a:round/>
                      <a:headEnd type="none" w="med" len="med"/>
                      <a:tailEnd type="none" w="med" len="med"/>
                    </a:lnR>
                    <a:lnB w="12700" cap="flat" cmpd="sng" algn="ctr">
                      <a:solidFill>
                        <a:srgbClr val="1B1464"/>
                      </a:solidFill>
                      <a:prstDash val="solid"/>
                      <a:round/>
                      <a:headEnd type="none" w="med" len="med"/>
                      <a:tailEnd type="none" w="med" len="med"/>
                    </a:lnB>
                    <a:solidFill>
                      <a:schemeClr val="bg1"/>
                    </a:solidFill>
                  </a:tcPr>
                </a:tc>
                <a:extLst>
                  <a:ext uri="{0D108BD9-81ED-4DB2-BD59-A6C34878D82A}">
                    <a16:rowId xmlns:a16="http://schemas.microsoft.com/office/drawing/2014/main" val="1089076353"/>
                  </a:ext>
                </a:extLst>
              </a:tr>
            </a:tbl>
          </a:graphicData>
        </a:graphic>
      </p:graphicFrame>
      <p:sp>
        <p:nvSpPr>
          <p:cNvPr id="12" name="Text Placeholder 2">
            <a:extLst>
              <a:ext uri="{FF2B5EF4-FFF2-40B4-BE49-F238E27FC236}">
                <a16:creationId xmlns:a16="http://schemas.microsoft.com/office/drawing/2014/main" id="{79819103-B5B3-665E-0EF7-40BABBDD6AB6}"/>
              </a:ext>
            </a:extLst>
          </p:cNvPr>
          <p:cNvSpPr txBox="1">
            <a:spLocks/>
          </p:cNvSpPr>
          <p:nvPr/>
        </p:nvSpPr>
        <p:spPr>
          <a:xfrm>
            <a:off x="-5297" y="1795711"/>
            <a:ext cx="12208942"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1" u="sng" strike="noStrike" kern="1200" cap="none" spc="0" normalizeH="0" baseline="0" noProof="0">
                <a:ln>
                  <a:noFill/>
                </a:ln>
                <a:solidFill>
                  <a:srgbClr val="1B1464"/>
                </a:solidFill>
                <a:effectLst/>
                <a:uLnTx/>
                <a:uFillTx/>
                <a:latin typeface="Helvetica" panose="020B0403020202020204" pitchFamily="34" charset="0"/>
                <a:ea typeface="+mn-ea"/>
                <a:cs typeface="+mn-cs"/>
              </a:rPr>
              <a:t>Sampling</a:t>
            </a: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of Brands: Monthly Website Unique Visitors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Three-Year Time Period: May ‘15 – Apr ‘18</a:t>
            </a:r>
          </a:p>
        </p:txBody>
      </p:sp>
      <p:sp>
        <p:nvSpPr>
          <p:cNvPr id="24" name="Arrow: Down 23">
            <a:extLst>
              <a:ext uri="{FF2B5EF4-FFF2-40B4-BE49-F238E27FC236}">
                <a16:creationId xmlns:a16="http://schemas.microsoft.com/office/drawing/2014/main" id="{F37C56A5-39ED-2BE3-A610-ECE8FE1E9928}"/>
              </a:ext>
            </a:extLst>
          </p:cNvPr>
          <p:cNvSpPr/>
          <p:nvPr/>
        </p:nvSpPr>
        <p:spPr>
          <a:xfrm flipV="1">
            <a:off x="8715510" y="4119030"/>
            <a:ext cx="361950" cy="334954"/>
          </a:xfrm>
          <a:prstGeom prst="downArrow">
            <a:avLst/>
          </a:prstGeom>
          <a:solidFill>
            <a:srgbClr val="4EBEA4"/>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Arrow: Down 24">
            <a:extLst>
              <a:ext uri="{FF2B5EF4-FFF2-40B4-BE49-F238E27FC236}">
                <a16:creationId xmlns:a16="http://schemas.microsoft.com/office/drawing/2014/main" id="{63969969-1D17-6197-7BCB-81C68B59862D}"/>
              </a:ext>
            </a:extLst>
          </p:cNvPr>
          <p:cNvSpPr/>
          <p:nvPr/>
        </p:nvSpPr>
        <p:spPr>
          <a:xfrm flipV="1">
            <a:off x="8715510" y="3144953"/>
            <a:ext cx="361950" cy="334954"/>
          </a:xfrm>
          <a:prstGeom prst="downArrow">
            <a:avLst/>
          </a:prstGeom>
          <a:solidFill>
            <a:srgbClr val="4EBEA4"/>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Down 26">
            <a:extLst>
              <a:ext uri="{FF2B5EF4-FFF2-40B4-BE49-F238E27FC236}">
                <a16:creationId xmlns:a16="http://schemas.microsoft.com/office/drawing/2014/main" id="{A145A45A-9007-A51C-7A03-2D4B362E67C5}"/>
              </a:ext>
            </a:extLst>
          </p:cNvPr>
          <p:cNvSpPr/>
          <p:nvPr/>
        </p:nvSpPr>
        <p:spPr>
          <a:xfrm flipV="1">
            <a:off x="8715510" y="5533932"/>
            <a:ext cx="361950" cy="334954"/>
          </a:xfrm>
          <a:prstGeom prst="downArrow">
            <a:avLst/>
          </a:prstGeom>
          <a:solidFill>
            <a:srgbClr val="4EBEA4"/>
          </a:solidFill>
          <a:ln>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F3BA6B33-F6CE-D1E6-660D-95E0558581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41731" y="3217680"/>
            <a:ext cx="1168351" cy="195902"/>
          </a:xfrm>
          <a:prstGeom prst="rect">
            <a:avLst/>
          </a:prstGeom>
        </p:spPr>
      </p:pic>
      <p:pic>
        <p:nvPicPr>
          <p:cNvPr id="31" name="Picture 30">
            <a:extLst>
              <a:ext uri="{FF2B5EF4-FFF2-40B4-BE49-F238E27FC236}">
                <a16:creationId xmlns:a16="http://schemas.microsoft.com/office/drawing/2014/main" id="{D33A2332-707D-2577-031F-46CB06640D6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22309" y="4109846"/>
            <a:ext cx="807195" cy="402734"/>
          </a:xfrm>
          <a:prstGeom prst="rect">
            <a:avLst/>
          </a:prstGeom>
        </p:spPr>
      </p:pic>
      <p:pic>
        <p:nvPicPr>
          <p:cNvPr id="32" name="Picture 31">
            <a:extLst>
              <a:ext uri="{FF2B5EF4-FFF2-40B4-BE49-F238E27FC236}">
                <a16:creationId xmlns:a16="http://schemas.microsoft.com/office/drawing/2014/main" id="{6BAA8D3D-15DD-26C4-B656-9E2B3AAE2C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65035" y="3680272"/>
            <a:ext cx="921742" cy="301661"/>
          </a:xfrm>
          <a:prstGeom prst="rect">
            <a:avLst/>
          </a:prstGeom>
        </p:spPr>
      </p:pic>
      <p:pic>
        <p:nvPicPr>
          <p:cNvPr id="33" name="Picture 32">
            <a:extLst>
              <a:ext uri="{FF2B5EF4-FFF2-40B4-BE49-F238E27FC236}">
                <a16:creationId xmlns:a16="http://schemas.microsoft.com/office/drawing/2014/main" id="{C37685F4-888F-C5F0-BC34-C4F5B037163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53225" y="4580495"/>
            <a:ext cx="1145362" cy="414512"/>
          </a:xfrm>
          <a:prstGeom prst="rect">
            <a:avLst/>
          </a:prstGeom>
        </p:spPr>
      </p:pic>
      <p:pic>
        <p:nvPicPr>
          <p:cNvPr id="35" name="Picture 34">
            <a:extLst>
              <a:ext uri="{FF2B5EF4-FFF2-40B4-BE49-F238E27FC236}">
                <a16:creationId xmlns:a16="http://schemas.microsoft.com/office/drawing/2014/main" id="{AE6F71F4-A437-0FE7-EA30-53D91B7C19A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786211" y="5119155"/>
            <a:ext cx="879390" cy="305223"/>
          </a:xfrm>
          <a:prstGeom prst="rect">
            <a:avLst/>
          </a:prstGeom>
        </p:spPr>
      </p:pic>
      <p:pic>
        <p:nvPicPr>
          <p:cNvPr id="36" name="Picture 35">
            <a:extLst>
              <a:ext uri="{FF2B5EF4-FFF2-40B4-BE49-F238E27FC236}">
                <a16:creationId xmlns:a16="http://schemas.microsoft.com/office/drawing/2014/main" id="{542C73FF-50FC-E01E-59B2-A97E82A76A0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07852" y="5655011"/>
            <a:ext cx="1236108" cy="181296"/>
          </a:xfrm>
          <a:prstGeom prst="rect">
            <a:avLst/>
          </a:prstGeom>
        </p:spPr>
      </p:pic>
      <p:sp>
        <p:nvSpPr>
          <p:cNvPr id="37" name="Text Placeholder 3">
            <a:extLst>
              <a:ext uri="{FF2B5EF4-FFF2-40B4-BE49-F238E27FC236}">
                <a16:creationId xmlns:a16="http://schemas.microsoft.com/office/drawing/2014/main" id="{AD807AD4-31C6-6198-06E2-2D3C8C5868B9}"/>
              </a:ext>
            </a:extLst>
          </p:cNvPr>
          <p:cNvSpPr txBox="1">
            <a:spLocks/>
          </p:cNvSpPr>
          <p:nvPr/>
        </p:nvSpPr>
        <p:spPr>
          <a:xfrm>
            <a:off x="503713" y="6125999"/>
            <a:ext cx="11666767" cy="5183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total audience (Desktop P2+. Mobile 18+), May ‘15 – April ’18 (calendar months).  VAB analysis of Nielsen Ad Intel data, TV spend (national cable TV, national broadcast TV, Spanish language broadcast TV, Spanish language cable TV, spot TV, syndication TV), May ’15 – Apr ’18 (calendar months).  N/A = not enough traffic for comScore to measure.  Averages are based on months with measured and reported unique visitor (000) data. </a:t>
            </a:r>
          </a:p>
        </p:txBody>
      </p:sp>
      <p:sp>
        <p:nvSpPr>
          <p:cNvPr id="6" name="TextBox 5">
            <a:extLst>
              <a:ext uri="{FF2B5EF4-FFF2-40B4-BE49-F238E27FC236}">
                <a16:creationId xmlns:a16="http://schemas.microsoft.com/office/drawing/2014/main" id="{F3B599C7-D8FB-8CFD-167F-70761C5E0BF9}"/>
              </a:ext>
            </a:extLst>
          </p:cNvPr>
          <p:cNvSpPr txBox="1"/>
          <p:nvPr/>
        </p:nvSpPr>
        <p:spPr>
          <a:xfrm>
            <a:off x="0" y="0"/>
            <a:ext cx="3562729" cy="338554"/>
          </a:xfrm>
          <a:prstGeom prst="rect">
            <a:avLst/>
          </a:prstGeom>
          <a:solidFill>
            <a:srgbClr val="4EBEA4"/>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No business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is too </a:t>
            </a: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‘young’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for TV</a:t>
            </a:r>
          </a:p>
        </p:txBody>
      </p:sp>
    </p:spTree>
    <p:extLst>
      <p:ext uri="{BB962C8B-B14F-4D97-AF65-F5344CB8AC3E}">
        <p14:creationId xmlns:p14="http://schemas.microsoft.com/office/powerpoint/2010/main" val="2865730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B46C07-C3C9-142F-8978-D53698D252F7}"/>
              </a:ext>
            </a:extLst>
          </p:cNvPr>
          <p:cNvSpPr/>
          <p:nvPr/>
        </p:nvSpPr>
        <p:spPr>
          <a:xfrm>
            <a:off x="0" y="1765230"/>
            <a:ext cx="12191999" cy="510392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CF6E4200-F21D-33D4-82F6-46C0148877D0}"/>
              </a:ext>
            </a:extLst>
          </p:cNvPr>
          <p:cNvSpPr/>
          <p:nvPr/>
        </p:nvSpPr>
        <p:spPr>
          <a:xfrm>
            <a:off x="483207" y="6577531"/>
            <a:ext cx="11687274" cy="2539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Want to learn more? Click here to download </a:t>
            </a:r>
            <a:r>
              <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hlinkClick r:id="rId4">
                  <a:extLst>
                    <a:ext uri="{A12FA001-AC4F-418D-AE19-62706E023703}">
                      <ahyp:hlinkClr xmlns:ahyp="http://schemas.microsoft.com/office/drawing/2018/hyperlinkcolor" val="tx"/>
                    </a:ext>
                  </a:extLst>
                </a:hlinkClick>
              </a:rPr>
              <a:t>‘The Halo Effect’</a:t>
            </a:r>
            <a:endParaRPr kumimoji="0" lang="en-US" sz="105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mn-cs"/>
            </a:endParaRPr>
          </a:p>
        </p:txBody>
      </p:sp>
      <p:sp>
        <p:nvSpPr>
          <p:cNvPr id="57" name="TextBox 56">
            <a:extLst>
              <a:ext uri="{FF2B5EF4-FFF2-40B4-BE49-F238E27FC236}">
                <a16:creationId xmlns:a16="http://schemas.microsoft.com/office/drawing/2014/main" id="{3152583E-EFFD-7AFF-1385-3E1333C83002}"/>
              </a:ext>
            </a:extLst>
          </p:cNvPr>
          <p:cNvSpPr txBox="1"/>
          <p:nvPr/>
        </p:nvSpPr>
        <p:spPr>
          <a:xfrm>
            <a:off x="483207" y="6192352"/>
            <a:ext cx="1168727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data, TV spend (national cable TV, national broadcast TV, Spanish language broadcast TV, Spanish language cable TV, spot TV, syndicated TV), Jun ‘16 – Jun ’20 (calendar months). VAB analysis of Comscore mediametrix multiplatform (desktop + mobile) media trend data; P18+, Jun ’16 – Jun ‘20 (calendar months).</a:t>
            </a:r>
          </a:p>
        </p:txBody>
      </p:sp>
      <p:sp>
        <p:nvSpPr>
          <p:cNvPr id="6" name="TextBox 5">
            <a:extLst>
              <a:ext uri="{FF2B5EF4-FFF2-40B4-BE49-F238E27FC236}">
                <a16:creationId xmlns:a16="http://schemas.microsoft.com/office/drawing/2014/main" id="{3EAA282A-5669-2818-64C1-299B5562A799}"/>
              </a:ext>
            </a:extLst>
          </p:cNvPr>
          <p:cNvSpPr txBox="1"/>
          <p:nvPr/>
        </p:nvSpPr>
        <p:spPr>
          <a:xfrm>
            <a:off x="0" y="0"/>
            <a:ext cx="3562729" cy="338554"/>
          </a:xfrm>
          <a:prstGeom prst="rect">
            <a:avLst/>
          </a:prstGeom>
          <a:solidFill>
            <a:srgbClr val="4EBEA4"/>
          </a:solidFill>
        </p:spPr>
        <p:txBody>
          <a:bodyPr wrap="square">
            <a:spAutoFit/>
          </a:bodyPr>
          <a:lstStyle/>
          <a:p>
            <a:pPr marL="0" marR="0" lvl="0" indent="0" defTabSz="88376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No business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is too </a:t>
            </a: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‘young’ </a:t>
            </a:r>
            <a:r>
              <a:rPr kumimoji="0" lang="en-US" sz="1600" i="0" u="none" strike="noStrike" kern="1200" cap="none" spc="0" normalizeH="0" baseline="0" noProof="0">
                <a:ln>
                  <a:noFill/>
                </a:ln>
                <a:solidFill>
                  <a:schemeClr val="bg1"/>
                </a:solidFill>
                <a:effectLst/>
                <a:uLnTx/>
                <a:uFillTx/>
                <a:latin typeface="Helvetica" pitchFamily="2" charset="0"/>
                <a:ea typeface="+mn-ea"/>
                <a:cs typeface="+mn-cs"/>
              </a:rPr>
              <a:t>for TV</a:t>
            </a:r>
          </a:p>
        </p:txBody>
      </p:sp>
      <p:sp>
        <p:nvSpPr>
          <p:cNvPr id="12" name="Rectangle 11">
            <a:extLst>
              <a:ext uri="{FF2B5EF4-FFF2-40B4-BE49-F238E27FC236}">
                <a16:creationId xmlns:a16="http://schemas.microsoft.com/office/drawing/2014/main" id="{A598DE5D-73CB-1644-CE31-5F3C855C71F9}"/>
              </a:ext>
            </a:extLst>
          </p:cNvPr>
          <p:cNvSpPr/>
          <p:nvPr/>
        </p:nvSpPr>
        <p:spPr>
          <a:xfrm>
            <a:off x="139687" y="481280"/>
            <a:ext cx="1203079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4EBEA4"/>
                </a:solidFill>
                <a:latin typeface="Helvetica" pitchFamily="2" charset="0"/>
              </a:rPr>
              <a:t>Advertisers across all life stages </a:t>
            </a:r>
            <a:r>
              <a:rPr lang="en-US" sz="2600" b="1">
                <a:solidFill>
                  <a:srgbClr val="1F1A62"/>
                </a:solidFill>
                <a:latin typeface="Helvetica" pitchFamily="2" charset="0"/>
              </a:rPr>
              <a:t>see a wave of new customers to their digital platforms after launching on TV, </a:t>
            </a:r>
            <a:r>
              <a:rPr lang="en-US" sz="2600" b="1">
                <a:solidFill>
                  <a:srgbClr val="4EBEA4"/>
                </a:solidFill>
                <a:latin typeface="Helvetica" pitchFamily="2" charset="0"/>
              </a:rPr>
              <a:t>especially younger brands</a:t>
            </a:r>
            <a:endParaRPr kumimoji="0" lang="en-US" sz="2600" b="1" i="0" u="none" strike="noStrike" kern="1200" cap="none" spc="0" normalizeH="0" baseline="0" noProof="0">
              <a:ln>
                <a:noFill/>
              </a:ln>
              <a:solidFill>
                <a:srgbClr val="4EBEA4"/>
              </a:solidFill>
              <a:effectLst/>
              <a:uLnTx/>
              <a:uFillTx/>
              <a:latin typeface="Helvetica" pitchFamily="2" charset="0"/>
            </a:endParaRPr>
          </a:p>
        </p:txBody>
      </p:sp>
      <p:sp>
        <p:nvSpPr>
          <p:cNvPr id="4" name="Oval 3">
            <a:extLst>
              <a:ext uri="{FF2B5EF4-FFF2-40B4-BE49-F238E27FC236}">
                <a16:creationId xmlns:a16="http://schemas.microsoft.com/office/drawing/2014/main" id="{043125BE-3845-C596-154F-F75F39B1B020}"/>
              </a:ext>
            </a:extLst>
          </p:cNvPr>
          <p:cNvSpPr/>
          <p:nvPr/>
        </p:nvSpPr>
        <p:spPr>
          <a:xfrm>
            <a:off x="2917789" y="3699181"/>
            <a:ext cx="1876424" cy="1196011"/>
          </a:xfrm>
          <a:prstGeom prst="ellipse">
            <a:avLst/>
          </a:prstGeom>
          <a:solidFill>
            <a:srgbClr val="4EBEA4"/>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+138%</a:t>
            </a:r>
          </a:p>
        </p:txBody>
      </p:sp>
      <p:sp>
        <p:nvSpPr>
          <p:cNvPr id="8" name="TextBox 7">
            <a:extLst>
              <a:ext uri="{FF2B5EF4-FFF2-40B4-BE49-F238E27FC236}">
                <a16:creationId xmlns:a16="http://schemas.microsoft.com/office/drawing/2014/main" id="{B7835ED1-0763-95A9-6EBC-5D8ADFA9CBF1}"/>
              </a:ext>
            </a:extLst>
          </p:cNvPr>
          <p:cNvSpPr txBox="1"/>
          <p:nvPr/>
        </p:nvSpPr>
        <p:spPr>
          <a:xfrm>
            <a:off x="57937" y="3990679"/>
            <a:ext cx="1981200"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Unique Visitors % increase:</a:t>
            </a:r>
          </a:p>
        </p:txBody>
      </p:sp>
      <p:sp>
        <p:nvSpPr>
          <p:cNvPr id="9" name="TextBox 8">
            <a:extLst>
              <a:ext uri="{FF2B5EF4-FFF2-40B4-BE49-F238E27FC236}">
                <a16:creationId xmlns:a16="http://schemas.microsoft.com/office/drawing/2014/main" id="{D4FB1A21-58D7-8459-7A15-4659A8D3516D}"/>
              </a:ext>
            </a:extLst>
          </p:cNvPr>
          <p:cNvSpPr txBox="1"/>
          <p:nvPr/>
        </p:nvSpPr>
        <p:spPr>
          <a:xfrm>
            <a:off x="88761" y="5422105"/>
            <a:ext cx="1933762" cy="58477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Unique Visitors increase:</a:t>
            </a:r>
          </a:p>
        </p:txBody>
      </p:sp>
      <p:sp>
        <p:nvSpPr>
          <p:cNvPr id="10" name="Oval 9">
            <a:extLst>
              <a:ext uri="{FF2B5EF4-FFF2-40B4-BE49-F238E27FC236}">
                <a16:creationId xmlns:a16="http://schemas.microsoft.com/office/drawing/2014/main" id="{72FB8816-2166-ED80-143E-A13A659D9452}"/>
              </a:ext>
            </a:extLst>
          </p:cNvPr>
          <p:cNvSpPr/>
          <p:nvPr/>
        </p:nvSpPr>
        <p:spPr>
          <a:xfrm>
            <a:off x="6028210" y="3695263"/>
            <a:ext cx="1876424" cy="1196011"/>
          </a:xfrm>
          <a:prstGeom prst="ellipse">
            <a:avLst/>
          </a:prstGeom>
          <a:solidFill>
            <a:srgbClr val="4EBEA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+72%</a:t>
            </a:r>
          </a:p>
        </p:txBody>
      </p:sp>
      <p:sp>
        <p:nvSpPr>
          <p:cNvPr id="11" name="Oval 10">
            <a:extLst>
              <a:ext uri="{FF2B5EF4-FFF2-40B4-BE49-F238E27FC236}">
                <a16:creationId xmlns:a16="http://schemas.microsoft.com/office/drawing/2014/main" id="{A9A2604F-BCD0-E570-2220-B5DDAA79090A}"/>
              </a:ext>
            </a:extLst>
          </p:cNvPr>
          <p:cNvSpPr/>
          <p:nvPr/>
        </p:nvSpPr>
        <p:spPr>
          <a:xfrm>
            <a:off x="9048123" y="3695263"/>
            <a:ext cx="1876424" cy="1196011"/>
          </a:xfrm>
          <a:prstGeom prst="ellipse">
            <a:avLst/>
          </a:prstGeom>
          <a:solidFill>
            <a:srgbClr val="4EBEA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+23%</a:t>
            </a:r>
          </a:p>
        </p:txBody>
      </p:sp>
      <p:sp>
        <p:nvSpPr>
          <p:cNvPr id="14" name="TextBox 13">
            <a:extLst>
              <a:ext uri="{FF2B5EF4-FFF2-40B4-BE49-F238E27FC236}">
                <a16:creationId xmlns:a16="http://schemas.microsoft.com/office/drawing/2014/main" id="{C62DC8FD-D958-DB8A-3581-AE1530548656}"/>
              </a:ext>
            </a:extLst>
          </p:cNvPr>
          <p:cNvSpPr txBox="1"/>
          <p:nvPr/>
        </p:nvSpPr>
        <p:spPr>
          <a:xfrm>
            <a:off x="3001187" y="2847459"/>
            <a:ext cx="169545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Three Years Old </a:t>
            </a:r>
            <a:r>
              <a:rPr kumimoji="0" lang="en-US" sz="1400" b="1" i="0" u="sng"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or Younger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(40 brands)</a:t>
            </a:r>
          </a:p>
        </p:txBody>
      </p:sp>
      <p:sp>
        <p:nvSpPr>
          <p:cNvPr id="15" name="TextBox 14">
            <a:extLst>
              <a:ext uri="{FF2B5EF4-FFF2-40B4-BE49-F238E27FC236}">
                <a16:creationId xmlns:a16="http://schemas.microsoft.com/office/drawing/2014/main" id="{F05398E1-ABFC-7343-3040-A23C3E5D4AF0}"/>
              </a:ext>
            </a:extLst>
          </p:cNvPr>
          <p:cNvSpPr txBox="1"/>
          <p:nvPr/>
        </p:nvSpPr>
        <p:spPr>
          <a:xfrm>
            <a:off x="5692508" y="2847459"/>
            <a:ext cx="253365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Between Four – Seven </a:t>
            </a:r>
            <a:r>
              <a:rPr kumimoji="0" lang="en-US" sz="1400" b="1" i="0" u="sng"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Years Old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(60 brands)</a:t>
            </a:r>
          </a:p>
        </p:txBody>
      </p:sp>
      <p:sp>
        <p:nvSpPr>
          <p:cNvPr id="16" name="TextBox 15">
            <a:extLst>
              <a:ext uri="{FF2B5EF4-FFF2-40B4-BE49-F238E27FC236}">
                <a16:creationId xmlns:a16="http://schemas.microsoft.com/office/drawing/2014/main" id="{AA6678B1-0BC4-0EC1-E774-3CDD15A2ACA1}"/>
              </a:ext>
            </a:extLst>
          </p:cNvPr>
          <p:cNvSpPr txBox="1"/>
          <p:nvPr/>
        </p:nvSpPr>
        <p:spPr>
          <a:xfrm>
            <a:off x="9307734" y="2847459"/>
            <a:ext cx="134302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Eight Years </a:t>
            </a:r>
            <a:r>
              <a:rPr kumimoji="0" lang="en-US" sz="1400" b="1" i="0" u="sng"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or Older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(40 brands)</a:t>
            </a:r>
          </a:p>
        </p:txBody>
      </p:sp>
      <p:sp>
        <p:nvSpPr>
          <p:cNvPr id="17" name="TextBox 16">
            <a:extLst>
              <a:ext uri="{FF2B5EF4-FFF2-40B4-BE49-F238E27FC236}">
                <a16:creationId xmlns:a16="http://schemas.microsoft.com/office/drawing/2014/main" id="{95291E59-73A0-AA37-9636-EA194CC77F61}"/>
              </a:ext>
            </a:extLst>
          </p:cNvPr>
          <p:cNvSpPr txBox="1"/>
          <p:nvPr/>
        </p:nvSpPr>
        <p:spPr>
          <a:xfrm>
            <a:off x="3330891" y="5523518"/>
            <a:ext cx="1016758" cy="369332"/>
          </a:xfrm>
          <a:prstGeom prst="rect">
            <a:avLst/>
          </a:prstGeom>
          <a:solidFill>
            <a:schemeClr val="bg1"/>
          </a:solidFill>
          <a:ln>
            <a:solidFill>
              <a:srgbClr val="4EBEA4"/>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EBEA4"/>
                </a:solidFill>
                <a:effectLst/>
                <a:uLnTx/>
                <a:uFillTx/>
                <a:latin typeface="Helvetica" pitchFamily="2" charset="0"/>
                <a:ea typeface="Open Sans" panose="020B0606030504020204" pitchFamily="34" charset="0"/>
                <a:cs typeface="Open Sans" panose="020B0606030504020204" pitchFamily="34" charset="0"/>
              </a:rPr>
              <a:t>+811K</a:t>
            </a:r>
          </a:p>
        </p:txBody>
      </p:sp>
      <p:sp>
        <p:nvSpPr>
          <p:cNvPr id="18" name="TextBox 17">
            <a:extLst>
              <a:ext uri="{FF2B5EF4-FFF2-40B4-BE49-F238E27FC236}">
                <a16:creationId xmlns:a16="http://schemas.microsoft.com/office/drawing/2014/main" id="{2CF0E0DA-7D6D-248F-6EF6-6C7C49941AE7}"/>
              </a:ext>
            </a:extLst>
          </p:cNvPr>
          <p:cNvSpPr txBox="1"/>
          <p:nvPr/>
        </p:nvSpPr>
        <p:spPr>
          <a:xfrm>
            <a:off x="6393152" y="5519600"/>
            <a:ext cx="1116223" cy="369332"/>
          </a:xfrm>
          <a:prstGeom prst="rect">
            <a:avLst/>
          </a:prstGeom>
          <a:solidFill>
            <a:schemeClr val="bg1"/>
          </a:solidFill>
          <a:ln>
            <a:solidFill>
              <a:srgbClr val="4EBEA4"/>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EBEA4"/>
                </a:solidFill>
                <a:effectLst/>
                <a:uLnTx/>
                <a:uFillTx/>
                <a:latin typeface="Helvetica" pitchFamily="2" charset="0"/>
                <a:ea typeface="Open Sans" panose="020B0606030504020204" pitchFamily="34" charset="0"/>
                <a:cs typeface="Open Sans" panose="020B0606030504020204" pitchFamily="34" charset="0"/>
              </a:rPr>
              <a:t>+1,383K</a:t>
            </a:r>
          </a:p>
        </p:txBody>
      </p:sp>
      <p:sp>
        <p:nvSpPr>
          <p:cNvPr id="19" name="TextBox 18">
            <a:extLst>
              <a:ext uri="{FF2B5EF4-FFF2-40B4-BE49-F238E27FC236}">
                <a16:creationId xmlns:a16="http://schemas.microsoft.com/office/drawing/2014/main" id="{2838B117-DE18-61B5-7165-FB5D9FE9F1ED}"/>
              </a:ext>
            </a:extLst>
          </p:cNvPr>
          <p:cNvSpPr txBox="1"/>
          <p:nvPr/>
        </p:nvSpPr>
        <p:spPr>
          <a:xfrm>
            <a:off x="9461342" y="5519600"/>
            <a:ext cx="1016758" cy="369332"/>
          </a:xfrm>
          <a:prstGeom prst="rect">
            <a:avLst/>
          </a:prstGeom>
          <a:solidFill>
            <a:schemeClr val="bg1"/>
          </a:solidFill>
          <a:ln>
            <a:solidFill>
              <a:srgbClr val="4EBEA4"/>
            </a:solid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EBEA4"/>
                </a:solidFill>
                <a:effectLst/>
                <a:uLnTx/>
                <a:uFillTx/>
                <a:latin typeface="Helvetica" pitchFamily="2" charset="0"/>
                <a:ea typeface="Open Sans" panose="020B0606030504020204" pitchFamily="34" charset="0"/>
                <a:cs typeface="Open Sans" panose="020B0606030504020204" pitchFamily="34" charset="0"/>
              </a:rPr>
              <a:t>+803K</a:t>
            </a:r>
          </a:p>
        </p:txBody>
      </p:sp>
      <p:cxnSp>
        <p:nvCxnSpPr>
          <p:cNvPr id="20" name="Straight Connector 19">
            <a:extLst>
              <a:ext uri="{FF2B5EF4-FFF2-40B4-BE49-F238E27FC236}">
                <a16:creationId xmlns:a16="http://schemas.microsoft.com/office/drawing/2014/main" id="{FED036B5-E43B-F228-2801-8EAA966D68F7}"/>
              </a:ext>
            </a:extLst>
          </p:cNvPr>
          <p:cNvCxnSpPr>
            <a:cxnSpLocks/>
          </p:cNvCxnSpPr>
          <p:nvPr/>
        </p:nvCxnSpPr>
        <p:spPr>
          <a:xfrm>
            <a:off x="88761" y="5174044"/>
            <a:ext cx="11253690" cy="0"/>
          </a:xfrm>
          <a:prstGeom prst="line">
            <a:avLst/>
          </a:prstGeom>
          <a:ln w="28575">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DAEB9E8-363C-3DF8-8DAF-68A4EB6AF149}"/>
              </a:ext>
            </a:extLst>
          </p:cNvPr>
          <p:cNvSpPr txBox="1"/>
          <p:nvPr/>
        </p:nvSpPr>
        <p:spPr>
          <a:xfrm>
            <a:off x="3001187" y="1926411"/>
            <a:ext cx="8224532" cy="800219"/>
          </a:xfrm>
          <a:prstGeom prst="rect">
            <a:avLst/>
          </a:prstGeom>
          <a:solidFill>
            <a:srgbClr val="1B1464"/>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140 Direct-to-Consumer Brands </a:t>
            </a:r>
            <a:r>
              <a:rPr kumimoji="0" lang="en-US" sz="1400" i="0" u="sng"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(across 25+ categories)</a:t>
            </a:r>
            <a:endParaRPr kumimoji="0" lang="en-US" sz="1600" i="0" u="sng"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Average Website Unique Visitors Comparison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i="0" u="sng" strike="noStrike" kern="1200" cap="none" spc="0" normalizeH="0" baseline="0" noProof="0">
                <a:ln>
                  <a:noFill/>
                </a:ln>
                <a:solidFill>
                  <a:srgbClr val="FFE600"/>
                </a:solidFill>
                <a:effectLst/>
                <a:uLnTx/>
                <a:uFillTx/>
                <a:latin typeface="Helvetica" pitchFamily="2" charset="0"/>
                <a:ea typeface="Open Sans" panose="020B0606030504020204" pitchFamily="34" charset="0"/>
                <a:cs typeface="Open Sans" panose="020B0606030504020204" pitchFamily="34" charset="0"/>
              </a:rPr>
              <a:t>‘When On’ TV Monthly Average During TV Campaign</a:t>
            </a:r>
            <a:r>
              <a:rPr kumimoji="0" lang="en-US" sz="1400" i="0" u="none" strike="noStrike" kern="1200" cap="none" spc="0" normalizeH="0" baseline="0" noProof="0">
                <a:ln>
                  <a:noFill/>
                </a:ln>
                <a:solidFill>
                  <a:srgbClr val="FFE600"/>
                </a:solidFill>
                <a:effectLst/>
                <a:uLnTx/>
                <a:uFillTx/>
                <a:latin typeface="Helvetica" pitchFamily="2" charset="0"/>
                <a:ea typeface="Open Sans" panose="020B0606030504020204" pitchFamily="34" charset="0"/>
                <a:cs typeface="Open Sans" panose="020B0606030504020204" pitchFamily="34" charset="0"/>
              </a:rPr>
              <a:t> vs. </a:t>
            </a:r>
            <a:r>
              <a:rPr kumimoji="0" lang="en-US" sz="1400" i="0" u="sng" strike="noStrike" kern="1200" cap="none" spc="0" normalizeH="0" baseline="0" noProof="0">
                <a:ln>
                  <a:noFill/>
                </a:ln>
                <a:solidFill>
                  <a:srgbClr val="FFE600"/>
                </a:solidFill>
                <a:effectLst/>
                <a:uLnTx/>
                <a:uFillTx/>
                <a:latin typeface="Helvetica" pitchFamily="2" charset="0"/>
                <a:ea typeface="Open Sans" panose="020B0606030504020204" pitchFamily="34" charset="0"/>
                <a:cs typeface="Open Sans" panose="020B0606030504020204" pitchFamily="34" charset="0"/>
              </a:rPr>
              <a:t>Three-Month Average Prior to TV Launch</a:t>
            </a:r>
            <a:endParaRPr kumimoji="0" lang="en-US" sz="1600" i="0" u="sng" strike="noStrike" kern="1200" cap="none" spc="0" normalizeH="0" baseline="0" noProof="0">
              <a:ln>
                <a:noFill/>
              </a:ln>
              <a:solidFill>
                <a:srgbClr val="FFE600"/>
              </a:solidFill>
              <a:effectLst/>
              <a:uLnTx/>
              <a:uFillTx/>
              <a:latin typeface="Helvetica"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339070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6166fe-9f5b-43aa-b8a9-b4d7ad530bda">
      <UserInfo>
        <DisplayName>Jason Wiese</DisplayName>
        <AccountId>13</AccountId>
        <AccountType/>
      </UserInfo>
      <UserInfo>
        <DisplayName>Karolina Guillen</DisplayName>
        <AccountId>14</AccountId>
        <AccountType/>
      </UserInfo>
      <UserInfo>
        <DisplayName>Marianne Vita</DisplayName>
        <AccountId>43</AccountId>
        <AccountType/>
      </UserInfo>
      <UserInfo>
        <DisplayName>Reed Kiely</DisplayName>
        <AccountId>39</AccountId>
        <AccountType/>
      </UserInfo>
      <UserInfo>
        <DisplayName>Leah Montner Dixon</DisplayName>
        <AccountId>10</AccountId>
        <AccountType/>
      </UserInfo>
      <UserInfo>
        <DisplayName>Kaileen Cain</DisplayName>
        <AccountId>143</AccountId>
        <AccountType/>
      </UserInfo>
      <UserInfo>
        <DisplayName>Danielle Delauro</DisplayName>
        <AccountId>38</AccountId>
        <AccountType/>
      </UserInfo>
      <UserInfo>
        <DisplayName>Dylan Breger</DisplayName>
        <AccountId>93</AccountId>
        <AccountType/>
      </UserInfo>
      <UserInfo>
        <DisplayName>Nellie Chung</DisplayName>
        <AccountId>63</AccountId>
        <AccountType/>
      </UserInfo>
    </SharedWithUsers>
    <TaxCatchAll xmlns="9f6166fe-9f5b-43aa-b8a9-b4d7ad530bda" xsi:nil="true"/>
    <lcf76f155ced4ddcb4097134ff3c332f xmlns="a86b28e8-29a6-4ab8-af18-2a7f61acfad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6" ma:contentTypeDescription="Create a new document." ma:contentTypeScope="" ma:versionID="245ea57cf0cd617eb7cbfc7fc326dce0">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05d0a484fc0835dfe28bcbd856e762b1"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706731-382E-4DED-A896-EDCE738349CA}">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661ED9D-766D-4657-B89C-19FFA4F1511C}">
  <ds:schemaRefs>
    <ds:schemaRef ds:uri="http://schemas.microsoft.com/sharepoint/v3/contenttype/forms"/>
  </ds:schemaRefs>
</ds:datastoreItem>
</file>

<file path=customXml/itemProps3.xml><?xml version="1.0" encoding="utf-8"?>
<ds:datastoreItem xmlns:ds="http://schemas.openxmlformats.org/officeDocument/2006/customXml" ds:itemID="{FAAA50DC-F360-4D14-8C2D-FFE8E8D452A1}">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TotalTime>
  <Words>3951</Words>
  <Application>Microsoft Office PowerPoint</Application>
  <PresentationFormat>Widescreen</PresentationFormat>
  <Paragraphs>451</Paragraphs>
  <Slides>22</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Arial</vt:lpstr>
      <vt:lpstr>Calibri</vt:lpstr>
      <vt:lpstr>Calibri Light</vt:lpstr>
      <vt:lpstr>Helvetica</vt:lpstr>
      <vt:lpstr>Helvetica Bold</vt:lpstr>
      <vt:lpstr>Helvetica Light</vt:lpstr>
      <vt:lpstr>Helvetica-Light</vt:lpstr>
      <vt:lpstr>Helvetica-Lightoblique</vt:lpstr>
      <vt:lpstr>Trebuchet MS</vt:lpstr>
      <vt:lpstr>1_Office Theme</vt:lpstr>
      <vt:lpstr>3_Custom Design</vt:lpstr>
      <vt:lpstr>2_Custom Design</vt:lpstr>
      <vt:lpstr>2_Office Theme</vt:lpstr>
      <vt:lpstr>Is a TV campaign right for my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Karolina Guillen</cp:lastModifiedBy>
  <cp:revision>1</cp:revision>
  <cp:lastPrinted>2021-05-27T16:24:22Z</cp:lastPrinted>
  <dcterms:created xsi:type="dcterms:W3CDTF">2021-04-16T17:49:10Z</dcterms:created>
  <dcterms:modified xsi:type="dcterms:W3CDTF">2023-09-26T22:11:13Z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