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2144328100" r:id="rId6"/>
    <p:sldId id="2144328098" r:id="rId7"/>
    <p:sldId id="2144328095" r:id="rId8"/>
    <p:sldId id="2144328093" r:id="rId9"/>
    <p:sldId id="2144328096" r:id="rId10"/>
    <p:sldId id="2144328080" r:id="rId11"/>
    <p:sldId id="2144328082" r:id="rId12"/>
    <p:sldId id="2144328083" r:id="rId13"/>
    <p:sldId id="2144328084" r:id="rId14"/>
    <p:sldId id="2144327608" r:id="rId15"/>
    <p:sldId id="2144328099" r:id="rId16"/>
    <p:sldId id="2144328007" r:id="rId17"/>
    <p:sldId id="2144327610" r:id="rId18"/>
    <p:sldId id="2144328008" r:id="rId19"/>
    <p:sldId id="2144327998" r:id="rId20"/>
    <p:sldId id="2144328009" r:id="rId21"/>
    <p:sldId id="2144328003" r:id="rId22"/>
    <p:sldId id="2144328076" r:id="rId23"/>
    <p:sldId id="2144328094" r:id="rId24"/>
    <p:sldId id="2144328086" r:id="rId25"/>
    <p:sldId id="2144328077" r:id="rId26"/>
    <p:sldId id="280" r:id="rId27"/>
    <p:sldId id="275" r:id="rId28"/>
    <p:sldId id="2144327571" r:id="rId29"/>
    <p:sldId id="2144328085" r:id="rId3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101" clrIdx="0">
    <p:extLst>
      <p:ext uri="{19B8F6BF-5375-455C-9EA6-DF929625EA0E}">
        <p15:presenceInfo xmlns:p15="http://schemas.microsoft.com/office/powerpoint/2012/main" userId="S::karolinaG@thevab.com::c1c08796-a0be-47c6-af52-5d31fd96ec50" providerId="AD"/>
      </p:ext>
    </p:extLst>
  </p:cmAuthor>
  <p:cmAuthor id="2" name="Danielle Delauro" initials="DD" lastIdx="32" clrIdx="1">
    <p:extLst>
      <p:ext uri="{19B8F6BF-5375-455C-9EA6-DF929625EA0E}">
        <p15:presenceInfo xmlns:p15="http://schemas.microsoft.com/office/powerpoint/2012/main" userId="S::danielled@thevab.com::79c3a64d-209a-45df-902b-7cba6cccfd68" providerId="AD"/>
      </p:ext>
    </p:extLst>
  </p:cmAuthor>
  <p:cmAuthor id="3" name="Leah Montner Dixon" initials="LMD" lastIdx="49" clrIdx="2">
    <p:extLst>
      <p:ext uri="{19B8F6BF-5375-455C-9EA6-DF929625EA0E}">
        <p15:presenceInfo xmlns:p15="http://schemas.microsoft.com/office/powerpoint/2012/main" userId="S::leahm@thevab.com::d5b2ae9e-9213-4442-b7df-4db8cbe51e5d" providerId="AD"/>
      </p:ext>
    </p:extLst>
  </p:cmAuthor>
  <p:cmAuthor id="4" name="Jason Wiese" initials="JW" lastIdx="51" clrIdx="3">
    <p:extLst>
      <p:ext uri="{19B8F6BF-5375-455C-9EA6-DF929625EA0E}">
        <p15:presenceInfo xmlns:p15="http://schemas.microsoft.com/office/powerpoint/2012/main" userId="S::jasonw@thevab.com::4bff8d5b-7de6-4655-b397-69b0afc81113" providerId="AD"/>
      </p:ext>
    </p:extLst>
  </p:cmAuthor>
  <p:cmAuthor id="5" name="Marianne Vita" initials="MV" lastIdx="23" clrIdx="4">
    <p:extLst>
      <p:ext uri="{19B8F6BF-5375-455C-9EA6-DF929625EA0E}">
        <p15:presenceInfo xmlns:p15="http://schemas.microsoft.com/office/powerpoint/2012/main" userId="S::mariannev@thevab.com::35b1102d-d340-4a85-a709-12ee727aa4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FF2"/>
    <a:srgbClr val="1F1A62"/>
    <a:srgbClr val="E84A99"/>
    <a:srgbClr val="4EBEA4"/>
    <a:srgbClr val="FFE900"/>
    <a:srgbClr val="B0E3FA"/>
    <a:srgbClr val="E2E8F1"/>
    <a:srgbClr val="F7C1DC"/>
    <a:srgbClr val="C9C6F0"/>
    <a:srgbClr val="554C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E0DFC3-32A4-420E-9482-03E71899BBCD}" v="1" dt="2021-09-28T17:37:11.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 Guillen" userId="c1c08796-a0be-47c6-af52-5d31fd96ec50" providerId="ADAL" clId="{2231F106-7FDA-4CC3-AE46-A1EB06A3F83B}"/>
    <pc:docChg chg="undo redo custSel addSld delSld modSld sldOrd">
      <pc:chgData name="Karolina Guillen" userId="c1c08796-a0be-47c6-af52-5d31fd96ec50" providerId="ADAL" clId="{2231F106-7FDA-4CC3-AE46-A1EB06A3F83B}" dt="2021-09-21T14:23:46.129" v="4007" actId="20577"/>
      <pc:docMkLst>
        <pc:docMk/>
      </pc:docMkLst>
      <pc:sldChg chg="modSp mod">
        <pc:chgData name="Karolina Guillen" userId="c1c08796-a0be-47c6-af52-5d31fd96ec50" providerId="ADAL" clId="{2231F106-7FDA-4CC3-AE46-A1EB06A3F83B}" dt="2021-09-20T14:49:02.881" v="93" actId="14100"/>
        <pc:sldMkLst>
          <pc:docMk/>
          <pc:sldMk cId="3308949529" sldId="2144327570"/>
        </pc:sldMkLst>
        <pc:spChg chg="mod">
          <ac:chgData name="Karolina Guillen" userId="c1c08796-a0be-47c6-af52-5d31fd96ec50" providerId="ADAL" clId="{2231F106-7FDA-4CC3-AE46-A1EB06A3F83B}" dt="2021-09-20T14:49:02.881" v="93" actId="14100"/>
          <ac:spMkLst>
            <pc:docMk/>
            <pc:sldMk cId="3308949529" sldId="2144327570"/>
            <ac:spMk id="8" creationId="{BB473BB6-5640-46EF-A2C8-C9B52CD11E66}"/>
          </ac:spMkLst>
        </pc:spChg>
      </pc:sldChg>
      <pc:sldChg chg="del">
        <pc:chgData name="Karolina Guillen" userId="c1c08796-a0be-47c6-af52-5d31fd96ec50" providerId="ADAL" clId="{2231F106-7FDA-4CC3-AE46-A1EB06A3F83B}" dt="2021-09-20T19:05:33.190" v="860" actId="47"/>
        <pc:sldMkLst>
          <pc:docMk/>
          <pc:sldMk cId="3902203393" sldId="2144327622"/>
        </pc:sldMkLst>
      </pc:sldChg>
      <pc:sldChg chg="modSp mod">
        <pc:chgData name="Karolina Guillen" userId="c1c08796-a0be-47c6-af52-5d31fd96ec50" providerId="ADAL" clId="{2231F106-7FDA-4CC3-AE46-A1EB06A3F83B}" dt="2021-09-20T20:34:05.770" v="2623" actId="14100"/>
        <pc:sldMkLst>
          <pc:docMk/>
          <pc:sldMk cId="3840082779" sldId="2144327998"/>
        </pc:sldMkLst>
        <pc:spChg chg="mod">
          <ac:chgData name="Karolina Guillen" userId="c1c08796-a0be-47c6-af52-5d31fd96ec50" providerId="ADAL" clId="{2231F106-7FDA-4CC3-AE46-A1EB06A3F83B}" dt="2021-09-20T20:34:05.770" v="2623" actId="14100"/>
          <ac:spMkLst>
            <pc:docMk/>
            <pc:sldMk cId="3840082779" sldId="2144327998"/>
            <ac:spMk id="13" creationId="{B0B88D1C-9FA4-4554-A09B-4239AA7FE52C}"/>
          </ac:spMkLst>
        </pc:spChg>
      </pc:sldChg>
      <pc:sldChg chg="modSp mod">
        <pc:chgData name="Karolina Guillen" userId="c1c08796-a0be-47c6-af52-5d31fd96ec50" providerId="ADAL" clId="{2231F106-7FDA-4CC3-AE46-A1EB06A3F83B}" dt="2021-09-20T20:46:26.118" v="3151" actId="20577"/>
        <pc:sldMkLst>
          <pc:docMk/>
          <pc:sldMk cId="2233499677" sldId="2144328003"/>
        </pc:sldMkLst>
        <pc:spChg chg="mod">
          <ac:chgData name="Karolina Guillen" userId="c1c08796-a0be-47c6-af52-5d31fd96ec50" providerId="ADAL" clId="{2231F106-7FDA-4CC3-AE46-A1EB06A3F83B}" dt="2021-09-20T20:46:26.118" v="3151" actId="20577"/>
          <ac:spMkLst>
            <pc:docMk/>
            <pc:sldMk cId="2233499677" sldId="2144328003"/>
            <ac:spMk id="12" creationId="{D3ED8F18-80E6-D449-A031-541661F2A42F}"/>
          </ac:spMkLst>
        </pc:spChg>
      </pc:sldChg>
      <pc:sldChg chg="modSp mod ord">
        <pc:chgData name="Karolina Guillen" userId="c1c08796-a0be-47c6-af52-5d31fd96ec50" providerId="ADAL" clId="{2231F106-7FDA-4CC3-AE46-A1EB06A3F83B}" dt="2021-09-20T21:15:39.726" v="3913" actId="20577"/>
        <pc:sldMkLst>
          <pc:docMk/>
          <pc:sldMk cId="1773969835" sldId="2144328007"/>
        </pc:sldMkLst>
        <pc:spChg chg="mod">
          <ac:chgData name="Karolina Guillen" userId="c1c08796-a0be-47c6-af52-5d31fd96ec50" providerId="ADAL" clId="{2231F106-7FDA-4CC3-AE46-A1EB06A3F83B}" dt="2021-09-20T21:15:39.726" v="3913" actId="20577"/>
          <ac:spMkLst>
            <pc:docMk/>
            <pc:sldMk cId="1773969835" sldId="2144328007"/>
            <ac:spMk id="13" creationId="{B0B88D1C-9FA4-4554-A09B-4239AA7FE52C}"/>
          </ac:spMkLst>
        </pc:spChg>
      </pc:sldChg>
      <pc:sldChg chg="addSp delSp modSp mod">
        <pc:chgData name="Karolina Guillen" userId="c1c08796-a0be-47c6-af52-5d31fd96ec50" providerId="ADAL" clId="{2231F106-7FDA-4CC3-AE46-A1EB06A3F83B}" dt="2021-09-20T20:26:42.040" v="2330" actId="14100"/>
        <pc:sldMkLst>
          <pc:docMk/>
          <pc:sldMk cId="478291087" sldId="2144328008"/>
        </pc:sldMkLst>
        <pc:spChg chg="mod">
          <ac:chgData name="Karolina Guillen" userId="c1c08796-a0be-47c6-af52-5d31fd96ec50" providerId="ADAL" clId="{2231F106-7FDA-4CC3-AE46-A1EB06A3F83B}" dt="2021-09-20T20:26:42.040" v="2330" actId="14100"/>
          <ac:spMkLst>
            <pc:docMk/>
            <pc:sldMk cId="478291087" sldId="2144328008"/>
            <ac:spMk id="13" creationId="{B0B88D1C-9FA4-4554-A09B-4239AA7FE52C}"/>
          </ac:spMkLst>
        </pc:spChg>
        <pc:spChg chg="mod">
          <ac:chgData name="Karolina Guillen" userId="c1c08796-a0be-47c6-af52-5d31fd96ec50" providerId="ADAL" clId="{2231F106-7FDA-4CC3-AE46-A1EB06A3F83B}" dt="2021-09-20T18:30:09.252" v="846" actId="1035"/>
          <ac:spMkLst>
            <pc:docMk/>
            <pc:sldMk cId="478291087" sldId="2144328008"/>
            <ac:spMk id="14" creationId="{4D08F6BB-FC35-479A-9C03-DC476E326840}"/>
          </ac:spMkLst>
        </pc:spChg>
        <pc:spChg chg="mod">
          <ac:chgData name="Karolina Guillen" userId="c1c08796-a0be-47c6-af52-5d31fd96ec50" providerId="ADAL" clId="{2231F106-7FDA-4CC3-AE46-A1EB06A3F83B}" dt="2021-09-20T18:29:30.659" v="818" actId="1036"/>
          <ac:spMkLst>
            <pc:docMk/>
            <pc:sldMk cId="478291087" sldId="2144328008"/>
            <ac:spMk id="15" creationId="{6E425F8E-57B2-424E-B74C-24C23F8721F4}"/>
          </ac:spMkLst>
        </pc:spChg>
        <pc:spChg chg="mod">
          <ac:chgData name="Karolina Guillen" userId="c1c08796-a0be-47c6-af52-5d31fd96ec50" providerId="ADAL" clId="{2231F106-7FDA-4CC3-AE46-A1EB06A3F83B}" dt="2021-09-20T18:30:09.252" v="846" actId="1035"/>
          <ac:spMkLst>
            <pc:docMk/>
            <pc:sldMk cId="478291087" sldId="2144328008"/>
            <ac:spMk id="18" creationId="{F3D95B8C-8561-415D-8792-421E79F28BCF}"/>
          </ac:spMkLst>
        </pc:spChg>
        <pc:spChg chg="mod">
          <ac:chgData name="Karolina Guillen" userId="c1c08796-a0be-47c6-af52-5d31fd96ec50" providerId="ADAL" clId="{2231F106-7FDA-4CC3-AE46-A1EB06A3F83B}" dt="2021-09-20T18:29:57.251" v="840" actId="1035"/>
          <ac:spMkLst>
            <pc:docMk/>
            <pc:sldMk cId="478291087" sldId="2144328008"/>
            <ac:spMk id="19" creationId="{473030F7-D4FA-4CB5-951E-EB9F9DF3E883}"/>
          </ac:spMkLst>
        </pc:spChg>
        <pc:spChg chg="mod">
          <ac:chgData name="Karolina Guillen" userId="c1c08796-a0be-47c6-af52-5d31fd96ec50" providerId="ADAL" clId="{2231F106-7FDA-4CC3-AE46-A1EB06A3F83B}" dt="2021-09-20T18:30:09.252" v="846" actId="1035"/>
          <ac:spMkLst>
            <pc:docMk/>
            <pc:sldMk cId="478291087" sldId="2144328008"/>
            <ac:spMk id="20" creationId="{57E7E4C4-F4F6-4D48-AFC5-1CEFC49895D0}"/>
          </ac:spMkLst>
        </pc:spChg>
        <pc:spChg chg="del">
          <ac:chgData name="Karolina Guillen" userId="c1c08796-a0be-47c6-af52-5d31fd96ec50" providerId="ADAL" clId="{2231F106-7FDA-4CC3-AE46-A1EB06A3F83B}" dt="2021-09-20T18:20:49.832" v="627" actId="478"/>
          <ac:spMkLst>
            <pc:docMk/>
            <pc:sldMk cId="478291087" sldId="2144328008"/>
            <ac:spMk id="22" creationId="{CAFAC34C-A2AC-4297-B41F-8F7CC0BCFB4F}"/>
          </ac:spMkLst>
        </pc:spChg>
        <pc:spChg chg="del">
          <ac:chgData name="Karolina Guillen" userId="c1c08796-a0be-47c6-af52-5d31fd96ec50" providerId="ADAL" clId="{2231F106-7FDA-4CC3-AE46-A1EB06A3F83B}" dt="2021-09-20T18:20:49.832" v="627" actId="478"/>
          <ac:spMkLst>
            <pc:docMk/>
            <pc:sldMk cId="478291087" sldId="2144328008"/>
            <ac:spMk id="23" creationId="{B5056611-A40F-4410-8A55-F6E4E6CFE001}"/>
          </ac:spMkLst>
        </pc:spChg>
        <pc:spChg chg="del">
          <ac:chgData name="Karolina Guillen" userId="c1c08796-a0be-47c6-af52-5d31fd96ec50" providerId="ADAL" clId="{2231F106-7FDA-4CC3-AE46-A1EB06A3F83B}" dt="2021-09-20T18:20:49.832" v="627" actId="478"/>
          <ac:spMkLst>
            <pc:docMk/>
            <pc:sldMk cId="478291087" sldId="2144328008"/>
            <ac:spMk id="25" creationId="{56563414-E6A4-4397-9F2C-95D7F8730898}"/>
          </ac:spMkLst>
        </pc:spChg>
        <pc:spChg chg="del">
          <ac:chgData name="Karolina Guillen" userId="c1c08796-a0be-47c6-af52-5d31fd96ec50" providerId="ADAL" clId="{2231F106-7FDA-4CC3-AE46-A1EB06A3F83B}" dt="2021-09-20T18:20:49.832" v="627" actId="478"/>
          <ac:spMkLst>
            <pc:docMk/>
            <pc:sldMk cId="478291087" sldId="2144328008"/>
            <ac:spMk id="26" creationId="{3D398FA6-61CD-4239-810D-CD7F3BC55520}"/>
          </ac:spMkLst>
        </pc:spChg>
        <pc:spChg chg="mod">
          <ac:chgData name="Karolina Guillen" userId="c1c08796-a0be-47c6-af52-5d31fd96ec50" providerId="ADAL" clId="{2231F106-7FDA-4CC3-AE46-A1EB06A3F83B}" dt="2021-09-20T18:29:57.251" v="840" actId="1035"/>
          <ac:spMkLst>
            <pc:docMk/>
            <pc:sldMk cId="478291087" sldId="2144328008"/>
            <ac:spMk id="27" creationId="{711660A3-A30E-410F-8D67-4B94C7DE70A8}"/>
          </ac:spMkLst>
        </pc:spChg>
        <pc:spChg chg="mod">
          <ac:chgData name="Karolina Guillen" userId="c1c08796-a0be-47c6-af52-5d31fd96ec50" providerId="ADAL" clId="{2231F106-7FDA-4CC3-AE46-A1EB06A3F83B}" dt="2021-09-20T18:30:09.252" v="846" actId="1035"/>
          <ac:spMkLst>
            <pc:docMk/>
            <pc:sldMk cId="478291087" sldId="2144328008"/>
            <ac:spMk id="28" creationId="{86E5686B-1818-4A7A-9876-0B7766013D16}"/>
          </ac:spMkLst>
        </pc:spChg>
        <pc:spChg chg="del">
          <ac:chgData name="Karolina Guillen" userId="c1c08796-a0be-47c6-af52-5d31fd96ec50" providerId="ADAL" clId="{2231F106-7FDA-4CC3-AE46-A1EB06A3F83B}" dt="2021-09-20T18:20:49.832" v="627" actId="478"/>
          <ac:spMkLst>
            <pc:docMk/>
            <pc:sldMk cId="478291087" sldId="2144328008"/>
            <ac:spMk id="32" creationId="{3DAD0076-35D6-4331-881D-BEF6DE72595C}"/>
          </ac:spMkLst>
        </pc:spChg>
        <pc:spChg chg="del">
          <ac:chgData name="Karolina Guillen" userId="c1c08796-a0be-47c6-af52-5d31fd96ec50" providerId="ADAL" clId="{2231F106-7FDA-4CC3-AE46-A1EB06A3F83B}" dt="2021-09-20T18:20:49.832" v="627" actId="478"/>
          <ac:spMkLst>
            <pc:docMk/>
            <pc:sldMk cId="478291087" sldId="2144328008"/>
            <ac:spMk id="33" creationId="{E8C9A7D5-BAC6-4D74-B8A1-019F925A209D}"/>
          </ac:spMkLst>
        </pc:spChg>
        <pc:spChg chg="mod">
          <ac:chgData name="Karolina Guillen" userId="c1c08796-a0be-47c6-af52-5d31fd96ec50" providerId="ADAL" clId="{2231F106-7FDA-4CC3-AE46-A1EB06A3F83B}" dt="2021-09-20T18:29:57.251" v="840" actId="1035"/>
          <ac:spMkLst>
            <pc:docMk/>
            <pc:sldMk cId="478291087" sldId="2144328008"/>
            <ac:spMk id="37" creationId="{F5A1E32E-B766-42D3-B8C4-E00EC56217B8}"/>
          </ac:spMkLst>
        </pc:spChg>
        <pc:spChg chg="del">
          <ac:chgData name="Karolina Guillen" userId="c1c08796-a0be-47c6-af52-5d31fd96ec50" providerId="ADAL" clId="{2231F106-7FDA-4CC3-AE46-A1EB06A3F83B}" dt="2021-09-20T18:23:16.884" v="770" actId="478"/>
          <ac:spMkLst>
            <pc:docMk/>
            <pc:sldMk cId="478291087" sldId="2144328008"/>
            <ac:spMk id="38" creationId="{C3310C66-1523-4EBA-8BA1-1A56FE1BC7C1}"/>
          </ac:spMkLst>
        </pc:spChg>
        <pc:spChg chg="mod">
          <ac:chgData name="Karolina Guillen" userId="c1c08796-a0be-47c6-af52-5d31fd96ec50" providerId="ADAL" clId="{2231F106-7FDA-4CC3-AE46-A1EB06A3F83B}" dt="2021-09-20T18:30:09.252" v="846" actId="1035"/>
          <ac:spMkLst>
            <pc:docMk/>
            <pc:sldMk cId="478291087" sldId="2144328008"/>
            <ac:spMk id="39" creationId="{7430857D-DFBA-423F-A6B6-628D0130DF5B}"/>
          </ac:spMkLst>
        </pc:spChg>
        <pc:spChg chg="mod">
          <ac:chgData name="Karolina Guillen" userId="c1c08796-a0be-47c6-af52-5d31fd96ec50" providerId="ADAL" clId="{2231F106-7FDA-4CC3-AE46-A1EB06A3F83B}" dt="2021-09-20T18:30:09.252" v="846" actId="1035"/>
          <ac:spMkLst>
            <pc:docMk/>
            <pc:sldMk cId="478291087" sldId="2144328008"/>
            <ac:spMk id="40" creationId="{1A4308A5-E447-4D1B-B01F-1D075C6EB614}"/>
          </ac:spMkLst>
        </pc:spChg>
        <pc:spChg chg="mod">
          <ac:chgData name="Karolina Guillen" userId="c1c08796-a0be-47c6-af52-5d31fd96ec50" providerId="ADAL" clId="{2231F106-7FDA-4CC3-AE46-A1EB06A3F83B}" dt="2021-09-20T18:30:09.252" v="846" actId="1035"/>
          <ac:spMkLst>
            <pc:docMk/>
            <pc:sldMk cId="478291087" sldId="2144328008"/>
            <ac:spMk id="42" creationId="{EDDBE020-CC69-4188-B674-B9EFCB591486}"/>
          </ac:spMkLst>
        </pc:spChg>
        <pc:spChg chg="mod">
          <ac:chgData name="Karolina Guillen" userId="c1c08796-a0be-47c6-af52-5d31fd96ec50" providerId="ADAL" clId="{2231F106-7FDA-4CC3-AE46-A1EB06A3F83B}" dt="2021-09-20T18:30:09.252" v="846" actId="1035"/>
          <ac:spMkLst>
            <pc:docMk/>
            <pc:sldMk cId="478291087" sldId="2144328008"/>
            <ac:spMk id="45" creationId="{2F3C0412-AFA2-4003-A67A-047ABB542E97}"/>
          </ac:spMkLst>
        </pc:spChg>
        <pc:spChg chg="mod">
          <ac:chgData name="Karolina Guillen" userId="c1c08796-a0be-47c6-af52-5d31fd96ec50" providerId="ADAL" clId="{2231F106-7FDA-4CC3-AE46-A1EB06A3F83B}" dt="2021-09-20T18:30:09.252" v="846" actId="1035"/>
          <ac:spMkLst>
            <pc:docMk/>
            <pc:sldMk cId="478291087" sldId="2144328008"/>
            <ac:spMk id="46" creationId="{B5C996AD-D23A-43DC-A7E7-955C52C45821}"/>
          </ac:spMkLst>
        </pc:spChg>
        <pc:spChg chg="del">
          <ac:chgData name="Karolina Guillen" userId="c1c08796-a0be-47c6-af52-5d31fd96ec50" providerId="ADAL" clId="{2231F106-7FDA-4CC3-AE46-A1EB06A3F83B}" dt="2021-09-20T18:20:49.832" v="627" actId="478"/>
          <ac:spMkLst>
            <pc:docMk/>
            <pc:sldMk cId="478291087" sldId="2144328008"/>
            <ac:spMk id="49" creationId="{F19BAB00-66EA-4BE7-9FF3-4166D1847476}"/>
          </ac:spMkLst>
        </pc:spChg>
        <pc:spChg chg="del">
          <ac:chgData name="Karolina Guillen" userId="c1c08796-a0be-47c6-af52-5d31fd96ec50" providerId="ADAL" clId="{2231F106-7FDA-4CC3-AE46-A1EB06A3F83B}" dt="2021-09-20T18:20:49.832" v="627" actId="478"/>
          <ac:spMkLst>
            <pc:docMk/>
            <pc:sldMk cId="478291087" sldId="2144328008"/>
            <ac:spMk id="50" creationId="{9F518DCD-B9EC-4721-8E9F-3F66BEFF3A47}"/>
          </ac:spMkLst>
        </pc:spChg>
        <pc:spChg chg="mod">
          <ac:chgData name="Karolina Guillen" userId="c1c08796-a0be-47c6-af52-5d31fd96ec50" providerId="ADAL" clId="{2231F106-7FDA-4CC3-AE46-A1EB06A3F83B}" dt="2021-09-20T18:30:09.252" v="846" actId="1035"/>
          <ac:spMkLst>
            <pc:docMk/>
            <pc:sldMk cId="478291087" sldId="2144328008"/>
            <ac:spMk id="52" creationId="{00272C7B-5B71-43A7-96F5-22B6D24A9EC3}"/>
          </ac:spMkLst>
        </pc:spChg>
        <pc:spChg chg="mod">
          <ac:chgData name="Karolina Guillen" userId="c1c08796-a0be-47c6-af52-5d31fd96ec50" providerId="ADAL" clId="{2231F106-7FDA-4CC3-AE46-A1EB06A3F83B}" dt="2021-09-20T18:29:57.251" v="840" actId="1035"/>
          <ac:spMkLst>
            <pc:docMk/>
            <pc:sldMk cId="478291087" sldId="2144328008"/>
            <ac:spMk id="53" creationId="{AB650FFC-2CCB-41B7-BAAC-A25411BE2AAE}"/>
          </ac:spMkLst>
        </pc:spChg>
        <pc:spChg chg="mod">
          <ac:chgData name="Karolina Guillen" userId="c1c08796-a0be-47c6-af52-5d31fd96ec50" providerId="ADAL" clId="{2231F106-7FDA-4CC3-AE46-A1EB06A3F83B}" dt="2021-09-20T18:30:09.252" v="846" actId="1035"/>
          <ac:spMkLst>
            <pc:docMk/>
            <pc:sldMk cId="478291087" sldId="2144328008"/>
            <ac:spMk id="54" creationId="{24FA1FF3-9B9B-4695-8F68-49E04EFC42F3}"/>
          </ac:spMkLst>
        </pc:spChg>
        <pc:spChg chg="mod">
          <ac:chgData name="Karolina Guillen" userId="c1c08796-a0be-47c6-af52-5d31fd96ec50" providerId="ADAL" clId="{2231F106-7FDA-4CC3-AE46-A1EB06A3F83B}" dt="2021-09-20T18:30:09.252" v="846" actId="1035"/>
          <ac:spMkLst>
            <pc:docMk/>
            <pc:sldMk cId="478291087" sldId="2144328008"/>
            <ac:spMk id="55" creationId="{B93EC426-F53C-44D3-B227-C6FB6515A02E}"/>
          </ac:spMkLst>
        </pc:spChg>
        <pc:spChg chg="del">
          <ac:chgData name="Karolina Guillen" userId="c1c08796-a0be-47c6-af52-5d31fd96ec50" providerId="ADAL" clId="{2231F106-7FDA-4CC3-AE46-A1EB06A3F83B}" dt="2021-09-20T20:26:36.819" v="2329" actId="478"/>
          <ac:spMkLst>
            <pc:docMk/>
            <pc:sldMk cId="478291087" sldId="2144328008"/>
            <ac:spMk id="56" creationId="{32BAFF5B-61ED-4F17-9EFB-006531E9320D}"/>
          </ac:spMkLst>
        </pc:spChg>
        <pc:spChg chg="del">
          <ac:chgData name="Karolina Guillen" userId="c1c08796-a0be-47c6-af52-5d31fd96ec50" providerId="ADAL" clId="{2231F106-7FDA-4CC3-AE46-A1EB06A3F83B}" dt="2021-09-20T18:20:49.832" v="627" actId="478"/>
          <ac:spMkLst>
            <pc:docMk/>
            <pc:sldMk cId="478291087" sldId="2144328008"/>
            <ac:spMk id="58" creationId="{B2C3BD01-F937-41E6-91EE-8608F7761516}"/>
          </ac:spMkLst>
        </pc:spChg>
        <pc:spChg chg="del">
          <ac:chgData name="Karolina Guillen" userId="c1c08796-a0be-47c6-af52-5d31fd96ec50" providerId="ADAL" clId="{2231F106-7FDA-4CC3-AE46-A1EB06A3F83B}" dt="2021-09-20T18:20:49.832" v="627" actId="478"/>
          <ac:spMkLst>
            <pc:docMk/>
            <pc:sldMk cId="478291087" sldId="2144328008"/>
            <ac:spMk id="59" creationId="{2E617B1F-881D-44BC-87BD-A748EADB8FB5}"/>
          </ac:spMkLst>
        </pc:spChg>
        <pc:spChg chg="mod">
          <ac:chgData name="Karolina Guillen" userId="c1c08796-a0be-47c6-af52-5d31fd96ec50" providerId="ADAL" clId="{2231F106-7FDA-4CC3-AE46-A1EB06A3F83B}" dt="2021-09-20T18:30:09.252" v="846" actId="1035"/>
          <ac:spMkLst>
            <pc:docMk/>
            <pc:sldMk cId="478291087" sldId="2144328008"/>
            <ac:spMk id="61" creationId="{B684B9FE-B4F5-409C-91D8-A1877E08F77C}"/>
          </ac:spMkLst>
        </pc:spChg>
        <pc:spChg chg="mod">
          <ac:chgData name="Karolina Guillen" userId="c1c08796-a0be-47c6-af52-5d31fd96ec50" providerId="ADAL" clId="{2231F106-7FDA-4CC3-AE46-A1EB06A3F83B}" dt="2021-09-20T18:30:09.252" v="846" actId="1035"/>
          <ac:spMkLst>
            <pc:docMk/>
            <pc:sldMk cId="478291087" sldId="2144328008"/>
            <ac:spMk id="62" creationId="{9DB76BAA-E7CF-4C23-B996-BB385C2689F7}"/>
          </ac:spMkLst>
        </pc:spChg>
        <pc:spChg chg="mod">
          <ac:chgData name="Karolina Guillen" userId="c1c08796-a0be-47c6-af52-5d31fd96ec50" providerId="ADAL" clId="{2231F106-7FDA-4CC3-AE46-A1EB06A3F83B}" dt="2021-09-20T18:29:57.251" v="840" actId="1035"/>
          <ac:spMkLst>
            <pc:docMk/>
            <pc:sldMk cId="478291087" sldId="2144328008"/>
            <ac:spMk id="63" creationId="{F533A473-7114-4969-B5F2-60312EE7CCEC}"/>
          </ac:spMkLst>
        </pc:spChg>
        <pc:spChg chg="mod">
          <ac:chgData name="Karolina Guillen" userId="c1c08796-a0be-47c6-af52-5d31fd96ec50" providerId="ADAL" clId="{2231F106-7FDA-4CC3-AE46-A1EB06A3F83B}" dt="2021-09-20T18:30:09.252" v="846" actId="1035"/>
          <ac:spMkLst>
            <pc:docMk/>
            <pc:sldMk cId="478291087" sldId="2144328008"/>
            <ac:spMk id="64" creationId="{BD45A5EE-A5A5-4345-9FBA-1736581239A8}"/>
          </ac:spMkLst>
        </pc:spChg>
        <pc:spChg chg="mod">
          <ac:chgData name="Karolina Guillen" userId="c1c08796-a0be-47c6-af52-5d31fd96ec50" providerId="ADAL" clId="{2231F106-7FDA-4CC3-AE46-A1EB06A3F83B}" dt="2021-09-20T18:29:57.251" v="840" actId="1035"/>
          <ac:spMkLst>
            <pc:docMk/>
            <pc:sldMk cId="478291087" sldId="2144328008"/>
            <ac:spMk id="65" creationId="{C39FD518-71AF-428C-8D4A-7A2DC1858BDD}"/>
          </ac:spMkLst>
        </pc:spChg>
        <pc:spChg chg="mod">
          <ac:chgData name="Karolina Guillen" userId="c1c08796-a0be-47c6-af52-5d31fd96ec50" providerId="ADAL" clId="{2231F106-7FDA-4CC3-AE46-A1EB06A3F83B}" dt="2021-09-20T18:30:09.252" v="846" actId="1035"/>
          <ac:spMkLst>
            <pc:docMk/>
            <pc:sldMk cId="478291087" sldId="2144328008"/>
            <ac:spMk id="66" creationId="{FA686811-EA1A-4F21-BE5F-D7C285D12D4F}"/>
          </ac:spMkLst>
        </pc:spChg>
        <pc:spChg chg="del">
          <ac:chgData name="Karolina Guillen" userId="c1c08796-a0be-47c6-af52-5d31fd96ec50" providerId="ADAL" clId="{2231F106-7FDA-4CC3-AE46-A1EB06A3F83B}" dt="2021-09-20T18:20:49.832" v="627" actId="478"/>
          <ac:spMkLst>
            <pc:docMk/>
            <pc:sldMk cId="478291087" sldId="2144328008"/>
            <ac:spMk id="67" creationId="{D40E0B5B-0BB0-4E8B-B68B-609EFB643BF0}"/>
          </ac:spMkLst>
        </pc:spChg>
        <pc:spChg chg="del">
          <ac:chgData name="Karolina Guillen" userId="c1c08796-a0be-47c6-af52-5d31fd96ec50" providerId="ADAL" clId="{2231F106-7FDA-4CC3-AE46-A1EB06A3F83B}" dt="2021-09-20T18:20:49.832" v="627" actId="478"/>
          <ac:spMkLst>
            <pc:docMk/>
            <pc:sldMk cId="478291087" sldId="2144328008"/>
            <ac:spMk id="68" creationId="{C13A92AE-9314-4543-AB4D-5CBAC549D05A}"/>
          </ac:spMkLst>
        </pc:spChg>
        <pc:spChg chg="del">
          <ac:chgData name="Karolina Guillen" userId="c1c08796-a0be-47c6-af52-5d31fd96ec50" providerId="ADAL" clId="{2231F106-7FDA-4CC3-AE46-A1EB06A3F83B}" dt="2021-09-20T18:20:49.832" v="627" actId="478"/>
          <ac:spMkLst>
            <pc:docMk/>
            <pc:sldMk cId="478291087" sldId="2144328008"/>
            <ac:spMk id="69" creationId="{FC7E1FA8-DC7B-479E-B988-390AE8649417}"/>
          </ac:spMkLst>
        </pc:spChg>
        <pc:spChg chg="mod">
          <ac:chgData name="Karolina Guillen" userId="c1c08796-a0be-47c6-af52-5d31fd96ec50" providerId="ADAL" clId="{2231F106-7FDA-4CC3-AE46-A1EB06A3F83B}" dt="2021-09-20T18:30:09.252" v="846" actId="1035"/>
          <ac:spMkLst>
            <pc:docMk/>
            <pc:sldMk cId="478291087" sldId="2144328008"/>
            <ac:spMk id="70" creationId="{38A2393D-2BE4-4F9E-9DFB-FDF09512C486}"/>
          </ac:spMkLst>
        </pc:spChg>
        <pc:spChg chg="mod">
          <ac:chgData name="Karolina Guillen" userId="c1c08796-a0be-47c6-af52-5d31fd96ec50" providerId="ADAL" clId="{2231F106-7FDA-4CC3-AE46-A1EB06A3F83B}" dt="2021-09-20T18:29:57.251" v="840" actId="1035"/>
          <ac:spMkLst>
            <pc:docMk/>
            <pc:sldMk cId="478291087" sldId="2144328008"/>
            <ac:spMk id="71" creationId="{4BA0B813-AB7D-4722-8F8B-202F97AEEF7D}"/>
          </ac:spMkLst>
        </pc:spChg>
        <pc:spChg chg="mod">
          <ac:chgData name="Karolina Guillen" userId="c1c08796-a0be-47c6-af52-5d31fd96ec50" providerId="ADAL" clId="{2231F106-7FDA-4CC3-AE46-A1EB06A3F83B}" dt="2021-09-20T18:30:09.252" v="846" actId="1035"/>
          <ac:spMkLst>
            <pc:docMk/>
            <pc:sldMk cId="478291087" sldId="2144328008"/>
            <ac:spMk id="72" creationId="{57BDD7AA-5500-4E34-BECD-EFD286BE20C7}"/>
          </ac:spMkLst>
        </pc:spChg>
        <pc:spChg chg="mod">
          <ac:chgData name="Karolina Guillen" userId="c1c08796-a0be-47c6-af52-5d31fd96ec50" providerId="ADAL" clId="{2231F106-7FDA-4CC3-AE46-A1EB06A3F83B}" dt="2021-09-20T18:30:09.252" v="846" actId="1035"/>
          <ac:spMkLst>
            <pc:docMk/>
            <pc:sldMk cId="478291087" sldId="2144328008"/>
            <ac:spMk id="73" creationId="{1582C9D2-89F2-4E32-83FB-B2BCF50638F6}"/>
          </ac:spMkLst>
        </pc:spChg>
        <pc:spChg chg="del">
          <ac:chgData name="Karolina Guillen" userId="c1c08796-a0be-47c6-af52-5d31fd96ec50" providerId="ADAL" clId="{2231F106-7FDA-4CC3-AE46-A1EB06A3F83B}" dt="2021-09-20T18:20:49.832" v="627" actId="478"/>
          <ac:spMkLst>
            <pc:docMk/>
            <pc:sldMk cId="478291087" sldId="2144328008"/>
            <ac:spMk id="74" creationId="{793222E9-CADA-4461-9A36-5874E34144A1}"/>
          </ac:spMkLst>
        </pc:spChg>
        <pc:spChg chg="mod">
          <ac:chgData name="Karolina Guillen" userId="c1c08796-a0be-47c6-af52-5d31fd96ec50" providerId="ADAL" clId="{2231F106-7FDA-4CC3-AE46-A1EB06A3F83B}" dt="2021-09-20T18:30:09.252" v="846" actId="1035"/>
          <ac:spMkLst>
            <pc:docMk/>
            <pc:sldMk cId="478291087" sldId="2144328008"/>
            <ac:spMk id="75" creationId="{20294827-F91F-4771-B040-966A9DF15A64}"/>
          </ac:spMkLst>
        </pc:spChg>
        <pc:spChg chg="del">
          <ac:chgData name="Karolina Guillen" userId="c1c08796-a0be-47c6-af52-5d31fd96ec50" providerId="ADAL" clId="{2231F106-7FDA-4CC3-AE46-A1EB06A3F83B}" dt="2021-09-20T18:20:49.832" v="627" actId="478"/>
          <ac:spMkLst>
            <pc:docMk/>
            <pc:sldMk cId="478291087" sldId="2144328008"/>
            <ac:spMk id="76" creationId="{33DC434C-8C2B-4E5A-B909-C468DE951C5C}"/>
          </ac:spMkLst>
        </pc:spChg>
        <pc:spChg chg="del">
          <ac:chgData name="Karolina Guillen" userId="c1c08796-a0be-47c6-af52-5d31fd96ec50" providerId="ADAL" clId="{2231F106-7FDA-4CC3-AE46-A1EB06A3F83B}" dt="2021-09-20T18:20:49.832" v="627" actId="478"/>
          <ac:spMkLst>
            <pc:docMk/>
            <pc:sldMk cId="478291087" sldId="2144328008"/>
            <ac:spMk id="77" creationId="{15C5DE67-9102-4E29-9EE0-7E01BA9BE99C}"/>
          </ac:spMkLst>
        </pc:spChg>
        <pc:spChg chg="add mod ord">
          <ac:chgData name="Karolina Guillen" userId="c1c08796-a0be-47c6-af52-5d31fd96ec50" providerId="ADAL" clId="{2231F106-7FDA-4CC3-AE46-A1EB06A3F83B}" dt="2021-09-20T18:23:25.673" v="772" actId="167"/>
          <ac:spMkLst>
            <pc:docMk/>
            <pc:sldMk cId="478291087" sldId="2144328008"/>
            <ac:spMk id="78" creationId="{68B977FD-40BF-42B0-AFDB-1059BDE51696}"/>
          </ac:spMkLst>
        </pc:spChg>
        <pc:spChg chg="mod">
          <ac:chgData name="Karolina Guillen" userId="c1c08796-a0be-47c6-af52-5d31fd96ec50" providerId="ADAL" clId="{2231F106-7FDA-4CC3-AE46-A1EB06A3F83B}" dt="2021-09-20T18:30:09.252" v="846" actId="1035"/>
          <ac:spMkLst>
            <pc:docMk/>
            <pc:sldMk cId="478291087" sldId="2144328008"/>
            <ac:spMk id="79" creationId="{F9A36F8B-95F3-4885-8474-BB655FA3406E}"/>
          </ac:spMkLst>
        </pc:spChg>
        <pc:spChg chg="mod">
          <ac:chgData name="Karolina Guillen" userId="c1c08796-a0be-47c6-af52-5d31fd96ec50" providerId="ADAL" clId="{2231F106-7FDA-4CC3-AE46-A1EB06A3F83B}" dt="2021-09-20T18:29:41.111" v="831" actId="1035"/>
          <ac:spMkLst>
            <pc:docMk/>
            <pc:sldMk cId="478291087" sldId="2144328008"/>
            <ac:spMk id="104" creationId="{46236DA3-4E24-48E5-B6BE-0CD4766728E2}"/>
          </ac:spMkLst>
        </pc:spChg>
        <pc:cxnChg chg="mod">
          <ac:chgData name="Karolina Guillen" userId="c1c08796-a0be-47c6-af52-5d31fd96ec50" providerId="ADAL" clId="{2231F106-7FDA-4CC3-AE46-A1EB06A3F83B}" dt="2021-09-20T18:29:24.899" v="815" actId="1035"/>
          <ac:cxnSpMkLst>
            <pc:docMk/>
            <pc:sldMk cId="478291087" sldId="2144328008"/>
            <ac:cxnSpMk id="21" creationId="{83472FC7-40DB-463D-891D-6B5C16FE8D0B}"/>
          </ac:cxnSpMkLst>
        </pc:cxnChg>
        <pc:cxnChg chg="del">
          <ac:chgData name="Karolina Guillen" userId="c1c08796-a0be-47c6-af52-5d31fd96ec50" providerId="ADAL" clId="{2231F106-7FDA-4CC3-AE46-A1EB06A3F83B}" dt="2021-09-20T18:20:49.832" v="627" actId="478"/>
          <ac:cxnSpMkLst>
            <pc:docMk/>
            <pc:sldMk cId="478291087" sldId="2144328008"/>
            <ac:cxnSpMk id="24" creationId="{5D6430ED-74F8-4836-B266-8918C8FAF84A}"/>
          </ac:cxnSpMkLst>
        </pc:cxnChg>
        <pc:cxnChg chg="mod">
          <ac:chgData name="Karolina Guillen" userId="c1c08796-a0be-47c6-af52-5d31fd96ec50" providerId="ADAL" clId="{2231F106-7FDA-4CC3-AE46-A1EB06A3F83B}" dt="2021-09-20T18:30:26.025" v="848" actId="14100"/>
          <ac:cxnSpMkLst>
            <pc:docMk/>
            <pc:sldMk cId="478291087" sldId="2144328008"/>
            <ac:cxnSpMk id="29" creationId="{5A971998-E496-4B5B-A817-9F984ABB0F95}"/>
          </ac:cxnSpMkLst>
        </pc:cxnChg>
        <pc:cxnChg chg="del">
          <ac:chgData name="Karolina Guillen" userId="c1c08796-a0be-47c6-af52-5d31fd96ec50" providerId="ADAL" clId="{2231F106-7FDA-4CC3-AE46-A1EB06A3F83B}" dt="2021-09-20T18:20:49.832" v="627" actId="478"/>
          <ac:cxnSpMkLst>
            <pc:docMk/>
            <pc:sldMk cId="478291087" sldId="2144328008"/>
            <ac:cxnSpMk id="44" creationId="{612D7289-7748-4300-864D-06958B3CBE98}"/>
          </ac:cxnSpMkLst>
        </pc:cxnChg>
        <pc:cxnChg chg="mod">
          <ac:chgData name="Karolina Guillen" userId="c1c08796-a0be-47c6-af52-5d31fd96ec50" providerId="ADAL" clId="{2231F106-7FDA-4CC3-AE46-A1EB06A3F83B}" dt="2021-09-20T18:30:22.120" v="847" actId="14100"/>
          <ac:cxnSpMkLst>
            <pc:docMk/>
            <pc:sldMk cId="478291087" sldId="2144328008"/>
            <ac:cxnSpMk id="57" creationId="{DC7B6DE8-6720-4BF3-880F-4130B464478B}"/>
          </ac:cxnSpMkLst>
        </pc:cxnChg>
        <pc:cxnChg chg="add del mod">
          <ac:chgData name="Karolina Guillen" userId="c1c08796-a0be-47c6-af52-5d31fd96ec50" providerId="ADAL" clId="{2231F106-7FDA-4CC3-AE46-A1EB06A3F83B}" dt="2021-09-20T18:32:28.970" v="857" actId="478"/>
          <ac:cxnSpMkLst>
            <pc:docMk/>
            <pc:sldMk cId="478291087" sldId="2144328008"/>
            <ac:cxnSpMk id="80" creationId="{CAFE907C-1E02-4DE0-9B74-40A31C585AD1}"/>
          </ac:cxnSpMkLst>
        </pc:cxnChg>
        <pc:cxnChg chg="add del mod">
          <ac:chgData name="Karolina Guillen" userId="c1c08796-a0be-47c6-af52-5d31fd96ec50" providerId="ADAL" clId="{2231F106-7FDA-4CC3-AE46-A1EB06A3F83B}" dt="2021-09-20T18:32:28.970" v="857" actId="478"/>
          <ac:cxnSpMkLst>
            <pc:docMk/>
            <pc:sldMk cId="478291087" sldId="2144328008"/>
            <ac:cxnSpMk id="81" creationId="{518F899A-9DE7-4CBE-8CA8-C5BADBC8DE9E}"/>
          </ac:cxnSpMkLst>
        </pc:cxnChg>
        <pc:cxnChg chg="add del mod">
          <ac:chgData name="Karolina Guillen" userId="c1c08796-a0be-47c6-af52-5d31fd96ec50" providerId="ADAL" clId="{2231F106-7FDA-4CC3-AE46-A1EB06A3F83B}" dt="2021-09-20T18:32:28.970" v="857" actId="478"/>
          <ac:cxnSpMkLst>
            <pc:docMk/>
            <pc:sldMk cId="478291087" sldId="2144328008"/>
            <ac:cxnSpMk id="82" creationId="{7E7C4067-091D-4D99-B91E-182BC09819B6}"/>
          </ac:cxnSpMkLst>
        </pc:cxnChg>
        <pc:cxnChg chg="add del mod">
          <ac:chgData name="Karolina Guillen" userId="c1c08796-a0be-47c6-af52-5d31fd96ec50" providerId="ADAL" clId="{2231F106-7FDA-4CC3-AE46-A1EB06A3F83B}" dt="2021-09-20T18:32:28.970" v="857" actId="478"/>
          <ac:cxnSpMkLst>
            <pc:docMk/>
            <pc:sldMk cId="478291087" sldId="2144328008"/>
            <ac:cxnSpMk id="83" creationId="{C29F931B-41B2-4E26-BB03-AAA8ACC51718}"/>
          </ac:cxnSpMkLst>
        </pc:cxnChg>
        <pc:cxnChg chg="mod">
          <ac:chgData name="Karolina Guillen" userId="c1c08796-a0be-47c6-af52-5d31fd96ec50" providerId="ADAL" clId="{2231F106-7FDA-4CC3-AE46-A1EB06A3F83B}" dt="2021-09-20T18:29:41.111" v="831" actId="1035"/>
          <ac:cxnSpMkLst>
            <pc:docMk/>
            <pc:sldMk cId="478291087" sldId="2144328008"/>
            <ac:cxnSpMk id="102" creationId="{F0E1D5B9-94BC-466B-AF5E-EBA519A2CC60}"/>
          </ac:cxnSpMkLst>
        </pc:cxnChg>
        <pc:cxnChg chg="mod">
          <ac:chgData name="Karolina Guillen" userId="c1c08796-a0be-47c6-af52-5d31fd96ec50" providerId="ADAL" clId="{2231F106-7FDA-4CC3-AE46-A1EB06A3F83B}" dt="2021-09-20T18:29:41.111" v="831" actId="1035"/>
          <ac:cxnSpMkLst>
            <pc:docMk/>
            <pc:sldMk cId="478291087" sldId="2144328008"/>
            <ac:cxnSpMk id="105" creationId="{18CD3C5C-569A-4D25-886A-7A14E17C6380}"/>
          </ac:cxnSpMkLst>
        </pc:cxnChg>
      </pc:sldChg>
      <pc:sldChg chg="addSp delSp modSp mod">
        <pc:chgData name="Karolina Guillen" userId="c1c08796-a0be-47c6-af52-5d31fd96ec50" providerId="ADAL" clId="{2231F106-7FDA-4CC3-AE46-A1EB06A3F83B}" dt="2021-09-20T20:46:12" v="3145" actId="478"/>
        <pc:sldMkLst>
          <pc:docMk/>
          <pc:sldMk cId="1376601467" sldId="2144328009"/>
        </pc:sldMkLst>
        <pc:spChg chg="del">
          <ac:chgData name="Karolina Guillen" userId="c1c08796-a0be-47c6-af52-5d31fd96ec50" providerId="ADAL" clId="{2231F106-7FDA-4CC3-AE46-A1EB06A3F83B}" dt="2021-09-20T20:39:14.182" v="2922" actId="478"/>
          <ac:spMkLst>
            <pc:docMk/>
            <pc:sldMk cId="1376601467" sldId="2144328009"/>
            <ac:spMk id="11" creationId="{841D26D6-21FC-4020-A1E2-EDE700B8A967}"/>
          </ac:spMkLst>
        </pc:spChg>
        <pc:spChg chg="del">
          <ac:chgData name="Karolina Guillen" userId="c1c08796-a0be-47c6-af52-5d31fd96ec50" providerId="ADAL" clId="{2231F106-7FDA-4CC3-AE46-A1EB06A3F83B}" dt="2021-09-20T20:39:14.182" v="2922" actId="478"/>
          <ac:spMkLst>
            <pc:docMk/>
            <pc:sldMk cId="1376601467" sldId="2144328009"/>
            <ac:spMk id="13" creationId="{B0B88D1C-9FA4-4554-A09B-4239AA7FE52C}"/>
          </ac:spMkLst>
        </pc:spChg>
        <pc:spChg chg="add mod">
          <ac:chgData name="Karolina Guillen" userId="c1c08796-a0be-47c6-af52-5d31fd96ec50" providerId="ADAL" clId="{2231F106-7FDA-4CC3-AE46-A1EB06A3F83B}" dt="2021-09-20T20:40:33.247" v="2971" actId="255"/>
          <ac:spMkLst>
            <pc:docMk/>
            <pc:sldMk cId="1376601467" sldId="2144328009"/>
            <ac:spMk id="14" creationId="{38B7AEC4-6D7A-4A4C-ACEF-2F0C4146033B}"/>
          </ac:spMkLst>
        </pc:spChg>
        <pc:spChg chg="add del mod">
          <ac:chgData name="Karolina Guillen" userId="c1c08796-a0be-47c6-af52-5d31fd96ec50" providerId="ADAL" clId="{2231F106-7FDA-4CC3-AE46-A1EB06A3F83B}" dt="2021-09-20T20:46:12" v="3145" actId="478"/>
          <ac:spMkLst>
            <pc:docMk/>
            <pc:sldMk cId="1376601467" sldId="2144328009"/>
            <ac:spMk id="18" creationId="{0ACEDBEA-F9CC-4AC8-B467-1EEED398094B}"/>
          </ac:spMkLst>
        </pc:spChg>
      </pc:sldChg>
      <pc:sldChg chg="addSp modSp mod ord">
        <pc:chgData name="Karolina Guillen" userId="c1c08796-a0be-47c6-af52-5d31fd96ec50" providerId="ADAL" clId="{2231F106-7FDA-4CC3-AE46-A1EB06A3F83B}" dt="2021-09-20T19:57:59.833" v="2027" actId="1035"/>
        <pc:sldMkLst>
          <pc:docMk/>
          <pc:sldMk cId="596370170" sldId="2144328080"/>
        </pc:sldMkLst>
        <pc:spChg chg="mod">
          <ac:chgData name="Karolina Guillen" userId="c1c08796-a0be-47c6-af52-5d31fd96ec50" providerId="ADAL" clId="{2231F106-7FDA-4CC3-AE46-A1EB06A3F83B}" dt="2021-09-20T19:57:59.833" v="2027" actId="1035"/>
          <ac:spMkLst>
            <pc:docMk/>
            <pc:sldMk cId="596370170" sldId="2144328080"/>
            <ac:spMk id="22" creationId="{8CC7E1E3-BED0-439A-9216-98186C928EBC}"/>
          </ac:spMkLst>
        </pc:spChg>
        <pc:spChg chg="add mod">
          <ac:chgData name="Karolina Guillen" userId="c1c08796-a0be-47c6-af52-5d31fd96ec50" providerId="ADAL" clId="{2231F106-7FDA-4CC3-AE46-A1EB06A3F83B}" dt="2021-09-20T19:57:59.833" v="2027" actId="1035"/>
          <ac:spMkLst>
            <pc:docMk/>
            <pc:sldMk cId="596370170" sldId="2144328080"/>
            <ac:spMk id="26" creationId="{B33A6AB6-4EAF-4D9E-B165-CDF976DAC161}"/>
          </ac:spMkLst>
        </pc:spChg>
      </pc:sldChg>
      <pc:sldChg chg="modSp mod ord modCm">
        <pc:chgData name="Karolina Guillen" userId="c1c08796-a0be-47c6-af52-5d31fd96ec50" providerId="ADAL" clId="{2231F106-7FDA-4CC3-AE46-A1EB06A3F83B}" dt="2021-09-21T14:23:46.129" v="4007" actId="20577"/>
        <pc:sldMkLst>
          <pc:docMk/>
          <pc:sldMk cId="4288481950" sldId="2144328082"/>
        </pc:sldMkLst>
        <pc:spChg chg="mod">
          <ac:chgData name="Karolina Guillen" userId="c1c08796-a0be-47c6-af52-5d31fd96ec50" providerId="ADAL" clId="{2231F106-7FDA-4CC3-AE46-A1EB06A3F83B}" dt="2021-09-21T14:23:46.129" v="4007" actId="20577"/>
          <ac:spMkLst>
            <pc:docMk/>
            <pc:sldMk cId="4288481950" sldId="2144328082"/>
            <ac:spMk id="32" creationId="{68ED7A75-1695-47B5-B6CC-FEE5BE0CC92E}"/>
          </ac:spMkLst>
        </pc:spChg>
      </pc:sldChg>
      <pc:sldChg chg="modSp mod ord modCm">
        <pc:chgData name="Karolina Guillen" userId="c1c08796-a0be-47c6-af52-5d31fd96ec50" providerId="ADAL" clId="{2231F106-7FDA-4CC3-AE46-A1EB06A3F83B}" dt="2021-09-20T20:17:55.234" v="2084" actId="5900"/>
        <pc:sldMkLst>
          <pc:docMk/>
          <pc:sldMk cId="863200411" sldId="2144328083"/>
        </pc:sldMkLst>
        <pc:spChg chg="mod">
          <ac:chgData name="Karolina Guillen" userId="c1c08796-a0be-47c6-af52-5d31fd96ec50" providerId="ADAL" clId="{2231F106-7FDA-4CC3-AE46-A1EB06A3F83B}" dt="2021-09-20T20:17:23.656" v="2062" actId="1035"/>
          <ac:spMkLst>
            <pc:docMk/>
            <pc:sldMk cId="863200411" sldId="2144328083"/>
            <ac:spMk id="32" creationId="{68ED7A75-1695-47B5-B6CC-FEE5BE0CC92E}"/>
          </ac:spMkLst>
        </pc:spChg>
        <pc:spChg chg="mod">
          <ac:chgData name="Karolina Guillen" userId="c1c08796-a0be-47c6-af52-5d31fd96ec50" providerId="ADAL" clId="{2231F106-7FDA-4CC3-AE46-A1EB06A3F83B}" dt="2021-09-20T20:17:31.897" v="2079" actId="1035"/>
          <ac:spMkLst>
            <pc:docMk/>
            <pc:sldMk cId="863200411" sldId="2144328083"/>
            <ac:spMk id="34" creationId="{14C14E4C-4751-4E02-9C4C-756AECF4DE7E}"/>
          </ac:spMkLst>
        </pc:spChg>
        <pc:spChg chg="mod">
          <ac:chgData name="Karolina Guillen" userId="c1c08796-a0be-47c6-af52-5d31fd96ec50" providerId="ADAL" clId="{2231F106-7FDA-4CC3-AE46-A1EB06A3F83B}" dt="2021-09-20T20:17:37.240" v="2083" actId="1036"/>
          <ac:spMkLst>
            <pc:docMk/>
            <pc:sldMk cId="863200411" sldId="2144328083"/>
            <ac:spMk id="72" creationId="{B2CCEBBB-5E0F-49EC-8D18-66C98B17CF46}"/>
          </ac:spMkLst>
        </pc:spChg>
      </pc:sldChg>
      <pc:sldChg chg="addSp delSp modSp mod ord">
        <pc:chgData name="Karolina Guillen" userId="c1c08796-a0be-47c6-af52-5d31fd96ec50" providerId="ADAL" clId="{2231F106-7FDA-4CC3-AE46-A1EB06A3F83B}" dt="2021-09-20T20:24:50.242" v="2328" actId="14100"/>
        <pc:sldMkLst>
          <pc:docMk/>
          <pc:sldMk cId="1099067233" sldId="2144328084"/>
        </pc:sldMkLst>
        <pc:spChg chg="mod">
          <ac:chgData name="Karolina Guillen" userId="c1c08796-a0be-47c6-af52-5d31fd96ec50" providerId="ADAL" clId="{2231F106-7FDA-4CC3-AE46-A1EB06A3F83B}" dt="2021-09-20T20:24:06.419" v="2318" actId="1036"/>
          <ac:spMkLst>
            <pc:docMk/>
            <pc:sldMk cId="1099067233" sldId="2144328084"/>
            <ac:spMk id="13" creationId="{B0B88D1C-9FA4-4554-A09B-4239AA7FE52C}"/>
          </ac:spMkLst>
        </pc:spChg>
        <pc:spChg chg="add del mod">
          <ac:chgData name="Karolina Guillen" userId="c1c08796-a0be-47c6-af52-5d31fd96ec50" providerId="ADAL" clId="{2231F106-7FDA-4CC3-AE46-A1EB06A3F83B}" dt="2021-09-20T20:22:21.157" v="2138" actId="478"/>
          <ac:spMkLst>
            <pc:docMk/>
            <pc:sldMk cId="1099067233" sldId="2144328084"/>
            <ac:spMk id="27" creationId="{602F2A3E-B66C-48C7-8AAE-FCF49E8D62FE}"/>
          </ac:spMkLst>
        </pc:spChg>
        <pc:spChg chg="mod">
          <ac:chgData name="Karolina Guillen" userId="c1c08796-a0be-47c6-af52-5d31fd96ec50" providerId="ADAL" clId="{2231F106-7FDA-4CC3-AE46-A1EB06A3F83B}" dt="2021-09-20T20:24:50.242" v="2328" actId="14100"/>
          <ac:spMkLst>
            <pc:docMk/>
            <pc:sldMk cId="1099067233" sldId="2144328084"/>
            <ac:spMk id="31" creationId="{E191CCAB-8DFD-450C-A94F-EA506AB6644A}"/>
          </ac:spMkLst>
        </pc:spChg>
      </pc:sldChg>
      <pc:sldChg chg="ord">
        <pc:chgData name="Karolina Guillen" userId="c1c08796-a0be-47c6-af52-5d31fd96ec50" providerId="ADAL" clId="{2231F106-7FDA-4CC3-AE46-A1EB06A3F83B}" dt="2021-09-20T20:49:12.959" v="3256"/>
        <pc:sldMkLst>
          <pc:docMk/>
          <pc:sldMk cId="2464328450" sldId="2144328086"/>
        </pc:sldMkLst>
      </pc:sldChg>
      <pc:sldChg chg="del">
        <pc:chgData name="Karolina Guillen" userId="c1c08796-a0be-47c6-af52-5d31fd96ec50" providerId="ADAL" clId="{2231F106-7FDA-4CC3-AE46-A1EB06A3F83B}" dt="2021-09-20T18:08:34.604" v="626" actId="47"/>
        <pc:sldMkLst>
          <pc:docMk/>
          <pc:sldMk cId="473424979" sldId="2144328088"/>
        </pc:sldMkLst>
      </pc:sldChg>
      <pc:sldChg chg="del">
        <pc:chgData name="Karolina Guillen" userId="c1c08796-a0be-47c6-af52-5d31fd96ec50" providerId="ADAL" clId="{2231F106-7FDA-4CC3-AE46-A1EB06A3F83B}" dt="2021-09-20T18:04:29.534" v="516" actId="47"/>
        <pc:sldMkLst>
          <pc:docMk/>
          <pc:sldMk cId="3672576861" sldId="2144328089"/>
        </pc:sldMkLst>
      </pc:sldChg>
      <pc:sldChg chg="ord">
        <pc:chgData name="Karolina Guillen" userId="c1c08796-a0be-47c6-af52-5d31fd96ec50" providerId="ADAL" clId="{2231F106-7FDA-4CC3-AE46-A1EB06A3F83B}" dt="2021-09-20T19:06:06.015" v="862"/>
        <pc:sldMkLst>
          <pc:docMk/>
          <pc:sldMk cId="560186290" sldId="2144328093"/>
        </pc:sldMkLst>
      </pc:sldChg>
      <pc:sldChg chg="modSp mod">
        <pc:chgData name="Karolina Guillen" userId="c1c08796-a0be-47c6-af52-5d31fd96ec50" providerId="ADAL" clId="{2231F106-7FDA-4CC3-AE46-A1EB06A3F83B}" dt="2021-09-20T20:48:44.623" v="3254" actId="14100"/>
        <pc:sldMkLst>
          <pc:docMk/>
          <pc:sldMk cId="487776233" sldId="2144328094"/>
        </pc:sldMkLst>
        <pc:spChg chg="mod">
          <ac:chgData name="Karolina Guillen" userId="c1c08796-a0be-47c6-af52-5d31fd96ec50" providerId="ADAL" clId="{2231F106-7FDA-4CC3-AE46-A1EB06A3F83B}" dt="2021-09-20T20:48:44.623" v="3254" actId="14100"/>
          <ac:spMkLst>
            <pc:docMk/>
            <pc:sldMk cId="487776233" sldId="2144328094"/>
            <ac:spMk id="13" creationId="{B0B88D1C-9FA4-4554-A09B-4239AA7FE52C}"/>
          </ac:spMkLst>
        </pc:spChg>
      </pc:sldChg>
      <pc:sldChg chg="delSp modSp mod ord">
        <pc:chgData name="Karolina Guillen" userId="c1c08796-a0be-47c6-af52-5d31fd96ec50" providerId="ADAL" clId="{2231F106-7FDA-4CC3-AE46-A1EB06A3F83B}" dt="2021-09-20T21:02:40.694" v="3639" actId="20577"/>
        <pc:sldMkLst>
          <pc:docMk/>
          <pc:sldMk cId="2528699053" sldId="2144328095"/>
        </pc:sldMkLst>
        <pc:spChg chg="del">
          <ac:chgData name="Karolina Guillen" userId="c1c08796-a0be-47c6-af52-5d31fd96ec50" providerId="ADAL" clId="{2231F106-7FDA-4CC3-AE46-A1EB06A3F83B}" dt="2021-09-20T21:02:38.887" v="3638" actId="478"/>
          <ac:spMkLst>
            <pc:docMk/>
            <pc:sldMk cId="2528699053" sldId="2144328095"/>
            <ac:spMk id="6" creationId="{BEE639EE-F063-404A-9B29-20BD745C77CD}"/>
          </ac:spMkLst>
        </pc:spChg>
        <pc:spChg chg="mod">
          <ac:chgData name="Karolina Guillen" userId="c1c08796-a0be-47c6-af52-5d31fd96ec50" providerId="ADAL" clId="{2231F106-7FDA-4CC3-AE46-A1EB06A3F83B}" dt="2021-09-20T21:02:40.694" v="3639" actId="20577"/>
          <ac:spMkLst>
            <pc:docMk/>
            <pc:sldMk cId="2528699053" sldId="2144328095"/>
            <ac:spMk id="12" creationId="{D3ED8F18-80E6-D449-A031-541661F2A42F}"/>
          </ac:spMkLst>
        </pc:spChg>
      </pc:sldChg>
      <pc:sldChg chg="modSp mod ord">
        <pc:chgData name="Karolina Guillen" userId="c1c08796-a0be-47c6-af52-5d31fd96ec50" providerId="ADAL" clId="{2231F106-7FDA-4CC3-AE46-A1EB06A3F83B}" dt="2021-09-20T21:03:35.275" v="3643" actId="20577"/>
        <pc:sldMkLst>
          <pc:docMk/>
          <pc:sldMk cId="609951178" sldId="2144328096"/>
        </pc:sldMkLst>
        <pc:spChg chg="mod">
          <ac:chgData name="Karolina Guillen" userId="c1c08796-a0be-47c6-af52-5d31fd96ec50" providerId="ADAL" clId="{2231F106-7FDA-4CC3-AE46-A1EB06A3F83B}" dt="2021-09-20T20:27:19.800" v="2332"/>
          <ac:spMkLst>
            <pc:docMk/>
            <pc:sldMk cId="609951178" sldId="2144328096"/>
            <ac:spMk id="24" creationId="{8CEA7054-3A9D-4B21-A5C0-C89E48427B7F}"/>
          </ac:spMkLst>
        </pc:spChg>
        <pc:spChg chg="mod">
          <ac:chgData name="Karolina Guillen" userId="c1c08796-a0be-47c6-af52-5d31fd96ec50" providerId="ADAL" clId="{2231F106-7FDA-4CC3-AE46-A1EB06A3F83B}" dt="2021-09-20T21:03:35.275" v="3643" actId="20577"/>
          <ac:spMkLst>
            <pc:docMk/>
            <pc:sldMk cId="609951178" sldId="2144328096"/>
            <ac:spMk id="35" creationId="{5EBC8AA6-0558-4342-A0F1-59A534C8218C}"/>
          </ac:spMkLst>
        </pc:spChg>
      </pc:sldChg>
      <pc:sldChg chg="del">
        <pc:chgData name="Karolina Guillen" userId="c1c08796-a0be-47c6-af52-5d31fd96ec50" providerId="ADAL" clId="{2231F106-7FDA-4CC3-AE46-A1EB06A3F83B}" dt="2021-09-20T14:44:17.575" v="0" actId="47"/>
        <pc:sldMkLst>
          <pc:docMk/>
          <pc:sldMk cId="2906839239" sldId="2144328097"/>
        </pc:sldMkLst>
      </pc:sldChg>
      <pc:sldChg chg="modSp mod">
        <pc:chgData name="Karolina Guillen" userId="c1c08796-a0be-47c6-af52-5d31fd96ec50" providerId="ADAL" clId="{2231F106-7FDA-4CC3-AE46-A1EB06A3F83B}" dt="2021-09-20T18:36:13.072" v="858" actId="20577"/>
        <pc:sldMkLst>
          <pc:docMk/>
          <pc:sldMk cId="2733311967" sldId="2144328098"/>
        </pc:sldMkLst>
        <pc:spChg chg="mod ord">
          <ac:chgData name="Karolina Guillen" userId="c1c08796-a0be-47c6-af52-5d31fd96ec50" providerId="ADAL" clId="{2231F106-7FDA-4CC3-AE46-A1EB06A3F83B}" dt="2021-09-20T18:36:13.072" v="858" actId="20577"/>
          <ac:spMkLst>
            <pc:docMk/>
            <pc:sldMk cId="2733311967" sldId="2144328098"/>
            <ac:spMk id="12" creationId="{AF6B8EC0-46EF-4454-8F5C-DA73E47253BB}"/>
          </ac:spMkLst>
        </pc:spChg>
      </pc:sldChg>
      <pc:sldChg chg="addSp delSp modSp add mod">
        <pc:chgData name="Karolina Guillen" userId="c1c08796-a0be-47c6-af52-5d31fd96ec50" providerId="ADAL" clId="{2231F106-7FDA-4CC3-AE46-A1EB06A3F83B}" dt="2021-09-20T18:08:27.688" v="625" actId="20577"/>
        <pc:sldMkLst>
          <pc:docMk/>
          <pc:sldMk cId="840437976" sldId="2144328099"/>
        </pc:sldMkLst>
        <pc:spChg chg="add mod">
          <ac:chgData name="Karolina Guillen" userId="c1c08796-a0be-47c6-af52-5d31fd96ec50" providerId="ADAL" clId="{2231F106-7FDA-4CC3-AE46-A1EB06A3F83B}" dt="2021-09-20T18:07:14.969" v="581" actId="14100"/>
          <ac:spMkLst>
            <pc:docMk/>
            <pc:sldMk cId="840437976" sldId="2144328099"/>
            <ac:spMk id="12" creationId="{DBE52D0D-BD95-4BA7-8AC0-DB8F1E8C3CB4}"/>
          </ac:spMkLst>
        </pc:spChg>
        <pc:spChg chg="mod">
          <ac:chgData name="Karolina Guillen" userId="c1c08796-a0be-47c6-af52-5d31fd96ec50" providerId="ADAL" clId="{2231F106-7FDA-4CC3-AE46-A1EB06A3F83B}" dt="2021-09-20T18:08:27.688" v="625" actId="20577"/>
          <ac:spMkLst>
            <pc:docMk/>
            <pc:sldMk cId="840437976" sldId="2144328099"/>
            <ac:spMk id="13" creationId="{B0B88D1C-9FA4-4554-A09B-4239AA7FE52C}"/>
          </ac:spMkLst>
        </pc:spChg>
        <pc:spChg chg="add mod">
          <ac:chgData name="Karolina Guillen" userId="c1c08796-a0be-47c6-af52-5d31fd96ec50" providerId="ADAL" clId="{2231F106-7FDA-4CC3-AE46-A1EB06A3F83B}" dt="2021-09-20T18:07:21.930" v="593" actId="1038"/>
          <ac:spMkLst>
            <pc:docMk/>
            <pc:sldMk cId="840437976" sldId="2144328099"/>
            <ac:spMk id="14" creationId="{2EB89476-A8EE-4548-964C-B9FA1612DA4D}"/>
          </ac:spMkLst>
        </pc:spChg>
        <pc:spChg chg="add mod">
          <ac:chgData name="Karolina Guillen" userId="c1c08796-a0be-47c6-af52-5d31fd96ec50" providerId="ADAL" clId="{2231F106-7FDA-4CC3-AE46-A1EB06A3F83B}" dt="2021-09-20T18:07:21.930" v="593" actId="1038"/>
          <ac:spMkLst>
            <pc:docMk/>
            <pc:sldMk cId="840437976" sldId="2144328099"/>
            <ac:spMk id="15" creationId="{CE7F6046-1605-48DA-8D2A-CD0366CAFD02}"/>
          </ac:spMkLst>
        </pc:spChg>
        <pc:spChg chg="add mod">
          <ac:chgData name="Karolina Guillen" userId="c1c08796-a0be-47c6-af52-5d31fd96ec50" providerId="ADAL" clId="{2231F106-7FDA-4CC3-AE46-A1EB06A3F83B}" dt="2021-09-20T18:07:29.214" v="600" actId="1038"/>
          <ac:spMkLst>
            <pc:docMk/>
            <pc:sldMk cId="840437976" sldId="2144328099"/>
            <ac:spMk id="16" creationId="{40FA6C76-D5A8-458E-BD33-DFCBE57FD276}"/>
          </ac:spMkLst>
        </pc:spChg>
        <pc:spChg chg="add del mod">
          <ac:chgData name="Karolina Guillen" userId="c1c08796-a0be-47c6-af52-5d31fd96ec50" providerId="ADAL" clId="{2231F106-7FDA-4CC3-AE46-A1EB06A3F83B}" dt="2021-09-20T18:02:05.616" v="420" actId="478"/>
          <ac:spMkLst>
            <pc:docMk/>
            <pc:sldMk cId="840437976" sldId="2144328099"/>
            <ac:spMk id="17" creationId="{8BAC3FBC-B534-4E27-B418-C0E977E861B5}"/>
          </ac:spMkLst>
        </pc:spChg>
        <pc:spChg chg="add mod">
          <ac:chgData name="Karolina Guillen" userId="c1c08796-a0be-47c6-af52-5d31fd96ec50" providerId="ADAL" clId="{2231F106-7FDA-4CC3-AE46-A1EB06A3F83B}" dt="2021-09-20T18:07:38.250" v="603" actId="1037"/>
          <ac:spMkLst>
            <pc:docMk/>
            <pc:sldMk cId="840437976" sldId="2144328099"/>
            <ac:spMk id="18" creationId="{891882A3-830A-4C6C-8341-2B73010B7CDF}"/>
          </ac:spMkLst>
        </pc:spChg>
        <pc:spChg chg="add del mod">
          <ac:chgData name="Karolina Guillen" userId="c1c08796-a0be-47c6-af52-5d31fd96ec50" providerId="ADAL" clId="{2231F106-7FDA-4CC3-AE46-A1EB06A3F83B}" dt="2021-09-20T18:02:05.616" v="420" actId="478"/>
          <ac:spMkLst>
            <pc:docMk/>
            <pc:sldMk cId="840437976" sldId="2144328099"/>
            <ac:spMk id="19" creationId="{841369E4-4F70-4ECA-819A-42D82EFAC779}"/>
          </ac:spMkLst>
        </pc:spChg>
        <pc:spChg chg="add mod">
          <ac:chgData name="Karolina Guillen" userId="c1c08796-a0be-47c6-af52-5d31fd96ec50" providerId="ADAL" clId="{2231F106-7FDA-4CC3-AE46-A1EB06A3F83B}" dt="2021-09-20T18:07:46.394" v="618" actId="1038"/>
          <ac:spMkLst>
            <pc:docMk/>
            <pc:sldMk cId="840437976" sldId="2144328099"/>
            <ac:spMk id="20" creationId="{78AF6908-3674-4AA7-AD7C-57EEA790D34D}"/>
          </ac:spMkLst>
        </pc:spChg>
        <pc:spChg chg="add mod">
          <ac:chgData name="Karolina Guillen" userId="c1c08796-a0be-47c6-af52-5d31fd96ec50" providerId="ADAL" clId="{2231F106-7FDA-4CC3-AE46-A1EB06A3F83B}" dt="2021-09-20T18:07:29.214" v="600" actId="1038"/>
          <ac:spMkLst>
            <pc:docMk/>
            <pc:sldMk cId="840437976" sldId="2144328099"/>
            <ac:spMk id="21" creationId="{FCDE50FA-8420-47A9-ADE5-578460837272}"/>
          </ac:spMkLst>
        </pc:spChg>
        <pc:spChg chg="mod">
          <ac:chgData name="Karolina Guillen" userId="c1c08796-a0be-47c6-af52-5d31fd96ec50" providerId="ADAL" clId="{2231F106-7FDA-4CC3-AE46-A1EB06A3F83B}" dt="2021-09-20T18:06:48.761" v="580" actId="1036"/>
          <ac:spMkLst>
            <pc:docMk/>
            <pc:sldMk cId="840437976" sldId="2144328099"/>
            <ac:spMk id="23" creationId="{213764D1-75D5-449C-8737-570B4CB476BA}"/>
          </ac:spMkLst>
        </pc:spChg>
        <pc:spChg chg="mod">
          <ac:chgData name="Karolina Guillen" userId="c1c08796-a0be-47c6-af52-5d31fd96ec50" providerId="ADAL" clId="{2231F106-7FDA-4CC3-AE46-A1EB06A3F83B}" dt="2021-09-20T18:01:50.365" v="395" actId="1037"/>
          <ac:spMkLst>
            <pc:docMk/>
            <pc:sldMk cId="840437976" sldId="2144328099"/>
            <ac:spMk id="24" creationId="{3EC50FCE-9EF5-43FF-B387-39C924708356}"/>
          </ac:spMkLst>
        </pc:spChg>
        <pc:spChg chg="add del mod">
          <ac:chgData name="Karolina Guillen" userId="c1c08796-a0be-47c6-af52-5d31fd96ec50" providerId="ADAL" clId="{2231F106-7FDA-4CC3-AE46-A1EB06A3F83B}" dt="2021-09-20T18:02:05.616" v="420" actId="478"/>
          <ac:spMkLst>
            <pc:docMk/>
            <pc:sldMk cId="840437976" sldId="2144328099"/>
            <ac:spMk id="25" creationId="{A866627D-0D0B-4E69-8F56-8AB16C8DBD6E}"/>
          </ac:spMkLst>
        </pc:spChg>
        <pc:spChg chg="add mod">
          <ac:chgData name="Karolina Guillen" userId="c1c08796-a0be-47c6-af52-5d31fd96ec50" providerId="ADAL" clId="{2231F106-7FDA-4CC3-AE46-A1EB06A3F83B}" dt="2021-09-20T18:07:38.250" v="603" actId="1037"/>
          <ac:spMkLst>
            <pc:docMk/>
            <pc:sldMk cId="840437976" sldId="2144328099"/>
            <ac:spMk id="26" creationId="{2BD6D90B-6317-4734-B249-7707ACFDD795}"/>
          </ac:spMkLst>
        </pc:spChg>
        <pc:spChg chg="add del mod">
          <ac:chgData name="Karolina Guillen" userId="c1c08796-a0be-47c6-af52-5d31fd96ec50" providerId="ADAL" clId="{2231F106-7FDA-4CC3-AE46-A1EB06A3F83B}" dt="2021-09-20T18:02:05.616" v="420" actId="478"/>
          <ac:spMkLst>
            <pc:docMk/>
            <pc:sldMk cId="840437976" sldId="2144328099"/>
            <ac:spMk id="27" creationId="{0B9D31EC-7D04-4B66-9F7B-3B389E349EF0}"/>
          </ac:spMkLst>
        </pc:spChg>
        <pc:spChg chg="add mod">
          <ac:chgData name="Karolina Guillen" userId="c1c08796-a0be-47c6-af52-5d31fd96ec50" providerId="ADAL" clId="{2231F106-7FDA-4CC3-AE46-A1EB06A3F83B}" dt="2021-09-20T18:07:46.394" v="618" actId="1038"/>
          <ac:spMkLst>
            <pc:docMk/>
            <pc:sldMk cId="840437976" sldId="2144328099"/>
            <ac:spMk id="28" creationId="{5DF150E6-A334-4DA3-A125-8BCE02B365B5}"/>
          </ac:spMkLst>
        </pc:spChg>
        <pc:spChg chg="add mod ord">
          <ac:chgData name="Karolina Guillen" userId="c1c08796-a0be-47c6-af52-5d31fd96ec50" providerId="ADAL" clId="{2231F106-7FDA-4CC3-AE46-A1EB06A3F83B}" dt="2021-09-20T18:06:43.894" v="564" actId="167"/>
          <ac:spMkLst>
            <pc:docMk/>
            <pc:sldMk cId="840437976" sldId="2144328099"/>
            <ac:spMk id="29" creationId="{C35F9EF6-828C-492C-A280-4B91A9F0ADE3}"/>
          </ac:spMkLst>
        </pc:spChg>
        <pc:spChg chg="del mod">
          <ac:chgData name="Karolina Guillen" userId="c1c08796-a0be-47c6-af52-5d31fd96ec50" providerId="ADAL" clId="{2231F106-7FDA-4CC3-AE46-A1EB06A3F83B}" dt="2021-09-20T18:06:41.449" v="562" actId="478"/>
          <ac:spMkLst>
            <pc:docMk/>
            <pc:sldMk cId="840437976" sldId="2144328099"/>
            <ac:spMk id="34" creationId="{12453286-51C9-4BA5-9EE8-D885BE8D6C76}"/>
          </ac:spMkLst>
        </pc:spChg>
        <pc:spChg chg="mod">
          <ac:chgData name="Karolina Guillen" userId="c1c08796-a0be-47c6-af52-5d31fd96ec50" providerId="ADAL" clId="{2231F106-7FDA-4CC3-AE46-A1EB06A3F83B}" dt="2021-09-20T14:54:22.475" v="338" actId="1035"/>
          <ac:spMkLst>
            <pc:docMk/>
            <pc:sldMk cId="840437976" sldId="2144328099"/>
            <ac:spMk id="35" creationId="{69BB6F02-1DF3-41D0-9489-1416E0444BE7}"/>
          </ac:spMkLst>
        </pc:spChg>
        <pc:spChg chg="mod">
          <ac:chgData name="Karolina Guillen" userId="c1c08796-a0be-47c6-af52-5d31fd96ec50" providerId="ADAL" clId="{2231F106-7FDA-4CC3-AE46-A1EB06A3F83B}" dt="2021-09-20T18:01:55.516" v="419" actId="1037"/>
          <ac:spMkLst>
            <pc:docMk/>
            <pc:sldMk cId="840437976" sldId="2144328099"/>
            <ac:spMk id="43" creationId="{F526E551-CB8F-4CF2-98F4-56D38DE4AE3E}"/>
          </ac:spMkLst>
        </pc:spChg>
        <pc:graphicFrameChg chg="mod">
          <ac:chgData name="Karolina Guillen" userId="c1c08796-a0be-47c6-af52-5d31fd96ec50" providerId="ADAL" clId="{2231F106-7FDA-4CC3-AE46-A1EB06A3F83B}" dt="2021-09-20T18:01:30.194" v="350" actId="14100"/>
          <ac:graphicFrameMkLst>
            <pc:docMk/>
            <pc:sldMk cId="840437976" sldId="2144328099"/>
            <ac:graphicFrameMk id="22" creationId="{6A6D50CA-EA4A-4122-B5BB-35F36C1CA588}"/>
          </ac:graphicFrameMkLst>
        </pc:graphicFrameChg>
      </pc:sldChg>
    </pc:docChg>
  </pc:docChgLst>
  <pc:docChgLst>
    <pc:chgData name="Jason Wiese" userId="4bff8d5b-7de6-4655-b397-69b0afc81113" providerId="ADAL" clId="{25358CCA-ACE4-4CA7-866A-C934B5E05AAB}"/>
    <pc:docChg chg="undo custSel delSld modSld">
      <pc:chgData name="Jason Wiese" userId="4bff8d5b-7de6-4655-b397-69b0afc81113" providerId="ADAL" clId="{25358CCA-ACE4-4CA7-866A-C934B5E05AAB}" dt="2021-09-21T20:17:11.838" v="1061" actId="20577"/>
      <pc:docMkLst>
        <pc:docMk/>
      </pc:docMkLst>
      <pc:sldChg chg="del">
        <pc:chgData name="Jason Wiese" userId="4bff8d5b-7de6-4655-b397-69b0afc81113" providerId="ADAL" clId="{25358CCA-ACE4-4CA7-866A-C934B5E05AAB}" dt="2021-09-21T18:44:44.822" v="340" actId="47"/>
        <pc:sldMkLst>
          <pc:docMk/>
          <pc:sldMk cId="3308949529" sldId="2144327570"/>
        </pc:sldMkLst>
      </pc:sldChg>
      <pc:sldChg chg="modSp mod modCm">
        <pc:chgData name="Jason Wiese" userId="4bff8d5b-7de6-4655-b397-69b0afc81113" providerId="ADAL" clId="{25358CCA-ACE4-4CA7-866A-C934B5E05AAB}" dt="2021-09-21T19:57:43.900" v="843"/>
        <pc:sldMkLst>
          <pc:docMk/>
          <pc:sldMk cId="312442197" sldId="2144327608"/>
        </pc:sldMkLst>
        <pc:spChg chg="mod">
          <ac:chgData name="Jason Wiese" userId="4bff8d5b-7de6-4655-b397-69b0afc81113" providerId="ADAL" clId="{25358CCA-ACE4-4CA7-866A-C934B5E05AAB}" dt="2021-09-21T19:40:59.504" v="842" actId="20577"/>
          <ac:spMkLst>
            <pc:docMk/>
            <pc:sldMk cId="312442197" sldId="2144327608"/>
            <ac:spMk id="12" creationId="{D3ED8F18-80E6-D449-A031-541661F2A42F}"/>
          </ac:spMkLst>
        </pc:spChg>
      </pc:sldChg>
      <pc:sldChg chg="modSp mod">
        <pc:chgData name="Jason Wiese" userId="4bff8d5b-7de6-4655-b397-69b0afc81113" providerId="ADAL" clId="{25358CCA-ACE4-4CA7-866A-C934B5E05AAB}" dt="2021-09-21T19:59:34.927" v="908" actId="255"/>
        <pc:sldMkLst>
          <pc:docMk/>
          <pc:sldMk cId="420697406" sldId="2144327610"/>
        </pc:sldMkLst>
        <pc:spChg chg="mod">
          <ac:chgData name="Jason Wiese" userId="4bff8d5b-7de6-4655-b397-69b0afc81113" providerId="ADAL" clId="{25358CCA-ACE4-4CA7-866A-C934B5E05AAB}" dt="2021-09-21T19:59:34.927" v="908" actId="255"/>
          <ac:spMkLst>
            <pc:docMk/>
            <pc:sldMk cId="420697406" sldId="2144327610"/>
            <ac:spMk id="13" creationId="{B0B88D1C-9FA4-4554-A09B-4239AA7FE52C}"/>
          </ac:spMkLst>
        </pc:spChg>
      </pc:sldChg>
      <pc:sldChg chg="modSp mod">
        <pc:chgData name="Jason Wiese" userId="4bff8d5b-7de6-4655-b397-69b0afc81113" providerId="ADAL" clId="{25358CCA-ACE4-4CA7-866A-C934B5E05AAB}" dt="2021-09-21T20:15:10.558" v="1049" actId="20577"/>
        <pc:sldMkLst>
          <pc:docMk/>
          <pc:sldMk cId="3840082779" sldId="2144327998"/>
        </pc:sldMkLst>
        <pc:spChg chg="mod">
          <ac:chgData name="Jason Wiese" userId="4bff8d5b-7de6-4655-b397-69b0afc81113" providerId="ADAL" clId="{25358CCA-ACE4-4CA7-866A-C934B5E05AAB}" dt="2021-09-21T20:15:00.385" v="1048" actId="1036"/>
          <ac:spMkLst>
            <pc:docMk/>
            <pc:sldMk cId="3840082779" sldId="2144327998"/>
            <ac:spMk id="13" creationId="{B0B88D1C-9FA4-4554-A09B-4239AA7FE52C}"/>
          </ac:spMkLst>
        </pc:spChg>
        <pc:spChg chg="mod">
          <ac:chgData name="Jason Wiese" userId="4bff8d5b-7de6-4655-b397-69b0afc81113" providerId="ADAL" clId="{25358CCA-ACE4-4CA7-866A-C934B5E05AAB}" dt="2021-09-21T20:15:10.558" v="1049" actId="20577"/>
          <ac:spMkLst>
            <pc:docMk/>
            <pc:sldMk cId="3840082779" sldId="2144327998"/>
            <ac:spMk id="14" creationId="{29AF95BE-E4C4-4329-963F-B0C675B05AB8}"/>
          </ac:spMkLst>
        </pc:spChg>
      </pc:sldChg>
      <pc:sldChg chg="modSp mod modCm">
        <pc:chgData name="Jason Wiese" userId="4bff8d5b-7de6-4655-b397-69b0afc81113" providerId="ADAL" clId="{25358CCA-ACE4-4CA7-866A-C934B5E05AAB}" dt="2021-09-21T18:48:33.531" v="455" actId="1036"/>
        <pc:sldMkLst>
          <pc:docMk/>
          <pc:sldMk cId="1773969835" sldId="2144328007"/>
        </pc:sldMkLst>
        <pc:spChg chg="mod">
          <ac:chgData name="Jason Wiese" userId="4bff8d5b-7de6-4655-b397-69b0afc81113" providerId="ADAL" clId="{25358CCA-ACE4-4CA7-866A-C934B5E05AAB}" dt="2021-09-21T18:48:33.531" v="455" actId="1036"/>
          <ac:spMkLst>
            <pc:docMk/>
            <pc:sldMk cId="1773969835" sldId="2144328007"/>
            <ac:spMk id="13" creationId="{B0B88D1C-9FA4-4554-A09B-4239AA7FE52C}"/>
          </ac:spMkLst>
        </pc:spChg>
      </pc:sldChg>
      <pc:sldChg chg="modSp mod">
        <pc:chgData name="Jason Wiese" userId="4bff8d5b-7de6-4655-b397-69b0afc81113" providerId="ADAL" clId="{25358CCA-ACE4-4CA7-866A-C934B5E05AAB}" dt="2021-09-21T20:10:49.646" v="1028" actId="20577"/>
        <pc:sldMkLst>
          <pc:docMk/>
          <pc:sldMk cId="478291087" sldId="2144328008"/>
        </pc:sldMkLst>
        <pc:spChg chg="mod">
          <ac:chgData name="Jason Wiese" userId="4bff8d5b-7de6-4655-b397-69b0afc81113" providerId="ADAL" clId="{25358CCA-ACE4-4CA7-866A-C934B5E05AAB}" dt="2021-09-21T20:10:49.646" v="1028" actId="20577"/>
          <ac:spMkLst>
            <pc:docMk/>
            <pc:sldMk cId="478291087" sldId="2144328008"/>
            <ac:spMk id="13" creationId="{B0B88D1C-9FA4-4554-A09B-4239AA7FE52C}"/>
          </ac:spMkLst>
        </pc:spChg>
        <pc:spChg chg="mod">
          <ac:chgData name="Jason Wiese" userId="4bff8d5b-7de6-4655-b397-69b0afc81113" providerId="ADAL" clId="{25358CCA-ACE4-4CA7-866A-C934B5E05AAB}" dt="2021-09-21T19:07:31.753" v="752" actId="1035"/>
          <ac:spMkLst>
            <pc:docMk/>
            <pc:sldMk cId="478291087" sldId="2144328008"/>
            <ac:spMk id="14" creationId="{4D08F6BB-FC35-479A-9C03-DC476E326840}"/>
          </ac:spMkLst>
        </pc:spChg>
        <pc:spChg chg="mod">
          <ac:chgData name="Jason Wiese" userId="4bff8d5b-7de6-4655-b397-69b0afc81113" providerId="ADAL" clId="{25358CCA-ACE4-4CA7-866A-C934B5E05AAB}" dt="2021-09-21T19:07:31.753" v="752" actId="1035"/>
          <ac:spMkLst>
            <pc:docMk/>
            <pc:sldMk cId="478291087" sldId="2144328008"/>
            <ac:spMk id="15" creationId="{6E425F8E-57B2-424E-B74C-24C23F8721F4}"/>
          </ac:spMkLst>
        </pc:spChg>
        <pc:spChg chg="mod">
          <ac:chgData name="Jason Wiese" userId="4bff8d5b-7de6-4655-b397-69b0afc81113" providerId="ADAL" clId="{25358CCA-ACE4-4CA7-866A-C934B5E05AAB}" dt="2021-09-21T19:07:31.753" v="752" actId="1035"/>
          <ac:spMkLst>
            <pc:docMk/>
            <pc:sldMk cId="478291087" sldId="2144328008"/>
            <ac:spMk id="18" creationId="{F3D95B8C-8561-415D-8792-421E79F28BCF}"/>
          </ac:spMkLst>
        </pc:spChg>
        <pc:spChg chg="mod">
          <ac:chgData name="Jason Wiese" userId="4bff8d5b-7de6-4655-b397-69b0afc81113" providerId="ADAL" clId="{25358CCA-ACE4-4CA7-866A-C934B5E05AAB}" dt="2021-09-21T19:07:31.753" v="752" actId="1035"/>
          <ac:spMkLst>
            <pc:docMk/>
            <pc:sldMk cId="478291087" sldId="2144328008"/>
            <ac:spMk id="19" creationId="{473030F7-D4FA-4CB5-951E-EB9F9DF3E883}"/>
          </ac:spMkLst>
        </pc:spChg>
        <pc:spChg chg="mod">
          <ac:chgData name="Jason Wiese" userId="4bff8d5b-7de6-4655-b397-69b0afc81113" providerId="ADAL" clId="{25358CCA-ACE4-4CA7-866A-C934B5E05AAB}" dt="2021-09-21T19:07:31.753" v="752" actId="1035"/>
          <ac:spMkLst>
            <pc:docMk/>
            <pc:sldMk cId="478291087" sldId="2144328008"/>
            <ac:spMk id="20" creationId="{57E7E4C4-F4F6-4D48-AFC5-1CEFC49895D0}"/>
          </ac:spMkLst>
        </pc:spChg>
        <pc:spChg chg="mod">
          <ac:chgData name="Jason Wiese" userId="4bff8d5b-7de6-4655-b397-69b0afc81113" providerId="ADAL" clId="{25358CCA-ACE4-4CA7-866A-C934B5E05AAB}" dt="2021-09-21T19:07:31.753" v="752" actId="1035"/>
          <ac:spMkLst>
            <pc:docMk/>
            <pc:sldMk cId="478291087" sldId="2144328008"/>
            <ac:spMk id="27" creationId="{711660A3-A30E-410F-8D67-4B94C7DE70A8}"/>
          </ac:spMkLst>
        </pc:spChg>
        <pc:spChg chg="mod">
          <ac:chgData name="Jason Wiese" userId="4bff8d5b-7de6-4655-b397-69b0afc81113" providerId="ADAL" clId="{25358CCA-ACE4-4CA7-866A-C934B5E05AAB}" dt="2021-09-21T19:07:31.753" v="752" actId="1035"/>
          <ac:spMkLst>
            <pc:docMk/>
            <pc:sldMk cId="478291087" sldId="2144328008"/>
            <ac:spMk id="28" creationId="{86E5686B-1818-4A7A-9876-0B7766013D16}"/>
          </ac:spMkLst>
        </pc:spChg>
        <pc:spChg chg="mod">
          <ac:chgData name="Jason Wiese" userId="4bff8d5b-7de6-4655-b397-69b0afc81113" providerId="ADAL" clId="{25358CCA-ACE4-4CA7-866A-C934B5E05AAB}" dt="2021-09-21T19:07:31.753" v="752" actId="1035"/>
          <ac:spMkLst>
            <pc:docMk/>
            <pc:sldMk cId="478291087" sldId="2144328008"/>
            <ac:spMk id="37" creationId="{F5A1E32E-B766-42D3-B8C4-E00EC56217B8}"/>
          </ac:spMkLst>
        </pc:spChg>
        <pc:spChg chg="mod">
          <ac:chgData name="Jason Wiese" userId="4bff8d5b-7de6-4655-b397-69b0afc81113" providerId="ADAL" clId="{25358CCA-ACE4-4CA7-866A-C934B5E05AAB}" dt="2021-09-21T19:07:31.753" v="752" actId="1035"/>
          <ac:spMkLst>
            <pc:docMk/>
            <pc:sldMk cId="478291087" sldId="2144328008"/>
            <ac:spMk id="39" creationId="{7430857D-DFBA-423F-A6B6-628D0130DF5B}"/>
          </ac:spMkLst>
        </pc:spChg>
        <pc:spChg chg="mod">
          <ac:chgData name="Jason Wiese" userId="4bff8d5b-7de6-4655-b397-69b0afc81113" providerId="ADAL" clId="{25358CCA-ACE4-4CA7-866A-C934B5E05AAB}" dt="2021-09-21T19:07:31.753" v="752" actId="1035"/>
          <ac:spMkLst>
            <pc:docMk/>
            <pc:sldMk cId="478291087" sldId="2144328008"/>
            <ac:spMk id="40" creationId="{1A4308A5-E447-4D1B-B01F-1D075C6EB614}"/>
          </ac:spMkLst>
        </pc:spChg>
        <pc:spChg chg="mod">
          <ac:chgData name="Jason Wiese" userId="4bff8d5b-7de6-4655-b397-69b0afc81113" providerId="ADAL" clId="{25358CCA-ACE4-4CA7-866A-C934B5E05AAB}" dt="2021-09-21T19:07:31.753" v="752" actId="1035"/>
          <ac:spMkLst>
            <pc:docMk/>
            <pc:sldMk cId="478291087" sldId="2144328008"/>
            <ac:spMk id="42" creationId="{EDDBE020-CC69-4188-B674-B9EFCB591486}"/>
          </ac:spMkLst>
        </pc:spChg>
        <pc:spChg chg="mod">
          <ac:chgData name="Jason Wiese" userId="4bff8d5b-7de6-4655-b397-69b0afc81113" providerId="ADAL" clId="{25358CCA-ACE4-4CA7-866A-C934B5E05AAB}" dt="2021-09-21T19:07:31.753" v="752" actId="1035"/>
          <ac:spMkLst>
            <pc:docMk/>
            <pc:sldMk cId="478291087" sldId="2144328008"/>
            <ac:spMk id="45" creationId="{2F3C0412-AFA2-4003-A67A-047ABB542E97}"/>
          </ac:spMkLst>
        </pc:spChg>
        <pc:spChg chg="mod">
          <ac:chgData name="Jason Wiese" userId="4bff8d5b-7de6-4655-b397-69b0afc81113" providerId="ADAL" clId="{25358CCA-ACE4-4CA7-866A-C934B5E05AAB}" dt="2021-09-21T19:07:31.753" v="752" actId="1035"/>
          <ac:spMkLst>
            <pc:docMk/>
            <pc:sldMk cId="478291087" sldId="2144328008"/>
            <ac:spMk id="46" creationId="{B5C996AD-D23A-43DC-A7E7-955C52C45821}"/>
          </ac:spMkLst>
        </pc:spChg>
        <pc:spChg chg="mod">
          <ac:chgData name="Jason Wiese" userId="4bff8d5b-7de6-4655-b397-69b0afc81113" providerId="ADAL" clId="{25358CCA-ACE4-4CA7-866A-C934B5E05AAB}" dt="2021-09-21T19:07:31.753" v="752" actId="1035"/>
          <ac:spMkLst>
            <pc:docMk/>
            <pc:sldMk cId="478291087" sldId="2144328008"/>
            <ac:spMk id="52" creationId="{00272C7B-5B71-43A7-96F5-22B6D24A9EC3}"/>
          </ac:spMkLst>
        </pc:spChg>
        <pc:spChg chg="mod">
          <ac:chgData name="Jason Wiese" userId="4bff8d5b-7de6-4655-b397-69b0afc81113" providerId="ADAL" clId="{25358CCA-ACE4-4CA7-866A-C934B5E05AAB}" dt="2021-09-21T19:07:31.753" v="752" actId="1035"/>
          <ac:spMkLst>
            <pc:docMk/>
            <pc:sldMk cId="478291087" sldId="2144328008"/>
            <ac:spMk id="53" creationId="{AB650FFC-2CCB-41B7-BAAC-A25411BE2AAE}"/>
          </ac:spMkLst>
        </pc:spChg>
        <pc:spChg chg="mod">
          <ac:chgData name="Jason Wiese" userId="4bff8d5b-7de6-4655-b397-69b0afc81113" providerId="ADAL" clId="{25358CCA-ACE4-4CA7-866A-C934B5E05AAB}" dt="2021-09-21T19:07:31.753" v="752" actId="1035"/>
          <ac:spMkLst>
            <pc:docMk/>
            <pc:sldMk cId="478291087" sldId="2144328008"/>
            <ac:spMk id="54" creationId="{24FA1FF3-9B9B-4695-8F68-49E04EFC42F3}"/>
          </ac:spMkLst>
        </pc:spChg>
        <pc:spChg chg="mod">
          <ac:chgData name="Jason Wiese" userId="4bff8d5b-7de6-4655-b397-69b0afc81113" providerId="ADAL" clId="{25358CCA-ACE4-4CA7-866A-C934B5E05AAB}" dt="2021-09-21T19:07:31.753" v="752" actId="1035"/>
          <ac:spMkLst>
            <pc:docMk/>
            <pc:sldMk cId="478291087" sldId="2144328008"/>
            <ac:spMk id="55" creationId="{B93EC426-F53C-44D3-B227-C6FB6515A02E}"/>
          </ac:spMkLst>
        </pc:spChg>
        <pc:spChg chg="mod">
          <ac:chgData name="Jason Wiese" userId="4bff8d5b-7de6-4655-b397-69b0afc81113" providerId="ADAL" clId="{25358CCA-ACE4-4CA7-866A-C934B5E05AAB}" dt="2021-09-21T19:07:31.753" v="752" actId="1035"/>
          <ac:spMkLst>
            <pc:docMk/>
            <pc:sldMk cId="478291087" sldId="2144328008"/>
            <ac:spMk id="61" creationId="{B684B9FE-B4F5-409C-91D8-A1877E08F77C}"/>
          </ac:spMkLst>
        </pc:spChg>
        <pc:spChg chg="mod">
          <ac:chgData name="Jason Wiese" userId="4bff8d5b-7de6-4655-b397-69b0afc81113" providerId="ADAL" clId="{25358CCA-ACE4-4CA7-866A-C934B5E05AAB}" dt="2021-09-21T19:07:31.753" v="752" actId="1035"/>
          <ac:spMkLst>
            <pc:docMk/>
            <pc:sldMk cId="478291087" sldId="2144328008"/>
            <ac:spMk id="62" creationId="{9DB76BAA-E7CF-4C23-B996-BB385C2689F7}"/>
          </ac:spMkLst>
        </pc:spChg>
        <pc:spChg chg="mod">
          <ac:chgData name="Jason Wiese" userId="4bff8d5b-7de6-4655-b397-69b0afc81113" providerId="ADAL" clId="{25358CCA-ACE4-4CA7-866A-C934B5E05AAB}" dt="2021-09-21T19:07:31.753" v="752" actId="1035"/>
          <ac:spMkLst>
            <pc:docMk/>
            <pc:sldMk cId="478291087" sldId="2144328008"/>
            <ac:spMk id="63" creationId="{F533A473-7114-4969-B5F2-60312EE7CCEC}"/>
          </ac:spMkLst>
        </pc:spChg>
        <pc:spChg chg="mod">
          <ac:chgData name="Jason Wiese" userId="4bff8d5b-7de6-4655-b397-69b0afc81113" providerId="ADAL" clId="{25358CCA-ACE4-4CA7-866A-C934B5E05AAB}" dt="2021-09-21T19:07:31.753" v="752" actId="1035"/>
          <ac:spMkLst>
            <pc:docMk/>
            <pc:sldMk cId="478291087" sldId="2144328008"/>
            <ac:spMk id="64" creationId="{BD45A5EE-A5A5-4345-9FBA-1736581239A8}"/>
          </ac:spMkLst>
        </pc:spChg>
        <pc:spChg chg="mod">
          <ac:chgData name="Jason Wiese" userId="4bff8d5b-7de6-4655-b397-69b0afc81113" providerId="ADAL" clId="{25358CCA-ACE4-4CA7-866A-C934B5E05AAB}" dt="2021-09-21T19:07:31.753" v="752" actId="1035"/>
          <ac:spMkLst>
            <pc:docMk/>
            <pc:sldMk cId="478291087" sldId="2144328008"/>
            <ac:spMk id="65" creationId="{C39FD518-71AF-428C-8D4A-7A2DC1858BDD}"/>
          </ac:spMkLst>
        </pc:spChg>
        <pc:spChg chg="mod">
          <ac:chgData name="Jason Wiese" userId="4bff8d5b-7de6-4655-b397-69b0afc81113" providerId="ADAL" clId="{25358CCA-ACE4-4CA7-866A-C934B5E05AAB}" dt="2021-09-21T19:07:31.753" v="752" actId="1035"/>
          <ac:spMkLst>
            <pc:docMk/>
            <pc:sldMk cId="478291087" sldId="2144328008"/>
            <ac:spMk id="66" creationId="{FA686811-EA1A-4F21-BE5F-D7C285D12D4F}"/>
          </ac:spMkLst>
        </pc:spChg>
        <pc:spChg chg="mod">
          <ac:chgData name="Jason Wiese" userId="4bff8d5b-7de6-4655-b397-69b0afc81113" providerId="ADAL" clId="{25358CCA-ACE4-4CA7-866A-C934B5E05AAB}" dt="2021-09-21T19:07:31.753" v="752" actId="1035"/>
          <ac:spMkLst>
            <pc:docMk/>
            <pc:sldMk cId="478291087" sldId="2144328008"/>
            <ac:spMk id="70" creationId="{38A2393D-2BE4-4F9E-9DFB-FDF09512C486}"/>
          </ac:spMkLst>
        </pc:spChg>
        <pc:spChg chg="mod">
          <ac:chgData name="Jason Wiese" userId="4bff8d5b-7de6-4655-b397-69b0afc81113" providerId="ADAL" clId="{25358CCA-ACE4-4CA7-866A-C934B5E05AAB}" dt="2021-09-21T19:07:31.753" v="752" actId="1035"/>
          <ac:spMkLst>
            <pc:docMk/>
            <pc:sldMk cId="478291087" sldId="2144328008"/>
            <ac:spMk id="71" creationId="{4BA0B813-AB7D-4722-8F8B-202F97AEEF7D}"/>
          </ac:spMkLst>
        </pc:spChg>
        <pc:spChg chg="mod">
          <ac:chgData name="Jason Wiese" userId="4bff8d5b-7de6-4655-b397-69b0afc81113" providerId="ADAL" clId="{25358CCA-ACE4-4CA7-866A-C934B5E05AAB}" dt="2021-09-21T19:07:31.753" v="752" actId="1035"/>
          <ac:spMkLst>
            <pc:docMk/>
            <pc:sldMk cId="478291087" sldId="2144328008"/>
            <ac:spMk id="72" creationId="{57BDD7AA-5500-4E34-BECD-EFD286BE20C7}"/>
          </ac:spMkLst>
        </pc:spChg>
        <pc:spChg chg="mod">
          <ac:chgData name="Jason Wiese" userId="4bff8d5b-7de6-4655-b397-69b0afc81113" providerId="ADAL" clId="{25358CCA-ACE4-4CA7-866A-C934B5E05AAB}" dt="2021-09-21T19:07:31.753" v="752" actId="1035"/>
          <ac:spMkLst>
            <pc:docMk/>
            <pc:sldMk cId="478291087" sldId="2144328008"/>
            <ac:spMk id="73" creationId="{1582C9D2-89F2-4E32-83FB-B2BCF50638F6}"/>
          </ac:spMkLst>
        </pc:spChg>
        <pc:spChg chg="mod">
          <ac:chgData name="Jason Wiese" userId="4bff8d5b-7de6-4655-b397-69b0afc81113" providerId="ADAL" clId="{25358CCA-ACE4-4CA7-866A-C934B5E05AAB}" dt="2021-09-21T19:07:31.753" v="752" actId="1035"/>
          <ac:spMkLst>
            <pc:docMk/>
            <pc:sldMk cId="478291087" sldId="2144328008"/>
            <ac:spMk id="75" creationId="{20294827-F91F-4771-B040-966A9DF15A64}"/>
          </ac:spMkLst>
        </pc:spChg>
        <pc:spChg chg="mod">
          <ac:chgData name="Jason Wiese" userId="4bff8d5b-7de6-4655-b397-69b0afc81113" providerId="ADAL" clId="{25358CCA-ACE4-4CA7-866A-C934B5E05AAB}" dt="2021-09-21T19:07:31.753" v="752" actId="1035"/>
          <ac:spMkLst>
            <pc:docMk/>
            <pc:sldMk cId="478291087" sldId="2144328008"/>
            <ac:spMk id="79" creationId="{F9A36F8B-95F3-4885-8474-BB655FA3406E}"/>
          </ac:spMkLst>
        </pc:spChg>
        <pc:spChg chg="mod">
          <ac:chgData name="Jason Wiese" userId="4bff8d5b-7de6-4655-b397-69b0afc81113" providerId="ADAL" clId="{25358CCA-ACE4-4CA7-866A-C934B5E05AAB}" dt="2021-09-21T19:07:31.753" v="752" actId="1035"/>
          <ac:spMkLst>
            <pc:docMk/>
            <pc:sldMk cId="478291087" sldId="2144328008"/>
            <ac:spMk id="104" creationId="{46236DA3-4E24-48E5-B6BE-0CD4766728E2}"/>
          </ac:spMkLst>
        </pc:spChg>
        <pc:cxnChg chg="mod">
          <ac:chgData name="Jason Wiese" userId="4bff8d5b-7de6-4655-b397-69b0afc81113" providerId="ADAL" clId="{25358CCA-ACE4-4CA7-866A-C934B5E05AAB}" dt="2021-09-21T19:07:31.753" v="752" actId="1035"/>
          <ac:cxnSpMkLst>
            <pc:docMk/>
            <pc:sldMk cId="478291087" sldId="2144328008"/>
            <ac:cxnSpMk id="21" creationId="{83472FC7-40DB-463D-891D-6B5C16FE8D0B}"/>
          </ac:cxnSpMkLst>
        </pc:cxnChg>
        <pc:cxnChg chg="mod">
          <ac:chgData name="Jason Wiese" userId="4bff8d5b-7de6-4655-b397-69b0afc81113" providerId="ADAL" clId="{25358CCA-ACE4-4CA7-866A-C934B5E05AAB}" dt="2021-09-21T19:07:31.753" v="752" actId="1035"/>
          <ac:cxnSpMkLst>
            <pc:docMk/>
            <pc:sldMk cId="478291087" sldId="2144328008"/>
            <ac:cxnSpMk id="29" creationId="{5A971998-E496-4B5B-A817-9F984ABB0F95}"/>
          </ac:cxnSpMkLst>
        </pc:cxnChg>
        <pc:cxnChg chg="mod">
          <ac:chgData name="Jason Wiese" userId="4bff8d5b-7de6-4655-b397-69b0afc81113" providerId="ADAL" clId="{25358CCA-ACE4-4CA7-866A-C934B5E05AAB}" dt="2021-09-21T19:07:31.753" v="752" actId="1035"/>
          <ac:cxnSpMkLst>
            <pc:docMk/>
            <pc:sldMk cId="478291087" sldId="2144328008"/>
            <ac:cxnSpMk id="57" creationId="{DC7B6DE8-6720-4BF3-880F-4130B464478B}"/>
          </ac:cxnSpMkLst>
        </pc:cxnChg>
        <pc:cxnChg chg="mod">
          <ac:chgData name="Jason Wiese" userId="4bff8d5b-7de6-4655-b397-69b0afc81113" providerId="ADAL" clId="{25358CCA-ACE4-4CA7-866A-C934B5E05AAB}" dt="2021-09-21T19:07:31.753" v="752" actId="1035"/>
          <ac:cxnSpMkLst>
            <pc:docMk/>
            <pc:sldMk cId="478291087" sldId="2144328008"/>
            <ac:cxnSpMk id="102" creationId="{F0E1D5B9-94BC-466B-AF5E-EBA519A2CC60}"/>
          </ac:cxnSpMkLst>
        </pc:cxnChg>
        <pc:cxnChg chg="mod">
          <ac:chgData name="Jason Wiese" userId="4bff8d5b-7de6-4655-b397-69b0afc81113" providerId="ADAL" clId="{25358CCA-ACE4-4CA7-866A-C934B5E05AAB}" dt="2021-09-21T19:07:31.753" v="752" actId="1035"/>
          <ac:cxnSpMkLst>
            <pc:docMk/>
            <pc:sldMk cId="478291087" sldId="2144328008"/>
            <ac:cxnSpMk id="105" creationId="{18CD3C5C-569A-4D25-886A-7A14E17C6380}"/>
          </ac:cxnSpMkLst>
        </pc:cxnChg>
      </pc:sldChg>
      <pc:sldChg chg="modSp mod">
        <pc:chgData name="Jason Wiese" userId="4bff8d5b-7de6-4655-b397-69b0afc81113" providerId="ADAL" clId="{25358CCA-ACE4-4CA7-866A-C934B5E05AAB}" dt="2021-09-21T20:01:49.668" v="974" actId="255"/>
        <pc:sldMkLst>
          <pc:docMk/>
          <pc:sldMk cId="1376601467" sldId="2144328009"/>
        </pc:sldMkLst>
        <pc:spChg chg="mod">
          <ac:chgData name="Jason Wiese" userId="4bff8d5b-7de6-4655-b397-69b0afc81113" providerId="ADAL" clId="{25358CCA-ACE4-4CA7-866A-C934B5E05AAB}" dt="2021-09-21T20:01:49.668" v="974" actId="255"/>
          <ac:spMkLst>
            <pc:docMk/>
            <pc:sldMk cId="1376601467" sldId="2144328009"/>
            <ac:spMk id="14" creationId="{38B7AEC4-6D7A-4A4C-ACEF-2F0C4146033B}"/>
          </ac:spMkLst>
        </pc:spChg>
      </pc:sldChg>
      <pc:sldChg chg="modSp mod">
        <pc:chgData name="Jason Wiese" userId="4bff8d5b-7de6-4655-b397-69b0afc81113" providerId="ADAL" clId="{25358CCA-ACE4-4CA7-866A-C934B5E05AAB}" dt="2021-09-21T20:12:21.554" v="1041" actId="20577"/>
        <pc:sldMkLst>
          <pc:docMk/>
          <pc:sldMk cId="1420978527" sldId="2144328076"/>
        </pc:sldMkLst>
        <pc:spChg chg="mod">
          <ac:chgData name="Jason Wiese" userId="4bff8d5b-7de6-4655-b397-69b0afc81113" providerId="ADAL" clId="{25358CCA-ACE4-4CA7-866A-C934B5E05AAB}" dt="2021-09-21T20:12:21.554" v="1041" actId="20577"/>
          <ac:spMkLst>
            <pc:docMk/>
            <pc:sldMk cId="1420978527" sldId="2144328076"/>
            <ac:spMk id="13" creationId="{B0B88D1C-9FA4-4554-A09B-4239AA7FE52C}"/>
          </ac:spMkLst>
        </pc:spChg>
      </pc:sldChg>
      <pc:sldChg chg="modSp mod">
        <pc:chgData name="Jason Wiese" userId="4bff8d5b-7de6-4655-b397-69b0afc81113" providerId="ADAL" clId="{25358CCA-ACE4-4CA7-866A-C934B5E05AAB}" dt="2021-09-21T20:17:11.838" v="1061" actId="20577"/>
        <pc:sldMkLst>
          <pc:docMk/>
          <pc:sldMk cId="596370170" sldId="2144328080"/>
        </pc:sldMkLst>
        <pc:spChg chg="mod">
          <ac:chgData name="Jason Wiese" userId="4bff8d5b-7de6-4655-b397-69b0afc81113" providerId="ADAL" clId="{25358CCA-ACE4-4CA7-866A-C934B5E05AAB}" dt="2021-09-21T20:07:40.376" v="1016" actId="20577"/>
          <ac:spMkLst>
            <pc:docMk/>
            <pc:sldMk cId="596370170" sldId="2144328080"/>
            <ac:spMk id="14" creationId="{642F888F-1E63-43A1-B99D-E26F509BA432}"/>
          </ac:spMkLst>
        </pc:spChg>
        <pc:spChg chg="mod">
          <ac:chgData name="Jason Wiese" userId="4bff8d5b-7de6-4655-b397-69b0afc81113" providerId="ADAL" clId="{25358CCA-ACE4-4CA7-866A-C934B5E05AAB}" dt="2021-09-21T20:07:33.488" v="1013" actId="20577"/>
          <ac:spMkLst>
            <pc:docMk/>
            <pc:sldMk cId="596370170" sldId="2144328080"/>
            <ac:spMk id="20" creationId="{A96EA684-8FFA-4CBE-948B-BD02B51F11D6}"/>
          </ac:spMkLst>
        </pc:spChg>
        <pc:spChg chg="mod">
          <ac:chgData name="Jason Wiese" userId="4bff8d5b-7de6-4655-b397-69b0afc81113" providerId="ADAL" clId="{25358CCA-ACE4-4CA7-866A-C934B5E05AAB}" dt="2021-09-21T20:17:11.838" v="1061" actId="20577"/>
          <ac:spMkLst>
            <pc:docMk/>
            <pc:sldMk cId="596370170" sldId="2144328080"/>
            <ac:spMk id="26" creationId="{B33A6AB6-4EAF-4D9E-B165-CDF976DAC161}"/>
          </ac:spMkLst>
        </pc:spChg>
      </pc:sldChg>
      <pc:sldChg chg="modSp mod">
        <pc:chgData name="Jason Wiese" userId="4bff8d5b-7de6-4655-b397-69b0afc81113" providerId="ADAL" clId="{25358CCA-ACE4-4CA7-866A-C934B5E05AAB}" dt="2021-09-21T18:28:07.909" v="80" actId="20577"/>
        <pc:sldMkLst>
          <pc:docMk/>
          <pc:sldMk cId="4288481950" sldId="2144328082"/>
        </pc:sldMkLst>
        <pc:spChg chg="mod">
          <ac:chgData name="Jason Wiese" userId="4bff8d5b-7de6-4655-b397-69b0afc81113" providerId="ADAL" clId="{25358CCA-ACE4-4CA7-866A-C934B5E05AAB}" dt="2021-09-21T18:28:07.909" v="80" actId="20577"/>
          <ac:spMkLst>
            <pc:docMk/>
            <pc:sldMk cId="4288481950" sldId="2144328082"/>
            <ac:spMk id="32" creationId="{68ED7A75-1695-47B5-B6CC-FEE5BE0CC92E}"/>
          </ac:spMkLst>
        </pc:spChg>
      </pc:sldChg>
      <pc:sldChg chg="modSp mod">
        <pc:chgData name="Jason Wiese" userId="4bff8d5b-7de6-4655-b397-69b0afc81113" providerId="ADAL" clId="{25358CCA-ACE4-4CA7-866A-C934B5E05AAB}" dt="2021-09-21T20:16:44.836" v="1060" actId="20577"/>
        <pc:sldMkLst>
          <pc:docMk/>
          <pc:sldMk cId="863200411" sldId="2144328083"/>
        </pc:sldMkLst>
        <pc:spChg chg="mod">
          <ac:chgData name="Jason Wiese" userId="4bff8d5b-7de6-4655-b397-69b0afc81113" providerId="ADAL" clId="{25358CCA-ACE4-4CA7-866A-C934B5E05AAB}" dt="2021-09-21T18:46:59.969" v="372" actId="255"/>
          <ac:spMkLst>
            <pc:docMk/>
            <pc:sldMk cId="863200411" sldId="2144328083"/>
            <ac:spMk id="32" creationId="{68ED7A75-1695-47B5-B6CC-FEE5BE0CC92E}"/>
          </ac:spMkLst>
        </pc:spChg>
        <pc:spChg chg="mod">
          <ac:chgData name="Jason Wiese" userId="4bff8d5b-7de6-4655-b397-69b0afc81113" providerId="ADAL" clId="{25358CCA-ACE4-4CA7-866A-C934B5E05AAB}" dt="2021-09-21T20:16:44.836" v="1060" actId="20577"/>
          <ac:spMkLst>
            <pc:docMk/>
            <pc:sldMk cId="863200411" sldId="2144328083"/>
            <ac:spMk id="34" creationId="{14C14E4C-4751-4E02-9C4C-756AECF4DE7E}"/>
          </ac:spMkLst>
        </pc:spChg>
      </pc:sldChg>
      <pc:sldChg chg="modSp mod">
        <pc:chgData name="Jason Wiese" userId="4bff8d5b-7de6-4655-b397-69b0afc81113" providerId="ADAL" clId="{25358CCA-ACE4-4CA7-866A-C934B5E05AAB}" dt="2021-09-21T20:16:31.624" v="1059" actId="20577"/>
        <pc:sldMkLst>
          <pc:docMk/>
          <pc:sldMk cId="1099067233" sldId="2144328084"/>
        </pc:sldMkLst>
        <pc:spChg chg="mod">
          <ac:chgData name="Jason Wiese" userId="4bff8d5b-7de6-4655-b397-69b0afc81113" providerId="ADAL" clId="{25358CCA-ACE4-4CA7-866A-C934B5E05AAB}" dt="2021-09-21T20:16:31.624" v="1059" actId="20577"/>
          <ac:spMkLst>
            <pc:docMk/>
            <pc:sldMk cId="1099067233" sldId="2144328084"/>
            <ac:spMk id="31" creationId="{E191CCAB-8DFD-450C-A94F-EA506AB6644A}"/>
          </ac:spMkLst>
        </pc:spChg>
      </pc:sldChg>
      <pc:sldChg chg="modSp mod">
        <pc:chgData name="Jason Wiese" userId="4bff8d5b-7de6-4655-b397-69b0afc81113" providerId="ADAL" clId="{25358CCA-ACE4-4CA7-866A-C934B5E05AAB}" dt="2021-09-21T20:02:27.977" v="988" actId="20577"/>
        <pc:sldMkLst>
          <pc:docMk/>
          <pc:sldMk cId="487776233" sldId="2144328094"/>
        </pc:sldMkLst>
        <pc:spChg chg="mod">
          <ac:chgData name="Jason Wiese" userId="4bff8d5b-7de6-4655-b397-69b0afc81113" providerId="ADAL" clId="{25358CCA-ACE4-4CA7-866A-C934B5E05AAB}" dt="2021-09-21T20:02:27.977" v="988" actId="20577"/>
          <ac:spMkLst>
            <pc:docMk/>
            <pc:sldMk cId="487776233" sldId="2144328094"/>
            <ac:spMk id="13" creationId="{B0B88D1C-9FA4-4554-A09B-4239AA7FE52C}"/>
          </ac:spMkLst>
        </pc:spChg>
      </pc:sldChg>
      <pc:sldChg chg="modSp mod">
        <pc:chgData name="Jason Wiese" userId="4bff8d5b-7de6-4655-b397-69b0afc81113" providerId="ADAL" clId="{25358CCA-ACE4-4CA7-866A-C934B5E05AAB}" dt="2021-09-21T20:07:51.498" v="1017" actId="20577"/>
        <pc:sldMkLst>
          <pc:docMk/>
          <pc:sldMk cId="2733311967" sldId="2144328098"/>
        </pc:sldMkLst>
        <pc:spChg chg="mod">
          <ac:chgData name="Jason Wiese" userId="4bff8d5b-7de6-4655-b397-69b0afc81113" providerId="ADAL" clId="{25358CCA-ACE4-4CA7-866A-C934B5E05AAB}" dt="2021-09-21T20:07:51.498" v="1017" actId="20577"/>
          <ac:spMkLst>
            <pc:docMk/>
            <pc:sldMk cId="2733311967" sldId="2144328098"/>
            <ac:spMk id="12" creationId="{AF6B8EC0-46EF-4454-8F5C-DA73E47253BB}"/>
          </ac:spMkLst>
        </pc:spChg>
      </pc:sldChg>
      <pc:sldChg chg="modSp mod">
        <pc:chgData name="Jason Wiese" userId="4bff8d5b-7de6-4655-b397-69b0afc81113" providerId="ADAL" clId="{25358CCA-ACE4-4CA7-866A-C934B5E05AAB}" dt="2021-09-21T19:01:35.360" v="507" actId="14100"/>
        <pc:sldMkLst>
          <pc:docMk/>
          <pc:sldMk cId="840437976" sldId="2144328099"/>
        </pc:sldMkLst>
        <pc:spChg chg="mod">
          <ac:chgData name="Jason Wiese" userId="4bff8d5b-7de6-4655-b397-69b0afc81113" providerId="ADAL" clId="{25358CCA-ACE4-4CA7-866A-C934B5E05AAB}" dt="2021-09-21T18:48:18.717" v="451" actId="20577"/>
          <ac:spMkLst>
            <pc:docMk/>
            <pc:sldMk cId="840437976" sldId="2144328099"/>
            <ac:spMk id="13" creationId="{B0B88D1C-9FA4-4554-A09B-4239AA7FE52C}"/>
          </ac:spMkLst>
        </pc:spChg>
        <pc:spChg chg="mod">
          <ac:chgData name="Jason Wiese" userId="4bff8d5b-7de6-4655-b397-69b0afc81113" providerId="ADAL" clId="{25358CCA-ACE4-4CA7-866A-C934B5E05AAB}" dt="2021-09-21T19:01:29.060" v="506" actId="14100"/>
          <ac:spMkLst>
            <pc:docMk/>
            <pc:sldMk cId="840437976" sldId="2144328099"/>
            <ac:spMk id="14" creationId="{2EB89476-A8EE-4548-964C-B9FA1612DA4D}"/>
          </ac:spMkLst>
        </pc:spChg>
        <pc:spChg chg="mod">
          <ac:chgData name="Jason Wiese" userId="4bff8d5b-7de6-4655-b397-69b0afc81113" providerId="ADAL" clId="{25358CCA-ACE4-4CA7-866A-C934B5E05AAB}" dt="2021-09-21T19:01:35.360" v="507" actId="14100"/>
          <ac:spMkLst>
            <pc:docMk/>
            <pc:sldMk cId="840437976" sldId="2144328099"/>
            <ac:spMk id="15" creationId="{CE7F6046-1605-48DA-8D2A-CD0366CAFD02}"/>
          </ac:spMkLst>
        </pc:spChg>
        <pc:spChg chg="mod">
          <ac:chgData name="Jason Wiese" userId="4bff8d5b-7de6-4655-b397-69b0afc81113" providerId="ADAL" clId="{25358CCA-ACE4-4CA7-866A-C934B5E05AAB}" dt="2021-09-21T18:58:41.411" v="499" actId="20577"/>
          <ac:spMkLst>
            <pc:docMk/>
            <pc:sldMk cId="840437976" sldId="2144328099"/>
            <ac:spMk id="35" creationId="{69BB6F02-1DF3-41D0-9489-1416E0444BE7}"/>
          </ac:spMkLst>
        </pc:spChg>
      </pc:sldChg>
      <pc:sldChg chg="modSp mod">
        <pc:chgData name="Jason Wiese" userId="4bff8d5b-7de6-4655-b397-69b0afc81113" providerId="ADAL" clId="{25358CCA-ACE4-4CA7-866A-C934B5E05AAB}" dt="2021-09-21T18:44:50.871" v="353" actId="1035"/>
        <pc:sldMkLst>
          <pc:docMk/>
          <pc:sldMk cId="3366682392" sldId="2144328100"/>
        </pc:sldMkLst>
        <pc:spChg chg="mod">
          <ac:chgData name="Jason Wiese" userId="4bff8d5b-7de6-4655-b397-69b0afc81113" providerId="ADAL" clId="{25358CCA-ACE4-4CA7-866A-C934B5E05AAB}" dt="2021-09-21T18:44:50.871" v="353" actId="1035"/>
          <ac:spMkLst>
            <pc:docMk/>
            <pc:sldMk cId="3366682392" sldId="2144328100"/>
            <ac:spMk id="8" creationId="{BB473BB6-5640-46EF-A2C8-C9B52CD11E66}"/>
          </ac:spMkLst>
        </pc:spChg>
      </pc:sldChg>
    </pc:docChg>
  </pc:docChgLst>
  <pc:docChgLst>
    <pc:chgData name="Leah Montner Dixon" userId="d5b2ae9e-9213-4442-b7df-4db8cbe51e5d" providerId="ADAL" clId="{D22A85BB-3CD1-4234-8FF5-96F7D3C54392}"/>
    <pc:docChg chg="undo custSel modSld">
      <pc:chgData name="Leah Montner Dixon" userId="d5b2ae9e-9213-4442-b7df-4db8cbe51e5d" providerId="ADAL" clId="{D22A85BB-3CD1-4234-8FF5-96F7D3C54392}" dt="2021-09-21T20:20:18.381" v="514" actId="20577"/>
      <pc:docMkLst>
        <pc:docMk/>
      </pc:docMkLst>
      <pc:sldChg chg="modSp mod">
        <pc:chgData name="Leah Montner Dixon" userId="d5b2ae9e-9213-4442-b7df-4db8cbe51e5d" providerId="ADAL" clId="{D22A85BB-3CD1-4234-8FF5-96F7D3C54392}" dt="2021-09-21T13:35:20.713" v="17" actId="14100"/>
        <pc:sldMkLst>
          <pc:docMk/>
          <pc:sldMk cId="3308949529" sldId="2144327570"/>
        </pc:sldMkLst>
        <pc:spChg chg="mod">
          <ac:chgData name="Leah Montner Dixon" userId="d5b2ae9e-9213-4442-b7df-4db8cbe51e5d" providerId="ADAL" clId="{D22A85BB-3CD1-4234-8FF5-96F7D3C54392}" dt="2021-09-21T13:35:20.713" v="17" actId="14100"/>
          <ac:spMkLst>
            <pc:docMk/>
            <pc:sldMk cId="3308949529" sldId="2144327570"/>
            <ac:spMk id="8" creationId="{BB473BB6-5640-46EF-A2C8-C9B52CD11E66}"/>
          </ac:spMkLst>
        </pc:spChg>
      </pc:sldChg>
      <pc:sldChg chg="modSp mod">
        <pc:chgData name="Leah Montner Dixon" userId="d5b2ae9e-9213-4442-b7df-4db8cbe51e5d" providerId="ADAL" clId="{D22A85BB-3CD1-4234-8FF5-96F7D3C54392}" dt="2021-09-21T13:55:15.269" v="494" actId="20577"/>
        <pc:sldMkLst>
          <pc:docMk/>
          <pc:sldMk cId="420697406" sldId="2144327610"/>
        </pc:sldMkLst>
        <pc:spChg chg="mod">
          <ac:chgData name="Leah Montner Dixon" userId="d5b2ae9e-9213-4442-b7df-4db8cbe51e5d" providerId="ADAL" clId="{D22A85BB-3CD1-4234-8FF5-96F7D3C54392}" dt="2021-09-21T13:55:15.269" v="494" actId="20577"/>
          <ac:spMkLst>
            <pc:docMk/>
            <pc:sldMk cId="420697406" sldId="2144327610"/>
            <ac:spMk id="13" creationId="{B0B88D1C-9FA4-4554-A09B-4239AA7FE52C}"/>
          </ac:spMkLst>
        </pc:spChg>
      </pc:sldChg>
      <pc:sldChg chg="modSp mod">
        <pc:chgData name="Leah Montner Dixon" userId="d5b2ae9e-9213-4442-b7df-4db8cbe51e5d" providerId="ADAL" clId="{D22A85BB-3CD1-4234-8FF5-96F7D3C54392}" dt="2021-09-21T14:01:57.048" v="507" actId="14100"/>
        <pc:sldMkLst>
          <pc:docMk/>
          <pc:sldMk cId="2233499677" sldId="2144328003"/>
        </pc:sldMkLst>
        <pc:spChg chg="mod">
          <ac:chgData name="Leah Montner Dixon" userId="d5b2ae9e-9213-4442-b7df-4db8cbe51e5d" providerId="ADAL" clId="{D22A85BB-3CD1-4234-8FF5-96F7D3C54392}" dt="2021-09-21T14:01:57.048" v="507" actId="14100"/>
          <ac:spMkLst>
            <pc:docMk/>
            <pc:sldMk cId="2233499677" sldId="2144328003"/>
            <ac:spMk id="12" creationId="{D3ED8F18-80E6-D449-A031-541661F2A42F}"/>
          </ac:spMkLst>
        </pc:spChg>
      </pc:sldChg>
      <pc:sldChg chg="modSp mod">
        <pc:chgData name="Leah Montner Dixon" userId="d5b2ae9e-9213-4442-b7df-4db8cbe51e5d" providerId="ADAL" clId="{D22A85BB-3CD1-4234-8FF5-96F7D3C54392}" dt="2021-09-21T14:00:04.755" v="506" actId="1036"/>
        <pc:sldMkLst>
          <pc:docMk/>
          <pc:sldMk cId="1773969835" sldId="2144328007"/>
        </pc:sldMkLst>
        <pc:spChg chg="mod">
          <ac:chgData name="Leah Montner Dixon" userId="d5b2ae9e-9213-4442-b7df-4db8cbe51e5d" providerId="ADAL" clId="{D22A85BB-3CD1-4234-8FF5-96F7D3C54392}" dt="2021-09-21T14:00:04.755" v="506" actId="1036"/>
          <ac:spMkLst>
            <pc:docMk/>
            <pc:sldMk cId="1773969835" sldId="2144328007"/>
            <ac:spMk id="13" creationId="{B0B88D1C-9FA4-4554-A09B-4239AA7FE52C}"/>
          </ac:spMkLst>
        </pc:spChg>
      </pc:sldChg>
      <pc:sldChg chg="modSp mod">
        <pc:chgData name="Leah Montner Dixon" userId="d5b2ae9e-9213-4442-b7df-4db8cbe51e5d" providerId="ADAL" clId="{D22A85BB-3CD1-4234-8FF5-96F7D3C54392}" dt="2021-09-21T13:45:54.103" v="85" actId="1035"/>
        <pc:sldMkLst>
          <pc:docMk/>
          <pc:sldMk cId="478291087" sldId="2144328008"/>
        </pc:sldMkLst>
        <pc:spChg chg="mod">
          <ac:chgData name="Leah Montner Dixon" userId="d5b2ae9e-9213-4442-b7df-4db8cbe51e5d" providerId="ADAL" clId="{D22A85BB-3CD1-4234-8FF5-96F7D3C54392}" dt="2021-09-21T13:45:54.103" v="85" actId="1035"/>
          <ac:spMkLst>
            <pc:docMk/>
            <pc:sldMk cId="478291087" sldId="2144328008"/>
            <ac:spMk id="13" creationId="{B0B88D1C-9FA4-4554-A09B-4239AA7FE52C}"/>
          </ac:spMkLst>
        </pc:spChg>
      </pc:sldChg>
      <pc:sldChg chg="modSp mod addCm delCm modCm">
        <pc:chgData name="Leah Montner Dixon" userId="d5b2ae9e-9213-4442-b7df-4db8cbe51e5d" providerId="ADAL" clId="{D22A85BB-3CD1-4234-8FF5-96F7D3C54392}" dt="2021-09-21T13:52:39.079" v="265" actId="1592"/>
        <pc:sldMkLst>
          <pc:docMk/>
          <pc:sldMk cId="863200411" sldId="2144328083"/>
        </pc:sldMkLst>
        <pc:spChg chg="mod">
          <ac:chgData name="Leah Montner Dixon" userId="d5b2ae9e-9213-4442-b7df-4db8cbe51e5d" providerId="ADAL" clId="{D22A85BB-3CD1-4234-8FF5-96F7D3C54392}" dt="2021-09-21T13:52:37.171" v="264" actId="20577"/>
          <ac:spMkLst>
            <pc:docMk/>
            <pc:sldMk cId="863200411" sldId="2144328083"/>
            <ac:spMk id="32" creationId="{68ED7A75-1695-47B5-B6CC-FEE5BE0CC92E}"/>
          </ac:spMkLst>
        </pc:spChg>
      </pc:sldChg>
      <pc:sldChg chg="modSp mod">
        <pc:chgData name="Leah Montner Dixon" userId="d5b2ae9e-9213-4442-b7df-4db8cbe51e5d" providerId="ADAL" clId="{D22A85BB-3CD1-4234-8FF5-96F7D3C54392}" dt="2021-09-21T13:53:07.889" v="287" actId="20577"/>
        <pc:sldMkLst>
          <pc:docMk/>
          <pc:sldMk cId="1099067233" sldId="2144328084"/>
        </pc:sldMkLst>
        <pc:spChg chg="mod">
          <ac:chgData name="Leah Montner Dixon" userId="d5b2ae9e-9213-4442-b7df-4db8cbe51e5d" providerId="ADAL" clId="{D22A85BB-3CD1-4234-8FF5-96F7D3C54392}" dt="2021-09-21T13:53:07.889" v="287" actId="20577"/>
          <ac:spMkLst>
            <pc:docMk/>
            <pc:sldMk cId="1099067233" sldId="2144328084"/>
            <ac:spMk id="13" creationId="{B0B88D1C-9FA4-4554-A09B-4239AA7FE52C}"/>
          </ac:spMkLst>
        </pc:spChg>
        <pc:spChg chg="mod">
          <ac:chgData name="Leah Montner Dixon" userId="d5b2ae9e-9213-4442-b7df-4db8cbe51e5d" providerId="ADAL" clId="{D22A85BB-3CD1-4234-8FF5-96F7D3C54392}" dt="2021-09-21T13:53:01.235" v="282" actId="1035"/>
          <ac:spMkLst>
            <pc:docMk/>
            <pc:sldMk cId="1099067233" sldId="2144328084"/>
            <ac:spMk id="31" creationId="{E191CCAB-8DFD-450C-A94F-EA506AB6644A}"/>
          </ac:spMkLst>
        </pc:spChg>
      </pc:sldChg>
      <pc:sldChg chg="modSp mod">
        <pc:chgData name="Leah Montner Dixon" userId="d5b2ae9e-9213-4442-b7df-4db8cbe51e5d" providerId="ADAL" clId="{D22A85BB-3CD1-4234-8FF5-96F7D3C54392}" dt="2021-09-21T13:47:53.058" v="103" actId="20577"/>
        <pc:sldMkLst>
          <pc:docMk/>
          <pc:sldMk cId="2528699053" sldId="2144328095"/>
        </pc:sldMkLst>
        <pc:spChg chg="mod">
          <ac:chgData name="Leah Montner Dixon" userId="d5b2ae9e-9213-4442-b7df-4db8cbe51e5d" providerId="ADAL" clId="{D22A85BB-3CD1-4234-8FF5-96F7D3C54392}" dt="2021-09-21T13:47:53.058" v="103" actId="20577"/>
          <ac:spMkLst>
            <pc:docMk/>
            <pc:sldMk cId="2528699053" sldId="2144328095"/>
            <ac:spMk id="12" creationId="{D3ED8F18-80E6-D449-A031-541661F2A42F}"/>
          </ac:spMkLst>
        </pc:spChg>
      </pc:sldChg>
      <pc:sldChg chg="modSp mod">
        <pc:chgData name="Leah Montner Dixon" userId="d5b2ae9e-9213-4442-b7df-4db8cbe51e5d" providerId="ADAL" clId="{D22A85BB-3CD1-4234-8FF5-96F7D3C54392}" dt="2021-09-21T13:52:06.102" v="246" actId="20577"/>
        <pc:sldMkLst>
          <pc:docMk/>
          <pc:sldMk cId="609951178" sldId="2144328096"/>
        </pc:sldMkLst>
        <pc:spChg chg="mod">
          <ac:chgData name="Leah Montner Dixon" userId="d5b2ae9e-9213-4442-b7df-4db8cbe51e5d" providerId="ADAL" clId="{D22A85BB-3CD1-4234-8FF5-96F7D3C54392}" dt="2021-09-21T13:51:34.886" v="233" actId="20577"/>
          <ac:spMkLst>
            <pc:docMk/>
            <pc:sldMk cId="609951178" sldId="2144328096"/>
            <ac:spMk id="24" creationId="{8CEA7054-3A9D-4B21-A5C0-C89E48427B7F}"/>
          </ac:spMkLst>
        </pc:spChg>
        <pc:spChg chg="mod">
          <ac:chgData name="Leah Montner Dixon" userId="d5b2ae9e-9213-4442-b7df-4db8cbe51e5d" providerId="ADAL" clId="{D22A85BB-3CD1-4234-8FF5-96F7D3C54392}" dt="2021-09-21T13:52:06.102" v="246" actId="20577"/>
          <ac:spMkLst>
            <pc:docMk/>
            <pc:sldMk cId="609951178" sldId="2144328096"/>
            <ac:spMk id="35" creationId="{5EBC8AA6-0558-4342-A0F1-59A534C8218C}"/>
          </ac:spMkLst>
        </pc:spChg>
      </pc:sldChg>
      <pc:sldChg chg="modSp mod">
        <pc:chgData name="Leah Montner Dixon" userId="d5b2ae9e-9213-4442-b7df-4db8cbe51e5d" providerId="ADAL" clId="{D22A85BB-3CD1-4234-8FF5-96F7D3C54392}" dt="2021-09-21T20:20:18.381" v="514" actId="20577"/>
        <pc:sldMkLst>
          <pc:docMk/>
          <pc:sldMk cId="2733311967" sldId="2144328098"/>
        </pc:sldMkLst>
        <pc:spChg chg="mod">
          <ac:chgData name="Leah Montner Dixon" userId="d5b2ae9e-9213-4442-b7df-4db8cbe51e5d" providerId="ADAL" clId="{D22A85BB-3CD1-4234-8FF5-96F7D3C54392}" dt="2021-09-21T20:20:18.381" v="514" actId="20577"/>
          <ac:spMkLst>
            <pc:docMk/>
            <pc:sldMk cId="2733311967" sldId="2144328098"/>
            <ac:spMk id="12" creationId="{AF6B8EC0-46EF-4454-8F5C-DA73E47253BB}"/>
          </ac:spMkLst>
        </pc:spChg>
        <pc:picChg chg="mod">
          <ac:chgData name="Leah Montner Dixon" userId="d5b2ae9e-9213-4442-b7df-4db8cbe51e5d" providerId="ADAL" clId="{D22A85BB-3CD1-4234-8FF5-96F7D3C54392}" dt="2021-09-21T15:04:20.227" v="511" actId="554"/>
          <ac:picMkLst>
            <pc:docMk/>
            <pc:sldMk cId="2733311967" sldId="2144328098"/>
            <ac:picMk id="7" creationId="{53E49A03-750D-410A-95AF-911882793BBB}"/>
          </ac:picMkLst>
        </pc:picChg>
      </pc:sldChg>
    </pc:docChg>
  </pc:docChgLst>
  <pc:docChgLst>
    <pc:chgData name="Jason Wiese" userId="4bff8d5b-7de6-4655-b397-69b0afc81113" providerId="ADAL" clId="{DBE316B3-8EC8-4EEF-AD96-E8BC0CCFD275}"/>
    <pc:docChg chg="">
      <pc:chgData name="Jason Wiese" userId="4bff8d5b-7de6-4655-b397-69b0afc81113" providerId="ADAL" clId="{DBE316B3-8EC8-4EEF-AD96-E8BC0CCFD275}" dt="2021-09-20T14:35:18.777" v="2" actId="5900"/>
      <pc:docMkLst>
        <pc:docMk/>
      </pc:docMkLst>
      <pc:sldChg chg="modCm">
        <pc:chgData name="Jason Wiese" userId="4bff8d5b-7de6-4655-b397-69b0afc81113" providerId="ADAL" clId="{DBE316B3-8EC8-4EEF-AD96-E8BC0CCFD275}" dt="2021-09-20T14:35:18.777" v="2" actId="5900"/>
        <pc:sldMkLst>
          <pc:docMk/>
          <pc:sldMk cId="863200411" sldId="2144328083"/>
        </pc:sldMkLst>
      </pc:sldChg>
      <pc:sldChg chg="modCm">
        <pc:chgData name="Jason Wiese" userId="4bff8d5b-7de6-4655-b397-69b0afc81113" providerId="ADAL" clId="{DBE316B3-8EC8-4EEF-AD96-E8BC0CCFD275}" dt="2021-09-20T14:30:47.451" v="1" actId="5900"/>
        <pc:sldMkLst>
          <pc:docMk/>
          <pc:sldMk cId="1099067233" sldId="2144328084"/>
        </pc:sldMkLst>
      </pc:sldChg>
    </pc:docChg>
  </pc:docChgLst>
  <pc:docChgLst>
    <pc:chgData name="Karolina Guillen" userId="c1c08796-a0be-47c6-af52-5d31fd96ec50" providerId="ADAL" clId="{BA83EAAE-B9A0-45FD-82A9-576E110AD3D1}"/>
    <pc:docChg chg="modNotesMaster">
      <pc:chgData name="Karolina Guillen" userId="c1c08796-a0be-47c6-af52-5d31fd96ec50" providerId="ADAL" clId="{BA83EAAE-B9A0-45FD-82A9-576E110AD3D1}" dt="2021-09-20T12:37:02.510" v="0"/>
      <pc:docMkLst>
        <pc:docMk/>
      </pc:docMkLst>
    </pc:docChg>
  </pc:docChgLst>
  <pc:docChgLst>
    <pc:chgData name="Karolina Guillen" userId="c1c08796-a0be-47c6-af52-5d31fd96ec50" providerId="ADAL" clId="{934F621F-97CA-4682-8FAC-80532E2B7CC5}"/>
    <pc:docChg chg="custSel modSld">
      <pc:chgData name="Karolina Guillen" userId="c1c08796-a0be-47c6-af52-5d31fd96ec50" providerId="ADAL" clId="{934F621F-97CA-4682-8FAC-80532E2B7CC5}" dt="2021-09-23T13:19:50.029" v="65" actId="1592"/>
      <pc:docMkLst>
        <pc:docMk/>
      </pc:docMkLst>
      <pc:sldChg chg="delCm">
        <pc:chgData name="Karolina Guillen" userId="c1c08796-a0be-47c6-af52-5d31fd96ec50" providerId="ADAL" clId="{934F621F-97CA-4682-8FAC-80532E2B7CC5}" dt="2021-09-23T13:19:50.029" v="65" actId="1592"/>
        <pc:sldMkLst>
          <pc:docMk/>
          <pc:sldMk cId="3339377938" sldId="280"/>
        </pc:sldMkLst>
      </pc:sldChg>
      <pc:sldChg chg="delCm">
        <pc:chgData name="Karolina Guillen" userId="c1c08796-a0be-47c6-af52-5d31fd96ec50" providerId="ADAL" clId="{934F621F-97CA-4682-8FAC-80532E2B7CC5}" dt="2021-09-23T13:19:50.021" v="55" actId="1592"/>
        <pc:sldMkLst>
          <pc:docMk/>
          <pc:sldMk cId="312442197" sldId="2144327608"/>
        </pc:sldMkLst>
      </pc:sldChg>
      <pc:sldChg chg="delCm">
        <pc:chgData name="Karolina Guillen" userId="c1c08796-a0be-47c6-af52-5d31fd96ec50" providerId="ADAL" clId="{934F621F-97CA-4682-8FAC-80532E2B7CC5}" dt="2021-09-23T13:19:50.023" v="57" actId="1592"/>
        <pc:sldMkLst>
          <pc:docMk/>
          <pc:sldMk cId="420697406" sldId="2144327610"/>
        </pc:sldMkLst>
      </pc:sldChg>
      <pc:sldChg chg="delCm">
        <pc:chgData name="Karolina Guillen" userId="c1c08796-a0be-47c6-af52-5d31fd96ec50" providerId="ADAL" clId="{934F621F-97CA-4682-8FAC-80532E2B7CC5}" dt="2021-09-23T13:19:50.025" v="60" actId="1592"/>
        <pc:sldMkLst>
          <pc:docMk/>
          <pc:sldMk cId="3840082779" sldId="2144327998"/>
        </pc:sldMkLst>
      </pc:sldChg>
      <pc:sldChg chg="delCm">
        <pc:chgData name="Karolina Guillen" userId="c1c08796-a0be-47c6-af52-5d31fd96ec50" providerId="ADAL" clId="{934F621F-97CA-4682-8FAC-80532E2B7CC5}" dt="2021-09-23T13:19:50.027" v="62" actId="1592"/>
        <pc:sldMkLst>
          <pc:docMk/>
          <pc:sldMk cId="2233499677" sldId="2144328003"/>
        </pc:sldMkLst>
      </pc:sldChg>
      <pc:sldChg chg="delCm">
        <pc:chgData name="Karolina Guillen" userId="c1c08796-a0be-47c6-af52-5d31fd96ec50" providerId="ADAL" clId="{934F621F-97CA-4682-8FAC-80532E2B7CC5}" dt="2021-09-23T13:19:50.022" v="56" actId="1592"/>
        <pc:sldMkLst>
          <pc:docMk/>
          <pc:sldMk cId="1773969835" sldId="2144328007"/>
        </pc:sldMkLst>
      </pc:sldChg>
      <pc:sldChg chg="delCm">
        <pc:chgData name="Karolina Guillen" userId="c1c08796-a0be-47c6-af52-5d31fd96ec50" providerId="ADAL" clId="{934F621F-97CA-4682-8FAC-80532E2B7CC5}" dt="2021-09-23T13:19:50.024" v="59" actId="1592"/>
        <pc:sldMkLst>
          <pc:docMk/>
          <pc:sldMk cId="478291087" sldId="2144328008"/>
        </pc:sldMkLst>
      </pc:sldChg>
      <pc:sldChg chg="delCm">
        <pc:chgData name="Karolina Guillen" userId="c1c08796-a0be-47c6-af52-5d31fd96ec50" providerId="ADAL" clId="{934F621F-97CA-4682-8FAC-80532E2B7CC5}" dt="2021-09-23T13:19:50.026" v="61" actId="1592"/>
        <pc:sldMkLst>
          <pc:docMk/>
          <pc:sldMk cId="1376601467" sldId="2144328009"/>
        </pc:sldMkLst>
      </pc:sldChg>
      <pc:sldChg chg="delCm">
        <pc:chgData name="Karolina Guillen" userId="c1c08796-a0be-47c6-af52-5d31fd96ec50" providerId="ADAL" clId="{934F621F-97CA-4682-8FAC-80532E2B7CC5}" dt="2021-09-23T13:19:50.016" v="50" actId="1592"/>
        <pc:sldMkLst>
          <pc:docMk/>
          <pc:sldMk cId="596370170" sldId="2144328080"/>
        </pc:sldMkLst>
      </pc:sldChg>
      <pc:sldChg chg="modSp mod addCm delCm">
        <pc:chgData name="Karolina Guillen" userId="c1c08796-a0be-47c6-af52-5d31fd96ec50" providerId="ADAL" clId="{934F621F-97CA-4682-8FAC-80532E2B7CC5}" dt="2021-09-23T13:19:50.018" v="52" actId="1592"/>
        <pc:sldMkLst>
          <pc:docMk/>
          <pc:sldMk cId="4288481950" sldId="2144328082"/>
        </pc:sldMkLst>
        <pc:spChg chg="mod">
          <ac:chgData name="Karolina Guillen" userId="c1c08796-a0be-47c6-af52-5d31fd96ec50" providerId="ADAL" clId="{934F621F-97CA-4682-8FAC-80532E2B7CC5}" dt="2021-09-23T13:12:25.435" v="44" actId="20577"/>
          <ac:spMkLst>
            <pc:docMk/>
            <pc:sldMk cId="4288481950" sldId="2144328082"/>
            <ac:spMk id="32" creationId="{68ED7A75-1695-47B5-B6CC-FEE5BE0CC92E}"/>
          </ac:spMkLst>
        </pc:spChg>
      </pc:sldChg>
      <pc:sldChg chg="delCm">
        <pc:chgData name="Karolina Guillen" userId="c1c08796-a0be-47c6-af52-5d31fd96ec50" providerId="ADAL" clId="{934F621F-97CA-4682-8FAC-80532E2B7CC5}" dt="2021-09-23T13:19:50.018" v="53" actId="1592"/>
        <pc:sldMkLst>
          <pc:docMk/>
          <pc:sldMk cId="863200411" sldId="2144328083"/>
        </pc:sldMkLst>
      </pc:sldChg>
      <pc:sldChg chg="delCm">
        <pc:chgData name="Karolina Guillen" userId="c1c08796-a0be-47c6-af52-5d31fd96ec50" providerId="ADAL" clId="{934F621F-97CA-4682-8FAC-80532E2B7CC5}" dt="2021-09-23T13:19:50.020" v="54" actId="1592"/>
        <pc:sldMkLst>
          <pc:docMk/>
          <pc:sldMk cId="1099067233" sldId="2144328084"/>
        </pc:sldMkLst>
      </pc:sldChg>
      <pc:sldChg chg="delCm">
        <pc:chgData name="Karolina Guillen" userId="c1c08796-a0be-47c6-af52-5d31fd96ec50" providerId="ADAL" clId="{934F621F-97CA-4682-8FAC-80532E2B7CC5}" dt="2021-09-23T13:19:50.029" v="64" actId="1592"/>
        <pc:sldMkLst>
          <pc:docMk/>
          <pc:sldMk cId="2464328450" sldId="2144328086"/>
        </pc:sldMkLst>
      </pc:sldChg>
      <pc:sldChg chg="delCm">
        <pc:chgData name="Karolina Guillen" userId="c1c08796-a0be-47c6-af52-5d31fd96ec50" providerId="ADAL" clId="{934F621F-97CA-4682-8FAC-80532E2B7CC5}" dt="2021-09-23T13:19:50.028" v="63" actId="1592"/>
        <pc:sldMkLst>
          <pc:docMk/>
          <pc:sldMk cId="487776233" sldId="2144328094"/>
        </pc:sldMkLst>
      </pc:sldChg>
      <pc:sldChg chg="delCm">
        <pc:chgData name="Karolina Guillen" userId="c1c08796-a0be-47c6-af52-5d31fd96ec50" providerId="ADAL" clId="{934F621F-97CA-4682-8FAC-80532E2B7CC5}" dt="2021-09-23T13:19:50.013" v="48" actId="1592"/>
        <pc:sldMkLst>
          <pc:docMk/>
          <pc:sldMk cId="2528699053" sldId="2144328095"/>
        </pc:sldMkLst>
      </pc:sldChg>
      <pc:sldChg chg="delCm">
        <pc:chgData name="Karolina Guillen" userId="c1c08796-a0be-47c6-af52-5d31fd96ec50" providerId="ADAL" clId="{934F621F-97CA-4682-8FAC-80532E2B7CC5}" dt="2021-09-23T13:19:50.014" v="49" actId="1592"/>
        <pc:sldMkLst>
          <pc:docMk/>
          <pc:sldMk cId="609951178" sldId="2144328096"/>
        </pc:sldMkLst>
      </pc:sldChg>
      <pc:sldChg chg="delCm">
        <pc:chgData name="Karolina Guillen" userId="c1c08796-a0be-47c6-af52-5d31fd96ec50" providerId="ADAL" clId="{934F621F-97CA-4682-8FAC-80532E2B7CC5}" dt="2021-09-23T13:19:50.011" v="47" actId="1592"/>
        <pc:sldMkLst>
          <pc:docMk/>
          <pc:sldMk cId="2733311967" sldId="2144328098"/>
        </pc:sldMkLst>
      </pc:sldChg>
      <pc:sldChg chg="delCm">
        <pc:chgData name="Karolina Guillen" userId="c1c08796-a0be-47c6-af52-5d31fd96ec50" providerId="ADAL" clId="{934F621F-97CA-4682-8FAC-80532E2B7CC5}" dt="2021-09-23T13:19:50.004" v="46" actId="1592"/>
        <pc:sldMkLst>
          <pc:docMk/>
          <pc:sldMk cId="3366682392" sldId="2144328100"/>
        </pc:sldMkLst>
      </pc:sldChg>
    </pc:docChg>
  </pc:docChgLst>
  <pc:docChgLst>
    <pc:chgData name="Karolina Guillen" userId="c1c08796-a0be-47c6-af52-5d31fd96ec50" providerId="ADAL" clId="{12F9305A-A101-4455-8F9A-85054740B49A}"/>
    <pc:docChg chg="undo custSel modSld">
      <pc:chgData name="Karolina Guillen" userId="c1c08796-a0be-47c6-af52-5d31fd96ec50" providerId="ADAL" clId="{12F9305A-A101-4455-8F9A-85054740B49A}" dt="2021-09-21T20:29:54.245" v="402" actId="1589"/>
      <pc:docMkLst>
        <pc:docMk/>
      </pc:docMkLst>
      <pc:sldChg chg="addCm">
        <pc:chgData name="Karolina Guillen" userId="c1c08796-a0be-47c6-af52-5d31fd96ec50" providerId="ADAL" clId="{12F9305A-A101-4455-8F9A-85054740B49A}" dt="2021-09-21T14:41:06.728" v="12" actId="1589"/>
        <pc:sldMkLst>
          <pc:docMk/>
          <pc:sldMk cId="3308949529" sldId="2144327570"/>
        </pc:sldMkLst>
      </pc:sldChg>
      <pc:sldChg chg="addSp delSp mod addCm">
        <pc:chgData name="Karolina Guillen" userId="c1c08796-a0be-47c6-af52-5d31fd96ec50" providerId="ADAL" clId="{12F9305A-A101-4455-8F9A-85054740B49A}" dt="2021-09-21T19:40:20.058" v="358" actId="478"/>
        <pc:sldMkLst>
          <pc:docMk/>
          <pc:sldMk cId="312442197" sldId="2144327608"/>
        </pc:sldMkLst>
        <pc:spChg chg="add del">
          <ac:chgData name="Karolina Guillen" userId="c1c08796-a0be-47c6-af52-5d31fd96ec50" providerId="ADAL" clId="{12F9305A-A101-4455-8F9A-85054740B49A}" dt="2021-09-21T19:40:20.058" v="358" actId="478"/>
          <ac:spMkLst>
            <pc:docMk/>
            <pc:sldMk cId="312442197" sldId="2144327608"/>
            <ac:spMk id="6" creationId="{109477A2-A58E-42A0-A2CA-C5C96E23DFED}"/>
          </ac:spMkLst>
        </pc:spChg>
      </pc:sldChg>
      <pc:sldChg chg="modSp mod addCm">
        <pc:chgData name="Karolina Guillen" userId="c1c08796-a0be-47c6-af52-5d31fd96ec50" providerId="ADAL" clId="{12F9305A-A101-4455-8F9A-85054740B49A}" dt="2021-09-21T20:28:12.413" v="389" actId="255"/>
        <pc:sldMkLst>
          <pc:docMk/>
          <pc:sldMk cId="420697406" sldId="2144327610"/>
        </pc:sldMkLst>
        <pc:spChg chg="mod">
          <ac:chgData name="Karolina Guillen" userId="c1c08796-a0be-47c6-af52-5d31fd96ec50" providerId="ADAL" clId="{12F9305A-A101-4455-8F9A-85054740B49A}" dt="2021-09-21T20:28:12.413" v="389" actId="255"/>
          <ac:spMkLst>
            <pc:docMk/>
            <pc:sldMk cId="420697406" sldId="2144327610"/>
            <ac:spMk id="13" creationId="{B0B88D1C-9FA4-4554-A09B-4239AA7FE52C}"/>
          </ac:spMkLst>
        </pc:spChg>
      </pc:sldChg>
      <pc:sldChg chg="modSp mod addCm">
        <pc:chgData name="Karolina Guillen" userId="c1c08796-a0be-47c6-af52-5d31fd96ec50" providerId="ADAL" clId="{12F9305A-A101-4455-8F9A-85054740B49A}" dt="2021-09-21T20:28:39.499" v="401" actId="1035"/>
        <pc:sldMkLst>
          <pc:docMk/>
          <pc:sldMk cId="3840082779" sldId="2144327998"/>
        </pc:sldMkLst>
        <pc:spChg chg="mod">
          <ac:chgData name="Karolina Guillen" userId="c1c08796-a0be-47c6-af52-5d31fd96ec50" providerId="ADAL" clId="{12F9305A-A101-4455-8F9A-85054740B49A}" dt="2021-09-21T20:28:35.723" v="398" actId="1035"/>
          <ac:spMkLst>
            <pc:docMk/>
            <pc:sldMk cId="3840082779" sldId="2144327998"/>
            <ac:spMk id="13" creationId="{B0B88D1C-9FA4-4554-A09B-4239AA7FE52C}"/>
          </ac:spMkLst>
        </pc:spChg>
        <pc:spChg chg="mod">
          <ac:chgData name="Karolina Guillen" userId="c1c08796-a0be-47c6-af52-5d31fd96ec50" providerId="ADAL" clId="{12F9305A-A101-4455-8F9A-85054740B49A}" dt="2021-09-21T20:28:39.499" v="401" actId="1035"/>
          <ac:spMkLst>
            <pc:docMk/>
            <pc:sldMk cId="3840082779" sldId="2144327998"/>
            <ac:spMk id="14" creationId="{29AF95BE-E4C4-4329-963F-B0C675B05AB8}"/>
          </ac:spMkLst>
        </pc:spChg>
      </pc:sldChg>
      <pc:sldChg chg="addCm">
        <pc:chgData name="Karolina Guillen" userId="c1c08796-a0be-47c6-af52-5d31fd96ec50" providerId="ADAL" clId="{12F9305A-A101-4455-8F9A-85054740B49A}" dt="2021-09-21T15:19:10.445" v="32" actId="1589"/>
        <pc:sldMkLst>
          <pc:docMk/>
          <pc:sldMk cId="2233499677" sldId="2144328003"/>
        </pc:sldMkLst>
      </pc:sldChg>
      <pc:sldChg chg="addCm">
        <pc:chgData name="Karolina Guillen" userId="c1c08796-a0be-47c6-af52-5d31fd96ec50" providerId="ADAL" clId="{12F9305A-A101-4455-8F9A-85054740B49A}" dt="2021-09-21T15:13:17.346" v="27" actId="1589"/>
        <pc:sldMkLst>
          <pc:docMk/>
          <pc:sldMk cId="1773969835" sldId="2144328007"/>
        </pc:sldMkLst>
      </pc:sldChg>
      <pc:sldChg chg="modSp mod addCm">
        <pc:chgData name="Karolina Guillen" userId="c1c08796-a0be-47c6-af52-5d31fd96ec50" providerId="ADAL" clId="{12F9305A-A101-4455-8F9A-85054740B49A}" dt="2021-09-21T20:28:19.261" v="394" actId="1035"/>
        <pc:sldMkLst>
          <pc:docMk/>
          <pc:sldMk cId="478291087" sldId="2144328008"/>
        </pc:sldMkLst>
        <pc:spChg chg="mod">
          <ac:chgData name="Karolina Guillen" userId="c1c08796-a0be-47c6-af52-5d31fd96ec50" providerId="ADAL" clId="{12F9305A-A101-4455-8F9A-85054740B49A}" dt="2021-09-21T20:28:19.261" v="394" actId="1035"/>
          <ac:spMkLst>
            <pc:docMk/>
            <pc:sldMk cId="478291087" sldId="2144328008"/>
            <ac:spMk id="13" creationId="{B0B88D1C-9FA4-4554-A09B-4239AA7FE52C}"/>
          </ac:spMkLst>
        </pc:spChg>
      </pc:sldChg>
      <pc:sldChg chg="addCm">
        <pc:chgData name="Karolina Guillen" userId="c1c08796-a0be-47c6-af52-5d31fd96ec50" providerId="ADAL" clId="{12F9305A-A101-4455-8F9A-85054740B49A}" dt="2021-09-21T15:19:04.871" v="31" actId="1589"/>
        <pc:sldMkLst>
          <pc:docMk/>
          <pc:sldMk cId="1376601467" sldId="2144328009"/>
        </pc:sldMkLst>
      </pc:sldChg>
      <pc:sldChg chg="modSp mod addCm modCm">
        <pc:chgData name="Karolina Guillen" userId="c1c08796-a0be-47c6-af52-5d31fd96ec50" providerId="ADAL" clId="{12F9305A-A101-4455-8F9A-85054740B49A}" dt="2021-09-21T14:58:44.989" v="18"/>
        <pc:sldMkLst>
          <pc:docMk/>
          <pc:sldMk cId="596370170" sldId="2144328080"/>
        </pc:sldMkLst>
        <pc:spChg chg="mod">
          <ac:chgData name="Karolina Guillen" userId="c1c08796-a0be-47c6-af52-5d31fd96ec50" providerId="ADAL" clId="{12F9305A-A101-4455-8F9A-85054740B49A}" dt="2021-09-21T14:30:29.413" v="0" actId="14100"/>
          <ac:spMkLst>
            <pc:docMk/>
            <pc:sldMk cId="596370170" sldId="2144328080"/>
            <ac:spMk id="22" creationId="{8CC7E1E3-BED0-439A-9216-98186C928EBC}"/>
          </ac:spMkLst>
        </pc:spChg>
      </pc:sldChg>
      <pc:sldChg chg="modSp mod addCm">
        <pc:chgData name="Karolina Guillen" userId="c1c08796-a0be-47c6-af52-5d31fd96ec50" providerId="ADAL" clId="{12F9305A-A101-4455-8F9A-85054740B49A}" dt="2021-09-21T14:58:56.556" v="19" actId="1589"/>
        <pc:sldMkLst>
          <pc:docMk/>
          <pc:sldMk cId="4288481950" sldId="2144328082"/>
        </pc:sldMkLst>
        <pc:spChg chg="mod">
          <ac:chgData name="Karolina Guillen" userId="c1c08796-a0be-47c6-af52-5d31fd96ec50" providerId="ADAL" clId="{12F9305A-A101-4455-8F9A-85054740B49A}" dt="2021-09-21T14:40:10.001" v="11" actId="20577"/>
          <ac:spMkLst>
            <pc:docMk/>
            <pc:sldMk cId="4288481950" sldId="2144328082"/>
            <ac:spMk id="32" creationId="{68ED7A75-1695-47B5-B6CC-FEE5BE0CC92E}"/>
          </ac:spMkLst>
        </pc:spChg>
      </pc:sldChg>
      <pc:sldChg chg="modSp mod addCm">
        <pc:chgData name="Karolina Guillen" userId="c1c08796-a0be-47c6-af52-5d31fd96ec50" providerId="ADAL" clId="{12F9305A-A101-4455-8F9A-85054740B49A}" dt="2021-09-21T18:45:33.769" v="356" actId="20577"/>
        <pc:sldMkLst>
          <pc:docMk/>
          <pc:sldMk cId="863200411" sldId="2144328083"/>
        </pc:sldMkLst>
        <pc:spChg chg="mod">
          <ac:chgData name="Karolina Guillen" userId="c1c08796-a0be-47c6-af52-5d31fd96ec50" providerId="ADAL" clId="{12F9305A-A101-4455-8F9A-85054740B49A}" dt="2021-09-21T18:39:38.620" v="297" actId="1035"/>
          <ac:spMkLst>
            <pc:docMk/>
            <pc:sldMk cId="863200411" sldId="2144328083"/>
            <ac:spMk id="32" creationId="{68ED7A75-1695-47B5-B6CC-FEE5BE0CC92E}"/>
          </ac:spMkLst>
        </pc:spChg>
        <pc:spChg chg="mod">
          <ac:chgData name="Karolina Guillen" userId="c1c08796-a0be-47c6-af52-5d31fd96ec50" providerId="ADAL" clId="{12F9305A-A101-4455-8F9A-85054740B49A}" dt="2021-09-21T18:45:33.769" v="356" actId="20577"/>
          <ac:spMkLst>
            <pc:docMk/>
            <pc:sldMk cId="863200411" sldId="2144328083"/>
            <ac:spMk id="34" creationId="{14C14E4C-4751-4E02-9C4C-756AECF4DE7E}"/>
          </ac:spMkLst>
        </pc:spChg>
      </pc:sldChg>
      <pc:sldChg chg="modSp mod addCm">
        <pc:chgData name="Karolina Guillen" userId="c1c08796-a0be-47c6-af52-5d31fd96ec50" providerId="ADAL" clId="{12F9305A-A101-4455-8F9A-85054740B49A}" dt="2021-09-21T20:26:36.845" v="361" actId="113"/>
        <pc:sldMkLst>
          <pc:docMk/>
          <pc:sldMk cId="1099067233" sldId="2144328084"/>
        </pc:sldMkLst>
        <pc:spChg chg="mod">
          <ac:chgData name="Karolina Guillen" userId="c1c08796-a0be-47c6-af52-5d31fd96ec50" providerId="ADAL" clId="{12F9305A-A101-4455-8F9A-85054740B49A}" dt="2021-09-21T15:00:25.698" v="24" actId="1036"/>
          <ac:spMkLst>
            <pc:docMk/>
            <pc:sldMk cId="1099067233" sldId="2144328084"/>
            <ac:spMk id="13" creationId="{B0B88D1C-9FA4-4554-A09B-4239AA7FE52C}"/>
          </ac:spMkLst>
        </pc:spChg>
        <pc:spChg chg="mod">
          <ac:chgData name="Karolina Guillen" userId="c1c08796-a0be-47c6-af52-5d31fd96ec50" providerId="ADAL" clId="{12F9305A-A101-4455-8F9A-85054740B49A}" dt="2021-09-21T20:26:36.845" v="361" actId="113"/>
          <ac:spMkLst>
            <pc:docMk/>
            <pc:sldMk cId="1099067233" sldId="2144328084"/>
            <ac:spMk id="31" creationId="{E191CCAB-8DFD-450C-A94F-EA506AB6644A}"/>
          </ac:spMkLst>
        </pc:spChg>
      </pc:sldChg>
      <pc:sldChg chg="addCm">
        <pc:chgData name="Karolina Guillen" userId="c1c08796-a0be-47c6-af52-5d31fd96ec50" providerId="ADAL" clId="{12F9305A-A101-4455-8F9A-85054740B49A}" dt="2021-09-21T15:19:20.056" v="33" actId="1589"/>
        <pc:sldMkLst>
          <pc:docMk/>
          <pc:sldMk cId="2464328450" sldId="2144328086"/>
        </pc:sldMkLst>
      </pc:sldChg>
      <pc:sldChg chg="addCm">
        <pc:chgData name="Karolina Guillen" userId="c1c08796-a0be-47c6-af52-5d31fd96ec50" providerId="ADAL" clId="{12F9305A-A101-4455-8F9A-85054740B49A}" dt="2021-09-21T20:29:54.245" v="402" actId="1589"/>
        <pc:sldMkLst>
          <pc:docMk/>
          <pc:sldMk cId="487776233" sldId="2144328094"/>
        </pc:sldMkLst>
      </pc:sldChg>
      <pc:sldChg chg="addCm modCm">
        <pc:chgData name="Karolina Guillen" userId="c1c08796-a0be-47c6-af52-5d31fd96ec50" providerId="ADAL" clId="{12F9305A-A101-4455-8F9A-85054740B49A}" dt="2021-09-21T14:43:02.708" v="15"/>
        <pc:sldMkLst>
          <pc:docMk/>
          <pc:sldMk cId="2528699053" sldId="2144328095"/>
        </pc:sldMkLst>
      </pc:sldChg>
      <pc:sldChg chg="addCm">
        <pc:chgData name="Karolina Guillen" userId="c1c08796-a0be-47c6-af52-5d31fd96ec50" providerId="ADAL" clId="{12F9305A-A101-4455-8F9A-85054740B49A}" dt="2021-09-21T14:45:30.126" v="16" actId="1589"/>
        <pc:sldMkLst>
          <pc:docMk/>
          <pc:sldMk cId="609951178" sldId="2144328096"/>
        </pc:sldMkLst>
      </pc:sldChg>
      <pc:sldChg chg="addCm">
        <pc:chgData name="Karolina Guillen" userId="c1c08796-a0be-47c6-af52-5d31fd96ec50" providerId="ADAL" clId="{12F9305A-A101-4455-8F9A-85054740B49A}" dt="2021-09-21T14:42:27.902" v="13" actId="1589"/>
        <pc:sldMkLst>
          <pc:docMk/>
          <pc:sldMk cId="2733311967" sldId="2144328098"/>
        </pc:sldMkLst>
      </pc:sldChg>
      <pc:sldChg chg="modSp mod">
        <pc:chgData name="Karolina Guillen" userId="c1c08796-a0be-47c6-af52-5d31fd96ec50" providerId="ADAL" clId="{12F9305A-A101-4455-8F9A-85054740B49A}" dt="2021-09-21T20:27:10.079" v="368" actId="1035"/>
        <pc:sldMkLst>
          <pc:docMk/>
          <pc:sldMk cId="840437976" sldId="2144328099"/>
        </pc:sldMkLst>
        <pc:spChg chg="mod">
          <ac:chgData name="Karolina Guillen" userId="c1c08796-a0be-47c6-af52-5d31fd96ec50" providerId="ADAL" clId="{12F9305A-A101-4455-8F9A-85054740B49A}" dt="2021-09-21T20:27:10.079" v="368" actId="1035"/>
          <ac:spMkLst>
            <pc:docMk/>
            <pc:sldMk cId="840437976" sldId="2144328099"/>
            <ac:spMk id="13" creationId="{B0B88D1C-9FA4-4554-A09B-4239AA7FE52C}"/>
          </ac:spMkLst>
        </pc:spChg>
      </pc:sldChg>
      <pc:sldChg chg="modSp mod modCm">
        <pc:chgData name="Karolina Guillen" userId="c1c08796-a0be-47c6-af52-5d31fd96ec50" providerId="ADAL" clId="{12F9305A-A101-4455-8F9A-85054740B49A}" dt="2021-09-21T20:23:27.276" v="360" actId="20577"/>
        <pc:sldMkLst>
          <pc:docMk/>
          <pc:sldMk cId="3366682392" sldId="2144328100"/>
        </pc:sldMkLst>
        <pc:spChg chg="mod">
          <ac:chgData name="Karolina Guillen" userId="c1c08796-a0be-47c6-af52-5d31fd96ec50" providerId="ADAL" clId="{12F9305A-A101-4455-8F9A-85054740B49A}" dt="2021-09-21T20:23:27.276" v="360" actId="20577"/>
          <ac:spMkLst>
            <pc:docMk/>
            <pc:sldMk cId="3366682392" sldId="2144328100"/>
            <ac:spMk id="8" creationId="{BB473BB6-5640-46EF-A2C8-C9B52CD11E66}"/>
          </ac:spMkLst>
        </pc:spChg>
      </pc:sldChg>
    </pc:docChg>
  </pc:docChgLst>
  <pc:docChgLst>
    <pc:chgData name="Marianne Vita" userId="35b1102d-d340-4a85-a709-12ee727aa48b" providerId="ADAL" clId="{D92C0A95-60D4-4A25-86D9-F130C3830C8C}"/>
    <pc:docChg chg="custSel modSld">
      <pc:chgData name="Marianne Vita" userId="35b1102d-d340-4a85-a709-12ee727aa48b" providerId="ADAL" clId="{D92C0A95-60D4-4A25-86D9-F130C3830C8C}" dt="2021-09-22T21:28:56.969" v="1"/>
      <pc:docMkLst>
        <pc:docMk/>
      </pc:docMkLst>
      <pc:sldChg chg="addCm modCm">
        <pc:chgData name="Marianne Vita" userId="35b1102d-d340-4a85-a709-12ee727aa48b" providerId="ADAL" clId="{D92C0A95-60D4-4A25-86D9-F130C3830C8C}" dt="2021-09-22T21:28:56.969" v="1"/>
        <pc:sldMkLst>
          <pc:docMk/>
          <pc:sldMk cId="4288481950" sldId="2144328082"/>
        </pc:sldMkLst>
      </pc:sldChg>
    </pc:docChg>
  </pc:docChgLst>
  <pc:docChgLst>
    <pc:chgData name="Karolina Guillen" userId="c1c08796-a0be-47c6-af52-5d31fd96ec50" providerId="ADAL" clId="{D0E0DFC3-32A4-420E-9482-03E71899BBCD}"/>
    <pc:docChg chg="custSel modSld">
      <pc:chgData name="Karolina Guillen" userId="c1c08796-a0be-47c6-af52-5d31fd96ec50" providerId="ADAL" clId="{D0E0DFC3-32A4-420E-9482-03E71899BBCD}" dt="2021-09-28T17:37:11.095" v="1"/>
      <pc:docMkLst>
        <pc:docMk/>
      </pc:docMkLst>
      <pc:sldChg chg="addSp delSp modSp mod">
        <pc:chgData name="Karolina Guillen" userId="c1c08796-a0be-47c6-af52-5d31fd96ec50" providerId="ADAL" clId="{D0E0DFC3-32A4-420E-9482-03E71899BBCD}" dt="2021-09-28T17:37:11.095" v="1"/>
        <pc:sldMkLst>
          <pc:docMk/>
          <pc:sldMk cId="3366682392" sldId="2144328100"/>
        </pc:sldMkLst>
        <pc:picChg chg="del">
          <ac:chgData name="Karolina Guillen" userId="c1c08796-a0be-47c6-af52-5d31fd96ec50" providerId="ADAL" clId="{D0E0DFC3-32A4-420E-9482-03E71899BBCD}" dt="2021-09-28T17:37:10.756" v="0" actId="478"/>
          <ac:picMkLst>
            <pc:docMk/>
            <pc:sldMk cId="3366682392" sldId="2144328100"/>
            <ac:picMk id="4" creationId="{5837D11A-7909-0548-9966-349ECDE01CF8}"/>
          </ac:picMkLst>
        </pc:picChg>
        <pc:picChg chg="add mod">
          <ac:chgData name="Karolina Guillen" userId="c1c08796-a0be-47c6-af52-5d31fd96ec50" providerId="ADAL" clId="{D0E0DFC3-32A4-420E-9482-03E71899BBCD}" dt="2021-09-28T17:37:11.095" v="1"/>
          <ac:picMkLst>
            <pc:docMk/>
            <pc:sldMk cId="3366682392" sldId="2144328100"/>
            <ac:picMk id="9" creationId="{0822DEFC-09F2-487E-88A0-F463FAB5FDB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93842934886811"/>
          <c:y val="0"/>
          <c:w val="0.56906157065113183"/>
          <c:h val="0.99664138447683137"/>
        </c:manualLayout>
      </c:layout>
      <c:barChart>
        <c:barDir val="bar"/>
        <c:grouping val="clustered"/>
        <c:varyColors val="0"/>
        <c:ser>
          <c:idx val="0"/>
          <c:order val="0"/>
          <c:tx>
            <c:strRef>
              <c:f>Sheet1!$B$1</c:f>
              <c:strCache>
                <c:ptCount val="1"/>
                <c:pt idx="0">
                  <c:v>Hispanic</c:v>
                </c:pt>
              </c:strCache>
            </c:strRef>
          </c:tx>
          <c:spPr>
            <a:solidFill>
              <a:srgbClr val="1F1A62"/>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01-1C74-4F85-B543-84A5F44E2C35}"/>
              </c:ext>
            </c:extLst>
          </c:dPt>
          <c:dPt>
            <c:idx val="1"/>
            <c:invertIfNegative val="0"/>
            <c:bubble3D val="0"/>
            <c:spPr>
              <a:solidFill>
                <a:srgbClr val="1F1A62"/>
              </a:solidFill>
              <a:ln>
                <a:noFill/>
              </a:ln>
              <a:effectLst/>
            </c:spPr>
            <c:extLst>
              <c:ext xmlns:c16="http://schemas.microsoft.com/office/drawing/2014/chart" uri="{C3380CC4-5D6E-409C-BE32-E72D297353CC}">
                <c16:uniqueId val="{00000003-1C74-4F85-B543-84A5F44E2C35}"/>
              </c:ext>
            </c:extLst>
          </c:dPt>
          <c:dPt>
            <c:idx val="2"/>
            <c:invertIfNegative val="0"/>
            <c:bubble3D val="0"/>
            <c:spPr>
              <a:solidFill>
                <a:srgbClr val="1F1A62"/>
              </a:solidFill>
              <a:ln>
                <a:noFill/>
              </a:ln>
              <a:effectLst/>
            </c:spPr>
            <c:extLst>
              <c:ext xmlns:c16="http://schemas.microsoft.com/office/drawing/2014/chart" uri="{C3380CC4-5D6E-409C-BE32-E72D297353CC}">
                <c16:uniqueId val="{00000005-1C74-4F85-B543-84A5F44E2C35}"/>
              </c:ext>
            </c:extLst>
          </c:dPt>
          <c:dPt>
            <c:idx val="3"/>
            <c:invertIfNegative val="0"/>
            <c:bubble3D val="0"/>
            <c:spPr>
              <a:solidFill>
                <a:srgbClr val="1F1A62"/>
              </a:solidFill>
              <a:ln>
                <a:noFill/>
              </a:ln>
              <a:effectLst/>
            </c:spPr>
            <c:extLst>
              <c:ext xmlns:c16="http://schemas.microsoft.com/office/drawing/2014/chart" uri="{C3380CC4-5D6E-409C-BE32-E72D297353CC}">
                <c16:uniqueId val="{00000007-1C74-4F85-B543-84A5F44E2C35}"/>
              </c:ext>
            </c:extLst>
          </c:dPt>
          <c:dPt>
            <c:idx val="4"/>
            <c:invertIfNegative val="0"/>
            <c:bubble3D val="0"/>
            <c:spPr>
              <a:solidFill>
                <a:srgbClr val="1F1A62"/>
              </a:solidFill>
              <a:ln>
                <a:noFill/>
              </a:ln>
              <a:effectLst/>
            </c:spPr>
            <c:extLst>
              <c:ext xmlns:c16="http://schemas.microsoft.com/office/drawing/2014/chart" uri="{C3380CC4-5D6E-409C-BE32-E72D297353CC}">
                <c16:uniqueId val="{00000009-1C74-4F85-B543-84A5F44E2C35}"/>
              </c:ext>
            </c:extLst>
          </c:dPt>
          <c:dLbls>
            <c:dLbl>
              <c:idx val="1"/>
              <c:layout>
                <c:manualLayout>
                  <c:x val="-8.769744272501892E-4"/>
                  <c:y val="2.701197333044166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74-4F85-B543-84A5F44E2C35}"/>
                </c:ext>
              </c:extLst>
            </c:dLbl>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Action / Adventure</c:v>
                </c:pt>
                <c:pt idx="1">
                  <c:v>Dramas - Crime Procedurals</c:v>
                </c:pt>
                <c:pt idx="2">
                  <c:v>Documentaries - True Crime</c:v>
                </c:pt>
                <c:pt idx="3">
                  <c:v>Comedies - Sitcom</c:v>
                </c:pt>
                <c:pt idx="4">
                  <c:v>Dramas</c:v>
                </c:pt>
                <c:pt idx="5">
                  <c:v>Comedies - Satire,Variety, Sketch</c:v>
                </c:pt>
                <c:pt idx="6">
                  <c:v>Sci-Fi / Fantasy</c:v>
                </c:pt>
                <c:pt idx="7">
                  <c:v>Adult Animation</c:v>
                </c:pt>
              </c:strCache>
            </c:strRef>
          </c:cat>
          <c:val>
            <c:numRef>
              <c:f>Sheet1!$B$2:$B$9</c:f>
              <c:numCache>
                <c:formatCode>0%</c:formatCode>
                <c:ptCount val="8"/>
                <c:pt idx="0">
                  <c:v>0.52</c:v>
                </c:pt>
                <c:pt idx="1">
                  <c:v>0.32</c:v>
                </c:pt>
                <c:pt idx="2">
                  <c:v>0.31</c:v>
                </c:pt>
                <c:pt idx="3">
                  <c:v>0.31</c:v>
                </c:pt>
                <c:pt idx="4">
                  <c:v>0.3</c:v>
                </c:pt>
                <c:pt idx="5">
                  <c:v>0.28999999999999998</c:v>
                </c:pt>
                <c:pt idx="6">
                  <c:v>0.28000000000000003</c:v>
                </c:pt>
                <c:pt idx="7">
                  <c:v>0.27</c:v>
                </c:pt>
              </c:numCache>
            </c:numRef>
          </c:val>
          <c:extLst>
            <c:ext xmlns:c16="http://schemas.microsoft.com/office/drawing/2014/chart" uri="{C3380CC4-5D6E-409C-BE32-E72D297353CC}">
              <c16:uniqueId val="{0000000A-1C74-4F85-B543-84A5F44E2C35}"/>
            </c:ext>
          </c:extLst>
        </c:ser>
        <c:dLbls>
          <c:showLegendKey val="0"/>
          <c:showVal val="0"/>
          <c:showCatName val="0"/>
          <c:showSerName val="0"/>
          <c:showPercent val="0"/>
          <c:showBubbleSize val="0"/>
        </c:dLbls>
        <c:gapWidth val="219"/>
        <c:axId val="1558953952"/>
        <c:axId val="1558953536"/>
      </c:barChart>
      <c:catAx>
        <c:axId val="1558953952"/>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1558953536"/>
        <c:crosses val="autoZero"/>
        <c:auto val="1"/>
        <c:lblAlgn val="ctr"/>
        <c:lblOffset val="100"/>
        <c:noMultiLvlLbl val="0"/>
      </c:catAx>
      <c:valAx>
        <c:axId val="1558953536"/>
        <c:scaling>
          <c:orientation val="minMax"/>
          <c:max val="0.8"/>
          <c:min val="0"/>
        </c:scaling>
        <c:delete val="1"/>
        <c:axPos val="t"/>
        <c:numFmt formatCode="0%" sourceLinked="1"/>
        <c:majorTickMark val="out"/>
        <c:minorTickMark val="none"/>
        <c:tickLblPos val="nextTo"/>
        <c:crossAx val="15589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10557996933822E-2"/>
          <c:y val="0"/>
          <c:w val="0.97957881438669847"/>
          <c:h val="0.86672318250169"/>
        </c:manualLayout>
      </c:layout>
      <c:barChart>
        <c:barDir val="col"/>
        <c:grouping val="clustered"/>
        <c:varyColors val="0"/>
        <c:ser>
          <c:idx val="0"/>
          <c:order val="0"/>
          <c:tx>
            <c:strRef>
              <c:f>Sheet1!$B$1</c:f>
              <c:strCache>
                <c:ptCount val="1"/>
                <c:pt idx="0">
                  <c:v>Hispanic</c:v>
                </c:pt>
              </c:strCache>
            </c:strRef>
          </c:tx>
          <c:spPr>
            <a:solidFill>
              <a:srgbClr val="1F1A62"/>
            </a:solidFill>
            <a:ln>
              <a:noFill/>
            </a:ln>
            <a:effectLst/>
          </c:spPr>
          <c:invertIfNegative val="0"/>
          <c:dLbls>
            <c:dLbl>
              <c:idx val="1"/>
              <c:tx>
                <c:rich>
                  <a:bodyPr/>
                  <a:lstStyle/>
                  <a:p>
                    <a:fld id="{C3EF2610-FE54-4FFF-A161-A943192E6F80}"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743-41CE-B60B-7917C0E80992}"/>
                </c:ext>
              </c:extLst>
            </c:dLbl>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"$"#,##0</c:formatCode>
                <c:ptCount val="3"/>
                <c:pt idx="0">
                  <c:v>310098</c:v>
                </c:pt>
                <c:pt idx="1">
                  <c:v>611646</c:v>
                </c:pt>
                <c:pt idx="2">
                  <c:v>978348</c:v>
                </c:pt>
              </c:numCache>
            </c:numRef>
          </c:val>
          <c:extLst>
            <c:ext xmlns:c16="http://schemas.microsoft.com/office/drawing/2014/chart" uri="{C3380CC4-5D6E-409C-BE32-E72D297353CC}">
              <c16:uniqueId val="{00000000-35E7-4FC0-98D6-EC10CBF1E616}"/>
            </c:ext>
          </c:extLst>
        </c:ser>
        <c:dLbls>
          <c:showLegendKey val="0"/>
          <c:showVal val="0"/>
          <c:showCatName val="0"/>
          <c:showSerName val="0"/>
          <c:showPercent val="0"/>
          <c:showBubbleSize val="0"/>
        </c:dLbls>
        <c:gapWidth val="219"/>
        <c:axId val="613982904"/>
        <c:axId val="613985784"/>
      </c:barChart>
      <c:catAx>
        <c:axId val="613982904"/>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crossAx val="613985784"/>
        <c:crosses val="autoZero"/>
        <c:auto val="1"/>
        <c:lblAlgn val="ctr"/>
        <c:lblOffset val="100"/>
        <c:noMultiLvlLbl val="0"/>
      </c:catAx>
      <c:valAx>
        <c:axId val="613985784"/>
        <c:scaling>
          <c:orientation val="minMax"/>
        </c:scaling>
        <c:delete val="1"/>
        <c:axPos val="l"/>
        <c:numFmt formatCode="&quot;$&quot;#,##0" sourceLinked="1"/>
        <c:majorTickMark val="none"/>
        <c:minorTickMark val="none"/>
        <c:tickLblPos val="nextTo"/>
        <c:crossAx val="613982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1627783719949"/>
          <c:y val="0.12155185752319568"/>
          <c:w val="0.27201524852538883"/>
          <c:h val="0.87844814247680425"/>
        </c:manualLayout>
      </c:layout>
      <c:pieChart>
        <c:varyColors val="1"/>
        <c:ser>
          <c:idx val="0"/>
          <c:order val="0"/>
          <c:tx>
            <c:strRef>
              <c:f>Sheet1!$B$1</c:f>
              <c:strCache>
                <c:ptCount val="1"/>
                <c:pt idx="0">
                  <c:v>Hispanic</c:v>
                </c:pt>
              </c:strCache>
            </c:strRef>
          </c:tx>
          <c:spPr>
            <a:solidFill>
              <a:srgbClr val="00C0F3"/>
            </a:solidFill>
          </c:spPr>
          <c:dPt>
            <c:idx val="0"/>
            <c:bubble3D val="0"/>
            <c:spPr>
              <a:solidFill>
                <a:srgbClr val="00C0F3"/>
              </a:solidFill>
              <a:ln>
                <a:noFill/>
              </a:ln>
              <a:effectLst/>
            </c:spPr>
            <c:extLst>
              <c:ext xmlns:c16="http://schemas.microsoft.com/office/drawing/2014/chart" uri="{C3380CC4-5D6E-409C-BE32-E72D297353CC}">
                <c16:uniqueId val="{00000000-C4E3-416E-A749-EDD7DC3D4AF1}"/>
              </c:ext>
            </c:extLst>
          </c:dPt>
          <c:dPt>
            <c:idx val="1"/>
            <c:bubble3D val="0"/>
            <c:spPr>
              <a:solidFill>
                <a:srgbClr val="4EBEA4"/>
              </a:solidFill>
              <a:ln>
                <a:noFill/>
              </a:ln>
              <a:effectLst/>
            </c:spPr>
            <c:extLst>
              <c:ext xmlns:c16="http://schemas.microsoft.com/office/drawing/2014/chart" uri="{C3380CC4-5D6E-409C-BE32-E72D297353CC}">
                <c16:uniqueId val="{00000005-C4E3-416E-A749-EDD7DC3D4AF1}"/>
              </c:ext>
            </c:extLst>
          </c:dPt>
          <c:dPt>
            <c:idx val="2"/>
            <c:bubble3D val="0"/>
            <c:spPr>
              <a:solidFill>
                <a:srgbClr val="E84A99"/>
              </a:solidFill>
              <a:ln>
                <a:noFill/>
              </a:ln>
              <a:effectLst/>
            </c:spPr>
            <c:extLst>
              <c:ext xmlns:c16="http://schemas.microsoft.com/office/drawing/2014/chart" uri="{C3380CC4-5D6E-409C-BE32-E72D297353CC}">
                <c16:uniqueId val="{00000002-C4E3-416E-A749-EDD7DC3D4AF1}"/>
              </c:ext>
            </c:extLst>
          </c:dPt>
          <c:dPt>
            <c:idx val="3"/>
            <c:bubble3D val="0"/>
            <c:spPr>
              <a:solidFill>
                <a:srgbClr val="FFE900"/>
              </a:solidFill>
              <a:ln>
                <a:noFill/>
              </a:ln>
              <a:effectLst/>
            </c:spPr>
            <c:extLst>
              <c:ext xmlns:c16="http://schemas.microsoft.com/office/drawing/2014/chart" uri="{C3380CC4-5D6E-409C-BE32-E72D297353CC}">
                <c16:uniqueId val="{00000003-C4E3-416E-A749-EDD7DC3D4AF1}"/>
              </c:ext>
            </c:extLst>
          </c:dPt>
          <c:dPt>
            <c:idx val="4"/>
            <c:bubble3D val="0"/>
            <c:spPr>
              <a:solidFill>
                <a:srgbClr val="B0E3FA"/>
              </a:solidFill>
              <a:ln>
                <a:noFill/>
              </a:ln>
              <a:effectLst/>
            </c:spPr>
            <c:extLst>
              <c:ext xmlns:c16="http://schemas.microsoft.com/office/drawing/2014/chart" uri="{C3380CC4-5D6E-409C-BE32-E72D297353CC}">
                <c16:uniqueId val="{00000004-C4E3-416E-A749-EDD7DC3D4AF1}"/>
              </c:ext>
            </c:extLst>
          </c:dPt>
          <c:dLbls>
            <c:dLbl>
              <c:idx val="3"/>
              <c:spPr>
                <a:noFill/>
                <a:ln>
                  <a:noFill/>
                </a:ln>
                <a:effectLst/>
              </c:spPr>
              <c:txPr>
                <a:bodyPr rot="0" spcFirstLastPara="1" vertOverflow="ellipsis" vert="horz" wrap="square" anchor="ctr" anchorCtr="1"/>
                <a:lstStyle/>
                <a:p>
                  <a:pPr>
                    <a:defRPr sz="1800" b="1" i="0" u="none" strike="noStrike" kern="120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4E3-416E-A749-EDD7DC3D4AF1}"/>
                </c:ext>
              </c:extLst>
            </c:dLbl>
            <c:dLbl>
              <c:idx val="4"/>
              <c:spPr>
                <a:noFill/>
                <a:ln>
                  <a:noFill/>
                </a:ln>
                <a:effectLst/>
              </c:spPr>
              <c:txPr>
                <a:bodyPr rot="0" spcFirstLastPara="1" vertOverflow="ellipsis" vert="horz" wrap="square" anchor="ctr" anchorCtr="1"/>
                <a:lstStyle/>
                <a:p>
                  <a:pPr>
                    <a:defRPr sz="1800" b="1" i="0" u="none" strike="noStrike" kern="120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C4E3-416E-A749-EDD7DC3D4AF1}"/>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Spanish Only</c:v>
                </c:pt>
                <c:pt idx="1">
                  <c:v>Mostly Spanish, but some English</c:v>
                </c:pt>
                <c:pt idx="2">
                  <c:v>Both English &amp; Spanish equally</c:v>
                </c:pt>
                <c:pt idx="3">
                  <c:v>Mostly English, but some Spanish</c:v>
                </c:pt>
                <c:pt idx="4">
                  <c:v>English Only</c:v>
                </c:pt>
              </c:strCache>
            </c:strRef>
          </c:cat>
          <c:val>
            <c:numRef>
              <c:f>Sheet1!$B$2:$B$6</c:f>
              <c:numCache>
                <c:formatCode>0%</c:formatCode>
                <c:ptCount val="5"/>
                <c:pt idx="0">
                  <c:v>0.28999999999999998</c:v>
                </c:pt>
                <c:pt idx="1">
                  <c:v>0.23</c:v>
                </c:pt>
                <c:pt idx="2">
                  <c:v>0.06</c:v>
                </c:pt>
                <c:pt idx="3">
                  <c:v>0.24</c:v>
                </c:pt>
                <c:pt idx="4">
                  <c:v>0.17</c:v>
                </c:pt>
              </c:numCache>
            </c:numRef>
          </c:val>
          <c:extLst>
            <c:ext xmlns:c16="http://schemas.microsoft.com/office/drawing/2014/chart" uri="{C3380CC4-5D6E-409C-BE32-E72D297353CC}">
              <c16:uniqueId val="{00000000-35E7-4FC0-98D6-EC10CBF1E61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6.8186661934958176E-2"/>
          <c:y val="4.3777043862410576E-4"/>
          <c:w val="0.86047424143146078"/>
          <c:h val="8.5062644063064505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6562499999999996"/>
          <c:h val="0.78203796271320314"/>
        </c:manualLayout>
      </c:layout>
      <c:barChart>
        <c:barDir val="col"/>
        <c:grouping val="clustered"/>
        <c:varyColors val="0"/>
        <c:ser>
          <c:idx val="0"/>
          <c:order val="0"/>
          <c:tx>
            <c:strRef>
              <c:f>Sheet1!$B$1</c:f>
              <c:strCache>
                <c:ptCount val="1"/>
                <c:pt idx="0">
                  <c:v>Hispanic</c:v>
                </c:pt>
              </c:strCache>
            </c:strRef>
          </c:tx>
          <c:spPr>
            <a:solidFill>
              <a:srgbClr val="1F1A62"/>
            </a:solidFill>
            <a:ln>
              <a:noFill/>
            </a:ln>
            <a:effectLst/>
          </c:spPr>
          <c:invertIfNegative val="0"/>
          <c:dPt>
            <c:idx val="0"/>
            <c:invertIfNegative val="0"/>
            <c:bubble3D val="0"/>
            <c:spPr>
              <a:solidFill>
                <a:srgbClr val="00C0F3"/>
              </a:solidFill>
              <a:ln>
                <a:noFill/>
              </a:ln>
              <a:effectLst/>
            </c:spPr>
            <c:extLst>
              <c:ext xmlns:c16="http://schemas.microsoft.com/office/drawing/2014/chart" uri="{C3380CC4-5D6E-409C-BE32-E72D297353CC}">
                <c16:uniqueId val="{00000003-680A-4529-9E75-26362952FC05}"/>
              </c:ext>
            </c:extLst>
          </c:dPt>
          <c:dPt>
            <c:idx val="1"/>
            <c:invertIfNegative val="0"/>
            <c:bubble3D val="0"/>
            <c:spPr>
              <a:solidFill>
                <a:srgbClr val="4EBEA4"/>
              </a:solidFill>
              <a:ln>
                <a:noFill/>
              </a:ln>
              <a:effectLst/>
            </c:spPr>
            <c:extLst>
              <c:ext xmlns:c16="http://schemas.microsoft.com/office/drawing/2014/chart" uri="{C3380CC4-5D6E-409C-BE32-E72D297353CC}">
                <c16:uniqueId val="{00000001-680A-4529-9E75-26362952FC05}"/>
              </c:ext>
            </c:extLst>
          </c:dPt>
          <c:dPt>
            <c:idx val="2"/>
            <c:invertIfNegative val="0"/>
            <c:bubble3D val="0"/>
            <c:spPr>
              <a:solidFill>
                <a:srgbClr val="E84A99"/>
              </a:solidFill>
              <a:ln>
                <a:noFill/>
              </a:ln>
              <a:effectLst/>
            </c:spPr>
            <c:extLst>
              <c:ext xmlns:c16="http://schemas.microsoft.com/office/drawing/2014/chart" uri="{C3380CC4-5D6E-409C-BE32-E72D297353CC}">
                <c16:uniqueId val="{00000002-680A-4529-9E75-26362952FC05}"/>
              </c:ext>
            </c:extLst>
          </c:dPt>
          <c:dPt>
            <c:idx val="3"/>
            <c:invertIfNegative val="0"/>
            <c:bubble3D val="0"/>
            <c:spPr>
              <a:solidFill>
                <a:srgbClr val="FFE900"/>
              </a:solidFill>
              <a:ln>
                <a:noFill/>
              </a:ln>
              <a:effectLst/>
            </c:spPr>
            <c:extLst>
              <c:ext xmlns:c16="http://schemas.microsoft.com/office/drawing/2014/chart" uri="{C3380CC4-5D6E-409C-BE32-E72D297353CC}">
                <c16:uniqueId val="{00000004-680A-4529-9E75-26362952FC05}"/>
              </c:ext>
            </c:extLst>
          </c:dPt>
          <c:dPt>
            <c:idx val="4"/>
            <c:invertIfNegative val="0"/>
            <c:bubble3D val="0"/>
            <c:spPr>
              <a:solidFill>
                <a:srgbClr val="B0E3FA"/>
              </a:solidFill>
              <a:ln>
                <a:noFill/>
              </a:ln>
              <a:effectLst/>
            </c:spPr>
            <c:extLst>
              <c:ext xmlns:c16="http://schemas.microsoft.com/office/drawing/2014/chart" uri="{C3380CC4-5D6E-409C-BE32-E72D297353CC}">
                <c16:uniqueId val="{00000006-0D04-4C9A-BD11-42D08A98307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Spanish Only</c:v>
                </c:pt>
                <c:pt idx="1">
                  <c:v>Mostly Spanish, but some English</c:v>
                </c:pt>
                <c:pt idx="2">
                  <c:v>Both English &amp; Spanish equally</c:v>
                </c:pt>
                <c:pt idx="3">
                  <c:v>Mostly English, but some Spanish</c:v>
                </c:pt>
                <c:pt idx="4">
                  <c:v>English Only</c:v>
                </c:pt>
              </c:strCache>
            </c:strRef>
          </c:cat>
          <c:val>
            <c:numRef>
              <c:f>Sheet1!$B$2:$B$6</c:f>
              <c:numCache>
                <c:formatCode>0%</c:formatCode>
                <c:ptCount val="5"/>
                <c:pt idx="0">
                  <c:v>0.56999999999999995</c:v>
                </c:pt>
                <c:pt idx="1">
                  <c:v>0.52</c:v>
                </c:pt>
                <c:pt idx="2">
                  <c:v>0.54</c:v>
                </c:pt>
                <c:pt idx="3">
                  <c:v>0.48</c:v>
                </c:pt>
                <c:pt idx="4">
                  <c:v>0.41</c:v>
                </c:pt>
              </c:numCache>
            </c:numRef>
          </c:val>
          <c:extLst>
            <c:ext xmlns:c16="http://schemas.microsoft.com/office/drawing/2014/chart" uri="{C3380CC4-5D6E-409C-BE32-E72D297353CC}">
              <c16:uniqueId val="{00000004-0D04-4C9A-BD11-42D08A983076}"/>
            </c:ext>
          </c:extLst>
        </c:ser>
        <c:dLbls>
          <c:showLegendKey val="0"/>
          <c:showVal val="0"/>
          <c:showCatName val="0"/>
          <c:showSerName val="0"/>
          <c:showPercent val="0"/>
          <c:showBubbleSize val="0"/>
        </c:dLbls>
        <c:gapWidth val="219"/>
        <c:axId val="1558953952"/>
        <c:axId val="1558953536"/>
      </c:barChart>
      <c:catAx>
        <c:axId val="155895395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1558953536"/>
        <c:crosses val="autoZero"/>
        <c:auto val="1"/>
        <c:lblAlgn val="ctr"/>
        <c:lblOffset val="100"/>
        <c:noMultiLvlLbl val="0"/>
      </c:catAx>
      <c:valAx>
        <c:axId val="1558953536"/>
        <c:scaling>
          <c:orientation val="minMax"/>
          <c:max val="0.8"/>
          <c:min val="0"/>
        </c:scaling>
        <c:delete val="1"/>
        <c:axPos val="l"/>
        <c:numFmt formatCode="0%" sourceLinked="1"/>
        <c:majorTickMark val="out"/>
        <c:minorTickMark val="none"/>
        <c:tickLblPos val="nextTo"/>
        <c:crossAx val="15589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6562499999999996"/>
          <c:h val="0.78203796271320314"/>
        </c:manualLayout>
      </c:layout>
      <c:barChart>
        <c:barDir val="col"/>
        <c:grouping val="clustered"/>
        <c:varyColors val="0"/>
        <c:ser>
          <c:idx val="0"/>
          <c:order val="0"/>
          <c:tx>
            <c:strRef>
              <c:f>Sheet1!$B$1</c:f>
              <c:strCache>
                <c:ptCount val="1"/>
                <c:pt idx="0">
                  <c:v>Hispanic</c:v>
                </c:pt>
              </c:strCache>
            </c:strRef>
          </c:tx>
          <c:spPr>
            <a:solidFill>
              <a:srgbClr val="1F1A62"/>
            </a:solidFill>
            <a:ln>
              <a:noFill/>
            </a:ln>
            <a:effectLst/>
          </c:spPr>
          <c:invertIfNegative val="0"/>
          <c:dPt>
            <c:idx val="0"/>
            <c:invertIfNegative val="0"/>
            <c:bubble3D val="0"/>
            <c:spPr>
              <a:solidFill>
                <a:srgbClr val="00C0F3"/>
              </a:solidFill>
              <a:ln>
                <a:noFill/>
              </a:ln>
              <a:effectLst/>
            </c:spPr>
            <c:extLst>
              <c:ext xmlns:c16="http://schemas.microsoft.com/office/drawing/2014/chart" uri="{C3380CC4-5D6E-409C-BE32-E72D297353CC}">
                <c16:uniqueId val="{00000003-680A-4529-9E75-26362952FC05}"/>
              </c:ext>
            </c:extLst>
          </c:dPt>
          <c:dPt>
            <c:idx val="1"/>
            <c:invertIfNegative val="0"/>
            <c:bubble3D val="0"/>
            <c:spPr>
              <a:solidFill>
                <a:srgbClr val="4EBEA4"/>
              </a:solidFill>
              <a:ln>
                <a:noFill/>
              </a:ln>
              <a:effectLst/>
            </c:spPr>
            <c:extLst>
              <c:ext xmlns:c16="http://schemas.microsoft.com/office/drawing/2014/chart" uri="{C3380CC4-5D6E-409C-BE32-E72D297353CC}">
                <c16:uniqueId val="{00000001-680A-4529-9E75-26362952FC05}"/>
              </c:ext>
            </c:extLst>
          </c:dPt>
          <c:dPt>
            <c:idx val="2"/>
            <c:invertIfNegative val="0"/>
            <c:bubble3D val="0"/>
            <c:spPr>
              <a:solidFill>
                <a:srgbClr val="E84A99"/>
              </a:solidFill>
              <a:ln>
                <a:noFill/>
              </a:ln>
              <a:effectLst/>
            </c:spPr>
            <c:extLst>
              <c:ext xmlns:c16="http://schemas.microsoft.com/office/drawing/2014/chart" uri="{C3380CC4-5D6E-409C-BE32-E72D297353CC}">
                <c16:uniqueId val="{00000002-680A-4529-9E75-26362952FC05}"/>
              </c:ext>
            </c:extLst>
          </c:dPt>
          <c:dPt>
            <c:idx val="3"/>
            <c:invertIfNegative val="0"/>
            <c:bubble3D val="0"/>
            <c:spPr>
              <a:solidFill>
                <a:srgbClr val="FFE900"/>
              </a:solidFill>
              <a:ln>
                <a:noFill/>
              </a:ln>
              <a:effectLst/>
            </c:spPr>
            <c:extLst>
              <c:ext xmlns:c16="http://schemas.microsoft.com/office/drawing/2014/chart" uri="{C3380CC4-5D6E-409C-BE32-E72D297353CC}">
                <c16:uniqueId val="{00000004-680A-4529-9E75-26362952FC05}"/>
              </c:ext>
            </c:extLst>
          </c:dPt>
          <c:dPt>
            <c:idx val="4"/>
            <c:invertIfNegative val="0"/>
            <c:bubble3D val="0"/>
            <c:spPr>
              <a:solidFill>
                <a:srgbClr val="B0E3FA"/>
              </a:solidFill>
              <a:ln>
                <a:noFill/>
              </a:ln>
              <a:effectLst/>
            </c:spPr>
            <c:extLst>
              <c:ext xmlns:c16="http://schemas.microsoft.com/office/drawing/2014/chart" uri="{C3380CC4-5D6E-409C-BE32-E72D297353CC}">
                <c16:uniqueId val="{00000006-0D04-4C9A-BD11-42D08A98307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Spanish Only</c:v>
                </c:pt>
                <c:pt idx="1">
                  <c:v>Mostly Spanish, but some English</c:v>
                </c:pt>
                <c:pt idx="2">
                  <c:v>Both English &amp; Spanish equally</c:v>
                </c:pt>
                <c:pt idx="3">
                  <c:v>Mostly English, but some Spanish</c:v>
                </c:pt>
                <c:pt idx="4">
                  <c:v>English Only</c:v>
                </c:pt>
              </c:strCache>
            </c:strRef>
          </c:cat>
          <c:val>
            <c:numRef>
              <c:f>Sheet1!$B$2:$B$6</c:f>
              <c:numCache>
                <c:formatCode>0%</c:formatCode>
                <c:ptCount val="5"/>
                <c:pt idx="0">
                  <c:v>0.61</c:v>
                </c:pt>
                <c:pt idx="1">
                  <c:v>0.6</c:v>
                </c:pt>
                <c:pt idx="2">
                  <c:v>0.63</c:v>
                </c:pt>
                <c:pt idx="3">
                  <c:v>0.54</c:v>
                </c:pt>
                <c:pt idx="4">
                  <c:v>0.48</c:v>
                </c:pt>
              </c:numCache>
            </c:numRef>
          </c:val>
          <c:extLst>
            <c:ext xmlns:c16="http://schemas.microsoft.com/office/drawing/2014/chart" uri="{C3380CC4-5D6E-409C-BE32-E72D297353CC}">
              <c16:uniqueId val="{00000004-0D04-4C9A-BD11-42D08A983076}"/>
            </c:ext>
          </c:extLst>
        </c:ser>
        <c:dLbls>
          <c:showLegendKey val="0"/>
          <c:showVal val="0"/>
          <c:showCatName val="0"/>
          <c:showSerName val="0"/>
          <c:showPercent val="0"/>
          <c:showBubbleSize val="0"/>
        </c:dLbls>
        <c:gapWidth val="219"/>
        <c:axId val="1558953952"/>
        <c:axId val="1558953536"/>
      </c:barChart>
      <c:catAx>
        <c:axId val="155895395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1558953536"/>
        <c:crosses val="autoZero"/>
        <c:auto val="1"/>
        <c:lblAlgn val="ctr"/>
        <c:lblOffset val="100"/>
        <c:noMultiLvlLbl val="0"/>
      </c:catAx>
      <c:valAx>
        <c:axId val="1558953536"/>
        <c:scaling>
          <c:orientation val="minMax"/>
          <c:max val="0.8"/>
          <c:min val="0"/>
        </c:scaling>
        <c:delete val="1"/>
        <c:axPos val="l"/>
        <c:numFmt formatCode="0%" sourceLinked="1"/>
        <c:majorTickMark val="out"/>
        <c:minorTickMark val="none"/>
        <c:tickLblPos val="nextTo"/>
        <c:crossAx val="15589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59698432885903E-2"/>
          <c:y val="0.14230005658014305"/>
          <c:w val="0.97957881438669847"/>
          <c:h val="0.71617701649995003"/>
        </c:manualLayout>
      </c:layout>
      <c:barChart>
        <c:barDir val="col"/>
        <c:grouping val="clustered"/>
        <c:varyColors val="0"/>
        <c:ser>
          <c:idx val="0"/>
          <c:order val="0"/>
          <c:tx>
            <c:strRef>
              <c:f>Sheet1!$B$1</c:f>
              <c:strCache>
                <c:ptCount val="1"/>
                <c:pt idx="0">
                  <c:v>Hispanic</c:v>
                </c:pt>
              </c:strCache>
            </c:strRef>
          </c:tx>
          <c:spPr>
            <a:solidFill>
              <a:srgbClr val="1F1A6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Jul '18</c:v>
                </c:pt>
                <c:pt idx="1">
                  <c:v>Jul '19</c:v>
                </c:pt>
                <c:pt idx="2">
                  <c:v>Jul '20</c:v>
                </c:pt>
                <c:pt idx="3">
                  <c:v>Jul '21</c:v>
                </c:pt>
              </c:strCache>
            </c:strRef>
          </c:cat>
          <c:val>
            <c:numRef>
              <c:f>Sheet1!$B$2:$B$5</c:f>
              <c:numCache>
                <c:formatCode>0%</c:formatCode>
                <c:ptCount val="4"/>
                <c:pt idx="0">
                  <c:v>0.27</c:v>
                </c:pt>
                <c:pt idx="1">
                  <c:v>0.26</c:v>
                </c:pt>
                <c:pt idx="2">
                  <c:v>0.27</c:v>
                </c:pt>
                <c:pt idx="3">
                  <c:v>0.34</c:v>
                </c:pt>
              </c:numCache>
            </c:numRef>
          </c:val>
          <c:extLst>
            <c:ext xmlns:c16="http://schemas.microsoft.com/office/drawing/2014/chart" uri="{C3380CC4-5D6E-409C-BE32-E72D297353CC}">
              <c16:uniqueId val="{00000000-3775-445E-B549-9FFCAC02EE9E}"/>
            </c:ext>
          </c:extLst>
        </c:ser>
        <c:dLbls>
          <c:showLegendKey val="0"/>
          <c:showVal val="0"/>
          <c:showCatName val="0"/>
          <c:showSerName val="0"/>
          <c:showPercent val="0"/>
          <c:showBubbleSize val="0"/>
        </c:dLbls>
        <c:gapWidth val="219"/>
        <c:axId val="613982904"/>
        <c:axId val="613985784"/>
      </c:barChart>
      <c:catAx>
        <c:axId val="613982904"/>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crossAx val="613985784"/>
        <c:crosses val="autoZero"/>
        <c:auto val="1"/>
        <c:lblAlgn val="ctr"/>
        <c:lblOffset val="100"/>
        <c:noMultiLvlLbl val="0"/>
      </c:catAx>
      <c:valAx>
        <c:axId val="613985784"/>
        <c:scaling>
          <c:orientation val="minMax"/>
          <c:max val="0.70000000000000007"/>
        </c:scaling>
        <c:delete val="1"/>
        <c:axPos val="l"/>
        <c:numFmt formatCode="0%" sourceLinked="1"/>
        <c:majorTickMark val="out"/>
        <c:minorTickMark val="none"/>
        <c:tickLblPos val="nextTo"/>
        <c:crossAx val="613982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59698432885903E-2"/>
          <c:y val="0.14230005658014305"/>
          <c:w val="0.97957881438669847"/>
          <c:h val="0.71617701649995003"/>
        </c:manualLayout>
      </c:layout>
      <c:barChart>
        <c:barDir val="col"/>
        <c:grouping val="clustered"/>
        <c:varyColors val="0"/>
        <c:ser>
          <c:idx val="0"/>
          <c:order val="0"/>
          <c:tx>
            <c:strRef>
              <c:f>Sheet1!$B$1</c:f>
              <c:strCache>
                <c:ptCount val="1"/>
                <c:pt idx="0">
                  <c:v>Hispanic</c:v>
                </c:pt>
              </c:strCache>
            </c:strRef>
          </c:tx>
          <c:spPr>
            <a:solidFill>
              <a:srgbClr val="1F1A6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Jul '18</c:v>
                </c:pt>
                <c:pt idx="1">
                  <c:v>Jul '19</c:v>
                </c:pt>
                <c:pt idx="2">
                  <c:v>Jul '20</c:v>
                </c:pt>
                <c:pt idx="3">
                  <c:v>Jul '21</c:v>
                </c:pt>
              </c:strCache>
            </c:strRef>
          </c:cat>
          <c:val>
            <c:numRef>
              <c:f>Sheet1!$B$2:$B$5</c:f>
              <c:numCache>
                <c:formatCode>0%</c:formatCode>
                <c:ptCount val="4"/>
                <c:pt idx="0">
                  <c:v>0.75</c:v>
                </c:pt>
                <c:pt idx="1">
                  <c:v>0.75</c:v>
                </c:pt>
                <c:pt idx="2">
                  <c:v>0.77</c:v>
                </c:pt>
                <c:pt idx="3">
                  <c:v>0.79</c:v>
                </c:pt>
              </c:numCache>
            </c:numRef>
          </c:val>
          <c:extLst>
            <c:ext xmlns:c16="http://schemas.microsoft.com/office/drawing/2014/chart" uri="{C3380CC4-5D6E-409C-BE32-E72D297353CC}">
              <c16:uniqueId val="{00000000-4247-4C85-BBA3-17AE9A53F79C}"/>
            </c:ext>
          </c:extLst>
        </c:ser>
        <c:dLbls>
          <c:showLegendKey val="0"/>
          <c:showVal val="0"/>
          <c:showCatName val="0"/>
          <c:showSerName val="0"/>
          <c:showPercent val="0"/>
          <c:showBubbleSize val="0"/>
        </c:dLbls>
        <c:gapWidth val="219"/>
        <c:axId val="613982904"/>
        <c:axId val="613985784"/>
      </c:barChart>
      <c:catAx>
        <c:axId val="613982904"/>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crossAx val="613985784"/>
        <c:crosses val="autoZero"/>
        <c:auto val="1"/>
        <c:lblAlgn val="ctr"/>
        <c:lblOffset val="100"/>
        <c:noMultiLvlLbl val="0"/>
      </c:catAx>
      <c:valAx>
        <c:axId val="613985784"/>
        <c:scaling>
          <c:orientation val="minMax"/>
          <c:max val="1"/>
        </c:scaling>
        <c:delete val="1"/>
        <c:axPos val="l"/>
        <c:numFmt formatCode="0%" sourceLinked="1"/>
        <c:majorTickMark val="out"/>
        <c:minorTickMark val="none"/>
        <c:tickLblPos val="nextTo"/>
        <c:crossAx val="613982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1DF1B16A-6557-4B01-B02F-99D6EFCA6B86}" type="datetimeFigureOut">
              <a:rPr lang="en-US" smtClean="0"/>
              <a:t>9/28/2021</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7EAACFB9-4676-4C0B-B187-FBB2AEA93B14}" type="slidenum">
              <a:rPr lang="en-US" smtClean="0"/>
              <a:t>‹#›</a:t>
            </a:fld>
            <a:endParaRPr lang="en-US"/>
          </a:p>
        </p:txBody>
      </p:sp>
    </p:spTree>
    <p:extLst>
      <p:ext uri="{BB962C8B-B14F-4D97-AF65-F5344CB8AC3E}">
        <p14:creationId xmlns:p14="http://schemas.microsoft.com/office/powerpoint/2010/main" val="263145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62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10</a:t>
            </a:fld>
            <a:endParaRPr lang="en-US"/>
          </a:p>
        </p:txBody>
      </p:sp>
    </p:spTree>
    <p:extLst>
      <p:ext uri="{BB962C8B-B14F-4D97-AF65-F5344CB8AC3E}">
        <p14:creationId xmlns:p14="http://schemas.microsoft.com/office/powerpoint/2010/main" val="316369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11</a:t>
            </a:fld>
            <a:endParaRPr lang="en-US"/>
          </a:p>
        </p:txBody>
      </p:sp>
    </p:spTree>
    <p:extLst>
      <p:ext uri="{BB962C8B-B14F-4D97-AF65-F5344CB8AC3E}">
        <p14:creationId xmlns:p14="http://schemas.microsoft.com/office/powerpoint/2010/main" val="396716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12</a:t>
            </a:fld>
            <a:endParaRPr lang="en-US"/>
          </a:p>
        </p:txBody>
      </p:sp>
    </p:spTree>
    <p:extLst>
      <p:ext uri="{BB962C8B-B14F-4D97-AF65-F5344CB8AC3E}">
        <p14:creationId xmlns:p14="http://schemas.microsoft.com/office/powerpoint/2010/main" val="2552855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13</a:t>
            </a:fld>
            <a:endParaRPr lang="en-US"/>
          </a:p>
        </p:txBody>
      </p:sp>
    </p:spTree>
    <p:extLst>
      <p:ext uri="{BB962C8B-B14F-4D97-AF65-F5344CB8AC3E}">
        <p14:creationId xmlns:p14="http://schemas.microsoft.com/office/powerpoint/2010/main" val="1787144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14</a:t>
            </a:fld>
            <a:endParaRPr lang="en-US"/>
          </a:p>
        </p:txBody>
      </p:sp>
    </p:spTree>
    <p:extLst>
      <p:ext uri="{BB962C8B-B14F-4D97-AF65-F5344CB8AC3E}">
        <p14:creationId xmlns:p14="http://schemas.microsoft.com/office/powerpoint/2010/main" val="154210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15</a:t>
            </a:fld>
            <a:endParaRPr lang="en-US"/>
          </a:p>
        </p:txBody>
      </p:sp>
    </p:spTree>
    <p:extLst>
      <p:ext uri="{BB962C8B-B14F-4D97-AF65-F5344CB8AC3E}">
        <p14:creationId xmlns:p14="http://schemas.microsoft.com/office/powerpoint/2010/main" val="2234959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16</a:t>
            </a:fld>
            <a:endParaRPr lang="en-US"/>
          </a:p>
        </p:txBody>
      </p:sp>
    </p:spTree>
    <p:extLst>
      <p:ext uri="{BB962C8B-B14F-4D97-AF65-F5344CB8AC3E}">
        <p14:creationId xmlns:p14="http://schemas.microsoft.com/office/powerpoint/2010/main" val="628147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17</a:t>
            </a:fld>
            <a:endParaRPr lang="en-US"/>
          </a:p>
        </p:txBody>
      </p:sp>
    </p:spTree>
    <p:extLst>
      <p:ext uri="{BB962C8B-B14F-4D97-AF65-F5344CB8AC3E}">
        <p14:creationId xmlns:p14="http://schemas.microsoft.com/office/powerpoint/2010/main" val="2828094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18</a:t>
            </a:fld>
            <a:endParaRPr lang="en-US"/>
          </a:p>
        </p:txBody>
      </p:sp>
    </p:spTree>
    <p:extLst>
      <p:ext uri="{BB962C8B-B14F-4D97-AF65-F5344CB8AC3E}">
        <p14:creationId xmlns:p14="http://schemas.microsoft.com/office/powerpoint/2010/main" val="2406945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19</a:t>
            </a:fld>
            <a:endParaRPr lang="en-US"/>
          </a:p>
        </p:txBody>
      </p:sp>
    </p:spTree>
    <p:extLst>
      <p:ext uri="{BB962C8B-B14F-4D97-AF65-F5344CB8AC3E}">
        <p14:creationId xmlns:p14="http://schemas.microsoft.com/office/powerpoint/2010/main" val="280672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2</a:t>
            </a:fld>
            <a:endParaRPr lang="en-US"/>
          </a:p>
        </p:txBody>
      </p:sp>
    </p:spTree>
    <p:extLst>
      <p:ext uri="{BB962C8B-B14F-4D97-AF65-F5344CB8AC3E}">
        <p14:creationId xmlns:p14="http://schemas.microsoft.com/office/powerpoint/2010/main" val="3308259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20</a:t>
            </a:fld>
            <a:endParaRPr lang="en-US"/>
          </a:p>
        </p:txBody>
      </p:sp>
    </p:spTree>
    <p:extLst>
      <p:ext uri="{BB962C8B-B14F-4D97-AF65-F5344CB8AC3E}">
        <p14:creationId xmlns:p14="http://schemas.microsoft.com/office/powerpoint/2010/main" val="1005926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21</a:t>
            </a:fld>
            <a:endParaRPr lang="en-US"/>
          </a:p>
        </p:txBody>
      </p:sp>
    </p:spTree>
    <p:extLst>
      <p:ext uri="{BB962C8B-B14F-4D97-AF65-F5344CB8AC3E}">
        <p14:creationId xmlns:p14="http://schemas.microsoft.com/office/powerpoint/2010/main" val="1941455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22</a:t>
            </a:fld>
            <a:endParaRPr lang="en-US"/>
          </a:p>
        </p:txBody>
      </p:sp>
    </p:spTree>
    <p:extLst>
      <p:ext uri="{BB962C8B-B14F-4D97-AF65-F5344CB8AC3E}">
        <p14:creationId xmlns:p14="http://schemas.microsoft.com/office/powerpoint/2010/main" val="1638174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23</a:t>
            </a:fld>
            <a:endParaRPr lang="en-US"/>
          </a:p>
        </p:txBody>
      </p:sp>
    </p:spTree>
    <p:extLst>
      <p:ext uri="{BB962C8B-B14F-4D97-AF65-F5344CB8AC3E}">
        <p14:creationId xmlns:p14="http://schemas.microsoft.com/office/powerpoint/2010/main" val="2709620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24</a:t>
            </a:fld>
            <a:endParaRPr lang="en-US"/>
          </a:p>
        </p:txBody>
      </p:sp>
    </p:spTree>
    <p:extLst>
      <p:ext uri="{BB962C8B-B14F-4D97-AF65-F5344CB8AC3E}">
        <p14:creationId xmlns:p14="http://schemas.microsoft.com/office/powerpoint/2010/main" val="2720261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25</a:t>
            </a:fld>
            <a:endParaRPr lang="en-US"/>
          </a:p>
        </p:txBody>
      </p:sp>
    </p:spTree>
    <p:extLst>
      <p:ext uri="{BB962C8B-B14F-4D97-AF65-F5344CB8AC3E}">
        <p14:creationId xmlns:p14="http://schemas.microsoft.com/office/powerpoint/2010/main" val="247045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3</a:t>
            </a:fld>
            <a:endParaRPr lang="en-US"/>
          </a:p>
        </p:txBody>
      </p:sp>
    </p:spTree>
    <p:extLst>
      <p:ext uri="{BB962C8B-B14F-4D97-AF65-F5344CB8AC3E}">
        <p14:creationId xmlns:p14="http://schemas.microsoft.com/office/powerpoint/2010/main" val="344982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4</a:t>
            </a:fld>
            <a:endParaRPr lang="en-US"/>
          </a:p>
        </p:txBody>
      </p:sp>
    </p:spTree>
    <p:extLst>
      <p:ext uri="{BB962C8B-B14F-4D97-AF65-F5344CB8AC3E}">
        <p14:creationId xmlns:p14="http://schemas.microsoft.com/office/powerpoint/2010/main" val="2932554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5</a:t>
            </a:fld>
            <a:endParaRPr lang="en-US"/>
          </a:p>
        </p:txBody>
      </p:sp>
    </p:spTree>
    <p:extLst>
      <p:ext uri="{BB962C8B-B14F-4D97-AF65-F5344CB8AC3E}">
        <p14:creationId xmlns:p14="http://schemas.microsoft.com/office/powerpoint/2010/main" val="145417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6</a:t>
            </a:fld>
            <a:endParaRPr lang="en-US"/>
          </a:p>
        </p:txBody>
      </p:sp>
    </p:spTree>
    <p:extLst>
      <p:ext uri="{BB962C8B-B14F-4D97-AF65-F5344CB8AC3E}">
        <p14:creationId xmlns:p14="http://schemas.microsoft.com/office/powerpoint/2010/main" val="423072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7</a:t>
            </a:fld>
            <a:endParaRPr lang="en-US"/>
          </a:p>
        </p:txBody>
      </p:sp>
    </p:spTree>
    <p:extLst>
      <p:ext uri="{BB962C8B-B14F-4D97-AF65-F5344CB8AC3E}">
        <p14:creationId xmlns:p14="http://schemas.microsoft.com/office/powerpoint/2010/main" val="2048794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8</a:t>
            </a:fld>
            <a:endParaRPr lang="en-US"/>
          </a:p>
        </p:txBody>
      </p:sp>
    </p:spTree>
    <p:extLst>
      <p:ext uri="{BB962C8B-B14F-4D97-AF65-F5344CB8AC3E}">
        <p14:creationId xmlns:p14="http://schemas.microsoft.com/office/powerpoint/2010/main" val="1849349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ACFB9-4676-4C0B-B187-FBB2AEA93B14}" type="slidenum">
              <a:rPr lang="en-US" smtClean="0"/>
              <a:t>9</a:t>
            </a:fld>
            <a:endParaRPr lang="en-US"/>
          </a:p>
        </p:txBody>
      </p:sp>
    </p:spTree>
    <p:extLst>
      <p:ext uri="{BB962C8B-B14F-4D97-AF65-F5344CB8AC3E}">
        <p14:creationId xmlns:p14="http://schemas.microsoft.com/office/powerpoint/2010/main" val="1859345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0158-830A-44A2-A2E3-78FA6C2C79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221725-2163-43FA-8E7F-F610C7A9F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506915-F74A-4388-93B2-93337ABF748E}"/>
              </a:ext>
            </a:extLst>
          </p:cNvPr>
          <p:cNvSpPr>
            <a:spLocks noGrp="1"/>
          </p:cNvSpPr>
          <p:nvPr>
            <p:ph type="dt" sz="half" idx="10"/>
          </p:nvPr>
        </p:nvSpPr>
        <p:spPr/>
        <p:txBody>
          <a:bodyPr/>
          <a:lstStyle/>
          <a:p>
            <a:fld id="{7E21AA4D-79B2-4074-8993-69FE3714413D}" type="datetimeFigureOut">
              <a:rPr lang="en-US" smtClean="0"/>
              <a:t>9/28/2021</a:t>
            </a:fld>
            <a:endParaRPr lang="en-US"/>
          </a:p>
        </p:txBody>
      </p:sp>
      <p:sp>
        <p:nvSpPr>
          <p:cNvPr id="5" name="Footer Placeholder 4">
            <a:extLst>
              <a:ext uri="{FF2B5EF4-FFF2-40B4-BE49-F238E27FC236}">
                <a16:creationId xmlns:a16="http://schemas.microsoft.com/office/drawing/2014/main" id="{F661084D-532D-4BF0-A501-167F9E12B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5AFDF-BA59-4D90-83D2-CC19C110DB5B}"/>
              </a:ext>
            </a:extLst>
          </p:cNvPr>
          <p:cNvSpPr>
            <a:spLocks noGrp="1"/>
          </p:cNvSpPr>
          <p:nvPr>
            <p:ph type="sldNum" sz="quarter" idx="12"/>
          </p:nvPr>
        </p:nvSpPr>
        <p:spPr/>
        <p:txBody>
          <a:bodyPr/>
          <a:lstStyle/>
          <a:p>
            <a:fld id="{C7CFBE87-ECB9-47A4-98EF-36BD4B68F375}" type="slidenum">
              <a:rPr lang="en-US" smtClean="0"/>
              <a:t>‹#›</a:t>
            </a:fld>
            <a:endParaRPr lang="en-US"/>
          </a:p>
        </p:txBody>
      </p:sp>
    </p:spTree>
    <p:extLst>
      <p:ext uri="{BB962C8B-B14F-4D97-AF65-F5344CB8AC3E}">
        <p14:creationId xmlns:p14="http://schemas.microsoft.com/office/powerpoint/2010/main" val="349013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CF4FE-91FC-43D1-85F8-61707E7385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E60DC3-222E-4776-9277-F1E2B025B7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195BE-1AEA-404D-8771-303A65441977}"/>
              </a:ext>
            </a:extLst>
          </p:cNvPr>
          <p:cNvSpPr>
            <a:spLocks noGrp="1"/>
          </p:cNvSpPr>
          <p:nvPr>
            <p:ph type="dt" sz="half" idx="10"/>
          </p:nvPr>
        </p:nvSpPr>
        <p:spPr/>
        <p:txBody>
          <a:bodyPr/>
          <a:lstStyle/>
          <a:p>
            <a:fld id="{7E21AA4D-79B2-4074-8993-69FE3714413D}" type="datetimeFigureOut">
              <a:rPr lang="en-US" smtClean="0"/>
              <a:t>9/28/2021</a:t>
            </a:fld>
            <a:endParaRPr lang="en-US"/>
          </a:p>
        </p:txBody>
      </p:sp>
      <p:sp>
        <p:nvSpPr>
          <p:cNvPr id="5" name="Footer Placeholder 4">
            <a:extLst>
              <a:ext uri="{FF2B5EF4-FFF2-40B4-BE49-F238E27FC236}">
                <a16:creationId xmlns:a16="http://schemas.microsoft.com/office/drawing/2014/main" id="{1A4650BD-3D64-46E2-999C-D7A2DEBCC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26B40-EED6-4F0B-A4B5-F197FC6F2ABA}"/>
              </a:ext>
            </a:extLst>
          </p:cNvPr>
          <p:cNvSpPr>
            <a:spLocks noGrp="1"/>
          </p:cNvSpPr>
          <p:nvPr>
            <p:ph type="sldNum" sz="quarter" idx="12"/>
          </p:nvPr>
        </p:nvSpPr>
        <p:spPr/>
        <p:txBody>
          <a:bodyPr/>
          <a:lstStyle/>
          <a:p>
            <a:fld id="{C7CFBE87-ECB9-47A4-98EF-36BD4B68F375}" type="slidenum">
              <a:rPr lang="en-US" smtClean="0"/>
              <a:t>‹#›</a:t>
            </a:fld>
            <a:endParaRPr lang="en-US"/>
          </a:p>
        </p:txBody>
      </p:sp>
    </p:spTree>
    <p:extLst>
      <p:ext uri="{BB962C8B-B14F-4D97-AF65-F5344CB8AC3E}">
        <p14:creationId xmlns:p14="http://schemas.microsoft.com/office/powerpoint/2010/main" val="390867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84A763-DE9B-4FD0-A64A-1B63016FF0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76D7CF-349B-4F29-82FD-732D08D86F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67064-2820-4251-95CE-87799B39B581}"/>
              </a:ext>
            </a:extLst>
          </p:cNvPr>
          <p:cNvSpPr>
            <a:spLocks noGrp="1"/>
          </p:cNvSpPr>
          <p:nvPr>
            <p:ph type="dt" sz="half" idx="10"/>
          </p:nvPr>
        </p:nvSpPr>
        <p:spPr/>
        <p:txBody>
          <a:bodyPr/>
          <a:lstStyle/>
          <a:p>
            <a:fld id="{7E21AA4D-79B2-4074-8993-69FE3714413D}" type="datetimeFigureOut">
              <a:rPr lang="en-US" smtClean="0"/>
              <a:t>9/28/2021</a:t>
            </a:fld>
            <a:endParaRPr lang="en-US"/>
          </a:p>
        </p:txBody>
      </p:sp>
      <p:sp>
        <p:nvSpPr>
          <p:cNvPr id="5" name="Footer Placeholder 4">
            <a:extLst>
              <a:ext uri="{FF2B5EF4-FFF2-40B4-BE49-F238E27FC236}">
                <a16:creationId xmlns:a16="http://schemas.microsoft.com/office/drawing/2014/main" id="{FD01A77D-745C-4EC3-9866-672F20671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7CEDB-482B-4DF7-8290-A71A0606AB88}"/>
              </a:ext>
            </a:extLst>
          </p:cNvPr>
          <p:cNvSpPr>
            <a:spLocks noGrp="1"/>
          </p:cNvSpPr>
          <p:nvPr>
            <p:ph type="sldNum" sz="quarter" idx="12"/>
          </p:nvPr>
        </p:nvSpPr>
        <p:spPr/>
        <p:txBody>
          <a:bodyPr/>
          <a:lstStyle/>
          <a:p>
            <a:fld id="{C7CFBE87-ECB9-47A4-98EF-36BD4B68F375}" type="slidenum">
              <a:rPr lang="en-US" smtClean="0"/>
              <a:t>‹#›</a:t>
            </a:fld>
            <a:endParaRPr lang="en-US"/>
          </a:p>
        </p:txBody>
      </p:sp>
    </p:spTree>
    <p:extLst>
      <p:ext uri="{BB962C8B-B14F-4D97-AF65-F5344CB8AC3E}">
        <p14:creationId xmlns:p14="http://schemas.microsoft.com/office/powerpoint/2010/main" val="1317767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pPr defTabSz="914400"/>
            <a:endParaRPr lang="en-US">
              <a:solidFill>
                <a:prstClr val="white"/>
              </a:solidFill>
            </a:endParaRPr>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161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602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pPr defTabSz="914400"/>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914400"/>
            <a:endParaRPr lang="en-US">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90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F71C5-53D1-4956-8FDF-B245F93863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9C71F-5D65-4868-9BBD-58D6D7180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474A3-0E03-43D0-9BC3-2C84615E5166}"/>
              </a:ext>
            </a:extLst>
          </p:cNvPr>
          <p:cNvSpPr>
            <a:spLocks noGrp="1"/>
          </p:cNvSpPr>
          <p:nvPr>
            <p:ph type="dt" sz="half" idx="10"/>
          </p:nvPr>
        </p:nvSpPr>
        <p:spPr/>
        <p:txBody>
          <a:bodyPr/>
          <a:lstStyle/>
          <a:p>
            <a:fld id="{7E21AA4D-79B2-4074-8993-69FE3714413D}" type="datetimeFigureOut">
              <a:rPr lang="en-US" smtClean="0"/>
              <a:t>9/28/2021</a:t>
            </a:fld>
            <a:endParaRPr lang="en-US"/>
          </a:p>
        </p:txBody>
      </p:sp>
      <p:sp>
        <p:nvSpPr>
          <p:cNvPr id="5" name="Footer Placeholder 4">
            <a:extLst>
              <a:ext uri="{FF2B5EF4-FFF2-40B4-BE49-F238E27FC236}">
                <a16:creationId xmlns:a16="http://schemas.microsoft.com/office/drawing/2014/main" id="{D220D44B-2598-4827-B8DF-AC0825D89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B9A04-2924-4A33-9991-BA0AF01C3A73}"/>
              </a:ext>
            </a:extLst>
          </p:cNvPr>
          <p:cNvSpPr>
            <a:spLocks noGrp="1"/>
          </p:cNvSpPr>
          <p:nvPr>
            <p:ph type="sldNum" sz="quarter" idx="12"/>
          </p:nvPr>
        </p:nvSpPr>
        <p:spPr/>
        <p:txBody>
          <a:bodyPr/>
          <a:lstStyle/>
          <a:p>
            <a:fld id="{C7CFBE87-ECB9-47A4-98EF-36BD4B68F375}" type="slidenum">
              <a:rPr lang="en-US" smtClean="0"/>
              <a:t>‹#›</a:t>
            </a:fld>
            <a:endParaRPr lang="en-US"/>
          </a:p>
        </p:txBody>
      </p:sp>
    </p:spTree>
    <p:extLst>
      <p:ext uri="{BB962C8B-B14F-4D97-AF65-F5344CB8AC3E}">
        <p14:creationId xmlns:p14="http://schemas.microsoft.com/office/powerpoint/2010/main" val="408535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E537-10AF-4318-ABE3-741F126903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16434B-E9FD-43B9-83C4-3A4CF56DD2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59070A-ABCF-4F7B-8FF9-4F3F2438789B}"/>
              </a:ext>
            </a:extLst>
          </p:cNvPr>
          <p:cNvSpPr>
            <a:spLocks noGrp="1"/>
          </p:cNvSpPr>
          <p:nvPr>
            <p:ph type="dt" sz="half" idx="10"/>
          </p:nvPr>
        </p:nvSpPr>
        <p:spPr/>
        <p:txBody>
          <a:bodyPr/>
          <a:lstStyle/>
          <a:p>
            <a:fld id="{7E21AA4D-79B2-4074-8993-69FE3714413D}" type="datetimeFigureOut">
              <a:rPr lang="en-US" smtClean="0"/>
              <a:t>9/28/2021</a:t>
            </a:fld>
            <a:endParaRPr lang="en-US"/>
          </a:p>
        </p:txBody>
      </p:sp>
      <p:sp>
        <p:nvSpPr>
          <p:cNvPr id="5" name="Footer Placeholder 4">
            <a:extLst>
              <a:ext uri="{FF2B5EF4-FFF2-40B4-BE49-F238E27FC236}">
                <a16:creationId xmlns:a16="http://schemas.microsoft.com/office/drawing/2014/main" id="{9852B127-F3A5-4C87-922E-778B14D8E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A2AD2-46B1-4DAB-8F8C-DBF40C6D66C5}"/>
              </a:ext>
            </a:extLst>
          </p:cNvPr>
          <p:cNvSpPr>
            <a:spLocks noGrp="1"/>
          </p:cNvSpPr>
          <p:nvPr>
            <p:ph type="sldNum" sz="quarter" idx="12"/>
          </p:nvPr>
        </p:nvSpPr>
        <p:spPr/>
        <p:txBody>
          <a:bodyPr/>
          <a:lstStyle/>
          <a:p>
            <a:fld id="{C7CFBE87-ECB9-47A4-98EF-36BD4B68F375}" type="slidenum">
              <a:rPr lang="en-US" smtClean="0"/>
              <a:t>‹#›</a:t>
            </a:fld>
            <a:endParaRPr lang="en-US"/>
          </a:p>
        </p:txBody>
      </p:sp>
    </p:spTree>
    <p:extLst>
      <p:ext uri="{BB962C8B-B14F-4D97-AF65-F5344CB8AC3E}">
        <p14:creationId xmlns:p14="http://schemas.microsoft.com/office/powerpoint/2010/main" val="119554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C60DE-F65C-4258-8C6E-D5D5D56B66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9C36E-E925-4839-A96E-E744735307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C38E42-9AC8-4765-9306-50B09694EE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321058-8351-4535-985A-670BA84DC438}"/>
              </a:ext>
            </a:extLst>
          </p:cNvPr>
          <p:cNvSpPr>
            <a:spLocks noGrp="1"/>
          </p:cNvSpPr>
          <p:nvPr>
            <p:ph type="dt" sz="half" idx="10"/>
          </p:nvPr>
        </p:nvSpPr>
        <p:spPr/>
        <p:txBody>
          <a:bodyPr/>
          <a:lstStyle/>
          <a:p>
            <a:fld id="{7E21AA4D-79B2-4074-8993-69FE3714413D}" type="datetimeFigureOut">
              <a:rPr lang="en-US" smtClean="0"/>
              <a:t>9/28/2021</a:t>
            </a:fld>
            <a:endParaRPr lang="en-US"/>
          </a:p>
        </p:txBody>
      </p:sp>
      <p:sp>
        <p:nvSpPr>
          <p:cNvPr id="6" name="Footer Placeholder 5">
            <a:extLst>
              <a:ext uri="{FF2B5EF4-FFF2-40B4-BE49-F238E27FC236}">
                <a16:creationId xmlns:a16="http://schemas.microsoft.com/office/drawing/2014/main" id="{C0435CA7-9584-4DC6-854F-E3F2C910B6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2FE975-8F88-48CD-8FE0-70E82D1C4555}"/>
              </a:ext>
            </a:extLst>
          </p:cNvPr>
          <p:cNvSpPr>
            <a:spLocks noGrp="1"/>
          </p:cNvSpPr>
          <p:nvPr>
            <p:ph type="sldNum" sz="quarter" idx="12"/>
          </p:nvPr>
        </p:nvSpPr>
        <p:spPr/>
        <p:txBody>
          <a:bodyPr/>
          <a:lstStyle/>
          <a:p>
            <a:fld id="{C7CFBE87-ECB9-47A4-98EF-36BD4B68F375}" type="slidenum">
              <a:rPr lang="en-US" smtClean="0"/>
              <a:t>‹#›</a:t>
            </a:fld>
            <a:endParaRPr lang="en-US"/>
          </a:p>
        </p:txBody>
      </p:sp>
    </p:spTree>
    <p:extLst>
      <p:ext uri="{BB962C8B-B14F-4D97-AF65-F5344CB8AC3E}">
        <p14:creationId xmlns:p14="http://schemas.microsoft.com/office/powerpoint/2010/main" val="1113944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C2326-8C24-493C-925F-4E87D33939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889C0D-6814-4010-AE47-0A1D10247D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85EFB5-E9D1-44F1-8D03-86B66B9EA3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CD2727-B011-4C09-8B93-2D6B7EEEE1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BDC707-F13B-4C06-B9A7-CE5517888E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FA3708-3FDD-4F90-8BB5-FF52088C59C1}"/>
              </a:ext>
            </a:extLst>
          </p:cNvPr>
          <p:cNvSpPr>
            <a:spLocks noGrp="1"/>
          </p:cNvSpPr>
          <p:nvPr>
            <p:ph type="dt" sz="half" idx="10"/>
          </p:nvPr>
        </p:nvSpPr>
        <p:spPr/>
        <p:txBody>
          <a:bodyPr/>
          <a:lstStyle/>
          <a:p>
            <a:fld id="{7E21AA4D-79B2-4074-8993-69FE3714413D}" type="datetimeFigureOut">
              <a:rPr lang="en-US" smtClean="0"/>
              <a:t>9/28/2021</a:t>
            </a:fld>
            <a:endParaRPr lang="en-US"/>
          </a:p>
        </p:txBody>
      </p:sp>
      <p:sp>
        <p:nvSpPr>
          <p:cNvPr id="8" name="Footer Placeholder 7">
            <a:extLst>
              <a:ext uri="{FF2B5EF4-FFF2-40B4-BE49-F238E27FC236}">
                <a16:creationId xmlns:a16="http://schemas.microsoft.com/office/drawing/2014/main" id="{BB58709F-431D-44E9-87F3-D43F107094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F6CE90-B143-4417-B424-84183D43EB0A}"/>
              </a:ext>
            </a:extLst>
          </p:cNvPr>
          <p:cNvSpPr>
            <a:spLocks noGrp="1"/>
          </p:cNvSpPr>
          <p:nvPr>
            <p:ph type="sldNum" sz="quarter" idx="12"/>
          </p:nvPr>
        </p:nvSpPr>
        <p:spPr/>
        <p:txBody>
          <a:bodyPr/>
          <a:lstStyle/>
          <a:p>
            <a:fld id="{C7CFBE87-ECB9-47A4-98EF-36BD4B68F375}" type="slidenum">
              <a:rPr lang="en-US" smtClean="0"/>
              <a:t>‹#›</a:t>
            </a:fld>
            <a:endParaRPr lang="en-US"/>
          </a:p>
        </p:txBody>
      </p:sp>
    </p:spTree>
    <p:extLst>
      <p:ext uri="{BB962C8B-B14F-4D97-AF65-F5344CB8AC3E}">
        <p14:creationId xmlns:p14="http://schemas.microsoft.com/office/powerpoint/2010/main" val="182477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9C1E-BB0D-49B8-8E4F-E12BEE3869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E6A743-F72A-45F2-83F7-8BEADDFDF3CE}"/>
              </a:ext>
            </a:extLst>
          </p:cNvPr>
          <p:cNvSpPr>
            <a:spLocks noGrp="1"/>
          </p:cNvSpPr>
          <p:nvPr>
            <p:ph type="dt" sz="half" idx="10"/>
          </p:nvPr>
        </p:nvSpPr>
        <p:spPr/>
        <p:txBody>
          <a:bodyPr/>
          <a:lstStyle/>
          <a:p>
            <a:fld id="{7E21AA4D-79B2-4074-8993-69FE3714413D}" type="datetimeFigureOut">
              <a:rPr lang="en-US" smtClean="0"/>
              <a:t>9/28/2021</a:t>
            </a:fld>
            <a:endParaRPr lang="en-US"/>
          </a:p>
        </p:txBody>
      </p:sp>
      <p:sp>
        <p:nvSpPr>
          <p:cNvPr id="4" name="Footer Placeholder 3">
            <a:extLst>
              <a:ext uri="{FF2B5EF4-FFF2-40B4-BE49-F238E27FC236}">
                <a16:creationId xmlns:a16="http://schemas.microsoft.com/office/drawing/2014/main" id="{877AF585-D07E-42AA-BD72-9CDAB817AE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82211F-2536-439C-BED0-B654E32DE770}"/>
              </a:ext>
            </a:extLst>
          </p:cNvPr>
          <p:cNvSpPr>
            <a:spLocks noGrp="1"/>
          </p:cNvSpPr>
          <p:nvPr>
            <p:ph type="sldNum" sz="quarter" idx="12"/>
          </p:nvPr>
        </p:nvSpPr>
        <p:spPr/>
        <p:txBody>
          <a:bodyPr/>
          <a:lstStyle/>
          <a:p>
            <a:fld id="{C7CFBE87-ECB9-47A4-98EF-36BD4B68F375}" type="slidenum">
              <a:rPr lang="en-US" smtClean="0"/>
              <a:t>‹#›</a:t>
            </a:fld>
            <a:endParaRPr lang="en-US"/>
          </a:p>
        </p:txBody>
      </p:sp>
    </p:spTree>
    <p:extLst>
      <p:ext uri="{BB962C8B-B14F-4D97-AF65-F5344CB8AC3E}">
        <p14:creationId xmlns:p14="http://schemas.microsoft.com/office/powerpoint/2010/main" val="159359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2F1D2D-5EA0-4776-B6ED-5162AF48D817}"/>
              </a:ext>
            </a:extLst>
          </p:cNvPr>
          <p:cNvSpPr>
            <a:spLocks noGrp="1"/>
          </p:cNvSpPr>
          <p:nvPr>
            <p:ph type="dt" sz="half" idx="10"/>
          </p:nvPr>
        </p:nvSpPr>
        <p:spPr/>
        <p:txBody>
          <a:bodyPr/>
          <a:lstStyle/>
          <a:p>
            <a:fld id="{7E21AA4D-79B2-4074-8993-69FE3714413D}" type="datetimeFigureOut">
              <a:rPr lang="en-US" smtClean="0"/>
              <a:t>9/28/2021</a:t>
            </a:fld>
            <a:endParaRPr lang="en-US"/>
          </a:p>
        </p:txBody>
      </p:sp>
      <p:sp>
        <p:nvSpPr>
          <p:cNvPr id="3" name="Footer Placeholder 2">
            <a:extLst>
              <a:ext uri="{FF2B5EF4-FFF2-40B4-BE49-F238E27FC236}">
                <a16:creationId xmlns:a16="http://schemas.microsoft.com/office/drawing/2014/main" id="{B408D657-770E-4F2E-A191-F04810D1C1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CCB409-7D63-4E58-9511-CA2BF41A4219}"/>
              </a:ext>
            </a:extLst>
          </p:cNvPr>
          <p:cNvSpPr>
            <a:spLocks noGrp="1"/>
          </p:cNvSpPr>
          <p:nvPr>
            <p:ph type="sldNum" sz="quarter" idx="12"/>
          </p:nvPr>
        </p:nvSpPr>
        <p:spPr/>
        <p:txBody>
          <a:bodyPr/>
          <a:lstStyle/>
          <a:p>
            <a:fld id="{C7CFBE87-ECB9-47A4-98EF-36BD4B68F375}" type="slidenum">
              <a:rPr lang="en-US" smtClean="0"/>
              <a:t>‹#›</a:t>
            </a:fld>
            <a:endParaRPr lang="en-US"/>
          </a:p>
        </p:txBody>
      </p:sp>
    </p:spTree>
    <p:extLst>
      <p:ext uri="{BB962C8B-B14F-4D97-AF65-F5344CB8AC3E}">
        <p14:creationId xmlns:p14="http://schemas.microsoft.com/office/powerpoint/2010/main" val="2487892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4FDCA-5C13-4D12-A9B7-7E8DDF1291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D9FB83-5DB2-4FCB-9C39-B1A91A3366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F25FA2-87B0-4476-B038-547D24A6D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087466-525E-417E-A30D-55E87D01F042}"/>
              </a:ext>
            </a:extLst>
          </p:cNvPr>
          <p:cNvSpPr>
            <a:spLocks noGrp="1"/>
          </p:cNvSpPr>
          <p:nvPr>
            <p:ph type="dt" sz="half" idx="10"/>
          </p:nvPr>
        </p:nvSpPr>
        <p:spPr/>
        <p:txBody>
          <a:bodyPr/>
          <a:lstStyle/>
          <a:p>
            <a:fld id="{7E21AA4D-79B2-4074-8993-69FE3714413D}" type="datetimeFigureOut">
              <a:rPr lang="en-US" smtClean="0"/>
              <a:t>9/28/2021</a:t>
            </a:fld>
            <a:endParaRPr lang="en-US"/>
          </a:p>
        </p:txBody>
      </p:sp>
      <p:sp>
        <p:nvSpPr>
          <p:cNvPr id="6" name="Footer Placeholder 5">
            <a:extLst>
              <a:ext uri="{FF2B5EF4-FFF2-40B4-BE49-F238E27FC236}">
                <a16:creationId xmlns:a16="http://schemas.microsoft.com/office/drawing/2014/main" id="{CE529C91-3E65-4C41-B270-79A76EDDB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1B525-EF40-447E-929C-CE3E36B2AD9D}"/>
              </a:ext>
            </a:extLst>
          </p:cNvPr>
          <p:cNvSpPr>
            <a:spLocks noGrp="1"/>
          </p:cNvSpPr>
          <p:nvPr>
            <p:ph type="sldNum" sz="quarter" idx="12"/>
          </p:nvPr>
        </p:nvSpPr>
        <p:spPr/>
        <p:txBody>
          <a:bodyPr/>
          <a:lstStyle/>
          <a:p>
            <a:fld id="{C7CFBE87-ECB9-47A4-98EF-36BD4B68F375}" type="slidenum">
              <a:rPr lang="en-US" smtClean="0"/>
              <a:t>‹#›</a:t>
            </a:fld>
            <a:endParaRPr lang="en-US"/>
          </a:p>
        </p:txBody>
      </p:sp>
    </p:spTree>
    <p:extLst>
      <p:ext uri="{BB962C8B-B14F-4D97-AF65-F5344CB8AC3E}">
        <p14:creationId xmlns:p14="http://schemas.microsoft.com/office/powerpoint/2010/main" val="1518655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42AC-2550-4501-833B-41E0E767C4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FB4599-987C-41F0-9877-72F989568E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B66166-A985-49FA-A629-DA4B8F10C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41931-AE63-4EF3-B2E5-01BDAA05B95F}"/>
              </a:ext>
            </a:extLst>
          </p:cNvPr>
          <p:cNvSpPr>
            <a:spLocks noGrp="1"/>
          </p:cNvSpPr>
          <p:nvPr>
            <p:ph type="dt" sz="half" idx="10"/>
          </p:nvPr>
        </p:nvSpPr>
        <p:spPr/>
        <p:txBody>
          <a:bodyPr/>
          <a:lstStyle/>
          <a:p>
            <a:fld id="{7E21AA4D-79B2-4074-8993-69FE3714413D}" type="datetimeFigureOut">
              <a:rPr lang="en-US" smtClean="0"/>
              <a:t>9/28/2021</a:t>
            </a:fld>
            <a:endParaRPr lang="en-US"/>
          </a:p>
        </p:txBody>
      </p:sp>
      <p:sp>
        <p:nvSpPr>
          <p:cNvPr id="6" name="Footer Placeholder 5">
            <a:extLst>
              <a:ext uri="{FF2B5EF4-FFF2-40B4-BE49-F238E27FC236}">
                <a16:creationId xmlns:a16="http://schemas.microsoft.com/office/drawing/2014/main" id="{C0764396-7FCE-40EB-AB8E-AFBDBB7179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A2F42-C09A-401C-8AAC-703C99226C94}"/>
              </a:ext>
            </a:extLst>
          </p:cNvPr>
          <p:cNvSpPr>
            <a:spLocks noGrp="1"/>
          </p:cNvSpPr>
          <p:nvPr>
            <p:ph type="sldNum" sz="quarter" idx="12"/>
          </p:nvPr>
        </p:nvSpPr>
        <p:spPr/>
        <p:txBody>
          <a:bodyPr/>
          <a:lstStyle/>
          <a:p>
            <a:fld id="{C7CFBE87-ECB9-47A4-98EF-36BD4B68F375}" type="slidenum">
              <a:rPr lang="en-US" smtClean="0"/>
              <a:t>‹#›</a:t>
            </a:fld>
            <a:endParaRPr lang="en-US"/>
          </a:p>
        </p:txBody>
      </p:sp>
    </p:spTree>
    <p:extLst>
      <p:ext uri="{BB962C8B-B14F-4D97-AF65-F5344CB8AC3E}">
        <p14:creationId xmlns:p14="http://schemas.microsoft.com/office/powerpoint/2010/main" val="342372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189252-4A82-4456-9A75-51BCE9415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04EEEF-B3B3-414E-AF9B-8E2DAA00B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AF09F-5219-4A5E-8D44-0DAA60DC09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1AA4D-79B2-4074-8993-69FE3714413D}" type="datetimeFigureOut">
              <a:rPr lang="en-US" smtClean="0"/>
              <a:t>9/28/2021</a:t>
            </a:fld>
            <a:endParaRPr lang="en-US"/>
          </a:p>
        </p:txBody>
      </p:sp>
      <p:sp>
        <p:nvSpPr>
          <p:cNvPr id="5" name="Footer Placeholder 4">
            <a:extLst>
              <a:ext uri="{FF2B5EF4-FFF2-40B4-BE49-F238E27FC236}">
                <a16:creationId xmlns:a16="http://schemas.microsoft.com/office/drawing/2014/main" id="{6327B665-2437-49B7-BC41-737CD1619F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475A57-902E-4DBA-A585-6168D1DBC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FBE87-ECB9-47A4-98EF-36BD4B68F375}" type="slidenum">
              <a:rPr lang="en-US" smtClean="0"/>
              <a:t>‹#›</a:t>
            </a:fld>
            <a:endParaRPr lang="en-US"/>
          </a:p>
        </p:txBody>
      </p:sp>
    </p:spTree>
    <p:extLst>
      <p:ext uri="{BB962C8B-B14F-4D97-AF65-F5344CB8AC3E}">
        <p14:creationId xmlns:p14="http://schemas.microsoft.com/office/powerpoint/2010/main" val="3887233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pPr defTabSz="914400"/>
            <a:fld id="{FC623D9C-B141-0E44-9A0E-426DA6A043B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27335648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6.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13.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chart" Target="../charts/char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57.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6.png"/><Relationship Id="rId9" Type="http://schemas.openxmlformats.org/officeDocument/2006/relationships/image" Target="../media/image60.png"/><Relationship Id="rId14" Type="http://schemas.openxmlformats.org/officeDocument/2006/relationships/image" Target="../media/image65.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 Id="rId9" Type="http://schemas.openxmlformats.org/officeDocument/2006/relationships/image" Target="../media/image71.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 Id="rId9"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thevab.com/insight/sea-change-video-viewing" TargetMode="External"/><Relationship Id="rId18" Type="http://schemas.openxmlformats.org/officeDocument/2006/relationships/hyperlink" Target="https://thevab.com/insight/Do-The-Right-Thing" TargetMode="External"/><Relationship Id="rId3" Type="http://schemas.openxmlformats.org/officeDocument/2006/relationships/hyperlink" Target="https://thevab.com/insight/growth-ctv-advertising" TargetMode="External"/><Relationship Id="rId7" Type="http://schemas.openxmlformats.org/officeDocument/2006/relationships/hyperlink" Target="https://thevab.com/" TargetMode="External"/><Relationship Id="rId12" Type="http://schemas.openxmlformats.org/officeDocument/2006/relationships/image" Target="../media/image77.png"/><Relationship Id="rId17" Type="http://schemas.openxmlformats.org/officeDocument/2006/relationships/image" Target="../media/image80.png"/><Relationship Id="rId2" Type="http://schemas.openxmlformats.org/officeDocument/2006/relationships/notesSlide" Target="../notesSlides/notesSlide23.xml"/><Relationship Id="rId16" Type="http://schemas.openxmlformats.org/officeDocument/2006/relationships/image" Target="../media/image79.png"/><Relationship Id="rId20"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hyperlink" Target="https://thevab.com/insight/setting-the-screens" TargetMode="External"/><Relationship Id="rId5" Type="http://schemas.openxmlformats.org/officeDocument/2006/relationships/hyperlink" Target="https://thevab.com/insight/adults-50-streaming-video" TargetMode="External"/><Relationship Id="rId15" Type="http://schemas.openxmlformats.org/officeDocument/2006/relationships/hyperlink" Target="https://thevab.com/insight/navigating-flood" TargetMode="External"/><Relationship Id="rId10" Type="http://schemas.openxmlformats.org/officeDocument/2006/relationships/hyperlink" Target="https://thevab.com/team-board" TargetMode="External"/><Relationship Id="rId19"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6.png"/><Relationship Id="rId14" Type="http://schemas.openxmlformats.org/officeDocument/2006/relationships/image" Target="../media/image7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thevab.com/" TargetMode="External"/><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8" Type="http://schemas.openxmlformats.org/officeDocument/2006/relationships/image" Target="../media/image85.jpeg"/><Relationship Id="rId13" Type="http://schemas.openxmlformats.org/officeDocument/2006/relationships/hyperlink" Target="https://flixlatino.com/?lang=en" TargetMode="External"/><Relationship Id="rId18" Type="http://schemas.openxmlformats.org/officeDocument/2006/relationships/image" Target="../media/image89.png"/><Relationship Id="rId26" Type="http://schemas.openxmlformats.org/officeDocument/2006/relationships/image" Target="../media/image93.png"/><Relationship Id="rId39" Type="http://schemas.openxmlformats.org/officeDocument/2006/relationships/image" Target="../media/image101.png"/><Relationship Id="rId3" Type="http://schemas.openxmlformats.org/officeDocument/2006/relationships/image" Target="../media/image83.png"/><Relationship Id="rId21" Type="http://schemas.openxmlformats.org/officeDocument/2006/relationships/hyperlink" Target="https://www.sling.com/" TargetMode="External"/><Relationship Id="rId34" Type="http://schemas.openxmlformats.org/officeDocument/2006/relationships/image" Target="../media/image98.png"/><Relationship Id="rId42" Type="http://schemas.openxmlformats.org/officeDocument/2006/relationships/hyperlink" Target="https://tv.youtube.com/welcome/?utm_servlet=prod&amp;zipcode=10708" TargetMode="External"/><Relationship Id="rId7" Type="http://schemas.openxmlformats.org/officeDocument/2006/relationships/hyperlink" Target="https://www.fuse.tv/" TargetMode="External"/><Relationship Id="rId12" Type="http://schemas.openxmlformats.org/officeDocument/2006/relationships/image" Target="../media/image86.png"/><Relationship Id="rId17" Type="http://schemas.openxmlformats.org/officeDocument/2006/relationships/hyperlink" Target="https://www.ondemandlatino.com/en" TargetMode="External"/><Relationship Id="rId25" Type="http://schemas.openxmlformats.org/officeDocument/2006/relationships/hyperlink" Target="https://about.netflix.com/en" TargetMode="External"/><Relationship Id="rId33" Type="http://schemas.openxmlformats.org/officeDocument/2006/relationships/image" Target="../media/image97.png"/><Relationship Id="rId38" Type="http://schemas.openxmlformats.org/officeDocument/2006/relationships/hyperlink" Target="https://www.foxadsolutions.com/vertical/tubi/" TargetMode="External"/><Relationship Id="rId2" Type="http://schemas.openxmlformats.org/officeDocument/2006/relationships/notesSlide" Target="../notesSlides/notesSlide25.xml"/><Relationship Id="rId16" Type="http://schemas.openxmlformats.org/officeDocument/2006/relationships/image" Target="../media/image88.jpeg"/><Relationship Id="rId20" Type="http://schemas.openxmlformats.org/officeDocument/2006/relationships/image" Target="../media/image90.png"/><Relationship Id="rId29" Type="http://schemas.openxmlformats.org/officeDocument/2006/relationships/hyperlink" Target="https://www.fubo.tv/welcome" TargetMode="External"/><Relationship Id="rId41"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hyperlink" Target="https://www.canelamedia.com/" TargetMode="External"/><Relationship Id="rId24" Type="http://schemas.openxmlformats.org/officeDocument/2006/relationships/image" Target="../media/image92.png"/><Relationship Id="rId32" Type="http://schemas.openxmlformats.org/officeDocument/2006/relationships/hyperlink" Target="https://together.nbcuni.com/advertising/ad-experience/peacock/#nav-advertising" TargetMode="External"/><Relationship Id="rId37" Type="http://schemas.openxmlformats.org/officeDocument/2006/relationships/image" Target="../media/image100.png"/><Relationship Id="rId40" Type="http://schemas.openxmlformats.org/officeDocument/2006/relationships/hyperlink" Target="https://plus.espn.com/" TargetMode="External"/><Relationship Id="rId45" Type="http://schemas.openxmlformats.org/officeDocument/2006/relationships/image" Target="../media/image104.png"/><Relationship Id="rId5" Type="http://schemas.openxmlformats.org/officeDocument/2006/relationships/hyperlink" Target="https://prende.tv/business" TargetMode="External"/><Relationship Id="rId15" Type="http://schemas.openxmlformats.org/officeDocument/2006/relationships/hyperlink" Target="https://www.pantaya.com/en/" TargetMode="External"/><Relationship Id="rId23" Type="http://schemas.openxmlformats.org/officeDocument/2006/relationships/hyperlink" Target="https://advertising.hulu.com/ads-on-hulu/" TargetMode="External"/><Relationship Id="rId28" Type="http://schemas.openxmlformats.org/officeDocument/2006/relationships/image" Target="../media/image94.png"/><Relationship Id="rId36" Type="http://schemas.openxmlformats.org/officeDocument/2006/relationships/hyperlink" Target="https://www.univisionnow.com/" TargetMode="External"/><Relationship Id="rId10" Type="http://schemas.openxmlformats.org/officeDocument/2006/relationships/image" Target="../media/image64.png"/><Relationship Id="rId19" Type="http://schemas.openxmlformats.org/officeDocument/2006/relationships/hyperlink" Target="https://pluto.tv/partners#advertising" TargetMode="External"/><Relationship Id="rId31" Type="http://schemas.openxmlformats.org/officeDocument/2006/relationships/image" Target="../media/image96.png"/><Relationship Id="rId44" Type="http://schemas.openxmlformats.org/officeDocument/2006/relationships/hyperlink" Target="https://www.vidgo.com/plans/" TargetMode="External"/><Relationship Id="rId4" Type="http://schemas.openxmlformats.org/officeDocument/2006/relationships/image" Target="../media/image6.png"/><Relationship Id="rId9" Type="http://schemas.openxmlformats.org/officeDocument/2006/relationships/hyperlink" Target="https://www.elreynetwork.com/contact" TargetMode="External"/><Relationship Id="rId14" Type="http://schemas.openxmlformats.org/officeDocument/2006/relationships/image" Target="../media/image87.png"/><Relationship Id="rId22" Type="http://schemas.openxmlformats.org/officeDocument/2006/relationships/image" Target="../media/image91.png"/><Relationship Id="rId27" Type="http://schemas.openxmlformats.org/officeDocument/2006/relationships/hyperlink" Target="https://www.hbomax.com/advertising/ad-products" TargetMode="External"/><Relationship Id="rId30" Type="http://schemas.openxmlformats.org/officeDocument/2006/relationships/image" Target="../media/image95.png"/><Relationship Id="rId35" Type="http://schemas.openxmlformats.org/officeDocument/2006/relationships/image" Target="../media/image99.jpeg"/><Relationship Id="rId43" Type="http://schemas.openxmlformats.org/officeDocument/2006/relationships/image" Target="../media/image10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chart" Target="../charts/chart1.xml"/><Relationship Id="rId4" Type="http://schemas.openxmlformats.org/officeDocument/2006/relationships/image" Target="../media/image6.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13.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342083-7916-4F28-AC73-CEF3712E1B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7506"/>
            <a:ext cx="1826273" cy="636987"/>
          </a:xfrm>
          <a:prstGeom prst="rect">
            <a:avLst/>
          </a:prstGeom>
        </p:spPr>
      </p:pic>
      <p:pic>
        <p:nvPicPr>
          <p:cNvPr id="7" name="Picture 6">
            <a:extLst>
              <a:ext uri="{FF2B5EF4-FFF2-40B4-BE49-F238E27FC236}">
                <a16:creationId xmlns:a16="http://schemas.microsoft.com/office/drawing/2014/main" id="{611AC05D-F294-47CF-AF6E-3220938DAB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349" y="-3482"/>
            <a:ext cx="11578124" cy="6858000"/>
          </a:xfrm>
          <a:prstGeom prst="rect">
            <a:avLst/>
          </a:prstGeom>
        </p:spPr>
      </p:pic>
      <p:sp>
        <p:nvSpPr>
          <p:cNvPr id="8" name="TextBox 7">
            <a:extLst>
              <a:ext uri="{FF2B5EF4-FFF2-40B4-BE49-F238E27FC236}">
                <a16:creationId xmlns:a16="http://schemas.microsoft.com/office/drawing/2014/main" id="{BB473BB6-5640-46EF-A2C8-C9B52CD11E66}"/>
              </a:ext>
            </a:extLst>
          </p:cNvPr>
          <p:cNvSpPr txBox="1"/>
          <p:nvPr/>
        </p:nvSpPr>
        <p:spPr>
          <a:xfrm>
            <a:off x="345338" y="3867577"/>
            <a:ext cx="720692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itchFamily="2" charset="0"/>
                <a:ea typeface="+mn-ea"/>
                <a:cs typeface="+mn-cs"/>
              </a:rPr>
              <a:t>A Trillion Dollar Opportunity: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BFF2"/>
                </a:solidFill>
                <a:effectLst/>
                <a:uLnTx/>
                <a:uFillTx/>
                <a:latin typeface="Helvetica" pitchFamily="2" charset="0"/>
                <a:ea typeface="+mn-ea"/>
                <a:cs typeface="+mn-cs"/>
              </a:rPr>
              <a:t>How to Connect with Hispanic Consumers Through Streaming</a:t>
            </a:r>
          </a:p>
        </p:txBody>
      </p:sp>
      <p:pic>
        <p:nvPicPr>
          <p:cNvPr id="10" name="Picture 9" descr="Text&#10;&#10;Description automatically generated with low confidence">
            <a:extLst>
              <a:ext uri="{FF2B5EF4-FFF2-40B4-BE49-F238E27FC236}">
                <a16:creationId xmlns:a16="http://schemas.microsoft.com/office/drawing/2014/main" id="{B3BF0ABD-2FC9-41B2-9F1C-F7DCDF7A49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337" y="1724416"/>
            <a:ext cx="3758368" cy="1632321"/>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822DEFC-09F2-487E-88A0-F463FAB5FDB3}"/>
              </a:ext>
            </a:extLst>
          </p:cNvPr>
          <p:cNvPicPr>
            <a:picLocks noChangeAspect="1"/>
          </p:cNvPicPr>
          <p:nvPr/>
        </p:nvPicPr>
        <p:blipFill rotWithShape="1">
          <a:blip r:embed="rId6">
            <a:extLst>
              <a:ext uri="{28A0092B-C50C-407E-A947-70E740481C1C}">
                <a14:useLocalDpi xmlns:a14="http://schemas.microsoft.com/office/drawing/2010/main" val="0"/>
              </a:ext>
            </a:extLst>
          </a:blip>
          <a:srcRect l="21059" t="33206" r="27728" b="35057"/>
          <a:stretch/>
        </p:blipFill>
        <p:spPr>
          <a:xfrm>
            <a:off x="517346" y="5650724"/>
            <a:ext cx="2523582" cy="879183"/>
          </a:xfrm>
          <a:prstGeom prst="rect">
            <a:avLst/>
          </a:prstGeom>
        </p:spPr>
      </p:pic>
    </p:spTree>
    <p:extLst>
      <p:ext uri="{BB962C8B-B14F-4D97-AF65-F5344CB8AC3E}">
        <p14:creationId xmlns:p14="http://schemas.microsoft.com/office/powerpoint/2010/main" val="336668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D8E0"/>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925171-2766-4B12-B4B0-9B4C23D726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836" y="0"/>
            <a:ext cx="11517164" cy="6858000"/>
          </a:xfrm>
          <a:prstGeom prst="rect">
            <a:avLst/>
          </a:prstGeom>
          <a:ln>
            <a:noFill/>
          </a:ln>
        </p:spPr>
      </p:pic>
      <p:sp>
        <p:nvSpPr>
          <p:cNvPr id="12" name="TextBox 11">
            <a:extLst>
              <a:ext uri="{FF2B5EF4-FFF2-40B4-BE49-F238E27FC236}">
                <a16:creationId xmlns:a16="http://schemas.microsoft.com/office/drawing/2014/main" id="{D3ED8F18-80E6-D449-A031-541661F2A42F}"/>
              </a:ext>
            </a:extLst>
          </p:cNvPr>
          <p:cNvSpPr txBox="1"/>
          <p:nvPr/>
        </p:nvSpPr>
        <p:spPr>
          <a:xfrm>
            <a:off x="377072" y="3057008"/>
            <a:ext cx="611914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Streaming Delivers Reach &amp; Relevancy Across Valuable Hispanic Consumers</a:t>
            </a:r>
            <a:endParaRPr kumimoji="0" lang="en-US" sz="2400" i="0" u="none" strike="noStrike" kern="1200" cap="none" spc="0" normalizeH="0" baseline="0" noProof="0">
              <a:ln>
                <a:noFill/>
              </a:ln>
              <a:solidFill>
                <a:srgbClr val="1F1A62"/>
              </a:solidFill>
              <a:effectLst/>
              <a:uLnTx/>
              <a:uFillTx/>
              <a:latin typeface="Helvetica" pitchFamily="2" charset="0"/>
              <a:ea typeface="+mn-ea"/>
              <a:cs typeface="+mn-cs"/>
            </a:endParaRPr>
          </a:p>
        </p:txBody>
      </p:sp>
      <p:cxnSp>
        <p:nvCxnSpPr>
          <p:cNvPr id="4" name="Straight Connector 3">
            <a:extLst>
              <a:ext uri="{FF2B5EF4-FFF2-40B4-BE49-F238E27FC236}">
                <a16:creationId xmlns:a16="http://schemas.microsoft.com/office/drawing/2014/main" id="{395E1EC3-4A93-4F54-B3E0-D109A29850AA}"/>
              </a:ext>
            </a:extLst>
          </p:cNvPr>
          <p:cNvCxnSpPr/>
          <p:nvPr/>
        </p:nvCxnSpPr>
        <p:spPr>
          <a:xfrm>
            <a:off x="493843" y="2940040"/>
            <a:ext cx="521208" cy="0"/>
          </a:xfrm>
          <a:prstGeom prst="line">
            <a:avLst/>
          </a:prstGeom>
          <a:ln>
            <a:solidFill>
              <a:srgbClr val="00C0F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44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35F9EF6-828C-492C-A280-4B91A9F0ADE3}"/>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B36A1EA1-F911-4820-ACFA-D36D09C0ABD4}"/>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Rectangle 12">
            <a:extLst>
              <a:ext uri="{FF2B5EF4-FFF2-40B4-BE49-F238E27FC236}">
                <a16:creationId xmlns:a16="http://schemas.microsoft.com/office/drawing/2014/main" id="{B0B88D1C-9FA4-4554-A09B-4239AA7FE52C}"/>
              </a:ext>
            </a:extLst>
          </p:cNvPr>
          <p:cNvSpPr/>
          <p:nvPr/>
        </p:nvSpPr>
        <p:spPr>
          <a:xfrm>
            <a:off x="159391" y="230662"/>
            <a:ext cx="11923724"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While the population has nearly doubled, Hispanic consumer buying power has more than tripled during the same time period to nearly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$1 trillion annually</a:t>
            </a:r>
          </a:p>
        </p:txBody>
      </p:sp>
      <p:sp>
        <p:nvSpPr>
          <p:cNvPr id="35" name="TextBox 34">
            <a:extLst>
              <a:ext uri="{FF2B5EF4-FFF2-40B4-BE49-F238E27FC236}">
                <a16:creationId xmlns:a16="http://schemas.microsoft.com/office/drawing/2014/main" id="{69BB6F02-1DF3-41D0-9489-1416E0444BE7}"/>
              </a:ext>
            </a:extLst>
          </p:cNvPr>
          <p:cNvSpPr txBox="1"/>
          <p:nvPr/>
        </p:nvSpPr>
        <p:spPr>
          <a:xfrm>
            <a:off x="481664" y="6171849"/>
            <a:ext cx="11607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Consumer Expenditure Survey data, U.S. Bureau of Labor Statistics, 2000, 2010 &amp; 2020. VAB analysis of U.S. Census Bureau data, population by sex, age, Hispanic origin, and race from Current Population Survey, Annual Social and Economic Supplement, 2000. U.S. Census Bureau 2020 data via Census.gov, </a:t>
            </a:r>
            <a:r>
              <a:rPr kumimoji="0" lang="en-US" sz="9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2020 Census Illuminates Racial and Ethnic Composition of the Country</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8/12/21. MM = millions.</a:t>
            </a:r>
          </a:p>
        </p:txBody>
      </p:sp>
      <p:graphicFrame>
        <p:nvGraphicFramePr>
          <p:cNvPr id="22" name="Chart 21">
            <a:extLst>
              <a:ext uri="{FF2B5EF4-FFF2-40B4-BE49-F238E27FC236}">
                <a16:creationId xmlns:a16="http://schemas.microsoft.com/office/drawing/2014/main" id="{6A6D50CA-EA4A-4122-B5BB-35F36C1CA588}"/>
              </a:ext>
            </a:extLst>
          </p:cNvPr>
          <p:cNvGraphicFramePr/>
          <p:nvPr>
            <p:extLst>
              <p:ext uri="{D42A27DB-BD31-4B8C-83A1-F6EECF244321}">
                <p14:modId xmlns:p14="http://schemas.microsoft.com/office/powerpoint/2010/main" val="2044014778"/>
              </p:ext>
            </p:extLst>
          </p:nvPr>
        </p:nvGraphicFramePr>
        <p:xfrm>
          <a:off x="219075" y="1982702"/>
          <a:ext cx="11758613" cy="3592351"/>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213764D1-75D5-449C-8737-570B4CB476BA}"/>
              </a:ext>
            </a:extLst>
          </p:cNvPr>
          <p:cNvSpPr txBox="1"/>
          <p:nvPr/>
        </p:nvSpPr>
        <p:spPr>
          <a:xfrm>
            <a:off x="-7421" y="1737900"/>
            <a:ext cx="1219942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U.S. Hispanic Annual Aggregate Expenditures</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in millions</a:t>
            </a:r>
          </a:p>
        </p:txBody>
      </p:sp>
      <p:sp>
        <p:nvSpPr>
          <p:cNvPr id="24" name="Rectangle: Rounded Corners 23">
            <a:extLst>
              <a:ext uri="{FF2B5EF4-FFF2-40B4-BE49-F238E27FC236}">
                <a16:creationId xmlns:a16="http://schemas.microsoft.com/office/drawing/2014/main" id="{3EC50FCE-9EF5-43FF-B387-39C924708356}"/>
              </a:ext>
            </a:extLst>
          </p:cNvPr>
          <p:cNvSpPr/>
          <p:nvPr/>
        </p:nvSpPr>
        <p:spPr>
          <a:xfrm>
            <a:off x="10511150" y="1947043"/>
            <a:ext cx="765553" cy="492443"/>
          </a:xfrm>
          <a:prstGeom prst="round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+220%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2000</a:t>
            </a:r>
          </a:p>
        </p:txBody>
      </p:sp>
      <p:sp>
        <p:nvSpPr>
          <p:cNvPr id="43" name="Rectangle: Rounded Corners 42">
            <a:extLst>
              <a:ext uri="{FF2B5EF4-FFF2-40B4-BE49-F238E27FC236}">
                <a16:creationId xmlns:a16="http://schemas.microsoft.com/office/drawing/2014/main" id="{F526E551-CB8F-4CF2-98F4-56D38DE4AE3E}"/>
              </a:ext>
            </a:extLst>
          </p:cNvPr>
          <p:cNvSpPr/>
          <p:nvPr/>
        </p:nvSpPr>
        <p:spPr>
          <a:xfrm>
            <a:off x="6629705" y="2897808"/>
            <a:ext cx="765553" cy="492443"/>
          </a:xfrm>
          <a:prstGeom prst="round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+97%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2000</a:t>
            </a:r>
          </a:p>
        </p:txBody>
      </p:sp>
      <p:sp>
        <p:nvSpPr>
          <p:cNvPr id="12" name="Rectangle 11">
            <a:extLst>
              <a:ext uri="{FF2B5EF4-FFF2-40B4-BE49-F238E27FC236}">
                <a16:creationId xmlns:a16="http://schemas.microsoft.com/office/drawing/2014/main" id="{DBE52D0D-BD95-4BA7-8AC0-DB8F1E8C3CB4}"/>
              </a:ext>
            </a:extLst>
          </p:cNvPr>
          <p:cNvSpPr/>
          <p:nvPr/>
        </p:nvSpPr>
        <p:spPr>
          <a:xfrm>
            <a:off x="147330" y="5545379"/>
            <a:ext cx="10863175" cy="559983"/>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a:extLst>
              <a:ext uri="{FF2B5EF4-FFF2-40B4-BE49-F238E27FC236}">
                <a16:creationId xmlns:a16="http://schemas.microsoft.com/office/drawing/2014/main" id="{2EB89476-A8EE-4548-964C-B9FA1612DA4D}"/>
              </a:ext>
            </a:extLst>
          </p:cNvPr>
          <p:cNvSpPr txBox="1"/>
          <p:nvPr/>
        </p:nvSpPr>
        <p:spPr>
          <a:xfrm>
            <a:off x="116655" y="5544652"/>
            <a:ext cx="1595844" cy="246221"/>
          </a:xfrm>
          <a:prstGeom prst="rect">
            <a:avLst/>
          </a:prstGeom>
          <a:noFill/>
        </p:spPr>
        <p:txBody>
          <a:bodyPr wrap="square" rtlCol="0">
            <a:spAutoFit/>
          </a:bodyPr>
          <a:lstStyle/>
          <a:p>
            <a:pPr algn="r"/>
            <a:r>
              <a:rPr lang="en-US" sz="1000">
                <a:solidFill>
                  <a:srgbClr val="1B1464"/>
                </a:solidFill>
                <a:latin typeface="Helvetica" panose="020B0403020202020204" pitchFamily="34" charset="0"/>
              </a:rPr>
              <a:t>U.S. Hispanic Pop (000):</a:t>
            </a:r>
          </a:p>
        </p:txBody>
      </p:sp>
      <p:sp>
        <p:nvSpPr>
          <p:cNvPr id="15" name="TextBox 14">
            <a:extLst>
              <a:ext uri="{FF2B5EF4-FFF2-40B4-BE49-F238E27FC236}">
                <a16:creationId xmlns:a16="http://schemas.microsoft.com/office/drawing/2014/main" id="{CE7F6046-1605-48DA-8D2A-CD0366CAFD02}"/>
              </a:ext>
            </a:extLst>
          </p:cNvPr>
          <p:cNvSpPr txBox="1"/>
          <p:nvPr/>
        </p:nvSpPr>
        <p:spPr>
          <a:xfrm>
            <a:off x="129383" y="5867747"/>
            <a:ext cx="1583116" cy="246221"/>
          </a:xfrm>
          <a:prstGeom prst="rect">
            <a:avLst/>
          </a:prstGeom>
          <a:noFill/>
        </p:spPr>
        <p:txBody>
          <a:bodyPr wrap="square" rtlCol="0">
            <a:spAutoFit/>
          </a:bodyPr>
          <a:lstStyle/>
          <a:p>
            <a:pPr algn="r"/>
            <a:r>
              <a:rPr lang="en-US" sz="1000">
                <a:solidFill>
                  <a:srgbClr val="1B1464"/>
                </a:solidFill>
                <a:latin typeface="Helvetica" panose="020B0403020202020204" pitchFamily="34" charset="0"/>
              </a:rPr>
              <a:t>% of total U.S. pop:</a:t>
            </a:r>
          </a:p>
        </p:txBody>
      </p:sp>
      <p:sp>
        <p:nvSpPr>
          <p:cNvPr id="16" name="TextBox 15">
            <a:extLst>
              <a:ext uri="{FF2B5EF4-FFF2-40B4-BE49-F238E27FC236}">
                <a16:creationId xmlns:a16="http://schemas.microsoft.com/office/drawing/2014/main" id="{40FA6C76-D5A8-458E-BD33-DFCBE57FD276}"/>
              </a:ext>
            </a:extLst>
          </p:cNvPr>
          <p:cNvSpPr txBox="1"/>
          <p:nvPr/>
        </p:nvSpPr>
        <p:spPr>
          <a:xfrm>
            <a:off x="1694552" y="5546222"/>
            <a:ext cx="1140644" cy="276999"/>
          </a:xfrm>
          <a:prstGeom prst="rect">
            <a:avLst/>
          </a:prstGeom>
          <a:noFill/>
        </p:spPr>
        <p:txBody>
          <a:bodyPr wrap="square" rtlCol="0">
            <a:spAutoFit/>
          </a:bodyPr>
          <a:lstStyle/>
          <a:p>
            <a:pPr algn="ctr"/>
            <a:r>
              <a:rPr lang="en-US" sz="1200" b="1">
                <a:solidFill>
                  <a:srgbClr val="1B1464"/>
                </a:solidFill>
                <a:latin typeface="Helvetica" panose="020B0403020202020204" pitchFamily="34" charset="0"/>
              </a:rPr>
              <a:t>35,305</a:t>
            </a:r>
          </a:p>
        </p:txBody>
      </p:sp>
      <p:sp>
        <p:nvSpPr>
          <p:cNvPr id="18" name="TextBox 17">
            <a:extLst>
              <a:ext uri="{FF2B5EF4-FFF2-40B4-BE49-F238E27FC236}">
                <a16:creationId xmlns:a16="http://schemas.microsoft.com/office/drawing/2014/main" id="{891882A3-830A-4C6C-8341-2B73010B7CDF}"/>
              </a:ext>
            </a:extLst>
          </p:cNvPr>
          <p:cNvSpPr txBox="1"/>
          <p:nvPr/>
        </p:nvSpPr>
        <p:spPr>
          <a:xfrm>
            <a:off x="5543268" y="5546222"/>
            <a:ext cx="1140644" cy="276999"/>
          </a:xfrm>
          <a:prstGeom prst="rect">
            <a:avLst/>
          </a:prstGeom>
          <a:noFill/>
        </p:spPr>
        <p:txBody>
          <a:bodyPr wrap="square" rtlCol="0">
            <a:spAutoFit/>
          </a:bodyPr>
          <a:lstStyle/>
          <a:p>
            <a:pPr algn="ctr"/>
            <a:r>
              <a:rPr lang="en-US" sz="1200" b="1">
                <a:solidFill>
                  <a:srgbClr val="1B1464"/>
                </a:solidFill>
                <a:latin typeface="Helvetica" panose="020B0403020202020204" pitchFamily="34" charset="0"/>
              </a:rPr>
              <a:t>50,500</a:t>
            </a:r>
          </a:p>
        </p:txBody>
      </p:sp>
      <p:sp>
        <p:nvSpPr>
          <p:cNvPr id="20" name="TextBox 19">
            <a:extLst>
              <a:ext uri="{FF2B5EF4-FFF2-40B4-BE49-F238E27FC236}">
                <a16:creationId xmlns:a16="http://schemas.microsoft.com/office/drawing/2014/main" id="{78AF6908-3674-4AA7-AD7C-57EEA790D34D}"/>
              </a:ext>
            </a:extLst>
          </p:cNvPr>
          <p:cNvSpPr txBox="1"/>
          <p:nvPr/>
        </p:nvSpPr>
        <p:spPr>
          <a:xfrm>
            <a:off x="9365516" y="5546222"/>
            <a:ext cx="1140644" cy="276999"/>
          </a:xfrm>
          <a:prstGeom prst="rect">
            <a:avLst/>
          </a:prstGeom>
          <a:noFill/>
        </p:spPr>
        <p:txBody>
          <a:bodyPr wrap="square" rtlCol="0">
            <a:spAutoFit/>
          </a:bodyPr>
          <a:lstStyle/>
          <a:p>
            <a:pPr algn="ctr"/>
            <a:r>
              <a:rPr lang="en-US" sz="1200" b="1">
                <a:solidFill>
                  <a:srgbClr val="1B1464"/>
                </a:solidFill>
                <a:latin typeface="Helvetica" panose="020B0403020202020204" pitchFamily="34" charset="0"/>
              </a:rPr>
              <a:t>62,100</a:t>
            </a:r>
          </a:p>
        </p:txBody>
      </p:sp>
      <p:sp>
        <p:nvSpPr>
          <p:cNvPr id="21" name="TextBox 20">
            <a:extLst>
              <a:ext uri="{FF2B5EF4-FFF2-40B4-BE49-F238E27FC236}">
                <a16:creationId xmlns:a16="http://schemas.microsoft.com/office/drawing/2014/main" id="{FCDE50FA-8420-47A9-ADE5-578460837272}"/>
              </a:ext>
            </a:extLst>
          </p:cNvPr>
          <p:cNvSpPr txBox="1"/>
          <p:nvPr/>
        </p:nvSpPr>
        <p:spPr>
          <a:xfrm>
            <a:off x="1696121" y="5840639"/>
            <a:ext cx="1140644" cy="276999"/>
          </a:xfrm>
          <a:prstGeom prst="rect">
            <a:avLst/>
          </a:prstGeom>
          <a:noFill/>
        </p:spPr>
        <p:txBody>
          <a:bodyPr wrap="square" rtlCol="0">
            <a:spAutoFit/>
          </a:bodyPr>
          <a:lstStyle/>
          <a:p>
            <a:pPr algn="ctr"/>
            <a:r>
              <a:rPr lang="en-US" sz="1200" b="1">
                <a:solidFill>
                  <a:srgbClr val="1B1464"/>
                </a:solidFill>
                <a:latin typeface="Helvetica" panose="020B0403020202020204" pitchFamily="34" charset="0"/>
              </a:rPr>
              <a:t>12.5%</a:t>
            </a:r>
          </a:p>
        </p:txBody>
      </p:sp>
      <p:sp>
        <p:nvSpPr>
          <p:cNvPr id="26" name="TextBox 25">
            <a:extLst>
              <a:ext uri="{FF2B5EF4-FFF2-40B4-BE49-F238E27FC236}">
                <a16:creationId xmlns:a16="http://schemas.microsoft.com/office/drawing/2014/main" id="{2BD6D90B-6317-4734-B249-7707ACFDD795}"/>
              </a:ext>
            </a:extLst>
          </p:cNvPr>
          <p:cNvSpPr txBox="1"/>
          <p:nvPr/>
        </p:nvSpPr>
        <p:spPr>
          <a:xfrm>
            <a:off x="5543268" y="5840639"/>
            <a:ext cx="1140644" cy="276999"/>
          </a:xfrm>
          <a:prstGeom prst="rect">
            <a:avLst/>
          </a:prstGeom>
          <a:noFill/>
        </p:spPr>
        <p:txBody>
          <a:bodyPr wrap="square" rtlCol="0">
            <a:spAutoFit/>
          </a:bodyPr>
          <a:lstStyle/>
          <a:p>
            <a:pPr algn="ctr"/>
            <a:r>
              <a:rPr lang="en-US" sz="1200" b="1">
                <a:solidFill>
                  <a:srgbClr val="1B1464"/>
                </a:solidFill>
                <a:latin typeface="Helvetica" panose="020B0403020202020204" pitchFamily="34" charset="0"/>
              </a:rPr>
              <a:t>16.3%</a:t>
            </a:r>
          </a:p>
        </p:txBody>
      </p:sp>
      <p:sp>
        <p:nvSpPr>
          <p:cNvPr id="28" name="TextBox 27">
            <a:extLst>
              <a:ext uri="{FF2B5EF4-FFF2-40B4-BE49-F238E27FC236}">
                <a16:creationId xmlns:a16="http://schemas.microsoft.com/office/drawing/2014/main" id="{5DF150E6-A334-4DA3-A125-8BCE02B365B5}"/>
              </a:ext>
            </a:extLst>
          </p:cNvPr>
          <p:cNvSpPr txBox="1"/>
          <p:nvPr/>
        </p:nvSpPr>
        <p:spPr>
          <a:xfrm>
            <a:off x="9365516" y="5840639"/>
            <a:ext cx="1140644" cy="276999"/>
          </a:xfrm>
          <a:prstGeom prst="rect">
            <a:avLst/>
          </a:prstGeom>
          <a:noFill/>
        </p:spPr>
        <p:txBody>
          <a:bodyPr wrap="square" rtlCol="0">
            <a:spAutoFit/>
          </a:bodyPr>
          <a:lstStyle/>
          <a:p>
            <a:pPr algn="ctr"/>
            <a:r>
              <a:rPr lang="en-US" sz="1200" b="1">
                <a:solidFill>
                  <a:srgbClr val="1B1464"/>
                </a:solidFill>
                <a:latin typeface="Helvetica" panose="020B0403020202020204" pitchFamily="34" charset="0"/>
              </a:rPr>
              <a:t>18.7%</a:t>
            </a:r>
          </a:p>
        </p:txBody>
      </p:sp>
    </p:spTree>
    <p:extLst>
      <p:ext uri="{BB962C8B-B14F-4D97-AF65-F5344CB8AC3E}">
        <p14:creationId xmlns:p14="http://schemas.microsoft.com/office/powerpoint/2010/main" val="84043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2453286-51C9-4BA5-9EE8-D885BE8D6C76}"/>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2" name="Chart 21">
            <a:extLst>
              <a:ext uri="{FF2B5EF4-FFF2-40B4-BE49-F238E27FC236}">
                <a16:creationId xmlns:a16="http://schemas.microsoft.com/office/drawing/2014/main" id="{6A6D50CA-EA4A-4122-B5BB-35F36C1CA588}"/>
              </a:ext>
            </a:extLst>
          </p:cNvPr>
          <p:cNvGraphicFramePr/>
          <p:nvPr>
            <p:extLst>
              <p:ext uri="{D42A27DB-BD31-4B8C-83A1-F6EECF244321}">
                <p14:modId xmlns:p14="http://schemas.microsoft.com/office/powerpoint/2010/main" val="4264676289"/>
              </p:ext>
            </p:extLst>
          </p:nvPr>
        </p:nvGraphicFramePr>
        <p:xfrm>
          <a:off x="86436" y="2262296"/>
          <a:ext cx="12105564" cy="374854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B36A1EA1-F911-4820-ACFA-D36D09C0ABD4}"/>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Rectangle 12">
            <a:extLst>
              <a:ext uri="{FF2B5EF4-FFF2-40B4-BE49-F238E27FC236}">
                <a16:creationId xmlns:a16="http://schemas.microsoft.com/office/drawing/2014/main" id="{B0B88D1C-9FA4-4554-A09B-4239AA7FE52C}"/>
              </a:ext>
            </a:extLst>
          </p:cNvPr>
          <p:cNvSpPr/>
          <p:nvPr/>
        </p:nvSpPr>
        <p:spPr>
          <a:xfrm>
            <a:off x="76277" y="252793"/>
            <a:ext cx="12032720" cy="1292662"/>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600" b="1">
                <a:solidFill>
                  <a:srgbClr val="1F1A62"/>
                </a:solidFill>
                <a:latin typeface="Helvetica" panose="020B0604020202020204" pitchFamily="2" charset="0"/>
                <a:ea typeface="Open Sans" panose="020B0606030504020204" pitchFamily="34" charset="0"/>
                <a:cs typeface="Open Sans" panose="020B0606030504020204" pitchFamily="34" charset="0"/>
              </a:rPr>
              <a:t>By understanding the varying degrees of language acculturation across the Hispanic population, marketers can utilize streaming to deliver relevant and authentic campaigns that speak directly to this audience</a:t>
            </a:r>
          </a:p>
        </p:txBody>
      </p:sp>
      <p:sp>
        <p:nvSpPr>
          <p:cNvPr id="35" name="TextBox 34">
            <a:extLst>
              <a:ext uri="{FF2B5EF4-FFF2-40B4-BE49-F238E27FC236}">
                <a16:creationId xmlns:a16="http://schemas.microsoft.com/office/drawing/2014/main" id="{69BB6F02-1DF3-41D0-9489-1416E0444BE7}"/>
              </a:ext>
            </a:extLst>
          </p:cNvPr>
          <p:cNvSpPr txBox="1"/>
          <p:nvPr/>
        </p:nvSpPr>
        <p:spPr>
          <a:xfrm>
            <a:off x="481664" y="6288211"/>
            <a:ext cx="1160701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Spring Doublebase 2021. Base = ‘Spanish, Hispanic or Latino Origin or Descent.’</a:t>
            </a:r>
          </a:p>
        </p:txBody>
      </p:sp>
      <p:sp>
        <p:nvSpPr>
          <p:cNvPr id="23" name="TextBox 22">
            <a:extLst>
              <a:ext uri="{FF2B5EF4-FFF2-40B4-BE49-F238E27FC236}">
                <a16:creationId xmlns:a16="http://schemas.microsoft.com/office/drawing/2014/main" id="{213764D1-75D5-449C-8737-570B4CB476BA}"/>
              </a:ext>
            </a:extLst>
          </p:cNvPr>
          <p:cNvSpPr txBox="1"/>
          <p:nvPr/>
        </p:nvSpPr>
        <p:spPr>
          <a:xfrm>
            <a:off x="-7421" y="1855546"/>
            <a:ext cx="1219942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 of Hispanics that speak the following at home</a:t>
            </a:r>
          </a:p>
        </p:txBody>
      </p:sp>
      <p:sp>
        <p:nvSpPr>
          <p:cNvPr id="2" name="Rectangle: Rounded Corners 1">
            <a:extLst>
              <a:ext uri="{FF2B5EF4-FFF2-40B4-BE49-F238E27FC236}">
                <a16:creationId xmlns:a16="http://schemas.microsoft.com/office/drawing/2014/main" id="{C5D388A6-C0D3-4C89-AB57-4FCFB649B8A6}"/>
              </a:ext>
            </a:extLst>
          </p:cNvPr>
          <p:cNvSpPr/>
          <p:nvPr/>
        </p:nvSpPr>
        <p:spPr>
          <a:xfrm>
            <a:off x="1850891" y="3648451"/>
            <a:ext cx="2202635" cy="634204"/>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F1A62"/>
                </a:solidFill>
                <a:latin typeface="Helvetica" panose="020B0604020202020204" pitchFamily="34" charset="0"/>
                <a:cs typeface="Helvetica" panose="020B0604020202020204" pitchFamily="34" charset="0"/>
              </a:rPr>
              <a:t>82% </a:t>
            </a:r>
            <a:r>
              <a:rPr lang="en-US" sz="1400">
                <a:solidFill>
                  <a:srgbClr val="1F1A62"/>
                </a:solidFill>
                <a:latin typeface="Helvetica" panose="020B0604020202020204" pitchFamily="34" charset="0"/>
                <a:cs typeface="Helvetica" panose="020B0604020202020204" pitchFamily="34" charset="0"/>
              </a:rPr>
              <a:t>of Hispanics speak Spanish </a:t>
            </a:r>
          </a:p>
        </p:txBody>
      </p:sp>
      <p:sp>
        <p:nvSpPr>
          <p:cNvPr id="12" name="Rectangle: Rounded Corners 11">
            <a:extLst>
              <a:ext uri="{FF2B5EF4-FFF2-40B4-BE49-F238E27FC236}">
                <a16:creationId xmlns:a16="http://schemas.microsoft.com/office/drawing/2014/main" id="{4FAFAB4B-E6DE-4A52-B21F-66D5B19C1906}"/>
              </a:ext>
            </a:extLst>
          </p:cNvPr>
          <p:cNvSpPr/>
          <p:nvPr/>
        </p:nvSpPr>
        <p:spPr>
          <a:xfrm>
            <a:off x="8195132" y="4527634"/>
            <a:ext cx="2202634" cy="634204"/>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F1A62"/>
                </a:solidFill>
                <a:latin typeface="Helvetica" panose="020B0604020202020204" pitchFamily="34" charset="0"/>
                <a:cs typeface="Helvetica" panose="020B0604020202020204" pitchFamily="34" charset="0"/>
              </a:rPr>
              <a:t>52%</a:t>
            </a:r>
            <a:r>
              <a:rPr lang="en-US" sz="2000" b="1">
                <a:solidFill>
                  <a:srgbClr val="1F1A62"/>
                </a:solidFill>
                <a:latin typeface="Helvetica" panose="020B0604020202020204" pitchFamily="34" charset="0"/>
                <a:cs typeface="Helvetica" panose="020B0604020202020204" pitchFamily="34" charset="0"/>
              </a:rPr>
              <a:t> </a:t>
            </a:r>
            <a:r>
              <a:rPr lang="en-US" sz="1400" u="sng">
                <a:solidFill>
                  <a:srgbClr val="1F1A62"/>
                </a:solidFill>
                <a:latin typeface="Helvetica" panose="020B0604020202020204" pitchFamily="34" charset="0"/>
                <a:cs typeface="Helvetica" panose="020B0604020202020204" pitchFamily="34" charset="0"/>
              </a:rPr>
              <a:t>predominately</a:t>
            </a:r>
            <a:r>
              <a:rPr lang="en-US" sz="1400">
                <a:solidFill>
                  <a:srgbClr val="1F1A62"/>
                </a:solidFill>
                <a:latin typeface="Helvetica" panose="020B0604020202020204" pitchFamily="34" charset="0"/>
                <a:cs typeface="Helvetica" panose="020B0604020202020204" pitchFamily="34" charset="0"/>
              </a:rPr>
              <a:t> speak Spanish</a:t>
            </a:r>
          </a:p>
        </p:txBody>
      </p:sp>
    </p:spTree>
    <p:extLst>
      <p:ext uri="{BB962C8B-B14F-4D97-AF65-F5344CB8AC3E}">
        <p14:creationId xmlns:p14="http://schemas.microsoft.com/office/powerpoint/2010/main" val="1773969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B36A1EA1-F911-4820-ACFA-D36D09C0ABD4}"/>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Rectangle 12">
            <a:extLst>
              <a:ext uri="{FF2B5EF4-FFF2-40B4-BE49-F238E27FC236}">
                <a16:creationId xmlns:a16="http://schemas.microsoft.com/office/drawing/2014/main" id="{B0B88D1C-9FA4-4554-A09B-4239AA7FE52C}"/>
              </a:ext>
            </a:extLst>
          </p:cNvPr>
          <p:cNvSpPr/>
          <p:nvPr/>
        </p:nvSpPr>
        <p:spPr>
          <a:xfrm>
            <a:off x="185980" y="271849"/>
            <a:ext cx="11945150" cy="1246495"/>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500" b="1">
                <a:solidFill>
                  <a:srgbClr val="1F1A62"/>
                </a:solidFill>
                <a:latin typeface="Helvetica" panose="020B0604020202020204" pitchFamily="2" charset="0"/>
                <a:ea typeface="Open Sans" panose="020B0606030504020204" pitchFamily="34" charset="0"/>
                <a:cs typeface="Open Sans" panose="020B0606030504020204" pitchFamily="34" charset="0"/>
              </a:rPr>
              <a:t>There has been an explosion of popular Spanish- &amp; dual-language streaming content to meet increased demand, resulting in new opportunities for marketers to reach the growing Hispanic consumer segment</a:t>
            </a:r>
            <a:endParaRPr kumimoji="0" lang="en-US" sz="25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405045F3-55F4-4B8E-8CF7-78E99009466B}"/>
              </a:ext>
            </a:extLst>
          </p:cNvPr>
          <p:cNvSpPr/>
          <p:nvPr/>
        </p:nvSpPr>
        <p:spPr>
          <a:xfrm>
            <a:off x="4995343" y="1802409"/>
            <a:ext cx="7196656" cy="437145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8034EFB-5B84-415D-AD37-A7EFCE2D639A}"/>
              </a:ext>
            </a:extLst>
          </p:cNvPr>
          <p:cNvSpPr/>
          <p:nvPr/>
        </p:nvSpPr>
        <p:spPr>
          <a:xfrm>
            <a:off x="-4" y="1802409"/>
            <a:ext cx="4995345" cy="4371455"/>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DD1B2AFF-9CAF-43E6-9133-A5A86391C1DD}"/>
              </a:ext>
            </a:extLst>
          </p:cNvPr>
          <p:cNvPicPr>
            <a:picLocks noChangeAspect="1"/>
          </p:cNvPicPr>
          <p:nvPr/>
        </p:nvPicPr>
        <p:blipFill>
          <a:blip r:embed="rId4" cstate="print">
            <a:alphaModFix amt="11000"/>
            <a:extLst>
              <a:ext uri="{28A0092B-C50C-407E-A947-70E740481C1C}">
                <a14:useLocalDpi xmlns:a14="http://schemas.microsoft.com/office/drawing/2010/main"/>
              </a:ext>
            </a:extLst>
          </a:blip>
          <a:stretch>
            <a:fillRect/>
          </a:stretch>
        </p:blipFill>
        <p:spPr>
          <a:xfrm>
            <a:off x="4924982" y="1802409"/>
            <a:ext cx="7274647" cy="4371455"/>
          </a:xfrm>
          <a:prstGeom prst="rect">
            <a:avLst/>
          </a:prstGeom>
        </p:spPr>
      </p:pic>
      <p:grpSp>
        <p:nvGrpSpPr>
          <p:cNvPr id="24" name="Group 23">
            <a:extLst>
              <a:ext uri="{FF2B5EF4-FFF2-40B4-BE49-F238E27FC236}">
                <a16:creationId xmlns:a16="http://schemas.microsoft.com/office/drawing/2014/main" id="{61B9EAE3-EA0A-40B7-B90B-F733448E34E3}"/>
              </a:ext>
            </a:extLst>
          </p:cNvPr>
          <p:cNvGrpSpPr/>
          <p:nvPr/>
        </p:nvGrpSpPr>
        <p:grpSpPr>
          <a:xfrm>
            <a:off x="5083735" y="4814561"/>
            <a:ext cx="3650328" cy="1207383"/>
            <a:chOff x="5419050" y="2044561"/>
            <a:chExt cx="4648876" cy="1341575"/>
          </a:xfrm>
        </p:grpSpPr>
        <p:grpSp>
          <p:nvGrpSpPr>
            <p:cNvPr id="17" name="Group 16">
              <a:extLst>
                <a:ext uri="{FF2B5EF4-FFF2-40B4-BE49-F238E27FC236}">
                  <a16:creationId xmlns:a16="http://schemas.microsoft.com/office/drawing/2014/main" id="{C4232C10-2CFF-4129-8E74-DBD993907CA0}"/>
                </a:ext>
              </a:extLst>
            </p:cNvPr>
            <p:cNvGrpSpPr/>
            <p:nvPr/>
          </p:nvGrpSpPr>
          <p:grpSpPr>
            <a:xfrm>
              <a:off x="5419050" y="2044561"/>
              <a:ext cx="4648876" cy="1341575"/>
              <a:chOff x="5376187" y="2025512"/>
              <a:chExt cx="4648876" cy="1341575"/>
            </a:xfrm>
          </p:grpSpPr>
          <p:sp>
            <p:nvSpPr>
              <p:cNvPr id="10" name="Rectangle: Rounded Corners 9">
                <a:extLst>
                  <a:ext uri="{FF2B5EF4-FFF2-40B4-BE49-F238E27FC236}">
                    <a16:creationId xmlns:a16="http://schemas.microsoft.com/office/drawing/2014/main" id="{D08E2724-4699-4253-A415-7C0D4D721A69}"/>
                  </a:ext>
                </a:extLst>
              </p:cNvPr>
              <p:cNvSpPr/>
              <p:nvPr/>
            </p:nvSpPr>
            <p:spPr>
              <a:xfrm>
                <a:off x="5376187" y="2025512"/>
                <a:ext cx="4648876" cy="1341575"/>
              </a:xfrm>
              <a:prstGeom prst="roundRect">
                <a:avLst/>
              </a:prstGeom>
              <a:solidFill>
                <a:schemeClr val="bg1"/>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with medium confidence">
                <a:extLst>
                  <a:ext uri="{FF2B5EF4-FFF2-40B4-BE49-F238E27FC236}">
                    <a16:creationId xmlns:a16="http://schemas.microsoft.com/office/drawing/2014/main" id="{EFC7A55F-8737-4551-B4E7-21009CCE8DF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41196" y="2301319"/>
                <a:ext cx="3554635" cy="413425"/>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F737ECA3-2077-4F5A-9267-B6C463BA86F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99260" y="2131305"/>
                <a:ext cx="806861" cy="132822"/>
              </a:xfrm>
              <a:prstGeom prst="rect">
                <a:avLst/>
              </a:prstGeom>
            </p:spPr>
          </p:pic>
          <p:sp>
            <p:nvSpPr>
              <p:cNvPr id="9" name="TextBox 8">
                <a:extLst>
                  <a:ext uri="{FF2B5EF4-FFF2-40B4-BE49-F238E27FC236}">
                    <a16:creationId xmlns:a16="http://schemas.microsoft.com/office/drawing/2014/main" id="{5F6215E7-C804-45C4-8711-C3C120D6A2BC}"/>
                  </a:ext>
                </a:extLst>
              </p:cNvPr>
              <p:cNvSpPr txBox="1"/>
              <p:nvPr/>
            </p:nvSpPr>
            <p:spPr>
              <a:xfrm>
                <a:off x="9010344" y="2025512"/>
                <a:ext cx="884438" cy="261610"/>
              </a:xfrm>
              <a:prstGeom prst="rect">
                <a:avLst/>
              </a:prstGeom>
              <a:noFill/>
            </p:spPr>
            <p:txBody>
              <a:bodyPr wrap="square" rtlCol="0">
                <a:spAutoFit/>
              </a:bodyPr>
              <a:lstStyle/>
              <a:p>
                <a:pPr algn="r"/>
                <a:r>
                  <a:rPr lang="en-US" sz="1100">
                    <a:solidFill>
                      <a:srgbClr val="1F1A62"/>
                    </a:solidFill>
                    <a:latin typeface="Helvetica" panose="020B0604020202020204" pitchFamily="34" charset="0"/>
                    <a:cs typeface="Helvetica" panose="020B0604020202020204" pitchFamily="34" charset="0"/>
                  </a:rPr>
                  <a:t>4/9/20</a:t>
                </a:r>
              </a:p>
            </p:txBody>
          </p:sp>
        </p:grpSp>
        <p:grpSp>
          <p:nvGrpSpPr>
            <p:cNvPr id="23" name="Group 22">
              <a:extLst>
                <a:ext uri="{FF2B5EF4-FFF2-40B4-BE49-F238E27FC236}">
                  <a16:creationId xmlns:a16="http://schemas.microsoft.com/office/drawing/2014/main" id="{C8D7A56A-4D07-4EB6-9A38-0D6DE2D81C2D}"/>
                </a:ext>
              </a:extLst>
            </p:cNvPr>
            <p:cNvGrpSpPr/>
            <p:nvPr/>
          </p:nvGrpSpPr>
          <p:grpSpPr>
            <a:xfrm>
              <a:off x="5489678" y="2813932"/>
              <a:ext cx="4476764" cy="417674"/>
              <a:chOff x="419794" y="3303030"/>
              <a:chExt cx="11022807" cy="1055794"/>
            </a:xfrm>
          </p:grpSpPr>
          <p:pic>
            <p:nvPicPr>
              <p:cNvPr id="20" name="Picture 19">
                <a:extLst>
                  <a:ext uri="{FF2B5EF4-FFF2-40B4-BE49-F238E27FC236}">
                    <a16:creationId xmlns:a16="http://schemas.microsoft.com/office/drawing/2014/main" id="{2BA938F1-9B6E-4CD6-AB2A-D45BD084F7A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19794" y="3303030"/>
                <a:ext cx="8882066" cy="335747"/>
              </a:xfrm>
              <a:prstGeom prst="rect">
                <a:avLst/>
              </a:prstGeom>
            </p:spPr>
          </p:pic>
          <p:pic>
            <p:nvPicPr>
              <p:cNvPr id="21" name="Picture 20">
                <a:extLst>
                  <a:ext uri="{FF2B5EF4-FFF2-40B4-BE49-F238E27FC236}">
                    <a16:creationId xmlns:a16="http://schemas.microsoft.com/office/drawing/2014/main" id="{E41322F5-B87D-42BD-AD04-0CD4F763149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19795" y="3984507"/>
                <a:ext cx="9194011" cy="374317"/>
              </a:xfrm>
              <a:prstGeom prst="rect">
                <a:avLst/>
              </a:prstGeom>
            </p:spPr>
          </p:pic>
          <p:pic>
            <p:nvPicPr>
              <p:cNvPr id="22" name="Picture 21">
                <a:extLst>
                  <a:ext uri="{FF2B5EF4-FFF2-40B4-BE49-F238E27FC236}">
                    <a16:creationId xmlns:a16="http://schemas.microsoft.com/office/drawing/2014/main" id="{94BFB21C-BFE0-41CA-AAF1-A6FCCCABFBE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19794" y="3638777"/>
                <a:ext cx="11022807" cy="345180"/>
              </a:xfrm>
              <a:prstGeom prst="rect">
                <a:avLst/>
              </a:prstGeom>
            </p:spPr>
          </p:pic>
        </p:grpSp>
      </p:grpSp>
      <p:grpSp>
        <p:nvGrpSpPr>
          <p:cNvPr id="53" name="Group 52">
            <a:extLst>
              <a:ext uri="{FF2B5EF4-FFF2-40B4-BE49-F238E27FC236}">
                <a16:creationId xmlns:a16="http://schemas.microsoft.com/office/drawing/2014/main" id="{CBCF4D9D-2DF8-40D4-8BA4-E5AB35F0D441}"/>
              </a:ext>
            </a:extLst>
          </p:cNvPr>
          <p:cNvGrpSpPr/>
          <p:nvPr/>
        </p:nvGrpSpPr>
        <p:grpSpPr>
          <a:xfrm>
            <a:off x="8671910" y="1838307"/>
            <a:ext cx="3015478" cy="825305"/>
            <a:chOff x="9616523" y="1814366"/>
            <a:chExt cx="2583107" cy="726627"/>
          </a:xfrm>
        </p:grpSpPr>
        <p:sp>
          <p:nvSpPr>
            <p:cNvPr id="52" name="Rectangle: Rounded Corners 51">
              <a:extLst>
                <a:ext uri="{FF2B5EF4-FFF2-40B4-BE49-F238E27FC236}">
                  <a16:creationId xmlns:a16="http://schemas.microsoft.com/office/drawing/2014/main" id="{3644B0C2-CB89-4CB1-84D0-28F1BD7693F1}"/>
                </a:ext>
              </a:extLst>
            </p:cNvPr>
            <p:cNvSpPr/>
            <p:nvPr/>
          </p:nvSpPr>
          <p:spPr>
            <a:xfrm>
              <a:off x="9616523" y="1814366"/>
              <a:ext cx="2583107" cy="726627"/>
            </a:xfrm>
            <a:prstGeom prst="roundRect">
              <a:avLst/>
            </a:prstGeom>
            <a:solidFill>
              <a:schemeClr val="bg1"/>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descr="Text&#10;&#10;Description automatically generated">
              <a:extLst>
                <a:ext uri="{FF2B5EF4-FFF2-40B4-BE49-F238E27FC236}">
                  <a16:creationId xmlns:a16="http://schemas.microsoft.com/office/drawing/2014/main" id="{FAD4281B-AEA7-47A6-86FB-739C12B4850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731938" y="2043689"/>
              <a:ext cx="2229930" cy="420789"/>
            </a:xfrm>
            <a:prstGeom prst="rect">
              <a:avLst/>
            </a:prstGeom>
          </p:spPr>
        </p:pic>
        <p:pic>
          <p:nvPicPr>
            <p:cNvPr id="49" name="Picture 48" descr="Logo&#10;&#10;Description automatically generated">
              <a:extLst>
                <a:ext uri="{FF2B5EF4-FFF2-40B4-BE49-F238E27FC236}">
                  <a16:creationId xmlns:a16="http://schemas.microsoft.com/office/drawing/2014/main" id="{26283252-64A0-4407-9DDD-F0A1EA314CF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731937" y="1875701"/>
              <a:ext cx="520599" cy="161796"/>
            </a:xfrm>
            <a:prstGeom prst="rect">
              <a:avLst/>
            </a:prstGeom>
          </p:spPr>
        </p:pic>
        <p:sp>
          <p:nvSpPr>
            <p:cNvPr id="50" name="TextBox 49">
              <a:extLst>
                <a:ext uri="{FF2B5EF4-FFF2-40B4-BE49-F238E27FC236}">
                  <a16:creationId xmlns:a16="http://schemas.microsoft.com/office/drawing/2014/main" id="{16ACE345-2C30-4CAC-9049-332D7E5642A4}"/>
                </a:ext>
              </a:extLst>
            </p:cNvPr>
            <p:cNvSpPr txBox="1"/>
            <p:nvPr/>
          </p:nvSpPr>
          <p:spPr>
            <a:xfrm>
              <a:off x="11364190" y="1843655"/>
              <a:ext cx="783514" cy="261610"/>
            </a:xfrm>
            <a:prstGeom prst="rect">
              <a:avLst/>
            </a:prstGeom>
            <a:noFill/>
          </p:spPr>
          <p:txBody>
            <a:bodyPr wrap="square" rtlCol="0">
              <a:spAutoFit/>
            </a:bodyPr>
            <a:lstStyle/>
            <a:p>
              <a:pPr algn="r"/>
              <a:r>
                <a:rPr lang="en-US" sz="1100">
                  <a:solidFill>
                    <a:srgbClr val="1F1A62"/>
                  </a:solidFill>
                  <a:latin typeface="Helvetica" panose="020B0604020202020204" pitchFamily="34" charset="0"/>
                  <a:cs typeface="Helvetica" panose="020B0604020202020204" pitchFamily="34" charset="0"/>
                </a:rPr>
                <a:t>5/12/21</a:t>
              </a:r>
            </a:p>
          </p:txBody>
        </p:sp>
      </p:grpSp>
      <p:grpSp>
        <p:nvGrpSpPr>
          <p:cNvPr id="59" name="Group 58">
            <a:extLst>
              <a:ext uri="{FF2B5EF4-FFF2-40B4-BE49-F238E27FC236}">
                <a16:creationId xmlns:a16="http://schemas.microsoft.com/office/drawing/2014/main" id="{BB53A042-F390-49E9-BAAF-6D0E8A2B17D1}"/>
              </a:ext>
            </a:extLst>
          </p:cNvPr>
          <p:cNvGrpSpPr/>
          <p:nvPr/>
        </p:nvGrpSpPr>
        <p:grpSpPr>
          <a:xfrm>
            <a:off x="8968866" y="4814561"/>
            <a:ext cx="2832068" cy="1207383"/>
            <a:chOff x="5216268" y="4470439"/>
            <a:chExt cx="3185242" cy="1416011"/>
          </a:xfrm>
        </p:grpSpPr>
        <p:sp>
          <p:nvSpPr>
            <p:cNvPr id="58" name="Rectangle: Rounded Corners 57">
              <a:extLst>
                <a:ext uri="{FF2B5EF4-FFF2-40B4-BE49-F238E27FC236}">
                  <a16:creationId xmlns:a16="http://schemas.microsoft.com/office/drawing/2014/main" id="{89116A72-892A-47C9-8755-4517047BD0D0}"/>
                </a:ext>
              </a:extLst>
            </p:cNvPr>
            <p:cNvSpPr/>
            <p:nvPr/>
          </p:nvSpPr>
          <p:spPr>
            <a:xfrm>
              <a:off x="5216268" y="4470439"/>
              <a:ext cx="3185242" cy="1416011"/>
            </a:xfrm>
            <a:prstGeom prst="roundRect">
              <a:avLst/>
            </a:prstGeom>
            <a:solidFill>
              <a:schemeClr val="bg1"/>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Text&#10;&#10;Description automatically generated">
              <a:extLst>
                <a:ext uri="{FF2B5EF4-FFF2-40B4-BE49-F238E27FC236}">
                  <a16:creationId xmlns:a16="http://schemas.microsoft.com/office/drawing/2014/main" id="{39E592B7-D97E-49CD-A3E0-2FD85044D7A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324565" y="4771227"/>
              <a:ext cx="2938373" cy="1008773"/>
            </a:xfrm>
            <a:prstGeom prst="rect">
              <a:avLst/>
            </a:prstGeom>
          </p:spPr>
        </p:pic>
        <p:pic>
          <p:nvPicPr>
            <p:cNvPr id="42" name="Picture 41" descr="A red background with white text&#10;&#10;Description automatically generated with low confidence">
              <a:extLst>
                <a:ext uri="{FF2B5EF4-FFF2-40B4-BE49-F238E27FC236}">
                  <a16:creationId xmlns:a16="http://schemas.microsoft.com/office/drawing/2014/main" id="{BE9480B2-675A-4B72-B4C5-2B3A3EE3D023}"/>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5324565" y="4555652"/>
              <a:ext cx="738365" cy="215575"/>
            </a:xfrm>
            <a:prstGeom prst="rect">
              <a:avLst/>
            </a:prstGeom>
          </p:spPr>
        </p:pic>
        <p:sp>
          <p:nvSpPr>
            <p:cNvPr id="45" name="TextBox 44">
              <a:extLst>
                <a:ext uri="{FF2B5EF4-FFF2-40B4-BE49-F238E27FC236}">
                  <a16:creationId xmlns:a16="http://schemas.microsoft.com/office/drawing/2014/main" id="{21E2CE3C-E7C0-4744-BA4F-9EB1D1620BEE}"/>
                </a:ext>
              </a:extLst>
            </p:cNvPr>
            <p:cNvSpPr txBox="1"/>
            <p:nvPr/>
          </p:nvSpPr>
          <p:spPr>
            <a:xfrm>
              <a:off x="7361844" y="4509617"/>
              <a:ext cx="905453" cy="325862"/>
            </a:xfrm>
            <a:prstGeom prst="rect">
              <a:avLst/>
            </a:prstGeom>
            <a:noFill/>
          </p:spPr>
          <p:txBody>
            <a:bodyPr wrap="square" rtlCol="0">
              <a:spAutoFit/>
            </a:bodyPr>
            <a:lstStyle/>
            <a:p>
              <a:pPr algn="r"/>
              <a:r>
                <a:rPr lang="en-US" sz="1100">
                  <a:solidFill>
                    <a:srgbClr val="1F1A62"/>
                  </a:solidFill>
                  <a:latin typeface="Helvetica" panose="020B0604020202020204" pitchFamily="34" charset="0"/>
                  <a:cs typeface="Helvetica" panose="020B0604020202020204" pitchFamily="34" charset="0"/>
                </a:rPr>
                <a:t>6/24/19</a:t>
              </a:r>
            </a:p>
          </p:txBody>
        </p:sp>
      </p:grpSp>
      <p:sp>
        <p:nvSpPr>
          <p:cNvPr id="15" name="TextBox 14">
            <a:extLst>
              <a:ext uri="{FF2B5EF4-FFF2-40B4-BE49-F238E27FC236}">
                <a16:creationId xmlns:a16="http://schemas.microsoft.com/office/drawing/2014/main" id="{ECA4FDE3-9775-4EAF-87B5-C4BEA66B69A3}"/>
              </a:ext>
            </a:extLst>
          </p:cNvPr>
          <p:cNvSpPr txBox="1"/>
          <p:nvPr/>
        </p:nvSpPr>
        <p:spPr>
          <a:xfrm>
            <a:off x="178820" y="2374269"/>
            <a:ext cx="4628214" cy="2308324"/>
          </a:xfrm>
          <a:prstGeom prst="rect">
            <a:avLst/>
          </a:prstGeom>
          <a:noFill/>
        </p:spPr>
        <p:txBody>
          <a:bodyPr wrap="square">
            <a:spAutoFit/>
          </a:bodyPr>
          <a:lstStyle/>
          <a:p>
            <a:r>
              <a:rPr lang="en-US">
                <a:solidFill>
                  <a:srgbClr val="FFE900"/>
                </a:solidFill>
                <a:effectLst/>
                <a:latin typeface="Helvetica" panose="020B0604020202020204" pitchFamily="34" charset="0"/>
                <a:ea typeface="Calibri" panose="020F0502020204030204" pitchFamily="34" charset="0"/>
                <a:cs typeface="Arial" panose="020B0604020202020204" pitchFamily="34" charset="0"/>
              </a:rPr>
              <a:t>“There is a market for all sorts of streamed Spanish and Latinx-themed content, ranging from traditional telenovelas to content that speaks to the sensibilities of younger, bilingual, bicultural U.S. Latinx</a:t>
            </a:r>
            <a:r>
              <a:rPr lang="en-US">
                <a:solidFill>
                  <a:schemeClr val="bg1"/>
                </a:solidFill>
                <a:effectLst/>
                <a:latin typeface="Helvetica" panose="020B0604020202020204" pitchFamily="34" charset="0"/>
                <a:ea typeface="Calibri" panose="020F0502020204030204" pitchFamily="34" charset="0"/>
                <a:cs typeface="Arial" panose="020B0604020202020204" pitchFamily="34" charset="0"/>
              </a:rPr>
              <a:t>. Importantly</a:t>
            </a:r>
            <a:r>
              <a:rPr lang="en-US">
                <a:solidFill>
                  <a:schemeClr val="bg1"/>
                </a:solidFill>
                <a:latin typeface="Helvetica" panose="020B0604020202020204" pitchFamily="34" charset="0"/>
                <a:cs typeface="Arial" panose="020B0604020202020204" pitchFamily="34" charset="0"/>
              </a:rPr>
              <a:t>, much of this content will not only appeal to Latinx consumers but other audiences as well.”</a:t>
            </a:r>
          </a:p>
        </p:txBody>
      </p:sp>
      <p:sp>
        <p:nvSpPr>
          <p:cNvPr id="41" name="Rectangle 40">
            <a:extLst>
              <a:ext uri="{FF2B5EF4-FFF2-40B4-BE49-F238E27FC236}">
                <a16:creationId xmlns:a16="http://schemas.microsoft.com/office/drawing/2014/main" id="{EB41FA18-9DE0-414E-B877-2ACE538BCE84}"/>
              </a:ext>
            </a:extLst>
          </p:cNvPr>
          <p:cNvSpPr/>
          <p:nvPr/>
        </p:nvSpPr>
        <p:spPr>
          <a:xfrm>
            <a:off x="60870" y="4903174"/>
            <a:ext cx="4864113" cy="94641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rPr>
              <a:t>- Adriana Waterston, Senior Vice President, Insights &amp; Strategy</a:t>
            </a:r>
            <a:r>
              <a:rPr lang="en-US" sz="1200" b="1">
                <a:solidFill>
                  <a:schemeClr val="bg1"/>
                </a:solidFill>
                <a:latin typeface="Helvetica" panose="020B0403020202020204" pitchFamily="34" charset="0"/>
                <a:ea typeface="Open Sans" panose="020B0606030504020204" pitchFamily="34" charset="0"/>
                <a:cs typeface="Open Sans" panose="020B0606030504020204" pitchFamily="34" charset="0"/>
              </a:rPr>
              <a:t>, Horowitz Research</a:t>
            </a:r>
            <a:endParaRPr lang="en-US" sz="1050" b="1">
              <a:solidFill>
                <a:schemeClr val="bg1"/>
              </a:solidFill>
              <a:latin typeface="Helvetica" panose="020B0403020202020204" pitchFamily="34" charset="0"/>
              <a:ea typeface="Open Sans" panose="020B0606030504020204" pitchFamily="34" charset="0"/>
              <a:cs typeface="Open Sans" panose="020B06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050" i="1">
                <a:solidFill>
                  <a:schemeClr val="bg1"/>
                </a:solidFill>
                <a:effectLst/>
                <a:latin typeface="Helvetica" panose="020B0604020202020204" pitchFamily="34" charset="0"/>
                <a:ea typeface="Calibri" panose="020F0502020204030204" pitchFamily="34" charset="0"/>
                <a:cs typeface="Helvetica" panose="020B0604020202020204" pitchFamily="34" charset="0"/>
              </a:rPr>
              <a:t>U.S. Latinx Media Consumers Value a Diverse, Affordable, and Easy to Navigate High-Quality Spanish-Language Content Experience</a:t>
            </a:r>
            <a:r>
              <a:rPr lang="en-US" sz="1050">
                <a:solidFill>
                  <a:schemeClr val="bg1"/>
                </a:solidFill>
                <a:effectLst/>
                <a:latin typeface="Helvetica" panose="020B0604020202020204" pitchFamily="34" charset="0"/>
                <a:ea typeface="Calibri" panose="020F0502020204030204" pitchFamily="34" charset="0"/>
                <a:cs typeface="Helvetica" panose="020B0604020202020204" pitchFamily="34" charset="0"/>
              </a:rPr>
              <a:t>, 7/29/21</a:t>
            </a:r>
            <a:endParaRPr kumimoji="0" lang="en-US" sz="1050" b="0" i="1" u="none"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grpSp>
        <p:nvGrpSpPr>
          <p:cNvPr id="34" name="Group 33">
            <a:extLst>
              <a:ext uri="{FF2B5EF4-FFF2-40B4-BE49-F238E27FC236}">
                <a16:creationId xmlns:a16="http://schemas.microsoft.com/office/drawing/2014/main" id="{28901D28-C807-4D61-97C7-9F7B17020AB4}"/>
              </a:ext>
            </a:extLst>
          </p:cNvPr>
          <p:cNvGrpSpPr/>
          <p:nvPr/>
        </p:nvGrpSpPr>
        <p:grpSpPr>
          <a:xfrm>
            <a:off x="8370226" y="3646429"/>
            <a:ext cx="3438121" cy="1081762"/>
            <a:chOff x="-3567613" y="4457528"/>
            <a:chExt cx="3045153" cy="1182047"/>
          </a:xfrm>
        </p:grpSpPr>
        <p:sp>
          <p:nvSpPr>
            <p:cNvPr id="51" name="Rectangle: Rounded Corners 50">
              <a:extLst>
                <a:ext uri="{FF2B5EF4-FFF2-40B4-BE49-F238E27FC236}">
                  <a16:creationId xmlns:a16="http://schemas.microsoft.com/office/drawing/2014/main" id="{82F79F8A-A080-4623-A406-A2B8A9FF7714}"/>
                </a:ext>
              </a:extLst>
            </p:cNvPr>
            <p:cNvSpPr/>
            <p:nvPr/>
          </p:nvSpPr>
          <p:spPr>
            <a:xfrm>
              <a:off x="-3567613" y="4467678"/>
              <a:ext cx="3045153" cy="1171897"/>
            </a:xfrm>
            <a:prstGeom prst="roundRect">
              <a:avLst/>
            </a:prstGeom>
            <a:solidFill>
              <a:schemeClr val="bg1"/>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2E17E8F-1312-435A-AF68-E9DE6D251CB1}"/>
                </a:ext>
              </a:extLst>
            </p:cNvPr>
            <p:cNvPicPr>
              <a:picLocks noChangeAspect="1"/>
            </p:cNvPicPr>
            <p:nvPr/>
          </p:nvPicPr>
          <p:blipFill>
            <a:blip r:embed="rId14"/>
            <a:stretch>
              <a:fillRect/>
            </a:stretch>
          </p:blipFill>
          <p:spPr>
            <a:xfrm>
              <a:off x="-3478997" y="4695874"/>
              <a:ext cx="2852070" cy="500384"/>
            </a:xfrm>
            <a:prstGeom prst="rect">
              <a:avLst/>
            </a:prstGeom>
          </p:spPr>
        </p:pic>
        <p:pic>
          <p:nvPicPr>
            <p:cNvPr id="27" name="Picture 26">
              <a:extLst>
                <a:ext uri="{FF2B5EF4-FFF2-40B4-BE49-F238E27FC236}">
                  <a16:creationId xmlns:a16="http://schemas.microsoft.com/office/drawing/2014/main" id="{E0C3939E-EFEF-4D90-937C-F97C54651532}"/>
                </a:ext>
              </a:extLst>
            </p:cNvPr>
            <p:cNvPicPr>
              <a:picLocks noChangeAspect="1"/>
            </p:cNvPicPr>
            <p:nvPr/>
          </p:nvPicPr>
          <p:blipFill>
            <a:blip r:embed="rId15"/>
            <a:stretch>
              <a:fillRect/>
            </a:stretch>
          </p:blipFill>
          <p:spPr>
            <a:xfrm>
              <a:off x="-3432880" y="4520455"/>
              <a:ext cx="602632" cy="174592"/>
            </a:xfrm>
            <a:prstGeom prst="rect">
              <a:avLst/>
            </a:prstGeom>
          </p:spPr>
        </p:pic>
        <p:sp>
          <p:nvSpPr>
            <p:cNvPr id="60" name="TextBox 59">
              <a:extLst>
                <a:ext uri="{FF2B5EF4-FFF2-40B4-BE49-F238E27FC236}">
                  <a16:creationId xmlns:a16="http://schemas.microsoft.com/office/drawing/2014/main" id="{1BD69B12-C640-4277-B85B-636413D42ACB}"/>
                </a:ext>
              </a:extLst>
            </p:cNvPr>
            <p:cNvSpPr txBox="1"/>
            <p:nvPr/>
          </p:nvSpPr>
          <p:spPr>
            <a:xfrm>
              <a:off x="-1418227" y="4457528"/>
              <a:ext cx="895767" cy="334645"/>
            </a:xfrm>
            <a:prstGeom prst="rect">
              <a:avLst/>
            </a:prstGeom>
            <a:noFill/>
          </p:spPr>
          <p:txBody>
            <a:bodyPr wrap="square" rtlCol="0">
              <a:spAutoFit/>
            </a:bodyPr>
            <a:lstStyle/>
            <a:p>
              <a:pPr algn="r"/>
              <a:r>
                <a:rPr lang="en-US" sz="1100">
                  <a:solidFill>
                    <a:srgbClr val="1F1A62"/>
                  </a:solidFill>
                  <a:latin typeface="Helvetica" panose="020B0604020202020204" pitchFamily="34" charset="0"/>
                  <a:cs typeface="Helvetica" panose="020B0604020202020204" pitchFamily="34" charset="0"/>
                </a:rPr>
                <a:t>5/20/20</a:t>
              </a:r>
            </a:p>
          </p:txBody>
        </p:sp>
        <p:pic>
          <p:nvPicPr>
            <p:cNvPr id="31" name="Picture 30">
              <a:extLst>
                <a:ext uri="{FF2B5EF4-FFF2-40B4-BE49-F238E27FC236}">
                  <a16:creationId xmlns:a16="http://schemas.microsoft.com/office/drawing/2014/main" id="{9D524F88-788C-48F2-A23E-6F165A61E020}"/>
                </a:ext>
              </a:extLst>
            </p:cNvPr>
            <p:cNvPicPr>
              <a:picLocks noChangeAspect="1"/>
            </p:cNvPicPr>
            <p:nvPr/>
          </p:nvPicPr>
          <p:blipFill>
            <a:blip r:embed="rId16"/>
            <a:stretch>
              <a:fillRect/>
            </a:stretch>
          </p:blipFill>
          <p:spPr>
            <a:xfrm>
              <a:off x="-3478997" y="5149520"/>
              <a:ext cx="2754339" cy="439444"/>
            </a:xfrm>
            <a:prstGeom prst="rect">
              <a:avLst/>
            </a:prstGeom>
          </p:spPr>
        </p:pic>
      </p:grpSp>
      <p:grpSp>
        <p:nvGrpSpPr>
          <p:cNvPr id="39" name="Group 38">
            <a:extLst>
              <a:ext uri="{FF2B5EF4-FFF2-40B4-BE49-F238E27FC236}">
                <a16:creationId xmlns:a16="http://schemas.microsoft.com/office/drawing/2014/main" id="{F0F82BC9-E4E4-46D2-8BEF-968EEEC24175}"/>
              </a:ext>
            </a:extLst>
          </p:cNvPr>
          <p:cNvGrpSpPr/>
          <p:nvPr/>
        </p:nvGrpSpPr>
        <p:grpSpPr>
          <a:xfrm>
            <a:off x="5108335" y="3384854"/>
            <a:ext cx="2846776" cy="1306812"/>
            <a:chOff x="-4513773" y="598315"/>
            <a:chExt cx="2897009" cy="1412141"/>
          </a:xfrm>
        </p:grpSpPr>
        <p:sp>
          <p:nvSpPr>
            <p:cNvPr id="61" name="Rectangle: Rounded Corners 60">
              <a:extLst>
                <a:ext uri="{FF2B5EF4-FFF2-40B4-BE49-F238E27FC236}">
                  <a16:creationId xmlns:a16="http://schemas.microsoft.com/office/drawing/2014/main" id="{CC0CCD5C-8DEE-4940-AD40-CAE62BAE4EE5}"/>
                </a:ext>
              </a:extLst>
            </p:cNvPr>
            <p:cNvSpPr/>
            <p:nvPr/>
          </p:nvSpPr>
          <p:spPr>
            <a:xfrm>
              <a:off x="-4513773" y="598315"/>
              <a:ext cx="2897009" cy="1412141"/>
            </a:xfrm>
            <a:prstGeom prst="roundRect">
              <a:avLst/>
            </a:prstGeom>
            <a:solidFill>
              <a:schemeClr val="bg1"/>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FCA4BA0-2C09-4897-A83D-3DE524BB5F87}"/>
                </a:ext>
              </a:extLst>
            </p:cNvPr>
            <p:cNvPicPr>
              <a:picLocks noChangeAspect="1"/>
            </p:cNvPicPr>
            <p:nvPr/>
          </p:nvPicPr>
          <p:blipFill>
            <a:blip r:embed="rId17"/>
            <a:stretch>
              <a:fillRect/>
            </a:stretch>
          </p:blipFill>
          <p:spPr>
            <a:xfrm>
              <a:off x="-4378709" y="942697"/>
              <a:ext cx="2601885" cy="977466"/>
            </a:xfrm>
            <a:prstGeom prst="rect">
              <a:avLst/>
            </a:prstGeom>
          </p:spPr>
        </p:pic>
        <p:pic>
          <p:nvPicPr>
            <p:cNvPr id="38" name="Picture 37">
              <a:extLst>
                <a:ext uri="{FF2B5EF4-FFF2-40B4-BE49-F238E27FC236}">
                  <a16:creationId xmlns:a16="http://schemas.microsoft.com/office/drawing/2014/main" id="{9F1ABAFE-AAE1-4A93-B10F-19B670CB51AC}"/>
                </a:ext>
              </a:extLst>
            </p:cNvPr>
            <p:cNvPicPr>
              <a:picLocks noChangeAspect="1"/>
            </p:cNvPicPr>
            <p:nvPr/>
          </p:nvPicPr>
          <p:blipFill>
            <a:blip r:embed="rId18"/>
            <a:stretch>
              <a:fillRect/>
            </a:stretch>
          </p:blipFill>
          <p:spPr>
            <a:xfrm>
              <a:off x="-4378709" y="686415"/>
              <a:ext cx="1193391" cy="257381"/>
            </a:xfrm>
            <a:prstGeom prst="rect">
              <a:avLst/>
            </a:prstGeom>
          </p:spPr>
        </p:pic>
        <p:sp>
          <p:nvSpPr>
            <p:cNvPr id="62" name="TextBox 61">
              <a:extLst>
                <a:ext uri="{FF2B5EF4-FFF2-40B4-BE49-F238E27FC236}">
                  <a16:creationId xmlns:a16="http://schemas.microsoft.com/office/drawing/2014/main" id="{7F95246C-2FCE-492D-84C0-6E780C96C207}"/>
                </a:ext>
              </a:extLst>
            </p:cNvPr>
            <p:cNvSpPr txBox="1"/>
            <p:nvPr/>
          </p:nvSpPr>
          <p:spPr>
            <a:xfrm>
              <a:off x="-2639858" y="648963"/>
              <a:ext cx="893491" cy="309776"/>
            </a:xfrm>
            <a:prstGeom prst="rect">
              <a:avLst/>
            </a:prstGeom>
            <a:noFill/>
          </p:spPr>
          <p:txBody>
            <a:bodyPr wrap="square" rtlCol="0">
              <a:spAutoFit/>
            </a:bodyPr>
            <a:lstStyle/>
            <a:p>
              <a:pPr algn="r"/>
              <a:r>
                <a:rPr lang="en-US" sz="1100">
                  <a:solidFill>
                    <a:srgbClr val="1F1A62"/>
                  </a:solidFill>
                  <a:latin typeface="Helvetica" panose="020B0604020202020204" pitchFamily="34" charset="0"/>
                  <a:cs typeface="Helvetica" panose="020B0604020202020204" pitchFamily="34" charset="0"/>
                </a:rPr>
                <a:t>6/4/20</a:t>
              </a:r>
            </a:p>
          </p:txBody>
        </p:sp>
      </p:grpSp>
      <p:grpSp>
        <p:nvGrpSpPr>
          <p:cNvPr id="73" name="Group 72">
            <a:extLst>
              <a:ext uri="{FF2B5EF4-FFF2-40B4-BE49-F238E27FC236}">
                <a16:creationId xmlns:a16="http://schemas.microsoft.com/office/drawing/2014/main" id="{B6F405D9-6933-4B3D-9E90-6745736D5D05}"/>
              </a:ext>
            </a:extLst>
          </p:cNvPr>
          <p:cNvGrpSpPr/>
          <p:nvPr/>
        </p:nvGrpSpPr>
        <p:grpSpPr>
          <a:xfrm>
            <a:off x="8235992" y="2726500"/>
            <a:ext cx="3706587" cy="857042"/>
            <a:chOff x="5013286" y="2004776"/>
            <a:chExt cx="4137567" cy="1058218"/>
          </a:xfrm>
        </p:grpSpPr>
        <p:sp>
          <p:nvSpPr>
            <p:cNvPr id="70" name="Rectangle: Rounded Corners 69">
              <a:extLst>
                <a:ext uri="{FF2B5EF4-FFF2-40B4-BE49-F238E27FC236}">
                  <a16:creationId xmlns:a16="http://schemas.microsoft.com/office/drawing/2014/main" id="{FA44F0EE-BDB6-4995-B60D-B95045AC0BC3}"/>
                </a:ext>
              </a:extLst>
            </p:cNvPr>
            <p:cNvSpPr/>
            <p:nvPr/>
          </p:nvSpPr>
          <p:spPr>
            <a:xfrm>
              <a:off x="5013286" y="2004776"/>
              <a:ext cx="4137567" cy="1058218"/>
            </a:xfrm>
            <a:prstGeom prst="roundRect">
              <a:avLst/>
            </a:prstGeom>
            <a:solidFill>
              <a:schemeClr val="bg1"/>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C5024280-41BB-4870-BBA4-674D9984877E}"/>
                </a:ext>
              </a:extLst>
            </p:cNvPr>
            <p:cNvGrpSpPr/>
            <p:nvPr/>
          </p:nvGrpSpPr>
          <p:grpSpPr>
            <a:xfrm>
              <a:off x="5113289" y="2357513"/>
              <a:ext cx="3988725" cy="636351"/>
              <a:chOff x="955290" y="2210294"/>
              <a:chExt cx="4613927" cy="685758"/>
            </a:xfrm>
          </p:grpSpPr>
          <p:pic>
            <p:nvPicPr>
              <p:cNvPr id="63" name="Picture 62">
                <a:extLst>
                  <a:ext uri="{FF2B5EF4-FFF2-40B4-BE49-F238E27FC236}">
                    <a16:creationId xmlns:a16="http://schemas.microsoft.com/office/drawing/2014/main" id="{529BA3A6-98C4-4AF3-A617-10FA1DA89C85}"/>
                  </a:ext>
                </a:extLst>
              </p:cNvPr>
              <p:cNvPicPr>
                <a:picLocks noChangeAspect="1"/>
              </p:cNvPicPr>
              <p:nvPr/>
            </p:nvPicPr>
            <p:blipFill rotWithShape="1">
              <a:blip r:embed="rId19"/>
              <a:srcRect t="15178" b="70038"/>
              <a:stretch/>
            </p:blipFill>
            <p:spPr>
              <a:xfrm>
                <a:off x="2947147" y="2210294"/>
                <a:ext cx="2462965" cy="191103"/>
              </a:xfrm>
              <a:prstGeom prst="rect">
                <a:avLst/>
              </a:prstGeom>
            </p:spPr>
          </p:pic>
          <p:pic>
            <p:nvPicPr>
              <p:cNvPr id="64" name="Picture 63">
                <a:extLst>
                  <a:ext uri="{FF2B5EF4-FFF2-40B4-BE49-F238E27FC236}">
                    <a16:creationId xmlns:a16="http://schemas.microsoft.com/office/drawing/2014/main" id="{EFACEAF1-BB36-47D3-988A-371648E82136}"/>
                  </a:ext>
                </a:extLst>
              </p:cNvPr>
              <p:cNvPicPr>
                <a:picLocks noChangeAspect="1"/>
              </p:cNvPicPr>
              <p:nvPr/>
            </p:nvPicPr>
            <p:blipFill rotWithShape="1">
              <a:blip r:embed="rId19"/>
              <a:srcRect t="88076" r="68277"/>
              <a:stretch/>
            </p:blipFill>
            <p:spPr>
              <a:xfrm>
                <a:off x="955290" y="2741917"/>
                <a:ext cx="781330" cy="154135"/>
              </a:xfrm>
              <a:prstGeom prst="rect">
                <a:avLst/>
              </a:prstGeom>
            </p:spPr>
          </p:pic>
          <p:pic>
            <p:nvPicPr>
              <p:cNvPr id="65" name="Picture 64">
                <a:extLst>
                  <a:ext uri="{FF2B5EF4-FFF2-40B4-BE49-F238E27FC236}">
                    <a16:creationId xmlns:a16="http://schemas.microsoft.com/office/drawing/2014/main" id="{8A2AB83D-4035-4782-A462-02D7FAAE0949}"/>
                  </a:ext>
                </a:extLst>
              </p:cNvPr>
              <p:cNvPicPr>
                <a:picLocks noChangeAspect="1"/>
              </p:cNvPicPr>
              <p:nvPr/>
            </p:nvPicPr>
            <p:blipFill rotWithShape="1">
              <a:blip r:embed="rId19"/>
              <a:srcRect t="27968" b="56984"/>
              <a:stretch/>
            </p:blipFill>
            <p:spPr>
              <a:xfrm>
                <a:off x="959323" y="2382346"/>
                <a:ext cx="2462965" cy="194520"/>
              </a:xfrm>
              <a:prstGeom prst="rect">
                <a:avLst/>
              </a:prstGeom>
            </p:spPr>
          </p:pic>
          <p:pic>
            <p:nvPicPr>
              <p:cNvPr id="44" name="Picture 43">
                <a:extLst>
                  <a:ext uri="{FF2B5EF4-FFF2-40B4-BE49-F238E27FC236}">
                    <a16:creationId xmlns:a16="http://schemas.microsoft.com/office/drawing/2014/main" id="{AB58BA97-0FDA-4631-B74A-085A73BE11E8}"/>
                  </a:ext>
                </a:extLst>
              </p:cNvPr>
              <p:cNvPicPr>
                <a:picLocks noChangeAspect="1"/>
              </p:cNvPicPr>
              <p:nvPr/>
            </p:nvPicPr>
            <p:blipFill rotWithShape="1">
              <a:blip r:embed="rId19"/>
              <a:srcRect r="18992" b="85953"/>
              <a:stretch/>
            </p:blipFill>
            <p:spPr>
              <a:xfrm>
                <a:off x="957557" y="2210294"/>
                <a:ext cx="1995194" cy="181577"/>
              </a:xfrm>
              <a:prstGeom prst="rect">
                <a:avLst/>
              </a:prstGeom>
            </p:spPr>
          </p:pic>
          <p:pic>
            <p:nvPicPr>
              <p:cNvPr id="66" name="Picture 65">
                <a:extLst>
                  <a:ext uri="{FF2B5EF4-FFF2-40B4-BE49-F238E27FC236}">
                    <a16:creationId xmlns:a16="http://schemas.microsoft.com/office/drawing/2014/main" id="{9A840031-4D35-4CAA-832D-7D717A0F3B8B}"/>
                  </a:ext>
                </a:extLst>
              </p:cNvPr>
              <p:cNvPicPr>
                <a:picLocks noChangeAspect="1"/>
              </p:cNvPicPr>
              <p:nvPr/>
            </p:nvPicPr>
            <p:blipFill rotWithShape="1">
              <a:blip r:embed="rId19"/>
              <a:srcRect t="43182" b="40643"/>
              <a:stretch/>
            </p:blipFill>
            <p:spPr>
              <a:xfrm>
                <a:off x="2750291" y="2382063"/>
                <a:ext cx="2462965" cy="209093"/>
              </a:xfrm>
              <a:prstGeom prst="rect">
                <a:avLst/>
              </a:prstGeom>
            </p:spPr>
          </p:pic>
          <p:pic>
            <p:nvPicPr>
              <p:cNvPr id="67" name="Picture 66">
                <a:extLst>
                  <a:ext uri="{FF2B5EF4-FFF2-40B4-BE49-F238E27FC236}">
                    <a16:creationId xmlns:a16="http://schemas.microsoft.com/office/drawing/2014/main" id="{A5CF6B99-C44A-4495-BA46-DCBFC39A4180}"/>
                  </a:ext>
                </a:extLst>
              </p:cNvPr>
              <p:cNvPicPr>
                <a:picLocks noChangeAspect="1"/>
              </p:cNvPicPr>
              <p:nvPr/>
            </p:nvPicPr>
            <p:blipFill rotWithShape="1">
              <a:blip r:embed="rId19"/>
              <a:srcRect t="58824" b="26128"/>
              <a:stretch/>
            </p:blipFill>
            <p:spPr>
              <a:xfrm>
                <a:off x="955292" y="2568405"/>
                <a:ext cx="2462965" cy="194520"/>
              </a:xfrm>
              <a:prstGeom prst="rect">
                <a:avLst/>
              </a:prstGeom>
            </p:spPr>
          </p:pic>
          <p:pic>
            <p:nvPicPr>
              <p:cNvPr id="68" name="Picture 67">
                <a:extLst>
                  <a:ext uri="{FF2B5EF4-FFF2-40B4-BE49-F238E27FC236}">
                    <a16:creationId xmlns:a16="http://schemas.microsoft.com/office/drawing/2014/main" id="{8B2B2900-3EE4-45B9-A7CC-895CA1644FA4}"/>
                  </a:ext>
                </a:extLst>
              </p:cNvPr>
              <p:cNvPicPr>
                <a:picLocks noChangeAspect="1"/>
              </p:cNvPicPr>
              <p:nvPr/>
            </p:nvPicPr>
            <p:blipFill rotWithShape="1">
              <a:blip r:embed="rId19"/>
              <a:srcRect t="73098" b="11854"/>
              <a:stretch/>
            </p:blipFill>
            <p:spPr>
              <a:xfrm>
                <a:off x="3106252" y="2566193"/>
                <a:ext cx="2462965" cy="194520"/>
              </a:xfrm>
              <a:prstGeom prst="rect">
                <a:avLst/>
              </a:prstGeom>
            </p:spPr>
          </p:pic>
        </p:grpSp>
        <p:pic>
          <p:nvPicPr>
            <p:cNvPr id="71" name="Picture 70">
              <a:extLst>
                <a:ext uri="{FF2B5EF4-FFF2-40B4-BE49-F238E27FC236}">
                  <a16:creationId xmlns:a16="http://schemas.microsoft.com/office/drawing/2014/main" id="{2DFF196D-783C-4F5C-AFF6-3AEBDE1EC5C1}"/>
                </a:ext>
              </a:extLst>
            </p:cNvPr>
            <p:cNvPicPr>
              <a:picLocks noChangeAspect="1"/>
            </p:cNvPicPr>
            <p:nvPr/>
          </p:nvPicPr>
          <p:blipFill>
            <a:blip r:embed="rId20"/>
            <a:stretch>
              <a:fillRect/>
            </a:stretch>
          </p:blipFill>
          <p:spPr>
            <a:xfrm>
              <a:off x="5113289" y="2052812"/>
              <a:ext cx="582661" cy="232734"/>
            </a:xfrm>
            <a:prstGeom prst="rect">
              <a:avLst/>
            </a:prstGeom>
          </p:spPr>
        </p:pic>
        <p:sp>
          <p:nvSpPr>
            <p:cNvPr id="72" name="TextBox 71">
              <a:extLst>
                <a:ext uri="{FF2B5EF4-FFF2-40B4-BE49-F238E27FC236}">
                  <a16:creationId xmlns:a16="http://schemas.microsoft.com/office/drawing/2014/main" id="{A5B55D85-9393-4EDA-8D8A-8E42E8388A24}"/>
                </a:ext>
              </a:extLst>
            </p:cNvPr>
            <p:cNvSpPr txBox="1"/>
            <p:nvPr/>
          </p:nvSpPr>
          <p:spPr>
            <a:xfrm>
              <a:off x="8161552" y="2021397"/>
              <a:ext cx="854683" cy="323018"/>
            </a:xfrm>
            <a:prstGeom prst="rect">
              <a:avLst/>
            </a:prstGeom>
            <a:noFill/>
          </p:spPr>
          <p:txBody>
            <a:bodyPr wrap="square" rtlCol="0">
              <a:spAutoFit/>
            </a:bodyPr>
            <a:lstStyle/>
            <a:p>
              <a:pPr algn="r"/>
              <a:r>
                <a:rPr lang="en-US" sz="1100">
                  <a:solidFill>
                    <a:srgbClr val="1F1A62"/>
                  </a:solidFill>
                  <a:latin typeface="Helvetica" panose="020B0604020202020204" pitchFamily="34" charset="0"/>
                  <a:cs typeface="Helvetica" panose="020B0604020202020204" pitchFamily="34" charset="0"/>
                </a:rPr>
                <a:t>3/30/21</a:t>
              </a:r>
            </a:p>
          </p:txBody>
        </p:sp>
      </p:grpSp>
      <p:grpSp>
        <p:nvGrpSpPr>
          <p:cNvPr id="16" name="Group 15">
            <a:extLst>
              <a:ext uri="{FF2B5EF4-FFF2-40B4-BE49-F238E27FC236}">
                <a16:creationId xmlns:a16="http://schemas.microsoft.com/office/drawing/2014/main" id="{3AD72932-FB34-4D28-B7B3-7A7F896011E6}"/>
              </a:ext>
            </a:extLst>
          </p:cNvPr>
          <p:cNvGrpSpPr/>
          <p:nvPr/>
        </p:nvGrpSpPr>
        <p:grpSpPr>
          <a:xfrm>
            <a:off x="5043165" y="1960490"/>
            <a:ext cx="3025127" cy="1309596"/>
            <a:chOff x="913096" y="2551447"/>
            <a:chExt cx="2761133" cy="1138356"/>
          </a:xfrm>
        </p:grpSpPr>
        <p:sp>
          <p:nvSpPr>
            <p:cNvPr id="57" name="Rectangle: Rounded Corners 56">
              <a:extLst>
                <a:ext uri="{FF2B5EF4-FFF2-40B4-BE49-F238E27FC236}">
                  <a16:creationId xmlns:a16="http://schemas.microsoft.com/office/drawing/2014/main" id="{22E52AB2-2113-421F-9176-26C8DF0B7EF2}"/>
                </a:ext>
              </a:extLst>
            </p:cNvPr>
            <p:cNvSpPr/>
            <p:nvPr/>
          </p:nvSpPr>
          <p:spPr>
            <a:xfrm>
              <a:off x="913096" y="2551447"/>
              <a:ext cx="2761133" cy="1138356"/>
            </a:xfrm>
            <a:prstGeom prst="roundRect">
              <a:avLst/>
            </a:prstGeom>
            <a:solidFill>
              <a:schemeClr val="bg1"/>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5C5F50-0952-40CE-B714-DF87C50E2963}"/>
                </a:ext>
              </a:extLst>
            </p:cNvPr>
            <p:cNvPicPr>
              <a:picLocks noChangeAspect="1"/>
            </p:cNvPicPr>
            <p:nvPr/>
          </p:nvPicPr>
          <p:blipFill>
            <a:blip r:embed="rId21"/>
            <a:stretch>
              <a:fillRect/>
            </a:stretch>
          </p:blipFill>
          <p:spPr>
            <a:xfrm>
              <a:off x="972579" y="2847233"/>
              <a:ext cx="2601963" cy="771502"/>
            </a:xfrm>
            <a:prstGeom prst="rect">
              <a:avLst/>
            </a:prstGeom>
          </p:spPr>
        </p:pic>
        <p:pic>
          <p:nvPicPr>
            <p:cNvPr id="56" name="Picture 55" descr="Logo&#10;&#10;Description automatically generated">
              <a:extLst>
                <a:ext uri="{FF2B5EF4-FFF2-40B4-BE49-F238E27FC236}">
                  <a16:creationId xmlns:a16="http://schemas.microsoft.com/office/drawing/2014/main" id="{C53758CE-8D3D-4475-8717-47E1A07824F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14811" y="2620948"/>
              <a:ext cx="578879" cy="182988"/>
            </a:xfrm>
            <a:prstGeom prst="rect">
              <a:avLst/>
            </a:prstGeom>
          </p:spPr>
        </p:pic>
        <p:sp>
          <p:nvSpPr>
            <p:cNvPr id="69" name="TextBox 68">
              <a:extLst>
                <a:ext uri="{FF2B5EF4-FFF2-40B4-BE49-F238E27FC236}">
                  <a16:creationId xmlns:a16="http://schemas.microsoft.com/office/drawing/2014/main" id="{752B7619-68E0-47C2-968D-C35A02BEA6BC}"/>
                </a:ext>
              </a:extLst>
            </p:cNvPr>
            <p:cNvSpPr txBox="1"/>
            <p:nvPr/>
          </p:nvSpPr>
          <p:spPr>
            <a:xfrm>
              <a:off x="2714358" y="2587664"/>
              <a:ext cx="944361" cy="304447"/>
            </a:xfrm>
            <a:prstGeom prst="rect">
              <a:avLst/>
            </a:prstGeom>
            <a:noFill/>
          </p:spPr>
          <p:txBody>
            <a:bodyPr wrap="square" rtlCol="0">
              <a:spAutoFit/>
            </a:bodyPr>
            <a:lstStyle/>
            <a:p>
              <a:pPr algn="r"/>
              <a:r>
                <a:rPr lang="en-US" sz="1100">
                  <a:solidFill>
                    <a:srgbClr val="1F1A62"/>
                  </a:solidFill>
                  <a:latin typeface="Helvetica" panose="020B0604020202020204" pitchFamily="34" charset="0"/>
                  <a:cs typeface="Helvetica" panose="020B0604020202020204" pitchFamily="34" charset="0"/>
                </a:rPr>
                <a:t>9/13/21</a:t>
              </a:r>
            </a:p>
          </p:txBody>
        </p:sp>
      </p:grpSp>
    </p:spTree>
    <p:extLst>
      <p:ext uri="{BB962C8B-B14F-4D97-AF65-F5344CB8AC3E}">
        <p14:creationId xmlns:p14="http://schemas.microsoft.com/office/powerpoint/2010/main" val="420697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68B977FD-40BF-42B0-AFDB-1059BDE51696}"/>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B36A1EA1-F911-4820-ACFA-D36D09C0ABD4}"/>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TextBox 14">
            <a:extLst>
              <a:ext uri="{FF2B5EF4-FFF2-40B4-BE49-F238E27FC236}">
                <a16:creationId xmlns:a16="http://schemas.microsoft.com/office/drawing/2014/main" id="{6E425F8E-57B2-424E-B74C-24C23F8721F4}"/>
              </a:ext>
            </a:extLst>
          </p:cNvPr>
          <p:cNvSpPr txBox="1"/>
          <p:nvPr/>
        </p:nvSpPr>
        <p:spPr>
          <a:xfrm>
            <a:off x="1266407" y="2026983"/>
            <a:ext cx="910992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1F1A62"/>
                </a:solidFill>
                <a:latin typeface="Helvetica" panose="020B0604020202020204" pitchFamily="34" charset="0"/>
                <a:cs typeface="Helvetica" panose="020B0604020202020204" pitchFamily="34" charset="0"/>
              </a:rPr>
              <a:t>% of Hispanics who have ‘streamed in the past 12 months’</a:t>
            </a:r>
          </a:p>
        </p:txBody>
      </p:sp>
      <p:sp>
        <p:nvSpPr>
          <p:cNvPr id="16" name="TextBox 15">
            <a:extLst>
              <a:ext uri="{FF2B5EF4-FFF2-40B4-BE49-F238E27FC236}">
                <a16:creationId xmlns:a16="http://schemas.microsoft.com/office/drawing/2014/main" id="{0051593D-4599-4882-82B9-9D3051E028AD}"/>
              </a:ext>
            </a:extLst>
          </p:cNvPr>
          <p:cNvSpPr txBox="1"/>
          <p:nvPr/>
        </p:nvSpPr>
        <p:spPr>
          <a:xfrm>
            <a:off x="492903" y="6302500"/>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2018, July 2019, July 2020 &amp; July 2021; P18+.</a:t>
            </a:r>
          </a:p>
        </p:txBody>
      </p:sp>
      <p:sp>
        <p:nvSpPr>
          <p:cNvPr id="13" name="Rectangle 12">
            <a:extLst>
              <a:ext uri="{FF2B5EF4-FFF2-40B4-BE49-F238E27FC236}">
                <a16:creationId xmlns:a16="http://schemas.microsoft.com/office/drawing/2014/main" id="{B0B88D1C-9FA4-4554-A09B-4239AA7FE52C}"/>
              </a:ext>
            </a:extLst>
          </p:cNvPr>
          <p:cNvSpPr/>
          <p:nvPr/>
        </p:nvSpPr>
        <p:spPr>
          <a:xfrm>
            <a:off x="159150" y="228882"/>
            <a:ext cx="11450958"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The breadth of Spanish &amp; bilingual streaming content has contributed to the near universal adoption of streaming across all Hispanics, regardless of their spoken language</a:t>
            </a:r>
          </a:p>
        </p:txBody>
      </p:sp>
      <p:cxnSp>
        <p:nvCxnSpPr>
          <p:cNvPr id="21" name="Straight Connector 20">
            <a:extLst>
              <a:ext uri="{FF2B5EF4-FFF2-40B4-BE49-F238E27FC236}">
                <a16:creationId xmlns:a16="http://schemas.microsoft.com/office/drawing/2014/main" id="{83472FC7-40DB-463D-891D-6B5C16FE8D0B}"/>
              </a:ext>
            </a:extLst>
          </p:cNvPr>
          <p:cNvCxnSpPr>
            <a:cxnSpLocks/>
          </p:cNvCxnSpPr>
          <p:nvPr/>
        </p:nvCxnSpPr>
        <p:spPr>
          <a:xfrm>
            <a:off x="124206" y="4980271"/>
            <a:ext cx="11899396" cy="0"/>
          </a:xfrm>
          <a:prstGeom prst="line">
            <a:avLst/>
          </a:prstGeom>
          <a:ln w="12700">
            <a:solidFill>
              <a:srgbClr val="1B1464"/>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A971998-E496-4B5B-A817-9F984ABB0F95}"/>
              </a:ext>
            </a:extLst>
          </p:cNvPr>
          <p:cNvCxnSpPr>
            <a:cxnSpLocks/>
          </p:cNvCxnSpPr>
          <p:nvPr/>
        </p:nvCxnSpPr>
        <p:spPr>
          <a:xfrm>
            <a:off x="2371931" y="2618273"/>
            <a:ext cx="0" cy="3319046"/>
          </a:xfrm>
          <a:prstGeom prst="line">
            <a:avLst/>
          </a:prstGeom>
          <a:ln w="19050">
            <a:solidFill>
              <a:srgbClr val="1F1A62"/>
            </a:solidFill>
            <a:prstDash val="lg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3D95B8C-8561-415D-8792-421E79F28BCF}"/>
              </a:ext>
            </a:extLst>
          </p:cNvPr>
          <p:cNvSpPr txBox="1"/>
          <p:nvPr/>
        </p:nvSpPr>
        <p:spPr>
          <a:xfrm>
            <a:off x="77071" y="3993316"/>
            <a:ext cx="1187784" cy="400110"/>
          </a:xfrm>
          <a:prstGeom prst="rect">
            <a:avLst/>
          </a:prstGeom>
          <a:noFill/>
        </p:spPr>
        <p:txBody>
          <a:bodyPr wrap="square" rtlCol="0">
            <a:spAutoFit/>
          </a:bodyPr>
          <a:lstStyle/>
          <a:p>
            <a:pPr marL="0" marR="0" lvl="0" indent="0" algn="r" defTabSz="586199"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July </a:t>
            </a:r>
            <a:r>
              <a:rPr lang="en-US" sz="2000" b="1" u="sng">
                <a:solidFill>
                  <a:srgbClr val="1B1464"/>
                </a:solidFill>
                <a:latin typeface="Helvetica" panose="020B0403020202020204" pitchFamily="34" charset="0"/>
                <a:ea typeface="Open Sans" panose="020B0606030504020204" pitchFamily="34" charset="0"/>
                <a:cs typeface="Open Sans" panose="020B0606030504020204" pitchFamily="34" charset="0"/>
              </a:rPr>
              <a:t>‘</a:t>
            </a: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21</a:t>
            </a:r>
          </a:p>
        </p:txBody>
      </p:sp>
      <p:sp>
        <p:nvSpPr>
          <p:cNvPr id="39" name="TextBox 38">
            <a:extLst>
              <a:ext uri="{FF2B5EF4-FFF2-40B4-BE49-F238E27FC236}">
                <a16:creationId xmlns:a16="http://schemas.microsoft.com/office/drawing/2014/main" id="{7430857D-DFBA-423F-A6B6-628D0130DF5B}"/>
              </a:ext>
            </a:extLst>
          </p:cNvPr>
          <p:cNvSpPr txBox="1"/>
          <p:nvPr/>
        </p:nvSpPr>
        <p:spPr>
          <a:xfrm>
            <a:off x="164341" y="5407011"/>
            <a:ext cx="1054931" cy="338554"/>
          </a:xfrm>
          <a:prstGeom prst="rect">
            <a:avLst/>
          </a:prstGeom>
          <a:noFill/>
        </p:spPr>
        <p:txBody>
          <a:bodyPr wrap="square" rtlCol="0">
            <a:spAutoFit/>
          </a:bodyPr>
          <a:lstStyle/>
          <a:p>
            <a:pPr marL="0" marR="0" lvl="0" indent="0" algn="r" defTabSz="586199" rtl="0" eaLnBrk="1" fontAlgn="auto" latinLnBrk="0" hangingPunct="1">
              <a:lnSpc>
                <a:spcPct val="100000"/>
              </a:lnSpc>
              <a:spcBef>
                <a:spcPts val="0"/>
              </a:spcBef>
              <a:spcAft>
                <a:spcPts val="0"/>
              </a:spcAft>
              <a:buClrTx/>
              <a:buSzTx/>
              <a:buFontTx/>
              <a:buNone/>
              <a:tabLst/>
              <a:defRPr/>
            </a:pPr>
            <a:r>
              <a:rPr kumimoji="0" lang="en-US" sz="1600"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July </a:t>
            </a:r>
            <a:r>
              <a:rPr lang="en-US" sz="1600" u="sng">
                <a:solidFill>
                  <a:srgbClr val="1B1464"/>
                </a:solidFill>
                <a:latin typeface="Helvetica" panose="020B0403020202020204" pitchFamily="34" charset="0"/>
                <a:ea typeface="Open Sans" panose="020B0606030504020204" pitchFamily="34" charset="0"/>
                <a:cs typeface="Open Sans" panose="020B0606030504020204" pitchFamily="34" charset="0"/>
              </a:rPr>
              <a:t>‘</a:t>
            </a:r>
            <a:r>
              <a:rPr kumimoji="0" lang="en-US" sz="1600"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18</a:t>
            </a:r>
          </a:p>
        </p:txBody>
      </p:sp>
      <p:sp>
        <p:nvSpPr>
          <p:cNvPr id="19" name="TextBox 18">
            <a:extLst>
              <a:ext uri="{FF2B5EF4-FFF2-40B4-BE49-F238E27FC236}">
                <a16:creationId xmlns:a16="http://schemas.microsoft.com/office/drawing/2014/main" id="{473030F7-D4FA-4CB5-951E-EB9F9DF3E883}"/>
              </a:ext>
            </a:extLst>
          </p:cNvPr>
          <p:cNvSpPr txBox="1"/>
          <p:nvPr/>
        </p:nvSpPr>
        <p:spPr>
          <a:xfrm>
            <a:off x="1085118" y="3057136"/>
            <a:ext cx="1281528"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lang="en-US" sz="1400" b="1" u="sng">
                <a:solidFill>
                  <a:srgbClr val="1B1464"/>
                </a:solidFill>
                <a:latin typeface="Helvetica" panose="020B0403020202020204" pitchFamily="34" charset="0"/>
                <a:ea typeface="Open Sans" panose="020B0606030504020204" pitchFamily="34" charset="0"/>
                <a:cs typeface="Open Sans" panose="020B0606030504020204" pitchFamily="34" charset="0"/>
              </a:rPr>
              <a:t>Total Hispanic</a:t>
            </a:r>
            <a:endPar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57E7E4C4-F4F6-4D48-AFC5-1CEFC49895D0}"/>
              </a:ext>
            </a:extLst>
          </p:cNvPr>
          <p:cNvSpPr txBox="1"/>
          <p:nvPr/>
        </p:nvSpPr>
        <p:spPr>
          <a:xfrm>
            <a:off x="1161374" y="3960042"/>
            <a:ext cx="1136495" cy="461665"/>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87%</a:t>
            </a:r>
          </a:p>
        </p:txBody>
      </p:sp>
      <p:sp>
        <p:nvSpPr>
          <p:cNvPr id="40" name="TextBox 39">
            <a:extLst>
              <a:ext uri="{FF2B5EF4-FFF2-40B4-BE49-F238E27FC236}">
                <a16:creationId xmlns:a16="http://schemas.microsoft.com/office/drawing/2014/main" id="{1A4308A5-E447-4D1B-B01F-1D075C6EB614}"/>
              </a:ext>
            </a:extLst>
          </p:cNvPr>
          <p:cNvSpPr txBox="1"/>
          <p:nvPr/>
        </p:nvSpPr>
        <p:spPr>
          <a:xfrm>
            <a:off x="1161374" y="5345456"/>
            <a:ext cx="1136495" cy="40011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71%</a:t>
            </a:r>
          </a:p>
        </p:txBody>
      </p:sp>
      <p:sp>
        <p:nvSpPr>
          <p:cNvPr id="14" name="Rectangle 13">
            <a:extLst>
              <a:ext uri="{FF2B5EF4-FFF2-40B4-BE49-F238E27FC236}">
                <a16:creationId xmlns:a16="http://schemas.microsoft.com/office/drawing/2014/main" id="{4D08F6BB-FC35-479A-9C03-DC476E326840}"/>
              </a:ext>
            </a:extLst>
          </p:cNvPr>
          <p:cNvSpPr/>
          <p:nvPr/>
        </p:nvSpPr>
        <p:spPr>
          <a:xfrm>
            <a:off x="2603830" y="3944792"/>
            <a:ext cx="1028326" cy="534550"/>
          </a:xfrm>
          <a:prstGeom prst="rect">
            <a:avLst/>
          </a:prstGeom>
          <a:solidFill>
            <a:srgbClr val="00BFF2"/>
          </a:solidFill>
          <a:ln w="5715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7" name="TextBox 26">
            <a:extLst>
              <a:ext uri="{FF2B5EF4-FFF2-40B4-BE49-F238E27FC236}">
                <a16:creationId xmlns:a16="http://schemas.microsoft.com/office/drawing/2014/main" id="{711660A3-A30E-410F-8D67-4B94C7DE70A8}"/>
              </a:ext>
            </a:extLst>
          </p:cNvPr>
          <p:cNvSpPr txBox="1"/>
          <p:nvPr/>
        </p:nvSpPr>
        <p:spPr>
          <a:xfrm>
            <a:off x="2518689" y="3062537"/>
            <a:ext cx="1306776"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Spanish Only</a:t>
            </a:r>
          </a:p>
        </p:txBody>
      </p:sp>
      <p:sp>
        <p:nvSpPr>
          <p:cNvPr id="28" name="TextBox 27">
            <a:extLst>
              <a:ext uri="{FF2B5EF4-FFF2-40B4-BE49-F238E27FC236}">
                <a16:creationId xmlns:a16="http://schemas.microsoft.com/office/drawing/2014/main" id="{86E5686B-1818-4A7A-9876-0B7766013D16}"/>
              </a:ext>
            </a:extLst>
          </p:cNvPr>
          <p:cNvSpPr txBox="1"/>
          <p:nvPr/>
        </p:nvSpPr>
        <p:spPr>
          <a:xfrm>
            <a:off x="2542555" y="3960045"/>
            <a:ext cx="1136495"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85%</a:t>
            </a:r>
          </a:p>
        </p:txBody>
      </p:sp>
      <p:sp>
        <p:nvSpPr>
          <p:cNvPr id="42" name="TextBox 41">
            <a:extLst>
              <a:ext uri="{FF2B5EF4-FFF2-40B4-BE49-F238E27FC236}">
                <a16:creationId xmlns:a16="http://schemas.microsoft.com/office/drawing/2014/main" id="{EDDBE020-CC69-4188-B674-B9EFCB591486}"/>
              </a:ext>
            </a:extLst>
          </p:cNvPr>
          <p:cNvSpPr txBox="1"/>
          <p:nvPr/>
        </p:nvSpPr>
        <p:spPr>
          <a:xfrm>
            <a:off x="2542555" y="5345456"/>
            <a:ext cx="1136495" cy="40011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66%</a:t>
            </a:r>
          </a:p>
        </p:txBody>
      </p:sp>
      <p:sp>
        <p:nvSpPr>
          <p:cNvPr id="37" name="TextBox 36">
            <a:extLst>
              <a:ext uri="{FF2B5EF4-FFF2-40B4-BE49-F238E27FC236}">
                <a16:creationId xmlns:a16="http://schemas.microsoft.com/office/drawing/2014/main" id="{F5A1E32E-B766-42D3-B8C4-E00EC56217B8}"/>
              </a:ext>
            </a:extLst>
          </p:cNvPr>
          <p:cNvSpPr txBox="1"/>
          <p:nvPr/>
        </p:nvSpPr>
        <p:spPr>
          <a:xfrm>
            <a:off x="3788077" y="3062537"/>
            <a:ext cx="1679459"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Mostly Spanish, but some English</a:t>
            </a:r>
          </a:p>
        </p:txBody>
      </p:sp>
      <p:sp>
        <p:nvSpPr>
          <p:cNvPr id="45" name="Rectangle 44">
            <a:extLst>
              <a:ext uri="{FF2B5EF4-FFF2-40B4-BE49-F238E27FC236}">
                <a16:creationId xmlns:a16="http://schemas.microsoft.com/office/drawing/2014/main" id="{2F3C0412-AFA2-4003-A67A-047ABB542E97}"/>
              </a:ext>
            </a:extLst>
          </p:cNvPr>
          <p:cNvSpPr/>
          <p:nvPr/>
        </p:nvSpPr>
        <p:spPr>
          <a:xfrm>
            <a:off x="4059559" y="3944792"/>
            <a:ext cx="1028326" cy="534550"/>
          </a:xfrm>
          <a:prstGeom prst="rect">
            <a:avLst/>
          </a:prstGeom>
          <a:solidFill>
            <a:srgbClr val="4EBEA4"/>
          </a:solidFill>
          <a:ln w="57150">
            <a:solidFill>
              <a:srgbClr val="4EBE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46" name="TextBox 45">
            <a:extLst>
              <a:ext uri="{FF2B5EF4-FFF2-40B4-BE49-F238E27FC236}">
                <a16:creationId xmlns:a16="http://schemas.microsoft.com/office/drawing/2014/main" id="{B5C996AD-D23A-43DC-A7E7-955C52C45821}"/>
              </a:ext>
            </a:extLst>
          </p:cNvPr>
          <p:cNvSpPr txBox="1"/>
          <p:nvPr/>
        </p:nvSpPr>
        <p:spPr>
          <a:xfrm>
            <a:off x="4007711" y="3950615"/>
            <a:ext cx="1136495"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88%</a:t>
            </a:r>
          </a:p>
        </p:txBody>
      </p:sp>
      <p:sp>
        <p:nvSpPr>
          <p:cNvPr id="52" name="TextBox 51">
            <a:extLst>
              <a:ext uri="{FF2B5EF4-FFF2-40B4-BE49-F238E27FC236}">
                <a16:creationId xmlns:a16="http://schemas.microsoft.com/office/drawing/2014/main" id="{00272C7B-5B71-43A7-96F5-22B6D24A9EC3}"/>
              </a:ext>
            </a:extLst>
          </p:cNvPr>
          <p:cNvSpPr txBox="1"/>
          <p:nvPr/>
        </p:nvSpPr>
        <p:spPr>
          <a:xfrm>
            <a:off x="4007711" y="5345456"/>
            <a:ext cx="1136495" cy="40011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73%</a:t>
            </a:r>
          </a:p>
        </p:txBody>
      </p:sp>
      <p:sp>
        <p:nvSpPr>
          <p:cNvPr id="53" name="TextBox 52">
            <a:extLst>
              <a:ext uri="{FF2B5EF4-FFF2-40B4-BE49-F238E27FC236}">
                <a16:creationId xmlns:a16="http://schemas.microsoft.com/office/drawing/2014/main" id="{AB650FFC-2CCB-41B7-BAAC-A25411BE2AAE}"/>
              </a:ext>
            </a:extLst>
          </p:cNvPr>
          <p:cNvSpPr txBox="1"/>
          <p:nvPr/>
        </p:nvSpPr>
        <p:spPr>
          <a:xfrm>
            <a:off x="7261011" y="3062537"/>
            <a:ext cx="1728989"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Mostly English, but some Spanish</a:t>
            </a:r>
          </a:p>
        </p:txBody>
      </p:sp>
      <p:sp>
        <p:nvSpPr>
          <p:cNvPr id="54" name="Rectangle 53">
            <a:extLst>
              <a:ext uri="{FF2B5EF4-FFF2-40B4-BE49-F238E27FC236}">
                <a16:creationId xmlns:a16="http://schemas.microsoft.com/office/drawing/2014/main" id="{24FA1FF3-9B9B-4695-8F68-49E04EFC42F3}"/>
              </a:ext>
            </a:extLst>
          </p:cNvPr>
          <p:cNvSpPr/>
          <p:nvPr/>
        </p:nvSpPr>
        <p:spPr>
          <a:xfrm>
            <a:off x="7557258" y="3944792"/>
            <a:ext cx="1028326" cy="534550"/>
          </a:xfrm>
          <a:prstGeom prst="rect">
            <a:avLst/>
          </a:prstGeom>
          <a:solidFill>
            <a:srgbClr val="FFE900"/>
          </a:solidFill>
          <a:ln w="57150">
            <a:solidFill>
              <a:srgbClr val="FFE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199"/>
            <a:endParaRPr lang="en-US" sz="2400">
              <a:solidFill>
                <a:srgbClr val="1F1A62"/>
              </a:solidFill>
              <a:latin typeface="Helvetica" panose="020B0403020202020204" pitchFamily="34" charset="0"/>
            </a:endParaRPr>
          </a:p>
        </p:txBody>
      </p:sp>
      <p:sp>
        <p:nvSpPr>
          <p:cNvPr id="55" name="TextBox 54">
            <a:extLst>
              <a:ext uri="{FF2B5EF4-FFF2-40B4-BE49-F238E27FC236}">
                <a16:creationId xmlns:a16="http://schemas.microsoft.com/office/drawing/2014/main" id="{B93EC426-F53C-44D3-B227-C6FB6515A02E}"/>
              </a:ext>
            </a:extLst>
          </p:cNvPr>
          <p:cNvSpPr txBox="1"/>
          <p:nvPr/>
        </p:nvSpPr>
        <p:spPr>
          <a:xfrm>
            <a:off x="7495983" y="3950615"/>
            <a:ext cx="1136495"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88%</a:t>
            </a:r>
          </a:p>
        </p:txBody>
      </p:sp>
      <p:sp>
        <p:nvSpPr>
          <p:cNvPr id="61" name="TextBox 60">
            <a:extLst>
              <a:ext uri="{FF2B5EF4-FFF2-40B4-BE49-F238E27FC236}">
                <a16:creationId xmlns:a16="http://schemas.microsoft.com/office/drawing/2014/main" id="{B684B9FE-B4F5-409C-91D8-A1877E08F77C}"/>
              </a:ext>
            </a:extLst>
          </p:cNvPr>
          <p:cNvSpPr txBox="1"/>
          <p:nvPr/>
        </p:nvSpPr>
        <p:spPr>
          <a:xfrm>
            <a:off x="7495983" y="5345456"/>
            <a:ext cx="1136495" cy="40011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74%</a:t>
            </a:r>
          </a:p>
        </p:txBody>
      </p:sp>
      <p:sp>
        <p:nvSpPr>
          <p:cNvPr id="62" name="Rectangle 61">
            <a:extLst>
              <a:ext uri="{FF2B5EF4-FFF2-40B4-BE49-F238E27FC236}">
                <a16:creationId xmlns:a16="http://schemas.microsoft.com/office/drawing/2014/main" id="{9DB76BAA-E7CF-4C23-B996-BB385C2689F7}"/>
              </a:ext>
            </a:extLst>
          </p:cNvPr>
          <p:cNvSpPr/>
          <p:nvPr/>
        </p:nvSpPr>
        <p:spPr>
          <a:xfrm>
            <a:off x="9197263" y="3944792"/>
            <a:ext cx="1028326" cy="534550"/>
          </a:xfrm>
          <a:prstGeom prst="rect">
            <a:avLst/>
          </a:prstGeom>
          <a:solidFill>
            <a:srgbClr val="B0E3FA"/>
          </a:solidFill>
          <a:ln w="57150">
            <a:solidFill>
              <a:srgbClr val="B0E3F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Helvetica" panose="020B0403020202020204" pitchFamily="34" charset="0"/>
              <a:ea typeface="+mn-ea"/>
              <a:cs typeface="+mn-cs"/>
            </a:endParaRPr>
          </a:p>
        </p:txBody>
      </p:sp>
      <p:sp>
        <p:nvSpPr>
          <p:cNvPr id="63" name="TextBox 62">
            <a:extLst>
              <a:ext uri="{FF2B5EF4-FFF2-40B4-BE49-F238E27FC236}">
                <a16:creationId xmlns:a16="http://schemas.microsoft.com/office/drawing/2014/main" id="{F533A473-7114-4969-B5F2-60312EE7CCEC}"/>
              </a:ext>
            </a:extLst>
          </p:cNvPr>
          <p:cNvSpPr txBox="1"/>
          <p:nvPr/>
        </p:nvSpPr>
        <p:spPr>
          <a:xfrm>
            <a:off x="9154692" y="3058705"/>
            <a:ext cx="1221636"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English Only</a:t>
            </a:r>
          </a:p>
        </p:txBody>
      </p:sp>
      <p:sp>
        <p:nvSpPr>
          <p:cNvPr id="64" name="TextBox 63">
            <a:extLst>
              <a:ext uri="{FF2B5EF4-FFF2-40B4-BE49-F238E27FC236}">
                <a16:creationId xmlns:a16="http://schemas.microsoft.com/office/drawing/2014/main" id="{BD45A5EE-A5A5-4345-9FBA-1736581239A8}"/>
              </a:ext>
            </a:extLst>
          </p:cNvPr>
          <p:cNvSpPr txBox="1"/>
          <p:nvPr/>
        </p:nvSpPr>
        <p:spPr>
          <a:xfrm>
            <a:off x="9135988" y="3950615"/>
            <a:ext cx="1136495"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87%</a:t>
            </a:r>
          </a:p>
        </p:txBody>
      </p:sp>
      <p:sp>
        <p:nvSpPr>
          <p:cNvPr id="70" name="TextBox 69">
            <a:extLst>
              <a:ext uri="{FF2B5EF4-FFF2-40B4-BE49-F238E27FC236}">
                <a16:creationId xmlns:a16="http://schemas.microsoft.com/office/drawing/2014/main" id="{38A2393D-2BE4-4F9E-9DFB-FDF09512C486}"/>
              </a:ext>
            </a:extLst>
          </p:cNvPr>
          <p:cNvSpPr txBox="1"/>
          <p:nvPr/>
        </p:nvSpPr>
        <p:spPr>
          <a:xfrm>
            <a:off x="9135988" y="5345456"/>
            <a:ext cx="1136495" cy="40011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73%</a:t>
            </a:r>
          </a:p>
        </p:txBody>
      </p:sp>
      <p:sp>
        <p:nvSpPr>
          <p:cNvPr id="71" name="TextBox 70">
            <a:extLst>
              <a:ext uri="{FF2B5EF4-FFF2-40B4-BE49-F238E27FC236}">
                <a16:creationId xmlns:a16="http://schemas.microsoft.com/office/drawing/2014/main" id="{4BA0B813-AB7D-4722-8F8B-202F97AEEF7D}"/>
              </a:ext>
            </a:extLst>
          </p:cNvPr>
          <p:cNvSpPr txBox="1"/>
          <p:nvPr/>
        </p:nvSpPr>
        <p:spPr>
          <a:xfrm>
            <a:off x="5541916" y="3062537"/>
            <a:ext cx="1679459"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Both English &amp; Spanish equally</a:t>
            </a:r>
          </a:p>
        </p:txBody>
      </p:sp>
      <p:sp>
        <p:nvSpPr>
          <p:cNvPr id="72" name="Rectangle 71">
            <a:extLst>
              <a:ext uri="{FF2B5EF4-FFF2-40B4-BE49-F238E27FC236}">
                <a16:creationId xmlns:a16="http://schemas.microsoft.com/office/drawing/2014/main" id="{57BDD7AA-5500-4E34-BECD-EFD286BE20C7}"/>
              </a:ext>
            </a:extLst>
          </p:cNvPr>
          <p:cNvSpPr/>
          <p:nvPr/>
        </p:nvSpPr>
        <p:spPr>
          <a:xfrm>
            <a:off x="5813398" y="3944792"/>
            <a:ext cx="1028326" cy="534550"/>
          </a:xfrm>
          <a:prstGeom prst="rect">
            <a:avLst/>
          </a:prstGeom>
          <a:solidFill>
            <a:srgbClr val="E84A99"/>
          </a:solidFill>
          <a:ln w="57150">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73" name="TextBox 72">
            <a:extLst>
              <a:ext uri="{FF2B5EF4-FFF2-40B4-BE49-F238E27FC236}">
                <a16:creationId xmlns:a16="http://schemas.microsoft.com/office/drawing/2014/main" id="{1582C9D2-89F2-4E32-83FB-B2BCF50638F6}"/>
              </a:ext>
            </a:extLst>
          </p:cNvPr>
          <p:cNvSpPr txBox="1"/>
          <p:nvPr/>
        </p:nvSpPr>
        <p:spPr>
          <a:xfrm>
            <a:off x="5770977" y="3950615"/>
            <a:ext cx="1136495"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rPr>
              <a:t>88%</a:t>
            </a:r>
          </a:p>
        </p:txBody>
      </p:sp>
      <p:sp>
        <p:nvSpPr>
          <p:cNvPr id="79" name="TextBox 78">
            <a:extLst>
              <a:ext uri="{FF2B5EF4-FFF2-40B4-BE49-F238E27FC236}">
                <a16:creationId xmlns:a16="http://schemas.microsoft.com/office/drawing/2014/main" id="{F9A36F8B-95F3-4885-8474-BB655FA3406E}"/>
              </a:ext>
            </a:extLst>
          </p:cNvPr>
          <p:cNvSpPr txBox="1"/>
          <p:nvPr/>
        </p:nvSpPr>
        <p:spPr>
          <a:xfrm>
            <a:off x="5770977" y="5345456"/>
            <a:ext cx="1136495" cy="40011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70%</a:t>
            </a:r>
          </a:p>
        </p:txBody>
      </p:sp>
      <p:cxnSp>
        <p:nvCxnSpPr>
          <p:cNvPr id="102" name="Straight Arrow Connector 101">
            <a:extLst>
              <a:ext uri="{FF2B5EF4-FFF2-40B4-BE49-F238E27FC236}">
                <a16:creationId xmlns:a16="http://schemas.microsoft.com/office/drawing/2014/main" id="{F0E1D5B9-94BC-466B-AF5E-EBA519A2CC60}"/>
              </a:ext>
            </a:extLst>
          </p:cNvPr>
          <p:cNvCxnSpPr>
            <a:cxnSpLocks/>
          </p:cNvCxnSpPr>
          <p:nvPr/>
        </p:nvCxnSpPr>
        <p:spPr>
          <a:xfrm flipH="1">
            <a:off x="2518689" y="2665019"/>
            <a:ext cx="2740374" cy="0"/>
          </a:xfrm>
          <a:prstGeom prst="straightConnector1">
            <a:avLst/>
          </a:prstGeom>
          <a:ln w="12700">
            <a:solidFill>
              <a:srgbClr val="1F1A62"/>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6236DA3-4E24-48E5-B6BE-0CD4766728E2}"/>
              </a:ext>
            </a:extLst>
          </p:cNvPr>
          <p:cNvSpPr txBox="1"/>
          <p:nvPr/>
        </p:nvSpPr>
        <p:spPr>
          <a:xfrm>
            <a:off x="4438693" y="2522143"/>
            <a:ext cx="4292722" cy="276999"/>
          </a:xfrm>
          <a:prstGeom prst="rect">
            <a:avLst/>
          </a:prstGeom>
          <a:noFill/>
        </p:spPr>
        <p:txBody>
          <a:bodyPr wrap="square" rtlCol="0">
            <a:spAutoFit/>
          </a:bodyPr>
          <a:lstStyle/>
          <a:p>
            <a:pPr algn="ctr"/>
            <a:r>
              <a:rPr lang="en-US" sz="1200" i="1">
                <a:solidFill>
                  <a:srgbClr val="1F1A62"/>
                </a:solidFill>
                <a:latin typeface="Helvetica" panose="020B0604020202020204" pitchFamily="34" charset="0"/>
                <a:cs typeface="Helvetica" panose="020B0604020202020204" pitchFamily="34" charset="0"/>
              </a:rPr>
              <a:t>…that speak the following at home</a:t>
            </a:r>
          </a:p>
        </p:txBody>
      </p:sp>
      <p:cxnSp>
        <p:nvCxnSpPr>
          <p:cNvPr id="105" name="Straight Arrow Connector 104">
            <a:extLst>
              <a:ext uri="{FF2B5EF4-FFF2-40B4-BE49-F238E27FC236}">
                <a16:creationId xmlns:a16="http://schemas.microsoft.com/office/drawing/2014/main" id="{18CD3C5C-569A-4D25-886A-7A14E17C6380}"/>
              </a:ext>
            </a:extLst>
          </p:cNvPr>
          <p:cNvCxnSpPr>
            <a:cxnSpLocks/>
          </p:cNvCxnSpPr>
          <p:nvPr/>
        </p:nvCxnSpPr>
        <p:spPr>
          <a:xfrm>
            <a:off x="7957933" y="2665019"/>
            <a:ext cx="2322752" cy="0"/>
          </a:xfrm>
          <a:prstGeom prst="straightConnector1">
            <a:avLst/>
          </a:prstGeom>
          <a:ln w="12700">
            <a:solidFill>
              <a:srgbClr val="1F1A6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C7B6DE8-6720-4BF3-880F-4130B464478B}"/>
              </a:ext>
            </a:extLst>
          </p:cNvPr>
          <p:cNvCxnSpPr>
            <a:cxnSpLocks/>
          </p:cNvCxnSpPr>
          <p:nvPr/>
        </p:nvCxnSpPr>
        <p:spPr>
          <a:xfrm>
            <a:off x="10440969" y="2000349"/>
            <a:ext cx="0" cy="3936970"/>
          </a:xfrm>
          <a:prstGeom prst="line">
            <a:avLst/>
          </a:prstGeom>
          <a:ln w="19050">
            <a:solidFill>
              <a:srgbClr val="1F1A62"/>
            </a:solidFill>
            <a:prstDash val="lg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C39FD518-71AF-428C-8D4A-7A2DC1858BDD}"/>
              </a:ext>
            </a:extLst>
          </p:cNvPr>
          <p:cNvSpPr txBox="1"/>
          <p:nvPr/>
        </p:nvSpPr>
        <p:spPr>
          <a:xfrm>
            <a:off x="10580642" y="3058705"/>
            <a:ext cx="1342435"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lang="en-US" sz="1400" b="1" u="sng">
                <a:solidFill>
                  <a:srgbClr val="1B1464"/>
                </a:solidFill>
                <a:latin typeface="Helvetica" panose="020B0403020202020204" pitchFamily="34" charset="0"/>
                <a:ea typeface="Open Sans" panose="020B0606030504020204" pitchFamily="34" charset="0"/>
                <a:cs typeface="Open Sans" panose="020B0606030504020204" pitchFamily="34" charset="0"/>
              </a:rPr>
              <a:t>Total </a:t>
            </a:r>
          </a:p>
          <a:p>
            <a:pPr marL="0" marR="0" lvl="0" indent="0" algn="ctr" defTabSz="586199" rtl="0" eaLnBrk="1" fontAlgn="auto" latinLnBrk="0" hangingPunct="1">
              <a:lnSpc>
                <a:spcPct val="100000"/>
              </a:lnSpc>
              <a:spcBef>
                <a:spcPts val="0"/>
              </a:spcBef>
              <a:spcAft>
                <a:spcPts val="0"/>
              </a:spcAft>
              <a:buClrTx/>
              <a:buSzTx/>
              <a:buFontTx/>
              <a:buNone/>
              <a:tabLst/>
              <a:defRPr/>
            </a:pPr>
            <a:r>
              <a:rPr lang="en-US" sz="1400" b="1" u="sng">
                <a:solidFill>
                  <a:srgbClr val="1B1464"/>
                </a:solidFill>
                <a:latin typeface="Helvetica" panose="020B0403020202020204" pitchFamily="34" charset="0"/>
                <a:ea typeface="Open Sans" panose="020B0606030504020204" pitchFamily="34" charset="0"/>
                <a:cs typeface="Open Sans" panose="020B0606030504020204" pitchFamily="34" charset="0"/>
              </a:rPr>
              <a:t>non-Hispanic</a:t>
            </a:r>
            <a:endPar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75" name="TextBox 74">
            <a:extLst>
              <a:ext uri="{FF2B5EF4-FFF2-40B4-BE49-F238E27FC236}">
                <a16:creationId xmlns:a16="http://schemas.microsoft.com/office/drawing/2014/main" id="{20294827-F91F-4771-B040-966A9DF15A64}"/>
              </a:ext>
            </a:extLst>
          </p:cNvPr>
          <p:cNvSpPr txBox="1"/>
          <p:nvPr/>
        </p:nvSpPr>
        <p:spPr>
          <a:xfrm>
            <a:off x="10683611" y="5345456"/>
            <a:ext cx="1136495" cy="40011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66%</a:t>
            </a:r>
          </a:p>
        </p:txBody>
      </p:sp>
      <p:sp>
        <p:nvSpPr>
          <p:cNvPr id="66" name="TextBox 65">
            <a:extLst>
              <a:ext uri="{FF2B5EF4-FFF2-40B4-BE49-F238E27FC236}">
                <a16:creationId xmlns:a16="http://schemas.microsoft.com/office/drawing/2014/main" id="{FA686811-EA1A-4F21-BE5F-D7C285D12D4F}"/>
              </a:ext>
            </a:extLst>
          </p:cNvPr>
          <p:cNvSpPr txBox="1"/>
          <p:nvPr/>
        </p:nvSpPr>
        <p:spPr>
          <a:xfrm>
            <a:off x="10683611" y="3908987"/>
            <a:ext cx="1136495" cy="523220"/>
          </a:xfrm>
          <a:prstGeom prst="rect">
            <a:avLst/>
          </a:prstGeom>
          <a:noFill/>
        </p:spPr>
        <p:txBody>
          <a:bodyPr wrap="square" rtlCol="0">
            <a:spAutoFit/>
          </a:bodyPr>
          <a:lstStyle/>
          <a:p>
            <a:pPr algn="ctr" defTabSz="586199">
              <a:defRPr/>
            </a:pPr>
            <a:r>
              <a:rPr lang="en-US" sz="2800" b="1">
                <a:solidFill>
                  <a:srgbClr val="1B1464"/>
                </a:solidFill>
                <a:latin typeface="Helvetica" panose="020B0403020202020204" pitchFamily="34" charset="0"/>
                <a:ea typeface="Open Sans" panose="020B0606030504020204" pitchFamily="34" charset="0"/>
                <a:cs typeface="Open Sans" panose="020B0606030504020204" pitchFamily="34" charset="0"/>
              </a:rPr>
              <a:t>79%</a:t>
            </a:r>
          </a:p>
        </p:txBody>
      </p:sp>
    </p:spTree>
    <p:extLst>
      <p:ext uri="{BB962C8B-B14F-4D97-AF65-F5344CB8AC3E}">
        <p14:creationId xmlns:p14="http://schemas.microsoft.com/office/powerpoint/2010/main" val="47829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itting on a couch&#10;&#10;Description automatically generated with low confidence">
            <a:extLst>
              <a:ext uri="{FF2B5EF4-FFF2-40B4-BE49-F238E27FC236}">
                <a16:creationId xmlns:a16="http://schemas.microsoft.com/office/drawing/2014/main" id="{84294606-8485-4AFF-8E74-DF3603C9A3B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3763"/>
          <a:stretch/>
        </p:blipFill>
        <p:spPr>
          <a:xfrm>
            <a:off x="-289" y="1879291"/>
            <a:ext cx="5119688" cy="3994664"/>
          </a:xfrm>
          <a:prstGeom prst="rect">
            <a:avLst/>
          </a:prstGeom>
        </p:spPr>
      </p:pic>
      <p:sp>
        <p:nvSpPr>
          <p:cNvPr id="17" name="Rectangle 16">
            <a:extLst>
              <a:ext uri="{FF2B5EF4-FFF2-40B4-BE49-F238E27FC236}">
                <a16:creationId xmlns:a16="http://schemas.microsoft.com/office/drawing/2014/main" id="{DC38CCF6-0764-49AD-87FB-FB6E4EC5A477}"/>
              </a:ext>
            </a:extLst>
          </p:cNvPr>
          <p:cNvSpPr/>
          <p:nvPr/>
        </p:nvSpPr>
        <p:spPr>
          <a:xfrm>
            <a:off x="5119399" y="1879291"/>
            <a:ext cx="7072311" cy="399466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B36A1EA1-F911-4820-ACFA-D36D09C0ABD4}"/>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12" name="Chart 11">
            <a:extLst>
              <a:ext uri="{FF2B5EF4-FFF2-40B4-BE49-F238E27FC236}">
                <a16:creationId xmlns:a16="http://schemas.microsoft.com/office/drawing/2014/main" id="{21EB2544-AD75-426B-99B9-FFCB246EBAE0}"/>
              </a:ext>
            </a:extLst>
          </p:cNvPr>
          <p:cNvGraphicFramePr/>
          <p:nvPr>
            <p:extLst>
              <p:ext uri="{D42A27DB-BD31-4B8C-83A1-F6EECF244321}">
                <p14:modId xmlns:p14="http://schemas.microsoft.com/office/powerpoint/2010/main" val="3989912407"/>
              </p:ext>
            </p:extLst>
          </p:nvPr>
        </p:nvGraphicFramePr>
        <p:xfrm>
          <a:off x="5228935" y="2692584"/>
          <a:ext cx="6853238" cy="3181372"/>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6E425F8E-57B2-424E-B74C-24C23F8721F4}"/>
              </a:ext>
            </a:extLst>
          </p:cNvPr>
          <p:cNvSpPr txBox="1"/>
          <p:nvPr/>
        </p:nvSpPr>
        <p:spPr>
          <a:xfrm>
            <a:off x="5119688" y="2052602"/>
            <a:ext cx="7071733"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1F1A62"/>
                </a:solidFill>
                <a:latin typeface="Helvetica" panose="020B0604020202020204" pitchFamily="34" charset="0"/>
                <a:cs typeface="Helvetica" panose="020B0604020202020204" pitchFamily="34" charset="0"/>
              </a:rPr>
              <a:t>% of Hispanic streamers who have ‘streamed Spanish-language content in the past 12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based on their preferred language to speak at home</a:t>
            </a:r>
          </a:p>
        </p:txBody>
      </p:sp>
      <p:sp>
        <p:nvSpPr>
          <p:cNvPr id="16" name="TextBox 15">
            <a:extLst>
              <a:ext uri="{FF2B5EF4-FFF2-40B4-BE49-F238E27FC236}">
                <a16:creationId xmlns:a16="http://schemas.microsoft.com/office/drawing/2014/main" id="{0051593D-4599-4882-82B9-9D3051E028AD}"/>
              </a:ext>
            </a:extLst>
          </p:cNvPr>
          <p:cNvSpPr txBox="1"/>
          <p:nvPr/>
        </p:nvSpPr>
        <p:spPr>
          <a:xfrm>
            <a:off x="526244" y="6325338"/>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Base = ‘Streamed in the past 12 months.’ </a:t>
            </a:r>
          </a:p>
        </p:txBody>
      </p:sp>
      <p:sp>
        <p:nvSpPr>
          <p:cNvPr id="13" name="Rectangle 12">
            <a:extLst>
              <a:ext uri="{FF2B5EF4-FFF2-40B4-BE49-F238E27FC236}">
                <a16:creationId xmlns:a16="http://schemas.microsoft.com/office/drawing/2014/main" id="{B0B88D1C-9FA4-4554-A09B-4239AA7FE52C}"/>
              </a:ext>
            </a:extLst>
          </p:cNvPr>
          <p:cNvSpPr/>
          <p:nvPr/>
        </p:nvSpPr>
        <p:spPr>
          <a:xfrm>
            <a:off x="140678" y="193183"/>
            <a:ext cx="11941495"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The inclusion of subtitles in Spanish-language content creates greater accessibility </a:t>
            </a:r>
            <a:r>
              <a:rPr lang="en-US" sz="2600" b="1">
                <a:solidFill>
                  <a:srgbClr val="1F1A62"/>
                </a:solidFill>
                <a:latin typeface="Helvetica" panose="020B0604020202020204" pitchFamily="2" charset="0"/>
                <a:ea typeface="Open Sans" panose="020B0606030504020204" pitchFamily="34" charset="0"/>
                <a:cs typeface="Open Sans" panose="020B0606030504020204" pitchFamily="34" charset="0"/>
              </a:rPr>
              <a:t>across languages</a:t>
            </a: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 and broadens the relevant </a:t>
            </a:r>
            <a:r>
              <a:rPr lang="en-US" sz="2600" b="1">
                <a:solidFill>
                  <a:srgbClr val="1F1A62"/>
                </a:solidFill>
                <a:latin typeface="Helvetica" panose="020B0604020202020204" pitchFamily="2" charset="0"/>
                <a:ea typeface="Open Sans" panose="020B0606030504020204" pitchFamily="34" charset="0"/>
                <a:cs typeface="Open Sans" panose="020B0606030504020204" pitchFamily="34" charset="0"/>
              </a:rPr>
              <a:t>programming</a:t>
            </a: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 for marketers when they are determining </a:t>
            </a:r>
            <a:r>
              <a:rPr lang="en-US" sz="2600" b="1">
                <a:solidFill>
                  <a:srgbClr val="1F1A62"/>
                </a:solidFill>
                <a:latin typeface="Helvetica" panose="020B0604020202020204" pitchFamily="2" charset="0"/>
                <a:ea typeface="Open Sans" panose="020B0606030504020204" pitchFamily="34" charset="0"/>
                <a:cs typeface="Open Sans" panose="020B0606030504020204" pitchFamily="34" charset="0"/>
              </a:rPr>
              <a:t>their buys</a:t>
            </a:r>
            <a:endPar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29AF95BE-E4C4-4329-963F-B0C675B05AB8}"/>
              </a:ext>
            </a:extLst>
          </p:cNvPr>
          <p:cNvSpPr txBox="1"/>
          <p:nvPr/>
        </p:nvSpPr>
        <p:spPr>
          <a:xfrm>
            <a:off x="140677" y="1475458"/>
            <a:ext cx="11806019" cy="305679"/>
          </a:xfrm>
          <a:prstGeom prst="rect">
            <a:avLst/>
          </a:prstGeom>
          <a:noFill/>
        </p:spPr>
        <p:txBody>
          <a:bodyPr wrap="square" rtlCol="0">
            <a:spAutoFit/>
          </a:bodyPr>
          <a:lstStyle>
            <a:defPPr>
              <a:defRPr lang="en-US"/>
            </a:defPPr>
            <a:lvl1pPr marL="285750" indent="-285750">
              <a:buBlip>
                <a:blip r:embed="rId6"/>
              </a:buBlip>
              <a:defRPr sz="1600">
                <a:solidFill>
                  <a:srgbClr val="1F1A62"/>
                </a:solidFill>
                <a:latin typeface="Helvetica" pitchFamily="2" charset="0"/>
              </a:defRPr>
            </a:lvl1p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400" b="1" i="0" u="none" strike="noStrike" kern="1200" cap="none" spc="0" normalizeH="0" baseline="0" noProof="0">
                <a:ln>
                  <a:noFill/>
                </a:ln>
                <a:effectLst/>
                <a:uLnTx/>
                <a:uFillTx/>
                <a:latin typeface="Helvetica" pitchFamily="2" charset="0"/>
                <a:ea typeface="+mn-ea"/>
                <a:cs typeface="+mn-cs"/>
              </a:rPr>
              <a:t>50% </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of Hispanic streamers have streamed Spanish-language content in the past 12 months</a:t>
            </a:r>
          </a:p>
        </p:txBody>
      </p:sp>
    </p:spTree>
    <p:extLst>
      <p:ext uri="{BB962C8B-B14F-4D97-AF65-F5344CB8AC3E}">
        <p14:creationId xmlns:p14="http://schemas.microsoft.com/office/powerpoint/2010/main" val="3840082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sitting on a couch smiling&#10;&#10;Description automatically generated with low confidence">
            <a:extLst>
              <a:ext uri="{FF2B5EF4-FFF2-40B4-BE49-F238E27FC236}">
                <a16:creationId xmlns:a16="http://schemas.microsoft.com/office/drawing/2014/main" id="{3CA8367C-A908-4BCA-866C-E3A238182BB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879291"/>
            <a:ext cx="5319567" cy="3994664"/>
          </a:xfrm>
          <a:prstGeom prst="rect">
            <a:avLst/>
          </a:prstGeom>
        </p:spPr>
      </p:pic>
      <p:sp>
        <p:nvSpPr>
          <p:cNvPr id="17" name="Rectangle 16">
            <a:extLst>
              <a:ext uri="{FF2B5EF4-FFF2-40B4-BE49-F238E27FC236}">
                <a16:creationId xmlns:a16="http://schemas.microsoft.com/office/drawing/2014/main" id="{DC38CCF6-0764-49AD-87FB-FB6E4EC5A477}"/>
              </a:ext>
            </a:extLst>
          </p:cNvPr>
          <p:cNvSpPr/>
          <p:nvPr/>
        </p:nvSpPr>
        <p:spPr>
          <a:xfrm>
            <a:off x="5320145" y="1879291"/>
            <a:ext cx="6871565" cy="399466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B36A1EA1-F911-4820-ACFA-D36D09C0ABD4}"/>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12" name="Chart 11">
            <a:extLst>
              <a:ext uri="{FF2B5EF4-FFF2-40B4-BE49-F238E27FC236}">
                <a16:creationId xmlns:a16="http://schemas.microsoft.com/office/drawing/2014/main" id="{21EB2544-AD75-426B-99B9-FFCB246EBAE0}"/>
              </a:ext>
            </a:extLst>
          </p:cNvPr>
          <p:cNvGraphicFramePr/>
          <p:nvPr>
            <p:extLst>
              <p:ext uri="{D42A27DB-BD31-4B8C-83A1-F6EECF244321}">
                <p14:modId xmlns:p14="http://schemas.microsoft.com/office/powerpoint/2010/main" val="3857453391"/>
              </p:ext>
            </p:extLst>
          </p:nvPr>
        </p:nvGraphicFramePr>
        <p:xfrm>
          <a:off x="5414838" y="2678293"/>
          <a:ext cx="6591632" cy="3195662"/>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6E425F8E-57B2-424E-B74C-24C23F8721F4}"/>
              </a:ext>
            </a:extLst>
          </p:cNvPr>
          <p:cNvSpPr txBox="1"/>
          <p:nvPr/>
        </p:nvSpPr>
        <p:spPr>
          <a:xfrm>
            <a:off x="5319856" y="2052602"/>
            <a:ext cx="6871565"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a:solidFill>
                  <a:srgbClr val="1F1A62"/>
                </a:solidFill>
                <a:latin typeface="Helvetica" panose="020B0604020202020204" pitchFamily="34" charset="0"/>
                <a:cs typeface="Helvetica" panose="020B0604020202020204" pitchFamily="34" charset="0"/>
              </a:rPr>
              <a:t>‘I wish there was more Spanish-language content to stream’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Hispanic streamers who agree, based on their preferred language to speak at home</a:t>
            </a:r>
          </a:p>
        </p:txBody>
      </p:sp>
      <p:sp>
        <p:nvSpPr>
          <p:cNvPr id="16" name="TextBox 15">
            <a:extLst>
              <a:ext uri="{FF2B5EF4-FFF2-40B4-BE49-F238E27FC236}">
                <a16:creationId xmlns:a16="http://schemas.microsoft.com/office/drawing/2014/main" id="{0051593D-4599-4882-82B9-9D3051E028AD}"/>
              </a:ext>
            </a:extLst>
          </p:cNvPr>
          <p:cNvSpPr txBox="1"/>
          <p:nvPr/>
        </p:nvSpPr>
        <p:spPr>
          <a:xfrm>
            <a:off x="526244" y="6288211"/>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Base = 'Streamed in the past 12 months'; respondents who agree (top 2 box – strongly agree or somewhat agree).</a:t>
            </a:r>
          </a:p>
        </p:txBody>
      </p:sp>
      <p:sp>
        <p:nvSpPr>
          <p:cNvPr id="14" name="Rectangle 13">
            <a:extLst>
              <a:ext uri="{FF2B5EF4-FFF2-40B4-BE49-F238E27FC236}">
                <a16:creationId xmlns:a16="http://schemas.microsoft.com/office/drawing/2014/main" id="{38B7AEC4-6D7A-4A4C-ACEF-2F0C4146033B}"/>
              </a:ext>
            </a:extLst>
          </p:cNvPr>
          <p:cNvSpPr/>
          <p:nvPr/>
        </p:nvSpPr>
        <p:spPr>
          <a:xfrm>
            <a:off x="184295" y="362523"/>
            <a:ext cx="11943399" cy="12464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Over half (57%) of all Hispanic streamers wish there was even more Spanish-language content, creating opportunities for programmers to expand their audience through the development of more in-language programming</a:t>
            </a:r>
          </a:p>
        </p:txBody>
      </p:sp>
    </p:spTree>
    <p:extLst>
      <p:ext uri="{BB962C8B-B14F-4D97-AF65-F5344CB8AC3E}">
        <p14:creationId xmlns:p14="http://schemas.microsoft.com/office/powerpoint/2010/main" val="137660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D8E0"/>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925171-2766-4B12-B4B0-9B4C23D726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836" y="0"/>
            <a:ext cx="11517164" cy="6858000"/>
          </a:xfrm>
          <a:prstGeom prst="rect">
            <a:avLst/>
          </a:prstGeom>
          <a:ln>
            <a:noFill/>
          </a:ln>
        </p:spPr>
      </p:pic>
      <p:sp>
        <p:nvSpPr>
          <p:cNvPr id="12" name="TextBox 11">
            <a:extLst>
              <a:ext uri="{FF2B5EF4-FFF2-40B4-BE49-F238E27FC236}">
                <a16:creationId xmlns:a16="http://schemas.microsoft.com/office/drawing/2014/main" id="{D3ED8F18-80E6-D449-A031-541661F2A42F}"/>
              </a:ext>
            </a:extLst>
          </p:cNvPr>
          <p:cNvSpPr txBox="1"/>
          <p:nvPr/>
        </p:nvSpPr>
        <p:spPr>
          <a:xfrm>
            <a:off x="367645" y="3057008"/>
            <a:ext cx="564453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Hispanic Streamers Are Receptive to Advertising</a:t>
            </a:r>
          </a:p>
        </p:txBody>
      </p:sp>
      <p:cxnSp>
        <p:nvCxnSpPr>
          <p:cNvPr id="4" name="Straight Connector 3">
            <a:extLst>
              <a:ext uri="{FF2B5EF4-FFF2-40B4-BE49-F238E27FC236}">
                <a16:creationId xmlns:a16="http://schemas.microsoft.com/office/drawing/2014/main" id="{6E9D7969-360D-4DD6-AB40-F799BB1CA0EA}"/>
              </a:ext>
            </a:extLst>
          </p:cNvPr>
          <p:cNvCxnSpPr/>
          <p:nvPr/>
        </p:nvCxnSpPr>
        <p:spPr>
          <a:xfrm>
            <a:off x="493843" y="2940040"/>
            <a:ext cx="521208" cy="0"/>
          </a:xfrm>
          <a:prstGeom prst="line">
            <a:avLst/>
          </a:prstGeom>
          <a:ln>
            <a:solidFill>
              <a:srgbClr val="00C0F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3499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0AC82C1F-6473-40EA-8D06-CC0F340D2284}"/>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B36A1EA1-F911-4820-ACFA-D36D09C0ABD4}"/>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Rectangle 12">
            <a:extLst>
              <a:ext uri="{FF2B5EF4-FFF2-40B4-BE49-F238E27FC236}">
                <a16:creationId xmlns:a16="http://schemas.microsoft.com/office/drawing/2014/main" id="{B0B88D1C-9FA4-4554-A09B-4239AA7FE52C}"/>
              </a:ext>
            </a:extLst>
          </p:cNvPr>
          <p:cNvSpPr/>
          <p:nvPr/>
        </p:nvSpPr>
        <p:spPr>
          <a:xfrm>
            <a:off x="121921" y="115777"/>
            <a:ext cx="12070078"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The </a:t>
            </a:r>
            <a:r>
              <a:rPr lang="en-US" sz="2600" b="1">
                <a:solidFill>
                  <a:srgbClr val="1F1A62"/>
                </a:solidFill>
                <a:latin typeface="Helvetica" panose="020B0604020202020204" pitchFamily="2" charset="0"/>
                <a:ea typeface="Open Sans" panose="020B0606030504020204" pitchFamily="34" charset="0"/>
                <a:cs typeface="Open Sans" panose="020B0606030504020204" pitchFamily="34" charset="0"/>
              </a:rPr>
              <a:t>streaming landscape for</a:t>
            </a: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 ad-supported Latinx-targeted and Spanish-language content – through popular existing platforms and new, upstart standalone services – is significantly expanding</a:t>
            </a:r>
            <a:endParaRPr kumimoji="0" lang="en-US" sz="2600" b="1" i="0" u="none" strike="noStrike" kern="1200" cap="none" spc="0" normalizeH="0" baseline="0" noProof="0">
              <a:ln>
                <a:noFill/>
              </a:ln>
              <a:solidFill>
                <a:srgbClr val="E84A99"/>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8CEA7054-3A9D-4B21-A5C0-C89E48427B7F}"/>
              </a:ext>
            </a:extLst>
          </p:cNvPr>
          <p:cNvSpPr txBox="1"/>
          <p:nvPr/>
        </p:nvSpPr>
        <p:spPr>
          <a:xfrm>
            <a:off x="462744" y="6327060"/>
            <a:ext cx="1172925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Base = ‘Streamed in the past 12 months.’</a:t>
            </a:r>
          </a:p>
        </p:txBody>
      </p:sp>
      <p:sp>
        <p:nvSpPr>
          <p:cNvPr id="34" name="TextBox 33">
            <a:extLst>
              <a:ext uri="{FF2B5EF4-FFF2-40B4-BE49-F238E27FC236}">
                <a16:creationId xmlns:a16="http://schemas.microsoft.com/office/drawing/2014/main" id="{1041CE1A-D260-4850-B9E8-FF07D15EDD07}"/>
              </a:ext>
            </a:extLst>
          </p:cNvPr>
          <p:cNvSpPr txBox="1"/>
          <p:nvPr/>
        </p:nvSpPr>
        <p:spPr>
          <a:xfrm>
            <a:off x="0" y="1727798"/>
            <a:ext cx="12192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Launch Dates of Popular Streaming Services Featuring Spanish-Language &amp; Latinx-Themed Content</a:t>
            </a:r>
          </a:p>
        </p:txBody>
      </p:sp>
      <p:cxnSp>
        <p:nvCxnSpPr>
          <p:cNvPr id="44" name="Straight Connector 43">
            <a:extLst>
              <a:ext uri="{FF2B5EF4-FFF2-40B4-BE49-F238E27FC236}">
                <a16:creationId xmlns:a16="http://schemas.microsoft.com/office/drawing/2014/main" id="{42A5BB49-7C60-45B7-810F-EE1DB3F9EBB5}"/>
              </a:ext>
            </a:extLst>
          </p:cNvPr>
          <p:cNvCxnSpPr>
            <a:cxnSpLocks/>
          </p:cNvCxnSpPr>
          <p:nvPr/>
        </p:nvCxnSpPr>
        <p:spPr>
          <a:xfrm>
            <a:off x="8038484" y="2150226"/>
            <a:ext cx="0" cy="1656959"/>
          </a:xfrm>
          <a:prstGeom prst="line">
            <a:avLst/>
          </a:prstGeom>
          <a:ln w="12700">
            <a:solidFill>
              <a:srgbClr val="1F1A62"/>
            </a:solidFill>
            <a:prstDash val="lgDash"/>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FFA221FA-8C9E-4F68-9328-EC22F335CD27}"/>
              </a:ext>
            </a:extLst>
          </p:cNvPr>
          <p:cNvSpPr txBox="1"/>
          <p:nvPr/>
        </p:nvSpPr>
        <p:spPr>
          <a:xfrm>
            <a:off x="6831769" y="3512593"/>
            <a:ext cx="111734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sym typeface="Wingdings" panose="05000000000000000000" pitchFamily="2" charset="2"/>
              </a:rPr>
              <a:t> 2020</a:t>
            </a:r>
            <a:endPar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9" name="TextBox 48">
            <a:extLst>
              <a:ext uri="{FF2B5EF4-FFF2-40B4-BE49-F238E27FC236}">
                <a16:creationId xmlns:a16="http://schemas.microsoft.com/office/drawing/2014/main" id="{0FFDF5FA-5CF9-45F9-B638-B52B4FD3A452}"/>
              </a:ext>
            </a:extLst>
          </p:cNvPr>
          <p:cNvSpPr txBox="1"/>
          <p:nvPr/>
        </p:nvSpPr>
        <p:spPr>
          <a:xfrm>
            <a:off x="8106475" y="3512593"/>
            <a:ext cx="13713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sym typeface="Wingdings" panose="05000000000000000000" pitchFamily="2" charset="2"/>
              </a:rPr>
              <a:t>2021 </a:t>
            </a:r>
            <a:endPar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cxnSp>
        <p:nvCxnSpPr>
          <p:cNvPr id="35" name="Straight Connector 34">
            <a:extLst>
              <a:ext uri="{FF2B5EF4-FFF2-40B4-BE49-F238E27FC236}">
                <a16:creationId xmlns:a16="http://schemas.microsoft.com/office/drawing/2014/main" id="{8887743B-BECA-4559-90F1-20B55B7CDB23}"/>
              </a:ext>
            </a:extLst>
          </p:cNvPr>
          <p:cNvCxnSpPr>
            <a:cxnSpLocks/>
          </p:cNvCxnSpPr>
          <p:nvPr/>
        </p:nvCxnSpPr>
        <p:spPr>
          <a:xfrm>
            <a:off x="528169" y="3041533"/>
            <a:ext cx="11135662" cy="0"/>
          </a:xfrm>
          <a:prstGeom prst="line">
            <a:avLst/>
          </a:prstGeom>
          <a:ln w="15875">
            <a:solidFill>
              <a:srgbClr val="1F1A62"/>
            </a:solidFill>
          </a:ln>
          <a:effectLst/>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5F2BF7DE-0B73-4E2E-A8AC-4BC0BCD62E0C}"/>
              </a:ext>
            </a:extLst>
          </p:cNvPr>
          <p:cNvGrpSpPr/>
          <p:nvPr/>
        </p:nvGrpSpPr>
        <p:grpSpPr>
          <a:xfrm>
            <a:off x="727725" y="2223180"/>
            <a:ext cx="1057953" cy="1298744"/>
            <a:chOff x="727725" y="2091202"/>
            <a:chExt cx="1057953" cy="1298744"/>
          </a:xfrm>
        </p:grpSpPr>
        <p:sp>
          <p:nvSpPr>
            <p:cNvPr id="37" name="Flowchart: Connector 36">
              <a:extLst>
                <a:ext uri="{FF2B5EF4-FFF2-40B4-BE49-F238E27FC236}">
                  <a16:creationId xmlns:a16="http://schemas.microsoft.com/office/drawing/2014/main" id="{765AE43E-0B81-44CE-88F9-1764D822D7B6}"/>
                </a:ext>
              </a:extLst>
            </p:cNvPr>
            <p:cNvSpPr/>
            <p:nvPr/>
          </p:nvSpPr>
          <p:spPr>
            <a:xfrm>
              <a:off x="741757" y="2429164"/>
              <a:ext cx="987287" cy="960782"/>
            </a:xfrm>
            <a:prstGeom prst="flowChartConnector">
              <a:avLst/>
            </a:prstGeom>
            <a:solidFill>
              <a:srgbClr val="1F1A62"/>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Helvetica" pitchFamily="2" charset="0"/>
                  <a:ea typeface="Open Sans" panose="020B0606030504020204" pitchFamily="34" charset="0"/>
                  <a:cs typeface="Open Sans" panose="020B0606030504020204" pitchFamily="34" charset="0"/>
                </a:rPr>
                <a:t>Mar</a:t>
              </a:r>
              <a:r>
                <a:rPr kumimoji="0" lang="en-US" sz="1050" b="1"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 </a:t>
              </a:r>
              <a:r>
                <a:rPr lang="en-US" sz="1050" b="1">
                  <a:solidFill>
                    <a:schemeClr val="bg1"/>
                  </a:solidFill>
                  <a:latin typeface="Helvetica" pitchFamily="2" charset="0"/>
                  <a:ea typeface="Open Sans" panose="020B0606030504020204" pitchFamily="34" charset="0"/>
                  <a:cs typeface="Open Sans" panose="020B0606030504020204" pitchFamily="34" charset="0"/>
                </a:rPr>
                <a:t>31</a:t>
              </a:r>
              <a:r>
                <a:rPr kumimoji="0" lang="en-US" sz="1050" b="1"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 2014</a:t>
              </a:r>
            </a:p>
          </p:txBody>
        </p:sp>
        <p:pic>
          <p:nvPicPr>
            <p:cNvPr id="56" name="Picture 2">
              <a:extLst>
                <a:ext uri="{FF2B5EF4-FFF2-40B4-BE49-F238E27FC236}">
                  <a16:creationId xmlns:a16="http://schemas.microsoft.com/office/drawing/2014/main" id="{CC651DC4-2214-49BC-9B27-44B0D5B1263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7725" y="2091202"/>
              <a:ext cx="1057953" cy="2605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12254505-1EC0-41E0-9129-0C1DBD702D5E}"/>
              </a:ext>
            </a:extLst>
          </p:cNvPr>
          <p:cNvGrpSpPr/>
          <p:nvPr/>
        </p:nvGrpSpPr>
        <p:grpSpPr>
          <a:xfrm>
            <a:off x="2718471" y="2166162"/>
            <a:ext cx="987287" cy="1355762"/>
            <a:chOff x="2563006" y="2034184"/>
            <a:chExt cx="987287" cy="1355762"/>
          </a:xfrm>
        </p:grpSpPr>
        <p:sp>
          <p:nvSpPr>
            <p:cNvPr id="36" name="Flowchart: Connector 35">
              <a:extLst>
                <a:ext uri="{FF2B5EF4-FFF2-40B4-BE49-F238E27FC236}">
                  <a16:creationId xmlns:a16="http://schemas.microsoft.com/office/drawing/2014/main" id="{07C98EFF-7E06-4C2C-B0A8-6EDED601B128}"/>
                </a:ext>
              </a:extLst>
            </p:cNvPr>
            <p:cNvSpPr/>
            <p:nvPr/>
          </p:nvSpPr>
          <p:spPr>
            <a:xfrm>
              <a:off x="2563006" y="2429164"/>
              <a:ext cx="987287" cy="960782"/>
            </a:xfrm>
            <a:prstGeom prst="flowChartConnector">
              <a:avLst/>
            </a:prstGeom>
            <a:solidFill>
              <a:srgbClr val="1F1A6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Helvetica" pitchFamily="2" charset="0"/>
                  <a:ea typeface="Open Sans" panose="020B0606030504020204" pitchFamily="34" charset="0"/>
                  <a:cs typeface="Open Sans" panose="020B0606030504020204" pitchFamily="34" charset="0"/>
                </a:rPr>
                <a:t>Jan</a:t>
              </a:r>
              <a:r>
                <a:rPr kumimoji="0" lang="en-US" sz="1050" b="1"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 1, 2015</a:t>
              </a:r>
            </a:p>
          </p:txBody>
        </p:sp>
        <p:pic>
          <p:nvPicPr>
            <p:cNvPr id="1030" name="Picture 6" descr="FuboTV : Case Study | Fastly">
              <a:extLst>
                <a:ext uri="{FF2B5EF4-FFF2-40B4-BE49-F238E27FC236}">
                  <a16:creationId xmlns:a16="http://schemas.microsoft.com/office/drawing/2014/main" id="{5F1C159A-8E77-4AAF-8C1A-4694562E1A4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20842" y="2034184"/>
              <a:ext cx="871614" cy="3464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AF839992-D753-49CB-AE0C-F2D49901706B}"/>
              </a:ext>
            </a:extLst>
          </p:cNvPr>
          <p:cNvGrpSpPr/>
          <p:nvPr/>
        </p:nvGrpSpPr>
        <p:grpSpPr>
          <a:xfrm>
            <a:off x="4638551" y="2087170"/>
            <a:ext cx="987287" cy="1434754"/>
            <a:chOff x="4327621" y="1955192"/>
            <a:chExt cx="987287" cy="1434754"/>
          </a:xfrm>
        </p:grpSpPr>
        <p:sp>
          <p:nvSpPr>
            <p:cNvPr id="46" name="Flowchart: Connector 45">
              <a:extLst>
                <a:ext uri="{FF2B5EF4-FFF2-40B4-BE49-F238E27FC236}">
                  <a16:creationId xmlns:a16="http://schemas.microsoft.com/office/drawing/2014/main" id="{06C87412-23AF-49D0-89BA-7FA273BD2655}"/>
                </a:ext>
              </a:extLst>
            </p:cNvPr>
            <p:cNvSpPr/>
            <p:nvPr/>
          </p:nvSpPr>
          <p:spPr>
            <a:xfrm>
              <a:off x="4327621" y="2429164"/>
              <a:ext cx="987287" cy="960782"/>
            </a:xfrm>
            <a:prstGeom prst="flowChartConnector">
              <a:avLst/>
            </a:prstGeom>
            <a:solidFill>
              <a:srgbClr val="1F1A62"/>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Aug. 2017</a:t>
              </a:r>
            </a:p>
          </p:txBody>
        </p:sp>
        <p:pic>
          <p:nvPicPr>
            <p:cNvPr id="1034" name="Picture 10" descr="H Code">
              <a:extLst>
                <a:ext uri="{FF2B5EF4-FFF2-40B4-BE49-F238E27FC236}">
                  <a16:creationId xmlns:a16="http://schemas.microsoft.com/office/drawing/2014/main" id="{291C6B4F-D21B-4456-930F-B0ED594C91B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t="21701" b="20718"/>
            <a:stretch/>
          </p:blipFill>
          <p:spPr bwMode="auto">
            <a:xfrm>
              <a:off x="4442219" y="1955192"/>
              <a:ext cx="758090" cy="436515"/>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a:extLst>
              <a:ext uri="{FF2B5EF4-FFF2-40B4-BE49-F238E27FC236}">
                <a16:creationId xmlns:a16="http://schemas.microsoft.com/office/drawing/2014/main" id="{FFB62D14-CD86-446B-8231-2BAD741C74CC}"/>
              </a:ext>
            </a:extLst>
          </p:cNvPr>
          <p:cNvSpPr txBox="1"/>
          <p:nvPr/>
        </p:nvSpPr>
        <p:spPr>
          <a:xfrm>
            <a:off x="220043" y="1347054"/>
            <a:ext cx="11724308" cy="307777"/>
          </a:xfrm>
          <a:prstGeom prst="rect">
            <a:avLst/>
          </a:prstGeom>
          <a:noFill/>
        </p:spPr>
        <p:txBody>
          <a:bodyPr wrap="square" rtlCol="0">
            <a:spAutoFit/>
          </a:bodyPr>
          <a:lstStyle>
            <a:defPPr>
              <a:defRPr lang="en-US"/>
            </a:defPPr>
            <a:lvl1pPr marL="285750" indent="-285750">
              <a:buBlip>
                <a:blip r:embed="rId7"/>
              </a:buBlip>
              <a:defRPr sz="1600">
                <a:solidFill>
                  <a:srgbClr val="1F1A62"/>
                </a:solidFill>
                <a:latin typeface="Helvetica" pitchFamily="2" charset="0"/>
              </a:defRPr>
            </a:lvl1pPr>
          </a:lstStyle>
          <a:p>
            <a:pPr marL="285750" marR="0" lvl="0" indent="-285750" algn="l" defTabSz="914400" rtl="0" eaLnBrk="1" fontAlgn="auto" latinLnBrk="0" hangingPunct="1">
              <a:lnSpc>
                <a:spcPct val="100000"/>
              </a:lnSpc>
              <a:spcBef>
                <a:spcPts val="0"/>
              </a:spcBef>
              <a:spcAft>
                <a:spcPts val="0"/>
              </a:spcAft>
              <a:buClrTx/>
              <a:buSzTx/>
              <a:buFontTx/>
              <a:buBlip>
                <a:blip r:embed="rId7"/>
              </a:buBlip>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Nearly two-thirds (</a:t>
            </a: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64%</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 of Hispanic streamers get excited when they hear about new streaming services / apps being launched in the future</a:t>
            </a:r>
          </a:p>
        </p:txBody>
      </p:sp>
      <p:sp>
        <p:nvSpPr>
          <p:cNvPr id="41" name="TextBox 40">
            <a:extLst>
              <a:ext uri="{FF2B5EF4-FFF2-40B4-BE49-F238E27FC236}">
                <a16:creationId xmlns:a16="http://schemas.microsoft.com/office/drawing/2014/main" id="{2E65987D-611D-4805-98AA-06821EA7C64F}"/>
              </a:ext>
            </a:extLst>
          </p:cNvPr>
          <p:cNvSpPr txBox="1"/>
          <p:nvPr/>
        </p:nvSpPr>
        <p:spPr>
          <a:xfrm>
            <a:off x="404962" y="3857827"/>
            <a:ext cx="1145829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rgbClr val="1F1A62"/>
                </a:solidFill>
                <a:latin typeface="Helvetica" panose="020B0403020202020204" pitchFamily="34" charset="0"/>
              </a:rPr>
              <a:t>Additionally, </a:t>
            </a:r>
            <a:r>
              <a:rPr kumimoji="0" lang="en-US" sz="1200" b="1" i="1" strike="noStrike" kern="1200" cap="none" spc="0" normalizeH="0" baseline="0" noProof="0">
                <a:ln>
                  <a:noFill/>
                </a:ln>
                <a:solidFill>
                  <a:srgbClr val="1F1A62"/>
                </a:solidFill>
                <a:effectLst/>
                <a:uLnTx/>
                <a:uFillTx/>
                <a:latin typeface="Helvetica" panose="020B0403020202020204" pitchFamily="34" charset="0"/>
              </a:rPr>
              <a:t>Spanish-language and Latinx-themed content has recently become even more accessible through both free and paid streaming services </a:t>
            </a:r>
          </a:p>
        </p:txBody>
      </p:sp>
      <p:sp>
        <p:nvSpPr>
          <p:cNvPr id="52" name="Rectangle: Rounded Corners 51">
            <a:extLst>
              <a:ext uri="{FF2B5EF4-FFF2-40B4-BE49-F238E27FC236}">
                <a16:creationId xmlns:a16="http://schemas.microsoft.com/office/drawing/2014/main" id="{BE079508-404B-4DD0-A5A2-6A6DDF1B656B}"/>
              </a:ext>
            </a:extLst>
          </p:cNvPr>
          <p:cNvSpPr/>
          <p:nvPr/>
        </p:nvSpPr>
        <p:spPr>
          <a:xfrm>
            <a:off x="220043" y="4649924"/>
            <a:ext cx="1786557" cy="1512331"/>
          </a:xfrm>
          <a:prstGeom prst="roundRect">
            <a:avLst>
              <a:gd name="adj" fmla="val 5770"/>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Telemundo recently announced their new Hispanic Streaming </a:t>
            </a:r>
            <a:r>
              <a:rPr lang="en-US" sz="1000">
                <a:solidFill>
                  <a:srgbClr val="1F1A62"/>
                </a:solidFill>
                <a:latin typeface="Helvetica" panose="020B0604020202020204" pitchFamily="34" charset="0"/>
                <a:cs typeface="Helvetica" panose="020B0604020202020204" pitchFamily="34" charset="0"/>
              </a:rPr>
              <a:t>business division geared towards developing programming for </a:t>
            </a:r>
            <a:r>
              <a:rPr kumimoji="0" lang="en-US" sz="10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Peacock as well as for Telemundo’s and NBCUniversal’s other streaming platforms</a:t>
            </a:r>
          </a:p>
        </p:txBody>
      </p:sp>
      <p:sp>
        <p:nvSpPr>
          <p:cNvPr id="53" name="Rectangle: Rounded Corners 52">
            <a:extLst>
              <a:ext uri="{FF2B5EF4-FFF2-40B4-BE49-F238E27FC236}">
                <a16:creationId xmlns:a16="http://schemas.microsoft.com/office/drawing/2014/main" id="{7520BEB5-825A-46AA-ACE9-1C4313EEEC18}"/>
              </a:ext>
            </a:extLst>
          </p:cNvPr>
          <p:cNvSpPr/>
          <p:nvPr/>
        </p:nvSpPr>
        <p:spPr>
          <a:xfrm>
            <a:off x="2033542" y="4652482"/>
            <a:ext cx="1622480" cy="1514403"/>
          </a:xfrm>
          <a:prstGeom prst="roundRect">
            <a:avLst>
              <a:gd name="adj" fmla="val 5973"/>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Amazon Prime Video </a:t>
            </a:r>
            <a:r>
              <a:rPr lang="en-US" sz="1000">
                <a:solidFill>
                  <a:srgbClr val="1F1A62"/>
                </a:solidFill>
                <a:latin typeface="Helvetica" panose="020B0604020202020204" pitchFamily="34" charset="0"/>
                <a:cs typeface="Helvetica" panose="020B0604020202020204" pitchFamily="34" charset="0"/>
              </a:rPr>
              <a:t>has</a:t>
            </a:r>
            <a:r>
              <a:rPr kumimoji="0" lang="en-US" sz="10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been making substantial investments in Spanish and Latino-themed content and offers a library of Spanish-language originals</a:t>
            </a:r>
            <a:endPar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4" name="Rectangle: Rounded Corners 53">
            <a:extLst>
              <a:ext uri="{FF2B5EF4-FFF2-40B4-BE49-F238E27FC236}">
                <a16:creationId xmlns:a16="http://schemas.microsoft.com/office/drawing/2014/main" id="{C716AD4B-31F2-4D89-995C-3D5B93690986}"/>
              </a:ext>
            </a:extLst>
          </p:cNvPr>
          <p:cNvSpPr/>
          <p:nvPr/>
        </p:nvSpPr>
        <p:spPr>
          <a:xfrm>
            <a:off x="3682964" y="4652482"/>
            <a:ext cx="1622480" cy="1508328"/>
          </a:xfrm>
          <a:prstGeom prst="roundRect">
            <a:avLst>
              <a:gd name="adj" fmla="val 6329"/>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FuboTV offers Spanish-language content including Telemundo, Univision and popular sports programming</a:t>
            </a:r>
            <a:endPar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5" name="Rectangle: Rounded Corners 54">
            <a:extLst>
              <a:ext uri="{FF2B5EF4-FFF2-40B4-BE49-F238E27FC236}">
                <a16:creationId xmlns:a16="http://schemas.microsoft.com/office/drawing/2014/main" id="{B156F01D-5F33-40CA-9945-E4C706619574}"/>
              </a:ext>
            </a:extLst>
          </p:cNvPr>
          <p:cNvSpPr/>
          <p:nvPr/>
        </p:nvSpPr>
        <p:spPr>
          <a:xfrm>
            <a:off x="5332386" y="4652482"/>
            <a:ext cx="1622480" cy="1508328"/>
          </a:xfrm>
          <a:prstGeom prst="roundRect">
            <a:avLst>
              <a:gd name="adj" fmla="val 7437"/>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Discovery networks offer various Spanish-language mobile apps</a:t>
            </a:r>
            <a:endPar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7" name="Rectangle: Rounded Corners 56">
            <a:extLst>
              <a:ext uri="{FF2B5EF4-FFF2-40B4-BE49-F238E27FC236}">
                <a16:creationId xmlns:a16="http://schemas.microsoft.com/office/drawing/2014/main" id="{8E098FEA-9656-4D65-BB8E-0A5F4D449BBB}"/>
              </a:ext>
            </a:extLst>
          </p:cNvPr>
          <p:cNvSpPr/>
          <p:nvPr/>
        </p:nvSpPr>
        <p:spPr>
          <a:xfrm>
            <a:off x="8631230" y="4649526"/>
            <a:ext cx="1622480" cy="1517360"/>
          </a:xfrm>
          <a:prstGeom prst="roundRect">
            <a:avLst>
              <a:gd name="adj" fmla="val 8121"/>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OnDemandLatino offers primarily Spanish-language and Latinx-themed content</a:t>
            </a:r>
            <a:endPar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58" name="Rectangle: Rounded Corners 57">
            <a:extLst>
              <a:ext uri="{FF2B5EF4-FFF2-40B4-BE49-F238E27FC236}">
                <a16:creationId xmlns:a16="http://schemas.microsoft.com/office/drawing/2014/main" id="{05E317D7-A7DC-4782-8579-763D863549DF}"/>
              </a:ext>
            </a:extLst>
          </p:cNvPr>
          <p:cNvSpPr/>
          <p:nvPr/>
        </p:nvSpPr>
        <p:spPr>
          <a:xfrm>
            <a:off x="10280650" y="4649526"/>
            <a:ext cx="1622480" cy="1511284"/>
          </a:xfrm>
          <a:prstGeom prst="roundRect">
            <a:avLst>
              <a:gd name="adj" fmla="val 8906"/>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El Rey Network has recently moved from a linear TV channel to a streaming service via Roku</a:t>
            </a:r>
            <a:endPar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71" name="Rectangle: Rounded Corners 70">
            <a:extLst>
              <a:ext uri="{FF2B5EF4-FFF2-40B4-BE49-F238E27FC236}">
                <a16:creationId xmlns:a16="http://schemas.microsoft.com/office/drawing/2014/main" id="{2CA90FB9-E859-404E-A00C-07EBBCB22413}"/>
              </a:ext>
            </a:extLst>
          </p:cNvPr>
          <p:cNvSpPr/>
          <p:nvPr/>
        </p:nvSpPr>
        <p:spPr>
          <a:xfrm>
            <a:off x="6981808" y="4652482"/>
            <a:ext cx="1622480" cy="1508328"/>
          </a:xfrm>
          <a:prstGeom prst="roundRect">
            <a:avLst>
              <a:gd name="adj" fmla="val 7556"/>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Pantaya offers an extensive library of Spanish-language movies and series</a:t>
            </a:r>
            <a:endPar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1026" name="Picture 2">
            <a:extLst>
              <a:ext uri="{FF2B5EF4-FFF2-40B4-BE49-F238E27FC236}">
                <a16:creationId xmlns:a16="http://schemas.microsoft.com/office/drawing/2014/main" id="{0944C82F-413A-4790-8238-2D5F534CA307}"/>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90201" y="4184390"/>
            <a:ext cx="1046239" cy="3220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51D0E93-65F6-409D-B2CC-DE83319E8C56}"/>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365618" y="4197616"/>
            <a:ext cx="960298" cy="29559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6" descr="FuboTV : Case Study | Fastly">
            <a:extLst>
              <a:ext uri="{FF2B5EF4-FFF2-40B4-BE49-F238E27FC236}">
                <a16:creationId xmlns:a16="http://schemas.microsoft.com/office/drawing/2014/main" id="{0D4906B0-8847-4C0A-B1F1-A0C5A9C73048}"/>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120677" y="4184390"/>
            <a:ext cx="747053" cy="296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14F60DFC-0302-49E3-B6FC-F4AD3D1479A9}"/>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571132" y="4236748"/>
            <a:ext cx="1049736" cy="21732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0" descr="H Code">
            <a:extLst>
              <a:ext uri="{FF2B5EF4-FFF2-40B4-BE49-F238E27FC236}">
                <a16:creationId xmlns:a16="http://schemas.microsoft.com/office/drawing/2014/main" id="{0568490F-26F9-4797-9B1F-717F73100563}"/>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t="21701" b="20718"/>
          <a:stretch/>
        </p:blipFill>
        <p:spPr bwMode="auto">
          <a:xfrm>
            <a:off x="7454055" y="4150217"/>
            <a:ext cx="677986" cy="3903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May be an image of text that says 'ODL ondemand ATINO'">
            <a:extLst>
              <a:ext uri="{FF2B5EF4-FFF2-40B4-BE49-F238E27FC236}">
                <a16:creationId xmlns:a16="http://schemas.microsoft.com/office/drawing/2014/main" id="{B54C1A70-D6CE-4AD7-B5F0-6496AC85A82C}"/>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8935247" y="4210887"/>
            <a:ext cx="1014446" cy="269050"/>
          </a:xfrm>
          <a:prstGeom prst="rect">
            <a:avLst/>
          </a:prstGeom>
        </p:spPr>
        <p:style>
          <a:lnRef idx="3">
            <a:schemeClr val="lt1"/>
          </a:lnRef>
          <a:fillRef idx="1">
            <a:schemeClr val="dk1"/>
          </a:fillRef>
          <a:effectRef idx="1">
            <a:schemeClr val="dk1"/>
          </a:effectRef>
          <a:fontRef idx="minor">
            <a:schemeClr val="lt1"/>
          </a:fontRef>
        </p:style>
      </p:pic>
      <p:pic>
        <p:nvPicPr>
          <p:cNvPr id="1040" name="Picture 16" descr="El Rey Network - Wikiwand">
            <a:extLst>
              <a:ext uri="{FF2B5EF4-FFF2-40B4-BE49-F238E27FC236}">
                <a16:creationId xmlns:a16="http://schemas.microsoft.com/office/drawing/2014/main" id="{52163274-8EF8-40A6-9465-ADE4B0822287}"/>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0751221" y="4098721"/>
            <a:ext cx="681338" cy="49338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8E381D1F-C4CD-4090-83B0-F69F3F8ECDE2}"/>
              </a:ext>
            </a:extLst>
          </p:cNvPr>
          <p:cNvGrpSpPr/>
          <p:nvPr/>
        </p:nvGrpSpPr>
        <p:grpSpPr>
          <a:xfrm>
            <a:off x="10415582" y="2143301"/>
            <a:ext cx="987287" cy="1378623"/>
            <a:chOff x="10472001" y="2011323"/>
            <a:chExt cx="973031" cy="1378623"/>
          </a:xfrm>
        </p:grpSpPr>
        <p:pic>
          <p:nvPicPr>
            <p:cNvPr id="1036" name="Picture 12" descr="Latino-Owned Fuse Media Launches New Streaming Service Fuse+ Aimed At  Empowering Multicultural Millennials">
              <a:extLst>
                <a:ext uri="{FF2B5EF4-FFF2-40B4-BE49-F238E27FC236}">
                  <a16:creationId xmlns:a16="http://schemas.microsoft.com/office/drawing/2014/main" id="{96DAB6FD-A6A3-4F0A-AD9C-FEE87D4C607C}"/>
                </a:ext>
              </a:extLst>
            </p:cNvPr>
            <p:cNvPicPr>
              <a:picLocks noChangeAspect="1" noChangeArrowheads="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567301" y="2011323"/>
              <a:ext cx="768174" cy="369835"/>
            </a:xfrm>
            <a:prstGeom prst="rect">
              <a:avLst/>
            </a:prstGeom>
            <a:noFill/>
            <a:extLst>
              <a:ext uri="{909E8E84-426E-40DD-AFC4-6F175D3DCCD1}">
                <a14:hiddenFill xmlns:a14="http://schemas.microsoft.com/office/drawing/2010/main">
                  <a:solidFill>
                    <a:srgbClr val="FFFFFF"/>
                  </a:solidFill>
                </a14:hiddenFill>
              </a:ext>
            </a:extLst>
          </p:spPr>
        </p:pic>
        <p:sp>
          <p:nvSpPr>
            <p:cNvPr id="47" name="Flowchart: Connector 46">
              <a:extLst>
                <a:ext uri="{FF2B5EF4-FFF2-40B4-BE49-F238E27FC236}">
                  <a16:creationId xmlns:a16="http://schemas.microsoft.com/office/drawing/2014/main" id="{6BF8CC3F-4C5C-48F3-9246-2A5D8A8693BF}"/>
                </a:ext>
              </a:extLst>
            </p:cNvPr>
            <p:cNvSpPr/>
            <p:nvPr/>
          </p:nvSpPr>
          <p:spPr>
            <a:xfrm>
              <a:off x="10472001" y="2429164"/>
              <a:ext cx="973031" cy="960782"/>
            </a:xfrm>
            <a:prstGeom prst="flowChartConnector">
              <a:avLst/>
            </a:prstGeom>
            <a:solidFill>
              <a:srgbClr val="1F1A62"/>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Helvetica" pitchFamily="2" charset="0"/>
                  <a:ea typeface="Open Sans" panose="020B0606030504020204" pitchFamily="34" charset="0"/>
                  <a:cs typeface="Open Sans" panose="020B0606030504020204" pitchFamily="34" charset="0"/>
                </a:rPr>
                <a:t>Sep</a:t>
              </a:r>
              <a:r>
                <a:rPr kumimoji="0" lang="en-US" sz="1050" b="1"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 13, 2021</a:t>
              </a:r>
            </a:p>
          </p:txBody>
        </p:sp>
      </p:grpSp>
      <p:grpSp>
        <p:nvGrpSpPr>
          <p:cNvPr id="5" name="Group 4">
            <a:extLst>
              <a:ext uri="{FF2B5EF4-FFF2-40B4-BE49-F238E27FC236}">
                <a16:creationId xmlns:a16="http://schemas.microsoft.com/office/drawing/2014/main" id="{5FF1B7DF-ADCB-4615-8287-E6FD282359EF}"/>
              </a:ext>
            </a:extLst>
          </p:cNvPr>
          <p:cNvGrpSpPr/>
          <p:nvPr/>
        </p:nvGrpSpPr>
        <p:grpSpPr>
          <a:xfrm>
            <a:off x="6558631" y="2157650"/>
            <a:ext cx="1046239" cy="1364274"/>
            <a:chOff x="6869564" y="2025672"/>
            <a:chExt cx="1046239" cy="1364274"/>
          </a:xfrm>
        </p:grpSpPr>
        <p:sp>
          <p:nvSpPr>
            <p:cNvPr id="38" name="Flowchart: Connector 37">
              <a:extLst>
                <a:ext uri="{FF2B5EF4-FFF2-40B4-BE49-F238E27FC236}">
                  <a16:creationId xmlns:a16="http://schemas.microsoft.com/office/drawing/2014/main" id="{920C0344-3FD0-46BA-A70D-3E668BD6D6A0}"/>
                </a:ext>
              </a:extLst>
            </p:cNvPr>
            <p:cNvSpPr/>
            <p:nvPr/>
          </p:nvSpPr>
          <p:spPr>
            <a:xfrm>
              <a:off x="6899040" y="2429164"/>
              <a:ext cx="987287" cy="960782"/>
            </a:xfrm>
            <a:prstGeom prst="flowChartConnector">
              <a:avLst/>
            </a:prstGeom>
            <a:solidFill>
              <a:srgbClr val="1F1A62"/>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Helvetica"/>
                  <a:ea typeface="Open Sans" panose="020B0606030504020204" pitchFamily="34" charset="0"/>
                  <a:cs typeface="Open Sans" panose="020B0606030504020204" pitchFamily="34" charset="0"/>
                </a:rPr>
                <a:t>Jul. 15, 2020</a:t>
              </a:r>
            </a:p>
          </p:txBody>
        </p:sp>
        <p:pic>
          <p:nvPicPr>
            <p:cNvPr id="51" name="Picture 2">
              <a:extLst>
                <a:ext uri="{FF2B5EF4-FFF2-40B4-BE49-F238E27FC236}">
                  <a16:creationId xmlns:a16="http://schemas.microsoft.com/office/drawing/2014/main" id="{EFC90836-C581-4735-A350-6036C994CFFF}"/>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869564" y="2025672"/>
              <a:ext cx="1046239" cy="3220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F3EC210E-DD73-4909-AB1D-CF751E6C6232}"/>
              </a:ext>
            </a:extLst>
          </p:cNvPr>
          <p:cNvGrpSpPr/>
          <p:nvPr/>
        </p:nvGrpSpPr>
        <p:grpSpPr>
          <a:xfrm>
            <a:off x="8537663" y="2186922"/>
            <a:ext cx="987287" cy="1335002"/>
            <a:chOff x="8693131" y="2054944"/>
            <a:chExt cx="987287" cy="1335002"/>
          </a:xfrm>
        </p:grpSpPr>
        <p:pic>
          <p:nvPicPr>
            <p:cNvPr id="1032" name="Picture 8" descr="Prende TV | Logopedia | Fandom">
              <a:extLst>
                <a:ext uri="{FF2B5EF4-FFF2-40B4-BE49-F238E27FC236}">
                  <a16:creationId xmlns:a16="http://schemas.microsoft.com/office/drawing/2014/main" id="{26D73EC0-8D1E-40A9-80B8-08A72B35032F}"/>
                </a:ext>
              </a:extLst>
            </p:cNvPr>
            <p:cNvPicPr>
              <a:picLocks noChangeAspect="1" noChangeArrowheads="1"/>
            </p:cNvPicPr>
            <p:nvPr/>
          </p:nvPicPr>
          <p:blipFill rotWithShape="1">
            <a:blip r:embed="rId15" cstate="print">
              <a:extLst>
                <a:ext uri="{28A0092B-C50C-407E-A947-70E740481C1C}">
                  <a14:useLocalDpi xmlns:a14="http://schemas.microsoft.com/office/drawing/2010/main"/>
                </a:ext>
              </a:extLst>
            </a:blip>
            <a:srcRect/>
            <a:stretch/>
          </p:blipFill>
          <p:spPr bwMode="auto">
            <a:xfrm>
              <a:off x="8731574" y="2054944"/>
              <a:ext cx="910401" cy="315683"/>
            </a:xfrm>
            <a:prstGeom prst="rect">
              <a:avLst/>
            </a:prstGeom>
            <a:noFill/>
            <a:extLst>
              <a:ext uri="{909E8E84-426E-40DD-AFC4-6F175D3DCCD1}">
                <a14:hiddenFill xmlns:a14="http://schemas.microsoft.com/office/drawing/2010/main">
                  <a:solidFill>
                    <a:srgbClr val="FFFFFF"/>
                  </a:solidFill>
                </a14:hiddenFill>
              </a:ext>
            </a:extLst>
          </p:spPr>
        </p:pic>
        <p:sp>
          <p:nvSpPr>
            <p:cNvPr id="42" name="Flowchart: Connector 41">
              <a:extLst>
                <a:ext uri="{FF2B5EF4-FFF2-40B4-BE49-F238E27FC236}">
                  <a16:creationId xmlns:a16="http://schemas.microsoft.com/office/drawing/2014/main" id="{D6FA526F-4FEC-4E4C-8229-BF0173779364}"/>
                </a:ext>
              </a:extLst>
            </p:cNvPr>
            <p:cNvSpPr/>
            <p:nvPr/>
          </p:nvSpPr>
          <p:spPr>
            <a:xfrm>
              <a:off x="8693131" y="2429164"/>
              <a:ext cx="987287" cy="960782"/>
            </a:xfrm>
            <a:prstGeom prst="flowChartConnector">
              <a:avLst/>
            </a:prstGeom>
            <a:solidFill>
              <a:srgbClr val="1F1A62"/>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Helvetica"/>
                  <a:ea typeface="Open Sans" panose="020B0606030504020204" pitchFamily="34" charset="0"/>
                  <a:cs typeface="Open Sans" panose="020B0606030504020204" pitchFamily="34" charset="0"/>
                </a:rPr>
                <a:t>Mar. 30, 2021</a:t>
              </a:r>
            </a:p>
          </p:txBody>
        </p:sp>
      </p:grpSp>
    </p:spTree>
    <p:extLst>
      <p:ext uri="{BB962C8B-B14F-4D97-AF65-F5344CB8AC3E}">
        <p14:creationId xmlns:p14="http://schemas.microsoft.com/office/powerpoint/2010/main" val="1420978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948576B-CFE5-461B-AA3F-F925B8F3C492}"/>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B36A1EA1-F911-4820-ACFA-D36D09C0ABD4}"/>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Rectangle 12">
            <a:extLst>
              <a:ext uri="{FF2B5EF4-FFF2-40B4-BE49-F238E27FC236}">
                <a16:creationId xmlns:a16="http://schemas.microsoft.com/office/drawing/2014/main" id="{B0B88D1C-9FA4-4554-A09B-4239AA7FE52C}"/>
              </a:ext>
            </a:extLst>
          </p:cNvPr>
          <p:cNvSpPr/>
          <p:nvPr/>
        </p:nvSpPr>
        <p:spPr>
          <a:xfrm>
            <a:off x="132234" y="206859"/>
            <a:ext cx="11965495" cy="12464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Growth among ad-supported services has been outpacing paid subscription services for Hispanic viewers and, with the increasing amount of free content available, there are even more platforms to reach this growing audience</a:t>
            </a:r>
            <a:endParaRPr kumimoji="0" lang="en-US" sz="2500" b="1" i="0" u="none" strike="noStrike" kern="1200" cap="none" spc="0" normalizeH="0" baseline="0" noProof="0">
              <a:ln>
                <a:noFill/>
              </a:ln>
              <a:solidFill>
                <a:srgbClr val="E84A99"/>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8CEA7054-3A9D-4B21-A5C0-C89E48427B7F}"/>
              </a:ext>
            </a:extLst>
          </p:cNvPr>
          <p:cNvSpPr txBox="1"/>
          <p:nvPr/>
        </p:nvSpPr>
        <p:spPr>
          <a:xfrm>
            <a:off x="526244" y="6288211"/>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2018, July 2019, July 2020 &amp; July 2021; P18+. Base = ‘Streamed in the past 12 months.’</a:t>
            </a:r>
          </a:p>
        </p:txBody>
      </p:sp>
      <p:cxnSp>
        <p:nvCxnSpPr>
          <p:cNvPr id="3" name="Straight Connector 2">
            <a:extLst>
              <a:ext uri="{FF2B5EF4-FFF2-40B4-BE49-F238E27FC236}">
                <a16:creationId xmlns:a16="http://schemas.microsoft.com/office/drawing/2014/main" id="{9086D9FC-3EFA-4636-A1EC-A0D7B63B9BBF}"/>
              </a:ext>
            </a:extLst>
          </p:cNvPr>
          <p:cNvCxnSpPr>
            <a:cxnSpLocks/>
          </p:cNvCxnSpPr>
          <p:nvPr/>
        </p:nvCxnSpPr>
        <p:spPr>
          <a:xfrm>
            <a:off x="6019800" y="2381246"/>
            <a:ext cx="31750" cy="3602037"/>
          </a:xfrm>
          <a:prstGeom prst="line">
            <a:avLst/>
          </a:prstGeom>
          <a:ln w="12700">
            <a:solidFill>
              <a:srgbClr val="1F1A62"/>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EE35BAB1-9D7F-4DA1-ABFE-C76FEB5FA75E}"/>
              </a:ext>
            </a:extLst>
          </p:cNvPr>
          <p:cNvGraphicFramePr/>
          <p:nvPr>
            <p:extLst>
              <p:ext uri="{D42A27DB-BD31-4B8C-83A1-F6EECF244321}">
                <p14:modId xmlns:p14="http://schemas.microsoft.com/office/powerpoint/2010/main" val="2356608559"/>
              </p:ext>
            </p:extLst>
          </p:nvPr>
        </p:nvGraphicFramePr>
        <p:xfrm>
          <a:off x="104777" y="2871803"/>
          <a:ext cx="5791199" cy="3133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10D07117-7DD9-4953-901A-5C3AF8FE8E7E}"/>
              </a:ext>
            </a:extLst>
          </p:cNvPr>
          <p:cNvGraphicFramePr/>
          <p:nvPr>
            <p:extLst>
              <p:ext uri="{D42A27DB-BD31-4B8C-83A1-F6EECF244321}">
                <p14:modId xmlns:p14="http://schemas.microsoft.com/office/powerpoint/2010/main" val="531811915"/>
              </p:ext>
            </p:extLst>
          </p:nvPr>
        </p:nvGraphicFramePr>
        <p:xfrm>
          <a:off x="6200777" y="2876571"/>
          <a:ext cx="5791199" cy="3133725"/>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8940216D-08F1-464C-966D-57AAB0FED59A}"/>
              </a:ext>
            </a:extLst>
          </p:cNvPr>
          <p:cNvSpPr txBox="1"/>
          <p:nvPr/>
        </p:nvSpPr>
        <p:spPr>
          <a:xfrm>
            <a:off x="431007" y="2381255"/>
            <a:ext cx="5138738" cy="307777"/>
          </a:xfrm>
          <a:prstGeom prst="rect">
            <a:avLst/>
          </a:prstGeom>
          <a:noFill/>
        </p:spPr>
        <p:txBody>
          <a:bodyPr wrap="square" rtlCol="0">
            <a:spAutoFit/>
          </a:bodyPr>
          <a:lstStyle/>
          <a:p>
            <a:pPr algn="ctr"/>
            <a:r>
              <a:rPr lang="en-US" sz="1400">
                <a:solidFill>
                  <a:srgbClr val="1F1A62"/>
                </a:solidFill>
                <a:latin typeface="Helvetica" panose="020B0604020202020204" pitchFamily="34" charset="0"/>
                <a:cs typeface="Helvetica" panose="020B0604020202020204" pitchFamily="34" charset="0"/>
              </a:rPr>
              <a:t>Free / Ad-Based Streaming Service</a:t>
            </a:r>
          </a:p>
        </p:txBody>
      </p:sp>
      <p:sp>
        <p:nvSpPr>
          <p:cNvPr id="15" name="TextBox 14">
            <a:extLst>
              <a:ext uri="{FF2B5EF4-FFF2-40B4-BE49-F238E27FC236}">
                <a16:creationId xmlns:a16="http://schemas.microsoft.com/office/drawing/2014/main" id="{B7BBD3AC-9337-4DAA-9A28-C96E181E37AC}"/>
              </a:ext>
            </a:extLst>
          </p:cNvPr>
          <p:cNvSpPr txBox="1"/>
          <p:nvPr/>
        </p:nvSpPr>
        <p:spPr>
          <a:xfrm>
            <a:off x="6527007" y="2381255"/>
            <a:ext cx="5138738" cy="307777"/>
          </a:xfrm>
          <a:prstGeom prst="rect">
            <a:avLst/>
          </a:prstGeom>
          <a:noFill/>
        </p:spPr>
        <p:txBody>
          <a:bodyPr wrap="square" rtlCol="0">
            <a:spAutoFit/>
          </a:bodyPr>
          <a:lstStyle/>
          <a:p>
            <a:pPr algn="ctr"/>
            <a:r>
              <a:rPr lang="en-US" sz="1400">
                <a:solidFill>
                  <a:srgbClr val="1F1A62"/>
                </a:solidFill>
                <a:latin typeface="Helvetica" panose="020B0604020202020204" pitchFamily="34" charset="0"/>
                <a:cs typeface="Helvetica" panose="020B0604020202020204" pitchFamily="34" charset="0"/>
              </a:rPr>
              <a:t>Subscription Streaming Service</a:t>
            </a:r>
          </a:p>
        </p:txBody>
      </p:sp>
      <p:sp>
        <p:nvSpPr>
          <p:cNvPr id="9" name="TextBox 8">
            <a:extLst>
              <a:ext uri="{FF2B5EF4-FFF2-40B4-BE49-F238E27FC236}">
                <a16:creationId xmlns:a16="http://schemas.microsoft.com/office/drawing/2014/main" id="{3FD1DFEF-C4C3-46C3-BFA8-3105F306ACD0}"/>
              </a:ext>
            </a:extLst>
          </p:cNvPr>
          <p:cNvSpPr txBox="1"/>
          <p:nvPr/>
        </p:nvSpPr>
        <p:spPr>
          <a:xfrm>
            <a:off x="1719263" y="1914527"/>
            <a:ext cx="8753475" cy="307777"/>
          </a:xfrm>
          <a:prstGeom prst="rect">
            <a:avLst/>
          </a:prstGeom>
          <a:noFill/>
        </p:spPr>
        <p:txBody>
          <a:bodyPr wrap="square" rtlCol="0">
            <a:spAutoFit/>
          </a:bodyPr>
          <a:lstStyle/>
          <a:p>
            <a:pPr algn="ctr"/>
            <a:r>
              <a:rPr lang="en-US" sz="1400" b="1">
                <a:solidFill>
                  <a:srgbClr val="1F1A62"/>
                </a:solidFill>
                <a:latin typeface="Helvetica" panose="020B0604020202020204" pitchFamily="34" charset="0"/>
                <a:cs typeface="Helvetica" panose="020B0604020202020204" pitchFamily="34" charset="0"/>
              </a:rPr>
              <a:t>% of Hispanic streamers that have access to a…</a:t>
            </a:r>
          </a:p>
        </p:txBody>
      </p:sp>
      <p:sp>
        <p:nvSpPr>
          <p:cNvPr id="18" name="Rectangle: Rounded Corners 17">
            <a:extLst>
              <a:ext uri="{FF2B5EF4-FFF2-40B4-BE49-F238E27FC236}">
                <a16:creationId xmlns:a16="http://schemas.microsoft.com/office/drawing/2014/main" id="{DF4F7638-AC32-4A94-A40A-A2A19F366676}"/>
              </a:ext>
            </a:extLst>
          </p:cNvPr>
          <p:cNvSpPr/>
          <p:nvPr/>
        </p:nvSpPr>
        <p:spPr>
          <a:xfrm>
            <a:off x="5183973" y="3615159"/>
            <a:ext cx="798514" cy="492443"/>
          </a:xfrm>
          <a:prstGeom prst="round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a:t>
            </a:r>
            <a:r>
              <a:rPr lang="en-US" sz="1200" b="1">
                <a:solidFill>
                  <a:srgbClr val="E84A99"/>
                </a:solidFill>
                <a:latin typeface="Helvetica" panose="020B0604020202020204" pitchFamily="34" charset="0"/>
                <a:cs typeface="Helvetica" panose="020B0604020202020204" pitchFamily="34" charset="0"/>
              </a:rPr>
              <a:t>24</a:t>
            </a:r>
            <a:r>
              <a:rPr kumimoji="0" lang="en-US" sz="12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2020</a:t>
            </a:r>
          </a:p>
        </p:txBody>
      </p:sp>
      <p:sp>
        <p:nvSpPr>
          <p:cNvPr id="20" name="Rectangle: Rounded Corners 19">
            <a:extLst>
              <a:ext uri="{FF2B5EF4-FFF2-40B4-BE49-F238E27FC236}">
                <a16:creationId xmlns:a16="http://schemas.microsoft.com/office/drawing/2014/main" id="{D2DCA58C-5FB6-491A-A6F0-456AB96795E2}"/>
              </a:ext>
            </a:extLst>
          </p:cNvPr>
          <p:cNvSpPr/>
          <p:nvPr/>
        </p:nvSpPr>
        <p:spPr>
          <a:xfrm>
            <a:off x="3759989" y="3866603"/>
            <a:ext cx="798514" cy="492443"/>
          </a:xfrm>
          <a:prstGeom prst="round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2019</a:t>
            </a:r>
          </a:p>
        </p:txBody>
      </p:sp>
      <p:sp>
        <p:nvSpPr>
          <p:cNvPr id="17" name="Rectangle: Rounded Corners 16">
            <a:extLst>
              <a:ext uri="{FF2B5EF4-FFF2-40B4-BE49-F238E27FC236}">
                <a16:creationId xmlns:a16="http://schemas.microsoft.com/office/drawing/2014/main" id="{375D5861-E524-4A70-B599-60E940BEEBEF}"/>
              </a:ext>
            </a:extLst>
          </p:cNvPr>
          <p:cNvSpPr/>
          <p:nvPr/>
        </p:nvSpPr>
        <p:spPr>
          <a:xfrm>
            <a:off x="11204221" y="2924224"/>
            <a:ext cx="798514" cy="492443"/>
          </a:xfrm>
          <a:prstGeom prst="round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2020</a:t>
            </a:r>
          </a:p>
        </p:txBody>
      </p:sp>
      <p:sp>
        <p:nvSpPr>
          <p:cNvPr id="19" name="Rectangle: Rounded Corners 18">
            <a:extLst>
              <a:ext uri="{FF2B5EF4-FFF2-40B4-BE49-F238E27FC236}">
                <a16:creationId xmlns:a16="http://schemas.microsoft.com/office/drawing/2014/main" id="{A724F2DD-5A6D-4C29-BC48-A83BA0F0AAAB}"/>
              </a:ext>
            </a:extLst>
          </p:cNvPr>
          <p:cNvSpPr/>
          <p:nvPr/>
        </p:nvSpPr>
        <p:spPr>
          <a:xfrm>
            <a:off x="9891275" y="3040031"/>
            <a:ext cx="798514" cy="492443"/>
          </a:xfrm>
          <a:prstGeom prst="round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2019</a:t>
            </a:r>
          </a:p>
        </p:txBody>
      </p:sp>
    </p:spTree>
    <p:extLst>
      <p:ext uri="{BB962C8B-B14F-4D97-AF65-F5344CB8AC3E}">
        <p14:creationId xmlns:p14="http://schemas.microsoft.com/office/powerpoint/2010/main" val="48777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wo people sitting on a couch&#10;&#10;Description automatically generated with medium confidence">
            <a:extLst>
              <a:ext uri="{FF2B5EF4-FFF2-40B4-BE49-F238E27FC236}">
                <a16:creationId xmlns:a16="http://schemas.microsoft.com/office/drawing/2014/main" id="{53E49A03-750D-410A-95AF-911882793BBB}"/>
              </a:ext>
            </a:extLst>
          </p:cNvPr>
          <p:cNvPicPr>
            <a:picLocks noChangeAspect="1"/>
          </p:cNvPicPr>
          <p:nvPr/>
        </p:nvPicPr>
        <p:blipFill rotWithShape="1">
          <a:blip r:embed="rId3">
            <a:extLst>
              <a:ext uri="{28A0092B-C50C-407E-A947-70E740481C1C}">
                <a14:useLocalDpi xmlns:a14="http://schemas.microsoft.com/office/drawing/2010/main" val="0"/>
              </a:ext>
            </a:extLst>
          </a:blip>
          <a:srcRect l="25746" t="8170" r="23225" b="149"/>
          <a:stretch/>
        </p:blipFill>
        <p:spPr>
          <a:xfrm>
            <a:off x="0" y="0"/>
            <a:ext cx="5719546" cy="6858000"/>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8" name="Picture 7">
            <a:extLst>
              <a:ext uri="{FF2B5EF4-FFF2-40B4-BE49-F238E27FC236}">
                <a16:creationId xmlns:a16="http://schemas.microsoft.com/office/drawing/2014/main" id="{69E3ED66-7D56-46D2-B2A0-139022AADE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10" name="Slide Number Placeholder 5">
            <a:extLst>
              <a:ext uri="{FF2B5EF4-FFF2-40B4-BE49-F238E27FC236}">
                <a16:creationId xmlns:a16="http://schemas.microsoft.com/office/drawing/2014/main" id="{0C5525B2-12FF-4B45-9E47-4F270AB6EA1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035560F6-8F6C-4F1D-B156-1DA971C9B0BB}"/>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2" name="TextBox 11">
            <a:extLst>
              <a:ext uri="{FF2B5EF4-FFF2-40B4-BE49-F238E27FC236}">
                <a16:creationId xmlns:a16="http://schemas.microsoft.com/office/drawing/2014/main" id="{AF6B8EC0-46EF-4454-8F5C-DA73E47253BB}"/>
              </a:ext>
            </a:extLst>
          </p:cNvPr>
          <p:cNvSpPr txBox="1"/>
          <p:nvPr/>
        </p:nvSpPr>
        <p:spPr>
          <a:xfrm>
            <a:off x="5762584" y="1212649"/>
            <a:ext cx="6272398"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anose="020B0604020202020204" pitchFamily="2" charset="0"/>
                <a:ea typeface="Calibri" panose="020F0502020204030204" pitchFamily="34" charset="0"/>
                <a:cs typeface="Calibri" panose="020F0502020204030204" pitchFamily="34" charset="0"/>
              </a:rPr>
              <a:t>Looking for new customers?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anose="020B0604020202020204" pitchFamily="2" charset="0"/>
                <a:ea typeface="Calibri" panose="020F0502020204030204" pitchFamily="34" charset="0"/>
                <a:cs typeface="Calibri" panose="020F0502020204030204" pitchFamily="34" charset="0"/>
              </a:rPr>
              <a:t>Discover how to connect with a trillion-dollar, brand-loyal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solidFill>
                <a:srgbClr val="E84A99"/>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Did you know that nearly nine out of ten Hispanics are now streamers, a higher penetration than non-Hispanics?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a:solidFill>
                  <a:srgbClr val="1F1A62"/>
                </a:solidFill>
                <a:latin typeface="Helvetica" panose="020B0604020202020204" pitchFamily="2" charset="0"/>
                <a:ea typeface="Calibri" panose="020F0502020204030204" pitchFamily="34" charset="0"/>
                <a:cs typeface="Calibri" panose="020F0502020204030204" pitchFamily="34" charset="0"/>
              </a:rPr>
              <a:t>Why is this important to marketers?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a:solidFill>
                <a:srgbClr val="1F1A62"/>
              </a:solidFill>
              <a:latin typeface="Helvetica" panose="020B0604020202020204" pitchFamily="2" charset="0"/>
              <a:ea typeface="Calibri" panose="020F0502020204030204" pitchFamily="34" charset="0"/>
              <a:cs typeface="Calibri" panose="020F0502020204030204" pitchFamily="34" charset="0"/>
            </a:endParaRPr>
          </a:p>
          <a:p>
            <a:pPr>
              <a:defRPr/>
            </a:pPr>
            <a:r>
              <a:rPr lang="en-US">
                <a:solidFill>
                  <a:srgbClr val="1F1A62"/>
                </a:solidFill>
                <a:latin typeface="Helvetica" panose="020B0604020202020204" pitchFamily="2" charset="0"/>
                <a:ea typeface="Calibri" panose="020F0502020204030204" pitchFamily="34" charset="0"/>
                <a:cs typeface="Calibri" panose="020F0502020204030204" pitchFamily="34" charset="0"/>
              </a:rPr>
              <a:t>Understanding their unique streaming behaviors and cultural nuances allows marketers to develop relevant and authentic campaigns that drive engagement and brand loyalty across screens.</a:t>
            </a:r>
          </a:p>
          <a:p>
            <a:pPr>
              <a:defRPr/>
            </a:pPr>
            <a:endParaRPr lang="en-US" sz="1200">
              <a:solidFill>
                <a:srgbClr val="1F1A62"/>
              </a:solidFill>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As the Hispanic segment collectively spends almost </a:t>
            </a:r>
            <a:br>
              <a:rPr kumimoji="0" lang="en-US" b="0" i="0" u="none"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br>
            <a:r>
              <a:rPr kumimoji="0" lang="en-US" b="0" i="0" u="none"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$1 trillion annually on goods and services in the U.S., engaging them through streaming video is an important part of getting access to their wallets.  </a:t>
            </a:r>
            <a:endParaRPr kumimoji="0" lang="en-US" sz="1600" b="0" i="0" u="none"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331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FAECB46-E7E4-472F-BCD5-E6A5C9203AD3}"/>
              </a:ext>
            </a:extLst>
          </p:cNvPr>
          <p:cNvSpPr/>
          <p:nvPr/>
        </p:nvSpPr>
        <p:spPr>
          <a:xfrm>
            <a:off x="-21520" y="1544627"/>
            <a:ext cx="12235037" cy="534000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B36A1EA1-F911-4820-ACFA-D36D09C0ABD4}"/>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Rectangle 12">
            <a:extLst>
              <a:ext uri="{FF2B5EF4-FFF2-40B4-BE49-F238E27FC236}">
                <a16:creationId xmlns:a16="http://schemas.microsoft.com/office/drawing/2014/main" id="{B0B88D1C-9FA4-4554-A09B-4239AA7FE52C}"/>
              </a:ext>
            </a:extLst>
          </p:cNvPr>
          <p:cNvSpPr/>
          <p:nvPr/>
        </p:nvSpPr>
        <p:spPr>
          <a:xfrm>
            <a:off x="121921" y="114580"/>
            <a:ext cx="12005773"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2" charset="0"/>
                <a:ea typeface="Open Sans" panose="020B0606030504020204" pitchFamily="34" charset="0"/>
                <a:cs typeface="Open Sans" panose="020B0606030504020204" pitchFamily="34" charset="0"/>
              </a:rPr>
              <a:t>Hispanic</a:t>
            </a: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 consumers across all acculturations, even many English speakers, appreciate when </a:t>
            </a:r>
            <a:r>
              <a:rPr lang="en-US" sz="2600" b="1">
                <a:solidFill>
                  <a:srgbClr val="1F1A62"/>
                </a:solidFill>
                <a:latin typeface="Helvetica" panose="020B0604020202020204" pitchFamily="2" charset="0"/>
                <a:ea typeface="Open Sans" panose="020B0606030504020204" pitchFamily="34" charset="0"/>
                <a:cs typeface="Open Sans" panose="020B0606030504020204" pitchFamily="34" charset="0"/>
              </a:rPr>
              <a:t>advertisers</a:t>
            </a: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 respect their culture and engage with them in Spanish which increases attention and fosters brand loyalty</a:t>
            </a:r>
            <a:endParaRPr kumimoji="0" lang="en-US" sz="2600" b="1" i="0" u="none" strike="noStrike" kern="1200" cap="none" spc="0" normalizeH="0" baseline="0" noProof="0">
              <a:ln>
                <a:noFill/>
              </a:ln>
              <a:solidFill>
                <a:srgbClr val="E84A99"/>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B577AD54-9795-464A-AC63-BB0CDE422D02}"/>
              </a:ext>
            </a:extLst>
          </p:cNvPr>
          <p:cNvSpPr txBox="1"/>
          <p:nvPr/>
        </p:nvSpPr>
        <p:spPr>
          <a:xfrm>
            <a:off x="338138" y="3728075"/>
            <a:ext cx="3739093"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believe that companies who advertise in Spanish </a:t>
            </a: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respect my culture and want my business</a:t>
            </a:r>
            <a:r>
              <a:rPr kumimoji="0" lang="en-US" sz="120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23" name="TextBox 22">
            <a:extLst>
              <a:ext uri="{FF2B5EF4-FFF2-40B4-BE49-F238E27FC236}">
                <a16:creationId xmlns:a16="http://schemas.microsoft.com/office/drawing/2014/main" id="{53AD626C-BA17-4C31-AA4E-64C682098087}"/>
              </a:ext>
            </a:extLst>
          </p:cNvPr>
          <p:cNvSpPr txBox="1"/>
          <p:nvPr/>
        </p:nvSpPr>
        <p:spPr>
          <a:xfrm>
            <a:off x="8172741" y="3728075"/>
            <a:ext cx="382786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‘When a product or service is advertised in Spanish,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am </a:t>
            </a: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more likely to pay attention</a:t>
            </a:r>
            <a:r>
              <a:rPr kumimoji="0" lang="en-US" sz="1200" b="0"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the advertisement and </a:t>
            </a: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remember it later</a:t>
            </a:r>
            <a:r>
              <a:rPr kumimoji="0" lang="en-US" sz="1200"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a:t>
            </a:r>
          </a:p>
        </p:txBody>
      </p:sp>
      <p:sp>
        <p:nvSpPr>
          <p:cNvPr id="20" name="TextBox 19">
            <a:extLst>
              <a:ext uri="{FF2B5EF4-FFF2-40B4-BE49-F238E27FC236}">
                <a16:creationId xmlns:a16="http://schemas.microsoft.com/office/drawing/2014/main" id="{01761362-6BFD-446D-BA8A-026CADAE24A0}"/>
              </a:ext>
            </a:extLst>
          </p:cNvPr>
          <p:cNvSpPr txBox="1"/>
          <p:nvPr/>
        </p:nvSpPr>
        <p:spPr>
          <a:xfrm>
            <a:off x="4304318" y="3728075"/>
            <a:ext cx="3583365"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54%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am </a:t>
            </a:r>
            <a:r>
              <a:rPr kumimoji="0" lang="en-US" sz="12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more likely to be loyal</a:t>
            </a:r>
            <a:r>
              <a:rPr kumimoji="0" lang="en-US" sz="12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a company that </a:t>
            </a:r>
            <a:r>
              <a:rPr kumimoji="0" lang="en-US" sz="12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makes an effort to advertise in Spanish</a:t>
            </a:r>
            <a:r>
              <a:rPr kumimoji="0" lang="en-US" sz="1200" b="0"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a:t>
            </a:r>
          </a:p>
        </p:txBody>
      </p:sp>
      <p:sp>
        <p:nvSpPr>
          <p:cNvPr id="24" name="TextBox 23">
            <a:extLst>
              <a:ext uri="{FF2B5EF4-FFF2-40B4-BE49-F238E27FC236}">
                <a16:creationId xmlns:a16="http://schemas.microsoft.com/office/drawing/2014/main" id="{8CEA7054-3A9D-4B21-A5C0-C89E48427B7F}"/>
              </a:ext>
            </a:extLst>
          </p:cNvPr>
          <p:cNvSpPr txBox="1"/>
          <p:nvPr/>
        </p:nvSpPr>
        <p:spPr>
          <a:xfrm>
            <a:off x="526244" y="6304159"/>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Base = 'Streamed in the past 12 months'; respondents who agree (any agree).</a:t>
            </a:r>
          </a:p>
        </p:txBody>
      </p:sp>
      <p:pic>
        <p:nvPicPr>
          <p:cNvPr id="4" name="Picture 3" descr="Medium shot of a person on a phone&#10;&#10;Description automatically generated with medium confidence">
            <a:extLst>
              <a:ext uri="{FF2B5EF4-FFF2-40B4-BE49-F238E27FC236}">
                <a16:creationId xmlns:a16="http://schemas.microsoft.com/office/drawing/2014/main" id="{9208967E-BE5C-4901-A632-C42F5431C14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58134" y="2005850"/>
            <a:ext cx="3076459" cy="1605050"/>
          </a:xfrm>
          <a:prstGeom prst="rect">
            <a:avLst/>
          </a:prstGeom>
          <a:ln w="28575">
            <a:solidFill>
              <a:srgbClr val="E84A99"/>
            </a:solidFill>
          </a:ln>
        </p:spPr>
      </p:pic>
      <p:pic>
        <p:nvPicPr>
          <p:cNvPr id="9" name="Picture 8" descr="A picture containing text, computer, indoor, table&#10;&#10;Description automatically generated">
            <a:extLst>
              <a:ext uri="{FF2B5EF4-FFF2-40B4-BE49-F238E27FC236}">
                <a16:creationId xmlns:a16="http://schemas.microsoft.com/office/drawing/2014/main" id="{FD7D088F-6463-4689-83AC-947C1B2CACA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413514" y="2005850"/>
            <a:ext cx="3076547" cy="1605050"/>
          </a:xfrm>
          <a:prstGeom prst="rect">
            <a:avLst/>
          </a:prstGeom>
          <a:ln w="28575">
            <a:solidFill>
              <a:srgbClr val="4EBEA4"/>
            </a:solidFill>
          </a:ln>
        </p:spPr>
      </p:pic>
      <p:pic>
        <p:nvPicPr>
          <p:cNvPr id="11" name="Picture 10" descr="A person standing under a tree&#10;&#10;Description automatically generated with medium confidence">
            <a:extLst>
              <a:ext uri="{FF2B5EF4-FFF2-40B4-BE49-F238E27FC236}">
                <a16:creationId xmlns:a16="http://schemas.microsoft.com/office/drawing/2014/main" id="{EB69C9B5-0047-4FCF-80E7-76DB2BC609C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01936" y="2005850"/>
            <a:ext cx="3076459" cy="1605051"/>
          </a:xfrm>
          <a:prstGeom prst="rect">
            <a:avLst/>
          </a:prstGeom>
          <a:ln w="28575">
            <a:solidFill>
              <a:srgbClr val="00BFF2"/>
            </a:solidFill>
          </a:ln>
        </p:spPr>
      </p:pic>
      <p:sp>
        <p:nvSpPr>
          <p:cNvPr id="32" name="TextBox 31">
            <a:extLst>
              <a:ext uri="{FF2B5EF4-FFF2-40B4-BE49-F238E27FC236}">
                <a16:creationId xmlns:a16="http://schemas.microsoft.com/office/drawing/2014/main" id="{D4DE2AFE-C058-4036-8E06-D6C305CF110F}"/>
              </a:ext>
            </a:extLst>
          </p:cNvPr>
          <p:cNvSpPr txBox="1"/>
          <p:nvPr/>
        </p:nvSpPr>
        <p:spPr>
          <a:xfrm>
            <a:off x="1268278" y="1575388"/>
            <a:ext cx="965544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Hispanic streamers who agree with the following statements</a:t>
            </a:r>
          </a:p>
        </p:txBody>
      </p:sp>
      <p:sp>
        <p:nvSpPr>
          <p:cNvPr id="33" name="Rectangle 32">
            <a:extLst>
              <a:ext uri="{FF2B5EF4-FFF2-40B4-BE49-F238E27FC236}">
                <a16:creationId xmlns:a16="http://schemas.microsoft.com/office/drawing/2014/main" id="{0930CDD3-7051-411B-9E2E-16E7BEADE481}"/>
              </a:ext>
            </a:extLst>
          </p:cNvPr>
          <p:cNvSpPr/>
          <p:nvPr/>
        </p:nvSpPr>
        <p:spPr>
          <a:xfrm>
            <a:off x="546752" y="5013250"/>
            <a:ext cx="3385466" cy="1179267"/>
          </a:xfrm>
          <a:prstGeom prst="rect">
            <a:avLst/>
          </a:prstGeom>
          <a:solidFill>
            <a:schemeClr val="bg1">
              <a:alpha val="60000"/>
            </a:schemeClr>
          </a:solidFill>
          <a:ln w="28575">
            <a:solidFill>
              <a:srgbClr val="00BF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1172398" rtl="0" eaLnBrk="1" fontAlgn="auto" latinLnBrk="0" hangingPunct="1">
              <a:lnSpc>
                <a:spcPct val="100000"/>
              </a:lnSpc>
              <a:spcBef>
                <a:spcPts val="0"/>
              </a:spcBef>
              <a:spcAft>
                <a:spcPts val="0"/>
              </a:spcAft>
              <a:buClrTx/>
              <a:buSzTx/>
              <a:buBlip>
                <a:blip r:embed="rId7"/>
              </a:buBlip>
              <a:tabLst/>
              <a:defRPr/>
            </a:pPr>
            <a:r>
              <a:rPr kumimoji="0" lang="en-US" sz="1050" i="0" u="none" strike="noStrike" kern="1200" cap="none" spc="0" normalizeH="0" baseline="0" noProof="0">
                <a:ln>
                  <a:noFill/>
                </a:ln>
                <a:solidFill>
                  <a:srgbClr val="1F1A62"/>
                </a:solidFill>
                <a:effectLst/>
                <a:uLnTx/>
                <a:uFillTx/>
                <a:latin typeface="Helvetica" pitchFamily="2" charset="0"/>
                <a:ea typeface="+mn-ea"/>
                <a:cs typeface="+mn-cs"/>
              </a:rPr>
              <a:t>Only Spanish - </a:t>
            </a:r>
            <a:r>
              <a:rPr kumimoji="0" lang="en-US" sz="1050" b="1" i="0" u="none" strike="noStrike" kern="1200" cap="none" spc="0" normalizeH="0" baseline="0" noProof="0">
                <a:ln>
                  <a:noFill/>
                </a:ln>
                <a:solidFill>
                  <a:srgbClr val="00BFF2"/>
                </a:solidFill>
                <a:effectLst/>
                <a:uLnTx/>
                <a:uFillTx/>
                <a:latin typeface="Helvetica" pitchFamily="2" charset="0"/>
                <a:ea typeface="+mn-ea"/>
                <a:cs typeface="+mn-cs"/>
              </a:rPr>
              <a:t>74%</a:t>
            </a:r>
          </a:p>
          <a:p>
            <a:pPr marL="285750" marR="0" lvl="0" indent="-285750" algn="l" defTabSz="1172398" rtl="0" eaLnBrk="1" fontAlgn="auto" latinLnBrk="0" hangingPunct="1">
              <a:lnSpc>
                <a:spcPct val="100000"/>
              </a:lnSpc>
              <a:spcBef>
                <a:spcPts val="0"/>
              </a:spcBef>
              <a:spcAft>
                <a:spcPts val="0"/>
              </a:spcAft>
              <a:buClrTx/>
              <a:buSzTx/>
              <a:buBlip>
                <a:blip r:embed="rId7"/>
              </a:buBlip>
              <a:tabLst/>
              <a:defRPr/>
            </a:pPr>
            <a:endParaRPr kumimoji="0" lang="en-US" sz="400" b="0" i="0" u="none" strike="noStrike" kern="1200" cap="none" spc="0" normalizeH="0" baseline="0" noProof="0">
              <a:ln>
                <a:noFill/>
              </a:ln>
              <a:solidFill>
                <a:srgbClr val="1F1A62"/>
              </a:solidFill>
              <a:effectLst/>
              <a:uLnTx/>
              <a:uFillTx/>
              <a:latin typeface="Helvetica" pitchFamily="2" charset="0"/>
              <a:ea typeface="+mn-ea"/>
              <a:cs typeface="+mn-cs"/>
            </a:endParaRPr>
          </a:p>
          <a:p>
            <a:pPr marL="285750" indent="-285750" defTabSz="1172398">
              <a:buBlip>
                <a:blip r:embed="rId7"/>
              </a:buBlip>
              <a:defRPr/>
            </a:pPr>
            <a:r>
              <a:rPr lang="en-US" sz="1050">
                <a:solidFill>
                  <a:srgbClr val="1F1A62"/>
                </a:solidFill>
                <a:latin typeface="Helvetica" pitchFamily="2" charset="0"/>
              </a:rPr>
              <a:t>Mostly Spanish but some English - </a:t>
            </a:r>
            <a:r>
              <a:rPr lang="en-US" sz="1050" b="1">
                <a:solidFill>
                  <a:srgbClr val="00BFF2"/>
                </a:solidFill>
                <a:latin typeface="Helvetica" pitchFamily="2" charset="0"/>
              </a:rPr>
              <a:t>74%</a:t>
            </a:r>
            <a:endParaRPr lang="en-US" sz="700" b="1">
              <a:solidFill>
                <a:srgbClr val="00BFF2"/>
              </a:solidFill>
              <a:latin typeface="Helvetica" pitchFamily="2" charset="0"/>
            </a:endParaRPr>
          </a:p>
          <a:p>
            <a:pPr marL="171450" indent="-171450" defTabSz="1172398">
              <a:buBlip>
                <a:blip r:embed="rId7"/>
              </a:buBlip>
              <a:defRPr/>
            </a:pPr>
            <a:endParaRPr kumimoji="0" lang="en-US" sz="400" b="0" i="0" u="none" strike="noStrike" kern="1200" cap="none" spc="0" normalizeH="0" baseline="0" noProof="0">
              <a:ln>
                <a:noFill/>
              </a:ln>
              <a:solidFill>
                <a:srgbClr val="1F1A62"/>
              </a:solidFill>
              <a:effectLst/>
              <a:uLnTx/>
              <a:uFillTx/>
              <a:latin typeface="Helvetica" pitchFamily="2" charset="0"/>
              <a:ea typeface="+mn-ea"/>
              <a:cs typeface="+mn-cs"/>
            </a:endParaRPr>
          </a:p>
          <a:p>
            <a:pPr marL="285750" marR="0" lvl="0" indent="-285750" algn="l" defTabSz="1172398" rtl="0" eaLnBrk="1" fontAlgn="auto" latinLnBrk="0" hangingPunct="1">
              <a:lnSpc>
                <a:spcPct val="100000"/>
              </a:lnSpc>
              <a:spcBef>
                <a:spcPts val="0"/>
              </a:spcBef>
              <a:spcAft>
                <a:spcPts val="0"/>
              </a:spcAft>
              <a:buClrTx/>
              <a:buSzTx/>
              <a:buBlip>
                <a:blip r:embed="rId7"/>
              </a:buBlip>
              <a:tabLst/>
              <a:defRPr/>
            </a:pPr>
            <a:r>
              <a:rPr lang="en-US" sz="1050">
                <a:solidFill>
                  <a:srgbClr val="1F1A62"/>
                </a:solidFill>
                <a:latin typeface="Helvetica" pitchFamily="2" charset="0"/>
              </a:rPr>
              <a:t>Both English &amp; Spanish equally - </a:t>
            </a:r>
            <a:r>
              <a:rPr lang="en-US" sz="1050" b="1">
                <a:solidFill>
                  <a:srgbClr val="00BFF2"/>
                </a:solidFill>
                <a:latin typeface="Helvetica" pitchFamily="2" charset="0"/>
              </a:rPr>
              <a:t>59%</a:t>
            </a:r>
          </a:p>
          <a:p>
            <a:pPr marL="285750" marR="0" lvl="0" indent="-285750" algn="l" defTabSz="1172398" rtl="0" eaLnBrk="1" fontAlgn="auto" latinLnBrk="0" hangingPunct="1">
              <a:lnSpc>
                <a:spcPct val="100000"/>
              </a:lnSpc>
              <a:spcBef>
                <a:spcPts val="0"/>
              </a:spcBef>
              <a:spcAft>
                <a:spcPts val="0"/>
              </a:spcAft>
              <a:buClrTx/>
              <a:buSzTx/>
              <a:buBlip>
                <a:blip r:embed="rId7"/>
              </a:buBlip>
              <a:tabLst/>
              <a:defRPr/>
            </a:pPr>
            <a:endParaRPr lang="en-US" sz="400">
              <a:solidFill>
                <a:srgbClr val="1F1A62"/>
              </a:solidFill>
              <a:latin typeface="Helvetica" pitchFamily="2" charset="0"/>
            </a:endParaRPr>
          </a:p>
          <a:p>
            <a:pPr marL="285750" marR="0" lvl="0" indent="-285750" algn="l" defTabSz="1172398" rtl="0" eaLnBrk="1" fontAlgn="auto" latinLnBrk="0" hangingPunct="1">
              <a:lnSpc>
                <a:spcPct val="100000"/>
              </a:lnSpc>
              <a:spcBef>
                <a:spcPts val="0"/>
              </a:spcBef>
              <a:spcAft>
                <a:spcPts val="0"/>
              </a:spcAft>
              <a:buClrTx/>
              <a:buSzTx/>
              <a:buBlip>
                <a:blip r:embed="rId7"/>
              </a:buBlip>
              <a:tabLst/>
              <a:defRPr/>
            </a:pPr>
            <a:r>
              <a:rPr lang="en-US" sz="1050">
                <a:solidFill>
                  <a:srgbClr val="1F1A62"/>
                </a:solidFill>
                <a:latin typeface="Helvetica" pitchFamily="2" charset="0"/>
              </a:rPr>
              <a:t>Mostly English but some Spanish - </a:t>
            </a:r>
            <a:r>
              <a:rPr lang="en-US" sz="1050" b="1">
                <a:solidFill>
                  <a:srgbClr val="00BFF2"/>
                </a:solidFill>
                <a:latin typeface="Helvetica" pitchFamily="2" charset="0"/>
              </a:rPr>
              <a:t>58%</a:t>
            </a:r>
            <a:endParaRPr lang="en-US" sz="400" b="1">
              <a:solidFill>
                <a:srgbClr val="00BFF2"/>
              </a:solidFill>
              <a:latin typeface="Helvetica" pitchFamily="2" charset="0"/>
            </a:endParaRPr>
          </a:p>
          <a:p>
            <a:pPr marL="285750" marR="0" lvl="0" indent="-285750" algn="l" defTabSz="1172398" rtl="0" eaLnBrk="1" fontAlgn="auto" latinLnBrk="0" hangingPunct="1">
              <a:lnSpc>
                <a:spcPct val="100000"/>
              </a:lnSpc>
              <a:spcBef>
                <a:spcPts val="0"/>
              </a:spcBef>
              <a:spcAft>
                <a:spcPts val="0"/>
              </a:spcAft>
              <a:buClrTx/>
              <a:buSzTx/>
              <a:buBlip>
                <a:blip r:embed="rId7"/>
              </a:buBlip>
              <a:tabLst/>
              <a:defRPr/>
            </a:pPr>
            <a:endParaRPr lang="en-US" sz="400" b="1">
              <a:solidFill>
                <a:srgbClr val="1F1A62"/>
              </a:solidFill>
              <a:latin typeface="Helvetica" pitchFamily="2" charset="0"/>
            </a:endParaRPr>
          </a:p>
          <a:p>
            <a:pPr marL="285750" indent="-285750" defTabSz="1172398">
              <a:buBlip>
                <a:blip r:embed="rId7"/>
              </a:buBlip>
              <a:defRPr/>
            </a:pPr>
            <a:r>
              <a:rPr lang="en-US" sz="1050">
                <a:solidFill>
                  <a:srgbClr val="1F1A62"/>
                </a:solidFill>
                <a:latin typeface="Helvetica" pitchFamily="2" charset="0"/>
              </a:rPr>
              <a:t>Only English - </a:t>
            </a:r>
            <a:r>
              <a:rPr lang="en-US" sz="1050" b="1">
                <a:solidFill>
                  <a:srgbClr val="00BFF2"/>
                </a:solidFill>
                <a:latin typeface="Helvetica" pitchFamily="2" charset="0"/>
              </a:rPr>
              <a:t>55</a:t>
            </a:r>
            <a:r>
              <a:rPr kumimoji="0" lang="en-US" sz="1050" b="1" i="0" u="none" strike="noStrike" kern="1200" cap="none" spc="0" normalizeH="0" baseline="0" noProof="0">
                <a:ln>
                  <a:noFill/>
                </a:ln>
                <a:solidFill>
                  <a:srgbClr val="00BFF2"/>
                </a:solidFill>
                <a:effectLst/>
                <a:uLnTx/>
                <a:uFillTx/>
                <a:latin typeface="Helvetica" pitchFamily="2" charset="0"/>
                <a:ea typeface="+mn-ea"/>
                <a:cs typeface="+mn-cs"/>
              </a:rPr>
              <a:t>%</a:t>
            </a:r>
            <a:endParaRPr lang="en-US" sz="1050">
              <a:solidFill>
                <a:srgbClr val="00BFF2"/>
              </a:solidFill>
              <a:latin typeface="Helvetica" pitchFamily="2" charset="0"/>
            </a:endParaRPr>
          </a:p>
        </p:txBody>
      </p:sp>
      <p:sp>
        <p:nvSpPr>
          <p:cNvPr id="2" name="TextBox 1">
            <a:extLst>
              <a:ext uri="{FF2B5EF4-FFF2-40B4-BE49-F238E27FC236}">
                <a16:creationId xmlns:a16="http://schemas.microsoft.com/office/drawing/2014/main" id="{0D7AB3A8-3F00-442D-B54F-0A3AD12C5B57}"/>
              </a:ext>
            </a:extLst>
          </p:cNvPr>
          <p:cNvSpPr txBox="1"/>
          <p:nvPr/>
        </p:nvSpPr>
        <p:spPr>
          <a:xfrm>
            <a:off x="3291663" y="4691655"/>
            <a:ext cx="5608674" cy="261610"/>
          </a:xfrm>
          <a:prstGeom prst="rect">
            <a:avLst/>
          </a:prstGeom>
          <a:noFill/>
        </p:spPr>
        <p:txBody>
          <a:bodyPr wrap="square" rtlCol="0">
            <a:spAutoFit/>
          </a:bodyPr>
          <a:lstStyle/>
          <a:p>
            <a:pPr algn="ctr"/>
            <a:r>
              <a:rPr lang="en-US" sz="1100" b="1">
                <a:solidFill>
                  <a:srgbClr val="1F1A62"/>
                </a:solidFill>
                <a:latin typeface="Helvetica" panose="020B0604020202020204" pitchFamily="34" charset="0"/>
                <a:cs typeface="Helvetica" panose="020B0604020202020204" pitchFamily="34" charset="0"/>
              </a:rPr>
              <a:t>% of Hispanic streamers who agree and speak the following at home</a:t>
            </a:r>
          </a:p>
        </p:txBody>
      </p:sp>
      <p:sp>
        <p:nvSpPr>
          <p:cNvPr id="19" name="Rectangle 18">
            <a:extLst>
              <a:ext uri="{FF2B5EF4-FFF2-40B4-BE49-F238E27FC236}">
                <a16:creationId xmlns:a16="http://schemas.microsoft.com/office/drawing/2014/main" id="{8EF76249-8F3E-4F34-9C4B-8C690E175C1E}"/>
              </a:ext>
            </a:extLst>
          </p:cNvPr>
          <p:cNvSpPr/>
          <p:nvPr/>
        </p:nvSpPr>
        <p:spPr>
          <a:xfrm>
            <a:off x="4404311" y="5013250"/>
            <a:ext cx="3384105" cy="1179267"/>
          </a:xfrm>
          <a:prstGeom prst="rect">
            <a:avLst/>
          </a:prstGeom>
          <a:solidFill>
            <a:schemeClr val="bg1">
              <a:alpha val="60000"/>
            </a:schemeClr>
          </a:solidFill>
          <a:ln w="28575">
            <a:solidFill>
              <a:srgbClr val="E84A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1172398" rtl="0" eaLnBrk="1" fontAlgn="auto" latinLnBrk="0" hangingPunct="1">
              <a:lnSpc>
                <a:spcPct val="100000"/>
              </a:lnSpc>
              <a:spcBef>
                <a:spcPts val="0"/>
              </a:spcBef>
              <a:spcAft>
                <a:spcPts val="0"/>
              </a:spcAft>
              <a:buClrTx/>
              <a:buSzTx/>
              <a:buFontTx/>
              <a:buBlip>
                <a:blip r:embed="rId8"/>
              </a:buBlip>
              <a:tabLst/>
              <a:defRPr/>
            </a:pPr>
            <a:r>
              <a:rPr kumimoji="0" lang="en-US" sz="1050" i="0" u="none" strike="noStrike" kern="1200" cap="none" spc="0" normalizeH="0" baseline="0" noProof="0">
                <a:ln>
                  <a:noFill/>
                </a:ln>
                <a:solidFill>
                  <a:srgbClr val="1F1A62"/>
                </a:solidFill>
                <a:effectLst/>
                <a:uLnTx/>
                <a:uFillTx/>
                <a:latin typeface="Helvetica" pitchFamily="2" charset="0"/>
                <a:ea typeface="+mn-ea"/>
                <a:cs typeface="+mn-cs"/>
              </a:rPr>
              <a:t>Only Spanish - </a:t>
            </a:r>
            <a:r>
              <a:rPr kumimoji="0" lang="en-US" sz="1050" b="1" i="0" u="none" strike="noStrike" kern="1200" cap="none" spc="0" normalizeH="0" baseline="0" noProof="0">
                <a:ln>
                  <a:noFill/>
                </a:ln>
                <a:solidFill>
                  <a:srgbClr val="E84A99"/>
                </a:solidFill>
                <a:effectLst/>
                <a:uLnTx/>
                <a:uFillTx/>
                <a:latin typeface="Helvetica" pitchFamily="2" charset="0"/>
                <a:ea typeface="+mn-ea"/>
                <a:cs typeface="+mn-cs"/>
              </a:rPr>
              <a:t>69%</a:t>
            </a:r>
          </a:p>
          <a:p>
            <a:pPr marL="285750" marR="0" lvl="0" indent="-285750" algn="l" defTabSz="1172398" rtl="0" eaLnBrk="1" fontAlgn="auto" latinLnBrk="0" hangingPunct="1">
              <a:lnSpc>
                <a:spcPct val="100000"/>
              </a:lnSpc>
              <a:spcBef>
                <a:spcPts val="0"/>
              </a:spcBef>
              <a:spcAft>
                <a:spcPts val="0"/>
              </a:spcAft>
              <a:buClrTx/>
              <a:buSzTx/>
              <a:buFontTx/>
              <a:buBlip>
                <a:blip r:embed="rId8"/>
              </a:buBlip>
              <a:tabLst/>
              <a:defRPr/>
            </a:pPr>
            <a:endParaRPr kumimoji="0" lang="en-US" sz="400" b="0" i="0" u="none" strike="noStrike" kern="1200" cap="none" spc="0" normalizeH="0" baseline="0" noProof="0">
              <a:ln>
                <a:noFill/>
              </a:ln>
              <a:solidFill>
                <a:srgbClr val="1F1A62"/>
              </a:solidFill>
              <a:effectLst/>
              <a:uLnTx/>
              <a:uFillTx/>
              <a:latin typeface="Helvetica" pitchFamily="2" charset="0"/>
              <a:ea typeface="+mn-ea"/>
              <a:cs typeface="+mn-cs"/>
            </a:endParaRPr>
          </a:p>
          <a:p>
            <a:pPr marL="285750" marR="0" lvl="0" indent="-285750" algn="l" defTabSz="1172398" rtl="0" eaLnBrk="1" fontAlgn="auto" latinLnBrk="0" hangingPunct="1">
              <a:lnSpc>
                <a:spcPct val="100000"/>
              </a:lnSpc>
              <a:spcBef>
                <a:spcPts val="0"/>
              </a:spcBef>
              <a:spcAft>
                <a:spcPts val="0"/>
              </a:spcAft>
              <a:buClrTx/>
              <a:buSzTx/>
              <a:buFontTx/>
              <a:buBlip>
                <a:blip r:embed="rId8"/>
              </a:buBlip>
              <a:tabLst/>
              <a:defRPr/>
            </a:pPr>
            <a:r>
              <a:rPr lang="en-US" sz="1050">
                <a:solidFill>
                  <a:srgbClr val="1F1A62"/>
                </a:solidFill>
                <a:latin typeface="Helvetica" pitchFamily="2" charset="0"/>
              </a:rPr>
              <a:t>Mostly Spanish but some English - </a:t>
            </a:r>
            <a:r>
              <a:rPr lang="en-US" sz="1050" b="1">
                <a:solidFill>
                  <a:srgbClr val="E84A99"/>
                </a:solidFill>
                <a:latin typeface="Helvetica" pitchFamily="2" charset="0"/>
              </a:rPr>
              <a:t>60%</a:t>
            </a:r>
            <a:endParaRPr lang="en-US" sz="1050">
              <a:solidFill>
                <a:srgbClr val="E84A99"/>
              </a:solidFill>
              <a:latin typeface="Helvetica" pitchFamily="2" charset="0"/>
            </a:endParaRPr>
          </a:p>
          <a:p>
            <a:pPr marL="285750" marR="0" lvl="0" indent="-285750" algn="l" defTabSz="1172398" rtl="0" eaLnBrk="1" fontAlgn="auto" latinLnBrk="0" hangingPunct="1">
              <a:lnSpc>
                <a:spcPct val="100000"/>
              </a:lnSpc>
              <a:spcBef>
                <a:spcPts val="0"/>
              </a:spcBef>
              <a:spcAft>
                <a:spcPts val="0"/>
              </a:spcAft>
              <a:buClrTx/>
              <a:buSzTx/>
              <a:buFontTx/>
              <a:buBlip>
                <a:blip r:embed="rId8"/>
              </a:buBlip>
              <a:tabLst/>
              <a:defRPr/>
            </a:pPr>
            <a:endParaRPr lang="en-US" sz="400" b="1">
              <a:solidFill>
                <a:srgbClr val="1F1A62"/>
              </a:solidFill>
              <a:latin typeface="Helvetica" pitchFamily="2" charset="0"/>
            </a:endParaRPr>
          </a:p>
          <a:p>
            <a:pPr marL="285750" indent="-285750" defTabSz="1172398">
              <a:buBlip>
                <a:blip r:embed="rId8"/>
              </a:buBlip>
              <a:defRPr/>
            </a:pPr>
            <a:r>
              <a:rPr lang="en-US" sz="1050">
                <a:solidFill>
                  <a:srgbClr val="1F1A62"/>
                </a:solidFill>
                <a:latin typeface="Helvetica" pitchFamily="2" charset="0"/>
              </a:rPr>
              <a:t>Both English &amp; Spanish equally - </a:t>
            </a:r>
            <a:r>
              <a:rPr lang="en-US" sz="1050" b="1">
                <a:solidFill>
                  <a:srgbClr val="E84A99"/>
                </a:solidFill>
                <a:latin typeface="Helvetica" pitchFamily="2" charset="0"/>
              </a:rPr>
              <a:t>46%</a:t>
            </a:r>
          </a:p>
          <a:p>
            <a:pPr marL="285750" indent="-285750" defTabSz="1172398">
              <a:buBlip>
                <a:blip r:embed="rId8"/>
              </a:buBlip>
              <a:defRPr/>
            </a:pPr>
            <a:endParaRPr lang="en-US" sz="400">
              <a:solidFill>
                <a:srgbClr val="1F1A62"/>
              </a:solidFill>
              <a:latin typeface="Helvetica" pitchFamily="2" charset="0"/>
            </a:endParaRPr>
          </a:p>
          <a:p>
            <a:pPr marL="285750" marR="0" lvl="0" indent="-285750" algn="l" defTabSz="1172398" rtl="0" eaLnBrk="1" fontAlgn="auto" latinLnBrk="0" hangingPunct="1">
              <a:lnSpc>
                <a:spcPct val="100000"/>
              </a:lnSpc>
              <a:spcBef>
                <a:spcPts val="0"/>
              </a:spcBef>
              <a:spcAft>
                <a:spcPts val="0"/>
              </a:spcAft>
              <a:buClrTx/>
              <a:buSzTx/>
              <a:buFontTx/>
              <a:buBlip>
                <a:blip r:embed="rId8"/>
              </a:buBlip>
              <a:tabLst/>
              <a:defRPr/>
            </a:pPr>
            <a:r>
              <a:rPr lang="en-US" sz="1050">
                <a:solidFill>
                  <a:srgbClr val="1F1A62"/>
                </a:solidFill>
                <a:latin typeface="Helvetica" pitchFamily="2" charset="0"/>
              </a:rPr>
              <a:t>Mostly English but some Spanish - </a:t>
            </a:r>
            <a:r>
              <a:rPr lang="en-US" sz="1050" b="1">
                <a:solidFill>
                  <a:srgbClr val="E84A99"/>
                </a:solidFill>
                <a:latin typeface="Helvetica" pitchFamily="2" charset="0"/>
              </a:rPr>
              <a:t>45%</a:t>
            </a:r>
            <a:endParaRPr lang="en-US" sz="1050">
              <a:solidFill>
                <a:srgbClr val="E84A99"/>
              </a:solidFill>
              <a:latin typeface="Helvetica" pitchFamily="2" charset="0"/>
            </a:endParaRPr>
          </a:p>
          <a:p>
            <a:pPr marR="0" lvl="0" algn="l" defTabSz="1172398" rtl="0" eaLnBrk="1" fontAlgn="auto" latinLnBrk="0" hangingPunct="1">
              <a:lnSpc>
                <a:spcPct val="100000"/>
              </a:lnSpc>
              <a:spcBef>
                <a:spcPts val="0"/>
              </a:spcBef>
              <a:spcAft>
                <a:spcPts val="0"/>
              </a:spcAft>
              <a:buClrTx/>
              <a:buSzTx/>
              <a:tabLst/>
              <a:defRPr/>
            </a:pPr>
            <a:endParaRPr lang="en-US" sz="400" b="1">
              <a:solidFill>
                <a:srgbClr val="1F1A62"/>
              </a:solidFill>
              <a:latin typeface="Helvetica" pitchFamily="2" charset="0"/>
            </a:endParaRPr>
          </a:p>
          <a:p>
            <a:pPr marL="285750" indent="-285750" defTabSz="1172398">
              <a:buBlip>
                <a:blip r:embed="rId8"/>
              </a:buBlip>
              <a:defRPr/>
            </a:pPr>
            <a:r>
              <a:rPr lang="en-US" sz="1050">
                <a:solidFill>
                  <a:srgbClr val="1F1A62"/>
                </a:solidFill>
                <a:latin typeface="Helvetica" pitchFamily="2" charset="0"/>
              </a:rPr>
              <a:t>Only English - </a:t>
            </a:r>
            <a:r>
              <a:rPr lang="en-US" sz="1050" b="1">
                <a:solidFill>
                  <a:srgbClr val="E84A99"/>
                </a:solidFill>
                <a:latin typeface="Helvetica" pitchFamily="2" charset="0"/>
              </a:rPr>
              <a:t>38</a:t>
            </a:r>
            <a:r>
              <a:rPr kumimoji="0" lang="en-US" sz="1050" b="1" i="0" u="none" strike="noStrike" kern="1200" cap="none" spc="0" normalizeH="0" baseline="0" noProof="0">
                <a:ln>
                  <a:noFill/>
                </a:ln>
                <a:solidFill>
                  <a:srgbClr val="E84A99"/>
                </a:solidFill>
                <a:effectLst/>
                <a:uLnTx/>
                <a:uFillTx/>
                <a:latin typeface="Helvetica" pitchFamily="2" charset="0"/>
                <a:ea typeface="+mn-ea"/>
                <a:cs typeface="+mn-cs"/>
              </a:rPr>
              <a:t>%</a:t>
            </a:r>
            <a:endParaRPr lang="en-US" sz="1050">
              <a:solidFill>
                <a:srgbClr val="E84A99"/>
              </a:solidFill>
              <a:latin typeface="Helvetica" pitchFamily="2" charset="0"/>
            </a:endParaRPr>
          </a:p>
        </p:txBody>
      </p:sp>
      <p:sp>
        <p:nvSpPr>
          <p:cNvPr id="21" name="Rectangle 20">
            <a:extLst>
              <a:ext uri="{FF2B5EF4-FFF2-40B4-BE49-F238E27FC236}">
                <a16:creationId xmlns:a16="http://schemas.microsoft.com/office/drawing/2014/main" id="{48474A8E-D503-4C10-AB1A-D998C17158D8}"/>
              </a:ext>
            </a:extLst>
          </p:cNvPr>
          <p:cNvSpPr/>
          <p:nvPr/>
        </p:nvSpPr>
        <p:spPr>
          <a:xfrm>
            <a:off x="8259686" y="5013250"/>
            <a:ext cx="3384105" cy="1179267"/>
          </a:xfrm>
          <a:prstGeom prst="rect">
            <a:avLst/>
          </a:prstGeom>
          <a:solidFill>
            <a:schemeClr val="bg1">
              <a:alpha val="60000"/>
            </a:schemeClr>
          </a:solidFill>
          <a:ln w="28575">
            <a:solidFill>
              <a:srgbClr val="4EBE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1172398" rtl="0" eaLnBrk="1" fontAlgn="auto" latinLnBrk="0" hangingPunct="1">
              <a:lnSpc>
                <a:spcPct val="100000"/>
              </a:lnSpc>
              <a:spcBef>
                <a:spcPts val="0"/>
              </a:spcBef>
              <a:spcAft>
                <a:spcPts val="0"/>
              </a:spcAft>
              <a:buClrTx/>
              <a:buSzTx/>
              <a:buBlip>
                <a:blip r:embed="rId9"/>
              </a:buBlip>
              <a:tabLst/>
              <a:defRPr/>
            </a:pPr>
            <a:r>
              <a:rPr kumimoji="0" lang="en-US" sz="1050" i="0" u="none" strike="noStrike" kern="1200" cap="none" spc="0" normalizeH="0" baseline="0" noProof="0">
                <a:ln>
                  <a:noFill/>
                </a:ln>
                <a:solidFill>
                  <a:srgbClr val="1F1A62"/>
                </a:solidFill>
                <a:effectLst/>
                <a:uLnTx/>
                <a:uFillTx/>
                <a:latin typeface="Helvetica" pitchFamily="2" charset="0"/>
                <a:ea typeface="+mn-ea"/>
                <a:cs typeface="+mn-cs"/>
              </a:rPr>
              <a:t>Only Spanish - </a:t>
            </a:r>
            <a:r>
              <a:rPr kumimoji="0" lang="en-US" sz="1050" b="1" i="0" u="none" strike="noStrike" kern="1200" cap="none" spc="0" normalizeH="0" baseline="0" noProof="0">
                <a:ln>
                  <a:noFill/>
                </a:ln>
                <a:solidFill>
                  <a:srgbClr val="4EBEA4"/>
                </a:solidFill>
                <a:effectLst/>
                <a:uLnTx/>
                <a:uFillTx/>
                <a:latin typeface="Helvetica" pitchFamily="2" charset="0"/>
                <a:ea typeface="+mn-ea"/>
                <a:cs typeface="+mn-cs"/>
              </a:rPr>
              <a:t>73%</a:t>
            </a:r>
          </a:p>
          <a:p>
            <a:pPr marL="285750" marR="0" lvl="0" indent="-285750" algn="l" defTabSz="1172398" rtl="0" eaLnBrk="1" fontAlgn="auto" latinLnBrk="0" hangingPunct="1">
              <a:lnSpc>
                <a:spcPct val="100000"/>
              </a:lnSpc>
              <a:spcBef>
                <a:spcPts val="0"/>
              </a:spcBef>
              <a:spcAft>
                <a:spcPts val="0"/>
              </a:spcAft>
              <a:buClrTx/>
              <a:buSzTx/>
              <a:buBlip>
                <a:blip r:embed="rId9"/>
              </a:buBlip>
              <a:tabLst/>
              <a:defRPr/>
            </a:pPr>
            <a:endParaRPr kumimoji="0" lang="en-US" sz="400" b="0" i="0" u="none" strike="noStrike" kern="1200" cap="none" spc="0" normalizeH="0" baseline="0" noProof="0">
              <a:ln>
                <a:noFill/>
              </a:ln>
              <a:solidFill>
                <a:srgbClr val="1F1A62"/>
              </a:solidFill>
              <a:effectLst/>
              <a:uLnTx/>
              <a:uFillTx/>
              <a:latin typeface="Helvetica" pitchFamily="2" charset="0"/>
              <a:ea typeface="+mn-ea"/>
              <a:cs typeface="+mn-cs"/>
            </a:endParaRPr>
          </a:p>
          <a:p>
            <a:pPr marL="285750" marR="0" lvl="0" indent="-285750" algn="l" defTabSz="1172398" rtl="0" eaLnBrk="1" fontAlgn="auto" latinLnBrk="0" hangingPunct="1">
              <a:lnSpc>
                <a:spcPct val="100000"/>
              </a:lnSpc>
              <a:spcBef>
                <a:spcPts val="0"/>
              </a:spcBef>
              <a:spcAft>
                <a:spcPts val="0"/>
              </a:spcAft>
              <a:buClrTx/>
              <a:buSzTx/>
              <a:buBlip>
                <a:blip r:embed="rId9"/>
              </a:buBlip>
              <a:tabLst/>
              <a:defRPr/>
            </a:pPr>
            <a:r>
              <a:rPr lang="en-US" sz="1050">
                <a:solidFill>
                  <a:srgbClr val="1F1A62"/>
                </a:solidFill>
                <a:latin typeface="Helvetica" pitchFamily="2" charset="0"/>
              </a:rPr>
              <a:t>Mostly Spanish but some English - </a:t>
            </a:r>
            <a:r>
              <a:rPr lang="en-US" sz="1050" b="1">
                <a:solidFill>
                  <a:srgbClr val="4EBEA4"/>
                </a:solidFill>
                <a:latin typeface="Helvetica" pitchFamily="2" charset="0"/>
              </a:rPr>
              <a:t>65%</a:t>
            </a:r>
            <a:endParaRPr lang="en-US" sz="1050">
              <a:solidFill>
                <a:srgbClr val="4EBEA4"/>
              </a:solidFill>
              <a:latin typeface="Helvetica" pitchFamily="2" charset="0"/>
            </a:endParaRPr>
          </a:p>
          <a:p>
            <a:pPr marL="285750" marR="0" lvl="0" indent="-285750" algn="l" defTabSz="1172398" rtl="0" eaLnBrk="1" fontAlgn="auto" latinLnBrk="0" hangingPunct="1">
              <a:lnSpc>
                <a:spcPct val="100000"/>
              </a:lnSpc>
              <a:spcBef>
                <a:spcPts val="0"/>
              </a:spcBef>
              <a:spcAft>
                <a:spcPts val="0"/>
              </a:spcAft>
              <a:buClrTx/>
              <a:buSzTx/>
              <a:buBlip>
                <a:blip r:embed="rId9"/>
              </a:buBlip>
              <a:tabLst/>
              <a:defRPr/>
            </a:pPr>
            <a:endParaRPr lang="en-US" sz="400" b="1">
              <a:solidFill>
                <a:srgbClr val="1F1A62"/>
              </a:solidFill>
              <a:latin typeface="Helvetica" pitchFamily="2" charset="0"/>
            </a:endParaRPr>
          </a:p>
          <a:p>
            <a:pPr marL="285750" indent="-285750" defTabSz="1172398">
              <a:buBlip>
                <a:blip r:embed="rId9"/>
              </a:buBlip>
              <a:defRPr/>
            </a:pPr>
            <a:r>
              <a:rPr lang="en-US" sz="1050">
                <a:solidFill>
                  <a:srgbClr val="1F1A62"/>
                </a:solidFill>
                <a:latin typeface="Helvetica" pitchFamily="2" charset="0"/>
              </a:rPr>
              <a:t>Both English &amp; Spanish equally - </a:t>
            </a:r>
            <a:r>
              <a:rPr lang="en-US" sz="1050" b="1">
                <a:solidFill>
                  <a:srgbClr val="4EBEA4"/>
                </a:solidFill>
                <a:latin typeface="Helvetica" pitchFamily="2" charset="0"/>
              </a:rPr>
              <a:t>35%</a:t>
            </a:r>
          </a:p>
          <a:p>
            <a:pPr marL="285750" indent="-285750" defTabSz="1172398">
              <a:buBlip>
                <a:blip r:embed="rId9"/>
              </a:buBlip>
              <a:defRPr/>
            </a:pPr>
            <a:endParaRPr lang="en-US" sz="400">
              <a:solidFill>
                <a:srgbClr val="1F1A62"/>
              </a:solidFill>
              <a:latin typeface="Helvetica" pitchFamily="2" charset="0"/>
            </a:endParaRPr>
          </a:p>
          <a:p>
            <a:pPr marL="285750" marR="0" lvl="0" indent="-285750" algn="l" defTabSz="1172398" rtl="0" eaLnBrk="1" fontAlgn="auto" latinLnBrk="0" hangingPunct="1">
              <a:lnSpc>
                <a:spcPct val="100000"/>
              </a:lnSpc>
              <a:spcBef>
                <a:spcPts val="0"/>
              </a:spcBef>
              <a:spcAft>
                <a:spcPts val="0"/>
              </a:spcAft>
              <a:buClrTx/>
              <a:buSzTx/>
              <a:buBlip>
                <a:blip r:embed="rId9"/>
              </a:buBlip>
              <a:tabLst/>
              <a:defRPr/>
            </a:pPr>
            <a:r>
              <a:rPr lang="en-US" sz="1050">
                <a:solidFill>
                  <a:srgbClr val="1F1A62"/>
                </a:solidFill>
                <a:latin typeface="Helvetica" pitchFamily="2" charset="0"/>
              </a:rPr>
              <a:t>Mostly English but some Spanish - </a:t>
            </a:r>
            <a:r>
              <a:rPr lang="en-US" sz="1050" b="1">
                <a:solidFill>
                  <a:srgbClr val="4EBEA4"/>
                </a:solidFill>
                <a:latin typeface="Helvetica" pitchFamily="2" charset="0"/>
              </a:rPr>
              <a:t>28%</a:t>
            </a:r>
            <a:endParaRPr lang="en-US" sz="1050">
              <a:solidFill>
                <a:srgbClr val="4EBEA4"/>
              </a:solidFill>
              <a:latin typeface="Helvetica" pitchFamily="2" charset="0"/>
            </a:endParaRPr>
          </a:p>
          <a:p>
            <a:pPr marL="171450" marR="0" lvl="0" indent="-171450" algn="l" defTabSz="1172398" rtl="0" eaLnBrk="1" fontAlgn="auto" latinLnBrk="0" hangingPunct="1">
              <a:lnSpc>
                <a:spcPct val="100000"/>
              </a:lnSpc>
              <a:spcBef>
                <a:spcPts val="0"/>
              </a:spcBef>
              <a:spcAft>
                <a:spcPts val="0"/>
              </a:spcAft>
              <a:buClrTx/>
              <a:buSzTx/>
              <a:buBlip>
                <a:blip r:embed="rId9"/>
              </a:buBlip>
              <a:tabLst/>
              <a:defRPr/>
            </a:pPr>
            <a:endParaRPr lang="en-US" sz="400" b="1">
              <a:solidFill>
                <a:srgbClr val="1F1A62"/>
              </a:solidFill>
              <a:latin typeface="Helvetica" pitchFamily="2" charset="0"/>
            </a:endParaRPr>
          </a:p>
          <a:p>
            <a:pPr marL="285750" indent="-285750" defTabSz="1172398">
              <a:buBlip>
                <a:blip r:embed="rId9"/>
              </a:buBlip>
              <a:defRPr/>
            </a:pPr>
            <a:r>
              <a:rPr lang="en-US" sz="1050">
                <a:solidFill>
                  <a:srgbClr val="1F1A62"/>
                </a:solidFill>
                <a:latin typeface="Helvetica" pitchFamily="2" charset="0"/>
              </a:rPr>
              <a:t>Only English - </a:t>
            </a:r>
            <a:r>
              <a:rPr lang="en-US" sz="1050" b="1">
                <a:solidFill>
                  <a:srgbClr val="4EBEA4"/>
                </a:solidFill>
                <a:latin typeface="Helvetica" pitchFamily="2" charset="0"/>
              </a:rPr>
              <a:t>24</a:t>
            </a:r>
            <a:r>
              <a:rPr kumimoji="0" lang="en-US" sz="1050" b="1" i="0" u="none" strike="noStrike" kern="1200" cap="none" spc="0" normalizeH="0" baseline="0" noProof="0">
                <a:ln>
                  <a:noFill/>
                </a:ln>
                <a:solidFill>
                  <a:srgbClr val="4EBEA4"/>
                </a:solidFill>
                <a:effectLst/>
                <a:uLnTx/>
                <a:uFillTx/>
                <a:latin typeface="Helvetica" pitchFamily="2" charset="0"/>
                <a:ea typeface="+mn-ea"/>
                <a:cs typeface="+mn-cs"/>
              </a:rPr>
              <a:t>%</a:t>
            </a:r>
            <a:endParaRPr lang="en-US" sz="1050">
              <a:solidFill>
                <a:srgbClr val="4EBEA4"/>
              </a:solidFill>
              <a:latin typeface="Helvetica" pitchFamily="2" charset="0"/>
            </a:endParaRPr>
          </a:p>
        </p:txBody>
      </p:sp>
      <p:cxnSp>
        <p:nvCxnSpPr>
          <p:cNvPr id="5" name="Straight Arrow Connector 4">
            <a:extLst>
              <a:ext uri="{FF2B5EF4-FFF2-40B4-BE49-F238E27FC236}">
                <a16:creationId xmlns:a16="http://schemas.microsoft.com/office/drawing/2014/main" id="{30BAE939-DFF8-41AF-9A39-569CCC7CB4FF}"/>
              </a:ext>
            </a:extLst>
          </p:cNvPr>
          <p:cNvCxnSpPr>
            <a:cxnSpLocks/>
          </p:cNvCxnSpPr>
          <p:nvPr/>
        </p:nvCxnSpPr>
        <p:spPr>
          <a:xfrm flipH="1">
            <a:off x="268525" y="4822460"/>
            <a:ext cx="3415656"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DE8D399-D068-4975-8EC7-61E3EE8C30F6}"/>
              </a:ext>
            </a:extLst>
          </p:cNvPr>
          <p:cNvCxnSpPr>
            <a:cxnSpLocks/>
          </p:cNvCxnSpPr>
          <p:nvPr/>
        </p:nvCxnSpPr>
        <p:spPr>
          <a:xfrm>
            <a:off x="8415670" y="4822460"/>
            <a:ext cx="3507594"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328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55A7C2E-43DA-4168-ACF2-3A09F9CB7ED0}"/>
              </a:ext>
            </a:extLst>
          </p:cNvPr>
          <p:cNvSpPr/>
          <p:nvPr/>
        </p:nvSpPr>
        <p:spPr>
          <a:xfrm>
            <a:off x="-21520" y="1544627"/>
            <a:ext cx="12235037" cy="534000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B36A1EA1-F911-4820-ACFA-D36D09C0ABD4}"/>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Rectangle 12">
            <a:extLst>
              <a:ext uri="{FF2B5EF4-FFF2-40B4-BE49-F238E27FC236}">
                <a16:creationId xmlns:a16="http://schemas.microsoft.com/office/drawing/2014/main" id="{B0B88D1C-9FA4-4554-A09B-4239AA7FE52C}"/>
              </a:ext>
            </a:extLst>
          </p:cNvPr>
          <p:cNvSpPr/>
          <p:nvPr/>
        </p:nvSpPr>
        <p:spPr>
          <a:xfrm>
            <a:off x="121921" y="142009"/>
            <a:ext cx="11869451"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Due to their high engagement with relevant content, Hispanic audiences - particularly Spanish speakers - are more receptive to advertisements on streaming services than non-Hispanics </a:t>
            </a:r>
            <a:endParaRPr kumimoji="0" lang="en-US" sz="2600" b="1" i="0" u="none" strike="noStrike" kern="1200" cap="none" spc="0" normalizeH="0" baseline="0" noProof="0">
              <a:ln>
                <a:noFill/>
              </a:ln>
              <a:solidFill>
                <a:srgbClr val="E84A99"/>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B577AD54-9795-464A-AC63-BB0CDE422D02}"/>
              </a:ext>
            </a:extLst>
          </p:cNvPr>
          <p:cNvSpPr txBox="1"/>
          <p:nvPr/>
        </p:nvSpPr>
        <p:spPr>
          <a:xfrm>
            <a:off x="306536" y="3588742"/>
            <a:ext cx="388270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a:t>
            </a: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I prefer streaming free video content with ads / commercials </a:t>
            </a: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instead of paying for a subscription without ads / commercials’</a:t>
            </a:r>
          </a:p>
        </p:txBody>
      </p:sp>
      <p:sp>
        <p:nvSpPr>
          <p:cNvPr id="23" name="TextBox 22">
            <a:extLst>
              <a:ext uri="{FF2B5EF4-FFF2-40B4-BE49-F238E27FC236}">
                <a16:creationId xmlns:a16="http://schemas.microsoft.com/office/drawing/2014/main" id="{53AD626C-BA17-4C31-AA4E-64C682098087}"/>
              </a:ext>
            </a:extLst>
          </p:cNvPr>
          <p:cNvSpPr txBox="1"/>
          <p:nvPr/>
        </p:nvSpPr>
        <p:spPr>
          <a:xfrm>
            <a:off x="8165468" y="3588742"/>
            <a:ext cx="357203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‘The ads / commercials I see on streaming services I use </a:t>
            </a: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are relevant to me</a:t>
            </a:r>
            <a:r>
              <a:rPr kumimoji="0" lang="en-US" sz="1200"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a:t>
            </a:r>
          </a:p>
        </p:txBody>
      </p:sp>
      <p:sp>
        <p:nvSpPr>
          <p:cNvPr id="2" name="TextBox 1">
            <a:extLst>
              <a:ext uri="{FF2B5EF4-FFF2-40B4-BE49-F238E27FC236}">
                <a16:creationId xmlns:a16="http://schemas.microsoft.com/office/drawing/2014/main" id="{17C36D3E-5A1A-4C5D-BE4C-162B8493A827}"/>
              </a:ext>
            </a:extLst>
          </p:cNvPr>
          <p:cNvSpPr txBox="1"/>
          <p:nvPr/>
        </p:nvSpPr>
        <p:spPr>
          <a:xfrm>
            <a:off x="1268278" y="1594654"/>
            <a:ext cx="965544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Hispanic streamers who agree with the following statements</a:t>
            </a:r>
          </a:p>
        </p:txBody>
      </p:sp>
      <p:sp>
        <p:nvSpPr>
          <p:cNvPr id="20" name="TextBox 19">
            <a:extLst>
              <a:ext uri="{FF2B5EF4-FFF2-40B4-BE49-F238E27FC236}">
                <a16:creationId xmlns:a16="http://schemas.microsoft.com/office/drawing/2014/main" id="{01761362-6BFD-446D-BA8A-026CADAE24A0}"/>
              </a:ext>
            </a:extLst>
          </p:cNvPr>
          <p:cNvSpPr txBox="1"/>
          <p:nvPr/>
        </p:nvSpPr>
        <p:spPr>
          <a:xfrm>
            <a:off x="4210760" y="3588742"/>
            <a:ext cx="3770696"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‘Ads / commercials are </a:t>
            </a:r>
            <a:r>
              <a:rPr kumimoji="0" lang="en-US" sz="12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more memorable </a:t>
            </a: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when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see them while streaming’</a:t>
            </a:r>
          </a:p>
        </p:txBody>
      </p:sp>
      <p:sp>
        <p:nvSpPr>
          <p:cNvPr id="24" name="TextBox 23">
            <a:extLst>
              <a:ext uri="{FF2B5EF4-FFF2-40B4-BE49-F238E27FC236}">
                <a16:creationId xmlns:a16="http://schemas.microsoft.com/office/drawing/2014/main" id="{8CEA7054-3A9D-4B21-A5C0-C89E48427B7F}"/>
              </a:ext>
            </a:extLst>
          </p:cNvPr>
          <p:cNvSpPr txBox="1"/>
          <p:nvPr/>
        </p:nvSpPr>
        <p:spPr>
          <a:xfrm>
            <a:off x="526244" y="6288211"/>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Base = 'Streamed in the past 12 months'; respondents who agree (top 2 box – strongly agree or somewhat agree).</a:t>
            </a:r>
          </a:p>
        </p:txBody>
      </p:sp>
      <p:pic>
        <p:nvPicPr>
          <p:cNvPr id="5" name="Picture 4" descr="Back view of a person's head&#10;&#10;Description automatically generated with medium confidence">
            <a:extLst>
              <a:ext uri="{FF2B5EF4-FFF2-40B4-BE49-F238E27FC236}">
                <a16:creationId xmlns:a16="http://schemas.microsoft.com/office/drawing/2014/main" id="{4B0E8188-6D0B-40C3-B813-74DE0332A2C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01936" y="1952949"/>
            <a:ext cx="3076459" cy="1605053"/>
          </a:xfrm>
          <a:prstGeom prst="rect">
            <a:avLst/>
          </a:prstGeom>
          <a:ln w="28575">
            <a:solidFill>
              <a:srgbClr val="00BFF2"/>
            </a:solidFill>
          </a:ln>
        </p:spPr>
      </p:pic>
      <p:pic>
        <p:nvPicPr>
          <p:cNvPr id="15" name="Picture 14" descr="A person using a computer&#10;&#10;Description automatically generated with medium confidence">
            <a:extLst>
              <a:ext uri="{FF2B5EF4-FFF2-40B4-BE49-F238E27FC236}">
                <a16:creationId xmlns:a16="http://schemas.microsoft.com/office/drawing/2014/main" id="{E75541A0-77E1-433E-B060-A9BA183C703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6"/>
          <a:stretch/>
        </p:blipFill>
        <p:spPr>
          <a:xfrm>
            <a:off x="8413514" y="1952949"/>
            <a:ext cx="3076459" cy="1605051"/>
          </a:xfrm>
          <a:prstGeom prst="rect">
            <a:avLst/>
          </a:prstGeom>
          <a:ln w="28575">
            <a:solidFill>
              <a:srgbClr val="4EBEA4"/>
            </a:solidFill>
          </a:ln>
        </p:spPr>
      </p:pic>
      <p:pic>
        <p:nvPicPr>
          <p:cNvPr id="19" name="Picture 18">
            <a:extLst>
              <a:ext uri="{FF2B5EF4-FFF2-40B4-BE49-F238E27FC236}">
                <a16:creationId xmlns:a16="http://schemas.microsoft.com/office/drawing/2014/main" id="{BF63B654-4F54-49CF-B26D-924148EEBD7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58134" y="1952950"/>
            <a:ext cx="3076459" cy="1605052"/>
          </a:xfrm>
          <a:prstGeom prst="rect">
            <a:avLst/>
          </a:prstGeom>
          <a:ln w="28575">
            <a:solidFill>
              <a:srgbClr val="E84A99"/>
            </a:solidFill>
          </a:ln>
        </p:spPr>
      </p:pic>
      <p:sp>
        <p:nvSpPr>
          <p:cNvPr id="30" name="Rectangle 29">
            <a:extLst>
              <a:ext uri="{FF2B5EF4-FFF2-40B4-BE49-F238E27FC236}">
                <a16:creationId xmlns:a16="http://schemas.microsoft.com/office/drawing/2014/main" id="{8149C16F-4AEF-4619-A363-7182FB89C90C}"/>
              </a:ext>
            </a:extLst>
          </p:cNvPr>
          <p:cNvSpPr/>
          <p:nvPr/>
        </p:nvSpPr>
        <p:spPr>
          <a:xfrm>
            <a:off x="570566" y="4910394"/>
            <a:ext cx="3293515" cy="1339707"/>
          </a:xfrm>
          <a:prstGeom prst="rect">
            <a:avLst/>
          </a:prstGeom>
          <a:solidFill>
            <a:schemeClr val="bg1">
              <a:alpha val="60000"/>
            </a:schemeClr>
          </a:solidFill>
          <a:ln w="28575">
            <a:solidFill>
              <a:srgbClr val="00BF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1172398" rtl="0" eaLnBrk="1" fontAlgn="auto" latinLnBrk="0" hangingPunct="1">
              <a:lnSpc>
                <a:spcPct val="100000"/>
              </a:lnSpc>
              <a:spcBef>
                <a:spcPts val="0"/>
              </a:spcBef>
              <a:spcAft>
                <a:spcPts val="0"/>
              </a:spcAft>
              <a:buClrTx/>
              <a:buSzTx/>
              <a:buBlip>
                <a:blip r:embed="rId7"/>
              </a:buBlip>
              <a:tabLst/>
              <a:defRPr/>
            </a:pPr>
            <a:r>
              <a:rPr kumimoji="0" lang="en-US" sz="1050" i="0" u="none" strike="noStrike" kern="1200" cap="none" spc="0" normalizeH="0" baseline="0" noProof="0">
                <a:ln>
                  <a:noFill/>
                </a:ln>
                <a:solidFill>
                  <a:srgbClr val="1F1A62"/>
                </a:solidFill>
                <a:effectLst/>
                <a:uLnTx/>
                <a:uFillTx/>
                <a:latin typeface="Helvetica" pitchFamily="2" charset="0"/>
                <a:ea typeface="+mn-ea"/>
                <a:cs typeface="+mn-cs"/>
              </a:rPr>
              <a:t>Only Spanish - </a:t>
            </a:r>
            <a:r>
              <a:rPr kumimoji="0" lang="en-US" sz="1050" b="1" i="0" u="none" strike="noStrike" kern="1200" cap="none" spc="0" normalizeH="0" baseline="0" noProof="0">
                <a:ln>
                  <a:noFill/>
                </a:ln>
                <a:solidFill>
                  <a:srgbClr val="00BFF2"/>
                </a:solidFill>
                <a:effectLst/>
                <a:uLnTx/>
                <a:uFillTx/>
                <a:latin typeface="Helvetica" pitchFamily="2" charset="0"/>
                <a:ea typeface="+mn-ea"/>
                <a:cs typeface="+mn-cs"/>
              </a:rPr>
              <a:t>72%</a:t>
            </a:r>
          </a:p>
          <a:p>
            <a:pPr marL="285750" marR="0" lvl="0" indent="-285750" algn="l" defTabSz="1172398" rtl="0" eaLnBrk="1" fontAlgn="auto" latinLnBrk="0" hangingPunct="1">
              <a:lnSpc>
                <a:spcPct val="100000"/>
              </a:lnSpc>
              <a:spcBef>
                <a:spcPts val="0"/>
              </a:spcBef>
              <a:spcAft>
                <a:spcPts val="0"/>
              </a:spcAft>
              <a:buClrTx/>
              <a:buSzTx/>
              <a:buBlip>
                <a:blip r:embed="rId7"/>
              </a:buBlip>
              <a:tabLst/>
              <a:defRPr/>
            </a:pPr>
            <a:endParaRPr kumimoji="0" lang="en-US" sz="400" b="0" i="0" u="none" strike="noStrike" kern="1200" cap="none" spc="0" normalizeH="0" baseline="0" noProof="0">
              <a:ln>
                <a:noFill/>
              </a:ln>
              <a:solidFill>
                <a:srgbClr val="1F1A62"/>
              </a:solidFill>
              <a:effectLst/>
              <a:uLnTx/>
              <a:uFillTx/>
              <a:latin typeface="Helvetica" pitchFamily="2" charset="0"/>
              <a:ea typeface="+mn-ea"/>
              <a:cs typeface="+mn-cs"/>
            </a:endParaRPr>
          </a:p>
          <a:p>
            <a:pPr marL="285750" indent="-285750" defTabSz="1172398">
              <a:buBlip>
                <a:blip r:embed="rId7"/>
              </a:buBlip>
              <a:defRPr/>
            </a:pPr>
            <a:r>
              <a:rPr lang="en-US" sz="1050">
                <a:solidFill>
                  <a:srgbClr val="1F1A62"/>
                </a:solidFill>
                <a:latin typeface="Helvetica" pitchFamily="2" charset="0"/>
              </a:rPr>
              <a:t>Mostly Spanish but some English -</a:t>
            </a:r>
            <a:r>
              <a:rPr lang="en-US" sz="1050" b="1">
                <a:solidFill>
                  <a:srgbClr val="00BFF2"/>
                </a:solidFill>
                <a:latin typeface="Helvetica" pitchFamily="2" charset="0"/>
              </a:rPr>
              <a:t> 69%</a:t>
            </a:r>
            <a:endParaRPr lang="en-US" sz="700" b="1">
              <a:solidFill>
                <a:srgbClr val="00BFF2"/>
              </a:solidFill>
              <a:latin typeface="Helvetica" pitchFamily="2" charset="0"/>
            </a:endParaRPr>
          </a:p>
          <a:p>
            <a:pPr marL="171450" indent="-171450" defTabSz="1172398">
              <a:buBlip>
                <a:blip r:embed="rId7"/>
              </a:buBlip>
              <a:defRPr/>
            </a:pPr>
            <a:endParaRPr kumimoji="0" lang="en-US" sz="400" b="0" i="0" u="none" strike="noStrike" kern="1200" cap="none" spc="0" normalizeH="0" baseline="0" noProof="0">
              <a:ln>
                <a:noFill/>
              </a:ln>
              <a:solidFill>
                <a:srgbClr val="1F1A62"/>
              </a:solidFill>
              <a:effectLst/>
              <a:uLnTx/>
              <a:uFillTx/>
              <a:latin typeface="Helvetica" pitchFamily="2" charset="0"/>
              <a:ea typeface="+mn-ea"/>
              <a:cs typeface="+mn-cs"/>
            </a:endParaRPr>
          </a:p>
          <a:p>
            <a:pPr marL="285750" marR="0" lvl="0" indent="-285750" algn="l" defTabSz="1172398" rtl="0" eaLnBrk="1" fontAlgn="auto" latinLnBrk="0" hangingPunct="1">
              <a:lnSpc>
                <a:spcPct val="100000"/>
              </a:lnSpc>
              <a:spcBef>
                <a:spcPts val="0"/>
              </a:spcBef>
              <a:spcAft>
                <a:spcPts val="0"/>
              </a:spcAft>
              <a:buClrTx/>
              <a:buSzTx/>
              <a:buBlip>
                <a:blip r:embed="rId7"/>
              </a:buBlip>
              <a:tabLst/>
              <a:defRPr/>
            </a:pPr>
            <a:r>
              <a:rPr lang="en-US" sz="1050">
                <a:solidFill>
                  <a:srgbClr val="1F1A62"/>
                </a:solidFill>
                <a:latin typeface="Helvetica" pitchFamily="2" charset="0"/>
              </a:rPr>
              <a:t>Both English &amp; Spanish equally – </a:t>
            </a:r>
            <a:r>
              <a:rPr lang="en-US" sz="1050" b="1">
                <a:solidFill>
                  <a:srgbClr val="00BFF2"/>
                </a:solidFill>
                <a:latin typeface="Helvetica" pitchFamily="2" charset="0"/>
              </a:rPr>
              <a:t>70%</a:t>
            </a:r>
          </a:p>
          <a:p>
            <a:pPr marL="285750" marR="0" lvl="0" indent="-285750" algn="l" defTabSz="1172398" rtl="0" eaLnBrk="1" fontAlgn="auto" latinLnBrk="0" hangingPunct="1">
              <a:lnSpc>
                <a:spcPct val="100000"/>
              </a:lnSpc>
              <a:spcBef>
                <a:spcPts val="0"/>
              </a:spcBef>
              <a:spcAft>
                <a:spcPts val="0"/>
              </a:spcAft>
              <a:buClrTx/>
              <a:buSzTx/>
              <a:buBlip>
                <a:blip r:embed="rId7"/>
              </a:buBlip>
              <a:tabLst/>
              <a:defRPr/>
            </a:pPr>
            <a:endParaRPr lang="en-US" sz="400">
              <a:solidFill>
                <a:srgbClr val="1F1A62"/>
              </a:solidFill>
              <a:latin typeface="Helvetica" pitchFamily="2" charset="0"/>
            </a:endParaRPr>
          </a:p>
          <a:p>
            <a:pPr marL="285750" marR="0" lvl="0" indent="-285750" algn="l" defTabSz="1172398" rtl="0" eaLnBrk="1" fontAlgn="auto" latinLnBrk="0" hangingPunct="1">
              <a:lnSpc>
                <a:spcPct val="100000"/>
              </a:lnSpc>
              <a:spcBef>
                <a:spcPts val="0"/>
              </a:spcBef>
              <a:spcAft>
                <a:spcPts val="0"/>
              </a:spcAft>
              <a:buClrTx/>
              <a:buSzTx/>
              <a:buBlip>
                <a:blip r:embed="rId7"/>
              </a:buBlip>
              <a:tabLst/>
              <a:defRPr/>
            </a:pPr>
            <a:r>
              <a:rPr lang="en-US" sz="1050">
                <a:solidFill>
                  <a:srgbClr val="1F1A62"/>
                </a:solidFill>
                <a:latin typeface="Helvetica" pitchFamily="2" charset="0"/>
              </a:rPr>
              <a:t>Mostly English but some Spanish - </a:t>
            </a:r>
            <a:r>
              <a:rPr lang="en-US" sz="1050" b="1">
                <a:solidFill>
                  <a:srgbClr val="00BFF2"/>
                </a:solidFill>
                <a:latin typeface="Helvetica" pitchFamily="2" charset="0"/>
              </a:rPr>
              <a:t>63%</a:t>
            </a:r>
            <a:endParaRPr lang="en-US" sz="400" b="1">
              <a:solidFill>
                <a:srgbClr val="00BFF2"/>
              </a:solidFill>
              <a:latin typeface="Helvetica" pitchFamily="2" charset="0"/>
            </a:endParaRPr>
          </a:p>
          <a:p>
            <a:pPr marL="285750" marR="0" lvl="0" indent="-285750" algn="l" defTabSz="1172398" rtl="0" eaLnBrk="1" fontAlgn="auto" latinLnBrk="0" hangingPunct="1">
              <a:lnSpc>
                <a:spcPct val="100000"/>
              </a:lnSpc>
              <a:spcBef>
                <a:spcPts val="0"/>
              </a:spcBef>
              <a:spcAft>
                <a:spcPts val="0"/>
              </a:spcAft>
              <a:buClrTx/>
              <a:buSzTx/>
              <a:buBlip>
                <a:blip r:embed="rId7"/>
              </a:buBlip>
              <a:tabLst/>
              <a:defRPr/>
            </a:pPr>
            <a:endParaRPr lang="en-US" sz="400" b="1">
              <a:solidFill>
                <a:srgbClr val="1F1A62"/>
              </a:solidFill>
              <a:latin typeface="Helvetica" pitchFamily="2" charset="0"/>
            </a:endParaRPr>
          </a:p>
          <a:p>
            <a:pPr marL="285750" indent="-285750" defTabSz="1172398">
              <a:buBlip>
                <a:blip r:embed="rId7"/>
              </a:buBlip>
              <a:defRPr/>
            </a:pPr>
            <a:r>
              <a:rPr lang="en-US" sz="1050">
                <a:solidFill>
                  <a:srgbClr val="1F1A62"/>
                </a:solidFill>
                <a:latin typeface="Helvetica" pitchFamily="2" charset="0"/>
              </a:rPr>
              <a:t>Only English - </a:t>
            </a:r>
            <a:r>
              <a:rPr lang="en-US" sz="1050" b="1">
                <a:solidFill>
                  <a:srgbClr val="00BFF2"/>
                </a:solidFill>
                <a:latin typeface="Helvetica" pitchFamily="2" charset="0"/>
              </a:rPr>
              <a:t>64</a:t>
            </a:r>
            <a:r>
              <a:rPr kumimoji="0" lang="en-US" sz="1050" b="1" i="0" u="none" strike="noStrike" kern="1200" cap="none" spc="0" normalizeH="0" baseline="0" noProof="0">
                <a:ln>
                  <a:noFill/>
                </a:ln>
                <a:solidFill>
                  <a:srgbClr val="00BFF2"/>
                </a:solidFill>
                <a:effectLst/>
                <a:uLnTx/>
                <a:uFillTx/>
                <a:latin typeface="Helvetica" pitchFamily="2" charset="0"/>
                <a:ea typeface="+mn-ea"/>
                <a:cs typeface="+mn-cs"/>
              </a:rPr>
              <a:t>%</a:t>
            </a:r>
            <a:endParaRPr kumimoji="0" lang="en-US" sz="1050" i="0" u="none" strike="noStrike" kern="1200" cap="none" spc="0" normalizeH="0" baseline="0" noProof="0">
              <a:ln>
                <a:noFill/>
              </a:ln>
              <a:solidFill>
                <a:srgbClr val="00BFF2"/>
              </a:solidFill>
              <a:effectLst/>
              <a:uLnTx/>
              <a:uFillTx/>
              <a:latin typeface="Helvetica" pitchFamily="2" charset="0"/>
              <a:ea typeface="+mn-ea"/>
              <a:cs typeface="+mn-cs"/>
            </a:endParaRPr>
          </a:p>
          <a:p>
            <a:pPr defTabSz="1172398">
              <a:defRPr/>
            </a:pPr>
            <a:endParaRPr lang="en-US" sz="400" b="1">
              <a:solidFill>
                <a:srgbClr val="00BFF2"/>
              </a:solidFill>
              <a:latin typeface="Helvetica" pitchFamily="2" charset="0"/>
            </a:endParaRPr>
          </a:p>
          <a:p>
            <a:pPr defTabSz="1172398">
              <a:defRPr/>
            </a:pPr>
            <a:r>
              <a:rPr lang="en-US" sz="1050" b="1">
                <a:solidFill>
                  <a:srgbClr val="1F1A62"/>
                </a:solidFill>
                <a:latin typeface="Helvetica" pitchFamily="2" charset="0"/>
              </a:rPr>
              <a:t>v</a:t>
            </a:r>
            <a:r>
              <a:rPr kumimoji="0" lang="en-US" sz="1050" b="1" i="0" u="none" strike="noStrike" kern="1200" cap="none" spc="0" normalizeH="0" baseline="0" noProof="0">
                <a:ln>
                  <a:noFill/>
                </a:ln>
                <a:solidFill>
                  <a:srgbClr val="1F1A62"/>
                </a:solidFill>
                <a:effectLst/>
                <a:uLnTx/>
                <a:uFillTx/>
                <a:latin typeface="Helvetica" pitchFamily="2" charset="0"/>
                <a:ea typeface="+mn-ea"/>
                <a:cs typeface="+mn-cs"/>
              </a:rPr>
              <a:t>s. 61%</a:t>
            </a:r>
            <a:r>
              <a:rPr lang="en-US" sz="1050" b="1">
                <a:solidFill>
                  <a:srgbClr val="1F1A62"/>
                </a:solidFill>
                <a:latin typeface="Helvetica" pitchFamily="2" charset="0"/>
              </a:rPr>
              <a:t> </a:t>
            </a:r>
            <a:r>
              <a:rPr lang="en-US" sz="1050">
                <a:solidFill>
                  <a:srgbClr val="1F1A62"/>
                </a:solidFill>
                <a:latin typeface="Helvetica" pitchFamily="2" charset="0"/>
              </a:rPr>
              <a:t>of </a:t>
            </a:r>
            <a:r>
              <a:rPr lang="en-US" sz="1050" b="1">
                <a:solidFill>
                  <a:srgbClr val="1F1A62"/>
                </a:solidFill>
                <a:latin typeface="Helvetica" pitchFamily="2" charset="0"/>
              </a:rPr>
              <a:t>non-Hispanics</a:t>
            </a:r>
            <a:r>
              <a:rPr lang="en-US" sz="1050">
                <a:solidFill>
                  <a:srgbClr val="1F1A62"/>
                </a:solidFill>
                <a:latin typeface="Helvetica" pitchFamily="2" charset="0"/>
              </a:rPr>
              <a:t> who agree (111 index)</a:t>
            </a:r>
            <a:endParaRPr kumimoji="0" lang="en-US" sz="105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2" name="Rectangle 31">
            <a:extLst>
              <a:ext uri="{FF2B5EF4-FFF2-40B4-BE49-F238E27FC236}">
                <a16:creationId xmlns:a16="http://schemas.microsoft.com/office/drawing/2014/main" id="{5F579AE9-5D29-4265-A456-33A05445EB70}"/>
              </a:ext>
            </a:extLst>
          </p:cNvPr>
          <p:cNvSpPr/>
          <p:nvPr/>
        </p:nvSpPr>
        <p:spPr>
          <a:xfrm>
            <a:off x="4449243" y="4910394"/>
            <a:ext cx="3293515" cy="1339707"/>
          </a:xfrm>
          <a:prstGeom prst="rect">
            <a:avLst/>
          </a:prstGeom>
          <a:solidFill>
            <a:schemeClr val="bg1">
              <a:alpha val="60000"/>
            </a:schemeClr>
          </a:solidFill>
          <a:ln w="28575">
            <a:solidFill>
              <a:srgbClr val="E84A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1172398" rtl="0" eaLnBrk="1" fontAlgn="auto" latinLnBrk="0" hangingPunct="1">
              <a:lnSpc>
                <a:spcPct val="100000"/>
              </a:lnSpc>
              <a:spcBef>
                <a:spcPts val="0"/>
              </a:spcBef>
              <a:spcAft>
                <a:spcPts val="0"/>
              </a:spcAft>
              <a:buClrTx/>
              <a:buSzTx/>
              <a:buBlip>
                <a:blip r:embed="rId8"/>
              </a:buBlip>
              <a:tabLst/>
              <a:defRPr/>
            </a:pPr>
            <a:r>
              <a:rPr kumimoji="0" lang="en-US" sz="1050" i="0" u="none" strike="noStrike" kern="1200" cap="none" spc="0" normalizeH="0" baseline="0" noProof="0">
                <a:ln>
                  <a:noFill/>
                </a:ln>
                <a:solidFill>
                  <a:srgbClr val="1F1A62"/>
                </a:solidFill>
                <a:effectLst/>
                <a:uLnTx/>
                <a:uFillTx/>
                <a:latin typeface="Helvetica" pitchFamily="2" charset="0"/>
                <a:ea typeface="+mn-ea"/>
                <a:cs typeface="+mn-cs"/>
              </a:rPr>
              <a:t>Only Spanish - </a:t>
            </a:r>
            <a:r>
              <a:rPr kumimoji="0" lang="en-US" sz="1050" b="1" i="0" u="none" strike="noStrike" kern="1200" cap="none" spc="0" normalizeH="0" baseline="0" noProof="0">
                <a:ln>
                  <a:noFill/>
                </a:ln>
                <a:solidFill>
                  <a:srgbClr val="E84A99"/>
                </a:solidFill>
                <a:effectLst/>
                <a:uLnTx/>
                <a:uFillTx/>
                <a:latin typeface="Helvetica" pitchFamily="2" charset="0"/>
                <a:ea typeface="+mn-ea"/>
                <a:cs typeface="+mn-cs"/>
              </a:rPr>
              <a:t>53%</a:t>
            </a:r>
          </a:p>
          <a:p>
            <a:pPr marL="285750" marR="0" lvl="0" indent="-285750" algn="l" defTabSz="1172398" rtl="0" eaLnBrk="1" fontAlgn="auto" latinLnBrk="0" hangingPunct="1">
              <a:lnSpc>
                <a:spcPct val="100000"/>
              </a:lnSpc>
              <a:spcBef>
                <a:spcPts val="0"/>
              </a:spcBef>
              <a:spcAft>
                <a:spcPts val="0"/>
              </a:spcAft>
              <a:buClrTx/>
              <a:buSzTx/>
              <a:buBlip>
                <a:blip r:embed="rId8"/>
              </a:buBlip>
              <a:tabLst/>
              <a:defRPr/>
            </a:pPr>
            <a:endParaRPr kumimoji="0" lang="en-US" sz="400" b="0" i="0" u="none" strike="noStrike" kern="1200" cap="none" spc="0" normalizeH="0" baseline="0" noProof="0">
              <a:ln>
                <a:noFill/>
              </a:ln>
              <a:solidFill>
                <a:srgbClr val="1F1A62"/>
              </a:solidFill>
              <a:effectLst/>
              <a:uLnTx/>
              <a:uFillTx/>
              <a:latin typeface="Helvetica" pitchFamily="2" charset="0"/>
              <a:ea typeface="+mn-ea"/>
              <a:cs typeface="+mn-cs"/>
            </a:endParaRPr>
          </a:p>
          <a:p>
            <a:pPr marL="285750" indent="-285750" defTabSz="1172398">
              <a:buBlip>
                <a:blip r:embed="rId8"/>
              </a:buBlip>
              <a:defRPr/>
            </a:pPr>
            <a:r>
              <a:rPr lang="en-US" sz="1050">
                <a:solidFill>
                  <a:srgbClr val="1F1A62"/>
                </a:solidFill>
                <a:latin typeface="Helvetica" pitchFamily="2" charset="0"/>
              </a:rPr>
              <a:t>Mostly Spanish but some English -</a:t>
            </a:r>
            <a:r>
              <a:rPr lang="en-US" sz="1050" b="1">
                <a:solidFill>
                  <a:srgbClr val="00BFF2"/>
                </a:solidFill>
                <a:latin typeface="Helvetica" pitchFamily="2" charset="0"/>
              </a:rPr>
              <a:t> </a:t>
            </a:r>
            <a:r>
              <a:rPr lang="en-US" sz="1050" b="1">
                <a:solidFill>
                  <a:srgbClr val="E84A99"/>
                </a:solidFill>
                <a:latin typeface="Helvetica" pitchFamily="2" charset="0"/>
              </a:rPr>
              <a:t>50%</a:t>
            </a:r>
            <a:endParaRPr lang="en-US" sz="700" b="1">
              <a:solidFill>
                <a:srgbClr val="E84A99"/>
              </a:solidFill>
              <a:latin typeface="Helvetica" pitchFamily="2" charset="0"/>
            </a:endParaRPr>
          </a:p>
          <a:p>
            <a:pPr marL="171450" indent="-171450" defTabSz="1172398">
              <a:buBlip>
                <a:blip r:embed="rId8"/>
              </a:buBlip>
              <a:defRPr/>
            </a:pPr>
            <a:endParaRPr kumimoji="0" lang="en-US" sz="400" b="0" i="0" u="none" strike="noStrike" kern="1200" cap="none" spc="0" normalizeH="0" baseline="0" noProof="0">
              <a:ln>
                <a:noFill/>
              </a:ln>
              <a:solidFill>
                <a:srgbClr val="1F1A62"/>
              </a:solidFill>
              <a:effectLst/>
              <a:uLnTx/>
              <a:uFillTx/>
              <a:latin typeface="Helvetica" pitchFamily="2" charset="0"/>
              <a:ea typeface="+mn-ea"/>
              <a:cs typeface="+mn-cs"/>
            </a:endParaRPr>
          </a:p>
          <a:p>
            <a:pPr marL="285750" marR="0" lvl="0" indent="-285750" algn="l" defTabSz="1172398" rtl="0" eaLnBrk="1" fontAlgn="auto" latinLnBrk="0" hangingPunct="1">
              <a:lnSpc>
                <a:spcPct val="100000"/>
              </a:lnSpc>
              <a:spcBef>
                <a:spcPts val="0"/>
              </a:spcBef>
              <a:spcAft>
                <a:spcPts val="0"/>
              </a:spcAft>
              <a:buClrTx/>
              <a:buSzTx/>
              <a:buBlip>
                <a:blip r:embed="rId8"/>
              </a:buBlip>
              <a:tabLst/>
              <a:defRPr/>
            </a:pPr>
            <a:r>
              <a:rPr lang="en-US" sz="1050">
                <a:solidFill>
                  <a:srgbClr val="1F1A62"/>
                </a:solidFill>
                <a:latin typeface="Helvetica" pitchFamily="2" charset="0"/>
              </a:rPr>
              <a:t>Both English &amp; Spanish equally – </a:t>
            </a:r>
            <a:r>
              <a:rPr lang="en-US" sz="1050" b="1">
                <a:solidFill>
                  <a:srgbClr val="E84A99"/>
                </a:solidFill>
                <a:latin typeface="Helvetica" pitchFamily="2" charset="0"/>
              </a:rPr>
              <a:t>53%</a:t>
            </a:r>
          </a:p>
          <a:p>
            <a:pPr marL="285750" marR="0" lvl="0" indent="-285750" algn="l" defTabSz="1172398" rtl="0" eaLnBrk="1" fontAlgn="auto" latinLnBrk="0" hangingPunct="1">
              <a:lnSpc>
                <a:spcPct val="100000"/>
              </a:lnSpc>
              <a:spcBef>
                <a:spcPts val="0"/>
              </a:spcBef>
              <a:spcAft>
                <a:spcPts val="0"/>
              </a:spcAft>
              <a:buClrTx/>
              <a:buSzTx/>
              <a:buBlip>
                <a:blip r:embed="rId8"/>
              </a:buBlip>
              <a:tabLst/>
              <a:defRPr/>
            </a:pPr>
            <a:endParaRPr lang="en-US" sz="400">
              <a:solidFill>
                <a:srgbClr val="1F1A62"/>
              </a:solidFill>
              <a:latin typeface="Helvetica" pitchFamily="2" charset="0"/>
            </a:endParaRPr>
          </a:p>
          <a:p>
            <a:pPr marL="285750" marR="0" lvl="0" indent="-285750" algn="l" defTabSz="1172398" rtl="0" eaLnBrk="1" fontAlgn="auto" latinLnBrk="0" hangingPunct="1">
              <a:lnSpc>
                <a:spcPct val="100000"/>
              </a:lnSpc>
              <a:spcBef>
                <a:spcPts val="0"/>
              </a:spcBef>
              <a:spcAft>
                <a:spcPts val="0"/>
              </a:spcAft>
              <a:buClrTx/>
              <a:buSzTx/>
              <a:buBlip>
                <a:blip r:embed="rId8"/>
              </a:buBlip>
              <a:tabLst/>
              <a:defRPr/>
            </a:pPr>
            <a:r>
              <a:rPr lang="en-US" sz="1050">
                <a:solidFill>
                  <a:srgbClr val="1F1A62"/>
                </a:solidFill>
                <a:latin typeface="Helvetica" pitchFamily="2" charset="0"/>
              </a:rPr>
              <a:t>Mostly English but some Spanish - </a:t>
            </a:r>
            <a:r>
              <a:rPr lang="en-US" sz="1050" b="1">
                <a:solidFill>
                  <a:srgbClr val="E84A99"/>
                </a:solidFill>
                <a:latin typeface="Helvetica" pitchFamily="2" charset="0"/>
              </a:rPr>
              <a:t>43%</a:t>
            </a:r>
            <a:endParaRPr lang="en-US" sz="400" b="1">
              <a:solidFill>
                <a:srgbClr val="E84A99"/>
              </a:solidFill>
              <a:latin typeface="Helvetica" pitchFamily="2" charset="0"/>
            </a:endParaRPr>
          </a:p>
          <a:p>
            <a:pPr marL="285750" marR="0" lvl="0" indent="-285750" algn="l" defTabSz="1172398" rtl="0" eaLnBrk="1" fontAlgn="auto" latinLnBrk="0" hangingPunct="1">
              <a:lnSpc>
                <a:spcPct val="100000"/>
              </a:lnSpc>
              <a:spcBef>
                <a:spcPts val="0"/>
              </a:spcBef>
              <a:spcAft>
                <a:spcPts val="0"/>
              </a:spcAft>
              <a:buClrTx/>
              <a:buSzTx/>
              <a:buBlip>
                <a:blip r:embed="rId8"/>
              </a:buBlip>
              <a:tabLst/>
              <a:defRPr/>
            </a:pPr>
            <a:endParaRPr lang="en-US" sz="400" b="1">
              <a:solidFill>
                <a:srgbClr val="1F1A62"/>
              </a:solidFill>
              <a:latin typeface="Helvetica" pitchFamily="2" charset="0"/>
            </a:endParaRPr>
          </a:p>
          <a:p>
            <a:pPr marL="285750" indent="-285750" defTabSz="1172398">
              <a:buBlip>
                <a:blip r:embed="rId8"/>
              </a:buBlip>
              <a:defRPr/>
            </a:pPr>
            <a:r>
              <a:rPr lang="en-US" sz="1050">
                <a:solidFill>
                  <a:srgbClr val="1F1A62"/>
                </a:solidFill>
                <a:latin typeface="Helvetica" pitchFamily="2" charset="0"/>
              </a:rPr>
              <a:t>Only English - </a:t>
            </a:r>
            <a:r>
              <a:rPr lang="en-US" sz="1050" b="1">
                <a:solidFill>
                  <a:srgbClr val="E84A99"/>
                </a:solidFill>
                <a:latin typeface="Helvetica" pitchFamily="2" charset="0"/>
              </a:rPr>
              <a:t>40</a:t>
            </a:r>
            <a:r>
              <a:rPr kumimoji="0" lang="en-US" sz="1050" b="1" i="0" u="none" strike="noStrike" kern="1200" cap="none" spc="0" normalizeH="0" baseline="0" noProof="0">
                <a:ln>
                  <a:noFill/>
                </a:ln>
                <a:solidFill>
                  <a:srgbClr val="E84A99"/>
                </a:solidFill>
                <a:effectLst/>
                <a:uLnTx/>
                <a:uFillTx/>
                <a:latin typeface="Helvetica" pitchFamily="2" charset="0"/>
                <a:ea typeface="+mn-ea"/>
                <a:cs typeface="+mn-cs"/>
              </a:rPr>
              <a:t>%</a:t>
            </a:r>
          </a:p>
          <a:p>
            <a:pPr defTabSz="1172398">
              <a:defRPr/>
            </a:pPr>
            <a:endParaRPr lang="en-US" sz="400" b="1">
              <a:solidFill>
                <a:srgbClr val="E84A99"/>
              </a:solidFill>
              <a:latin typeface="Helvetica" pitchFamily="2" charset="0"/>
            </a:endParaRPr>
          </a:p>
          <a:p>
            <a:pPr defTabSz="1172398">
              <a:defRPr/>
            </a:pPr>
            <a:r>
              <a:rPr kumimoji="0" lang="en-US" sz="1050" b="1" i="0" u="none" strike="noStrike" kern="1200" cap="none" spc="0" normalizeH="0" baseline="0" noProof="0">
                <a:ln>
                  <a:noFill/>
                </a:ln>
                <a:solidFill>
                  <a:srgbClr val="1F1A62"/>
                </a:solidFill>
                <a:effectLst/>
                <a:uLnTx/>
                <a:uFillTx/>
                <a:latin typeface="Helvetica" pitchFamily="2" charset="0"/>
                <a:ea typeface="+mn-ea"/>
                <a:cs typeface="+mn-cs"/>
              </a:rPr>
              <a:t>vs. 32%</a:t>
            </a:r>
            <a:r>
              <a:rPr lang="en-US" sz="1050" b="1">
                <a:solidFill>
                  <a:srgbClr val="1F1A62"/>
                </a:solidFill>
                <a:latin typeface="Helvetica" pitchFamily="2" charset="0"/>
              </a:rPr>
              <a:t> </a:t>
            </a:r>
            <a:r>
              <a:rPr lang="en-US" sz="1050">
                <a:solidFill>
                  <a:srgbClr val="1F1A62"/>
                </a:solidFill>
                <a:latin typeface="Helvetica" pitchFamily="2" charset="0"/>
              </a:rPr>
              <a:t>of </a:t>
            </a:r>
            <a:r>
              <a:rPr lang="en-US" sz="1050" b="1">
                <a:solidFill>
                  <a:srgbClr val="1F1A62"/>
                </a:solidFill>
                <a:latin typeface="Helvetica" pitchFamily="2" charset="0"/>
              </a:rPr>
              <a:t>non-Hispanics</a:t>
            </a:r>
            <a:r>
              <a:rPr lang="en-US" sz="1050">
                <a:solidFill>
                  <a:srgbClr val="1F1A62"/>
                </a:solidFill>
                <a:latin typeface="Helvetica" pitchFamily="2" charset="0"/>
              </a:rPr>
              <a:t> who agree (146 index)</a:t>
            </a:r>
            <a:endParaRPr kumimoji="0" lang="en-US" sz="105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67D737F1-3354-46F5-AB48-017220C044A6}"/>
              </a:ext>
            </a:extLst>
          </p:cNvPr>
          <p:cNvSpPr/>
          <p:nvPr/>
        </p:nvSpPr>
        <p:spPr>
          <a:xfrm>
            <a:off x="8284125" y="4910394"/>
            <a:ext cx="3293515" cy="1339707"/>
          </a:xfrm>
          <a:prstGeom prst="rect">
            <a:avLst/>
          </a:prstGeom>
          <a:solidFill>
            <a:schemeClr val="bg1">
              <a:alpha val="60000"/>
            </a:schemeClr>
          </a:solidFill>
          <a:ln w="28575">
            <a:solidFill>
              <a:srgbClr val="4EBE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1172398" rtl="0" eaLnBrk="1" fontAlgn="auto" latinLnBrk="0" hangingPunct="1">
              <a:lnSpc>
                <a:spcPct val="100000"/>
              </a:lnSpc>
              <a:spcBef>
                <a:spcPts val="0"/>
              </a:spcBef>
              <a:spcAft>
                <a:spcPts val="0"/>
              </a:spcAft>
              <a:buClrTx/>
              <a:buSzTx/>
              <a:buBlip>
                <a:blip r:embed="rId9"/>
              </a:buBlip>
              <a:tabLst/>
              <a:defRPr/>
            </a:pPr>
            <a:r>
              <a:rPr kumimoji="0" lang="en-US" sz="1050" i="0" u="none" strike="noStrike" kern="1200" cap="none" spc="0" normalizeH="0" baseline="0" noProof="0">
                <a:ln>
                  <a:noFill/>
                </a:ln>
                <a:solidFill>
                  <a:srgbClr val="1F1A62"/>
                </a:solidFill>
                <a:effectLst/>
                <a:uLnTx/>
                <a:uFillTx/>
                <a:latin typeface="Helvetica" pitchFamily="2" charset="0"/>
                <a:ea typeface="+mn-ea"/>
                <a:cs typeface="+mn-cs"/>
              </a:rPr>
              <a:t>Only Spanish - </a:t>
            </a:r>
            <a:r>
              <a:rPr kumimoji="0" lang="en-US" sz="1050" b="1" i="0" u="none" strike="noStrike" kern="1200" cap="none" spc="0" normalizeH="0" baseline="0" noProof="0">
                <a:ln>
                  <a:noFill/>
                </a:ln>
                <a:solidFill>
                  <a:srgbClr val="4EBEA4"/>
                </a:solidFill>
                <a:effectLst/>
                <a:uLnTx/>
                <a:uFillTx/>
                <a:latin typeface="Helvetica" pitchFamily="2" charset="0"/>
                <a:ea typeface="+mn-ea"/>
                <a:cs typeface="+mn-cs"/>
              </a:rPr>
              <a:t>60%</a:t>
            </a:r>
          </a:p>
          <a:p>
            <a:pPr marL="285750" marR="0" lvl="0" indent="-285750" algn="l" defTabSz="1172398" rtl="0" eaLnBrk="1" fontAlgn="auto" latinLnBrk="0" hangingPunct="1">
              <a:lnSpc>
                <a:spcPct val="100000"/>
              </a:lnSpc>
              <a:spcBef>
                <a:spcPts val="0"/>
              </a:spcBef>
              <a:spcAft>
                <a:spcPts val="0"/>
              </a:spcAft>
              <a:buClrTx/>
              <a:buSzTx/>
              <a:buBlip>
                <a:blip r:embed="rId9"/>
              </a:buBlip>
              <a:tabLst/>
              <a:defRPr/>
            </a:pPr>
            <a:endParaRPr kumimoji="0" lang="en-US" sz="400" b="0" i="0" u="none" strike="noStrike" kern="1200" cap="none" spc="0" normalizeH="0" baseline="0" noProof="0">
              <a:ln>
                <a:noFill/>
              </a:ln>
              <a:solidFill>
                <a:srgbClr val="1F1A62"/>
              </a:solidFill>
              <a:effectLst/>
              <a:uLnTx/>
              <a:uFillTx/>
              <a:latin typeface="Helvetica" pitchFamily="2" charset="0"/>
              <a:ea typeface="+mn-ea"/>
              <a:cs typeface="+mn-cs"/>
            </a:endParaRPr>
          </a:p>
          <a:p>
            <a:pPr marL="285750" indent="-285750" defTabSz="1172398">
              <a:buBlip>
                <a:blip r:embed="rId9"/>
              </a:buBlip>
              <a:defRPr/>
            </a:pPr>
            <a:r>
              <a:rPr lang="en-US" sz="1050">
                <a:solidFill>
                  <a:srgbClr val="1F1A62"/>
                </a:solidFill>
                <a:latin typeface="Helvetica" pitchFamily="2" charset="0"/>
              </a:rPr>
              <a:t>Mostly Spanish but some English -</a:t>
            </a:r>
            <a:r>
              <a:rPr lang="en-US" sz="1050" b="1">
                <a:solidFill>
                  <a:srgbClr val="00BFF2"/>
                </a:solidFill>
                <a:latin typeface="Helvetica" pitchFamily="2" charset="0"/>
              </a:rPr>
              <a:t> </a:t>
            </a:r>
            <a:r>
              <a:rPr lang="en-US" sz="1050" b="1">
                <a:solidFill>
                  <a:srgbClr val="4EBEA4"/>
                </a:solidFill>
                <a:latin typeface="Helvetica" pitchFamily="2" charset="0"/>
              </a:rPr>
              <a:t>55%</a:t>
            </a:r>
            <a:endParaRPr lang="en-US" sz="700" b="1">
              <a:solidFill>
                <a:srgbClr val="4EBEA4"/>
              </a:solidFill>
              <a:latin typeface="Helvetica" pitchFamily="2" charset="0"/>
            </a:endParaRPr>
          </a:p>
          <a:p>
            <a:pPr marL="171450" indent="-171450" defTabSz="1172398">
              <a:buBlip>
                <a:blip r:embed="rId9"/>
              </a:buBlip>
              <a:defRPr/>
            </a:pPr>
            <a:endParaRPr kumimoji="0" lang="en-US" sz="400" b="0" i="0" u="none" strike="noStrike" kern="1200" cap="none" spc="0" normalizeH="0" baseline="0" noProof="0">
              <a:ln>
                <a:noFill/>
              </a:ln>
              <a:solidFill>
                <a:srgbClr val="1F1A62"/>
              </a:solidFill>
              <a:effectLst/>
              <a:uLnTx/>
              <a:uFillTx/>
              <a:latin typeface="Helvetica" pitchFamily="2" charset="0"/>
              <a:ea typeface="+mn-ea"/>
              <a:cs typeface="+mn-cs"/>
            </a:endParaRPr>
          </a:p>
          <a:p>
            <a:pPr marL="285750" marR="0" lvl="0" indent="-285750" algn="l" defTabSz="1172398" rtl="0" eaLnBrk="1" fontAlgn="auto" latinLnBrk="0" hangingPunct="1">
              <a:lnSpc>
                <a:spcPct val="100000"/>
              </a:lnSpc>
              <a:spcBef>
                <a:spcPts val="0"/>
              </a:spcBef>
              <a:spcAft>
                <a:spcPts val="0"/>
              </a:spcAft>
              <a:buClrTx/>
              <a:buSzTx/>
              <a:buBlip>
                <a:blip r:embed="rId9"/>
              </a:buBlip>
              <a:tabLst/>
              <a:defRPr/>
            </a:pPr>
            <a:r>
              <a:rPr lang="en-US" sz="1050">
                <a:solidFill>
                  <a:srgbClr val="1F1A62"/>
                </a:solidFill>
                <a:latin typeface="Helvetica" pitchFamily="2" charset="0"/>
              </a:rPr>
              <a:t>Both English &amp; Spanish equally – </a:t>
            </a:r>
            <a:r>
              <a:rPr lang="en-US" sz="1050" b="1">
                <a:solidFill>
                  <a:srgbClr val="4EBEA4"/>
                </a:solidFill>
                <a:latin typeface="Helvetica" pitchFamily="2" charset="0"/>
              </a:rPr>
              <a:t>58%</a:t>
            </a:r>
          </a:p>
          <a:p>
            <a:pPr marL="285750" marR="0" lvl="0" indent="-285750" algn="l" defTabSz="1172398" rtl="0" eaLnBrk="1" fontAlgn="auto" latinLnBrk="0" hangingPunct="1">
              <a:lnSpc>
                <a:spcPct val="100000"/>
              </a:lnSpc>
              <a:spcBef>
                <a:spcPts val="0"/>
              </a:spcBef>
              <a:spcAft>
                <a:spcPts val="0"/>
              </a:spcAft>
              <a:buClrTx/>
              <a:buSzTx/>
              <a:buBlip>
                <a:blip r:embed="rId9"/>
              </a:buBlip>
              <a:tabLst/>
              <a:defRPr/>
            </a:pPr>
            <a:endParaRPr lang="en-US" sz="400">
              <a:solidFill>
                <a:srgbClr val="1F1A62"/>
              </a:solidFill>
              <a:latin typeface="Helvetica" pitchFamily="2" charset="0"/>
            </a:endParaRPr>
          </a:p>
          <a:p>
            <a:pPr marL="285750" marR="0" lvl="0" indent="-285750" algn="l" defTabSz="1172398" rtl="0" eaLnBrk="1" fontAlgn="auto" latinLnBrk="0" hangingPunct="1">
              <a:lnSpc>
                <a:spcPct val="100000"/>
              </a:lnSpc>
              <a:spcBef>
                <a:spcPts val="0"/>
              </a:spcBef>
              <a:spcAft>
                <a:spcPts val="0"/>
              </a:spcAft>
              <a:buClrTx/>
              <a:buSzTx/>
              <a:buBlip>
                <a:blip r:embed="rId9"/>
              </a:buBlip>
              <a:tabLst/>
              <a:defRPr/>
            </a:pPr>
            <a:r>
              <a:rPr lang="en-US" sz="1050">
                <a:solidFill>
                  <a:srgbClr val="1F1A62"/>
                </a:solidFill>
                <a:latin typeface="Helvetica" pitchFamily="2" charset="0"/>
              </a:rPr>
              <a:t>Mostly English but some Spanish - </a:t>
            </a:r>
            <a:r>
              <a:rPr lang="en-US" sz="1050" b="1">
                <a:solidFill>
                  <a:srgbClr val="4EBEA4"/>
                </a:solidFill>
                <a:latin typeface="Helvetica" pitchFamily="2" charset="0"/>
              </a:rPr>
              <a:t>51%</a:t>
            </a:r>
            <a:endParaRPr lang="en-US" sz="400" b="1">
              <a:solidFill>
                <a:srgbClr val="4EBEA4"/>
              </a:solidFill>
              <a:latin typeface="Helvetica" pitchFamily="2" charset="0"/>
            </a:endParaRPr>
          </a:p>
          <a:p>
            <a:pPr marL="285750" marR="0" lvl="0" indent="-285750" algn="l" defTabSz="1172398" rtl="0" eaLnBrk="1" fontAlgn="auto" latinLnBrk="0" hangingPunct="1">
              <a:lnSpc>
                <a:spcPct val="100000"/>
              </a:lnSpc>
              <a:spcBef>
                <a:spcPts val="0"/>
              </a:spcBef>
              <a:spcAft>
                <a:spcPts val="0"/>
              </a:spcAft>
              <a:buClrTx/>
              <a:buSzTx/>
              <a:buBlip>
                <a:blip r:embed="rId9"/>
              </a:buBlip>
              <a:tabLst/>
              <a:defRPr/>
            </a:pPr>
            <a:endParaRPr lang="en-US" sz="400" b="1">
              <a:solidFill>
                <a:srgbClr val="1F1A62"/>
              </a:solidFill>
              <a:latin typeface="Helvetica" pitchFamily="2" charset="0"/>
            </a:endParaRPr>
          </a:p>
          <a:p>
            <a:pPr marL="285750" indent="-285750" defTabSz="1172398">
              <a:buBlip>
                <a:blip r:embed="rId9"/>
              </a:buBlip>
              <a:defRPr/>
            </a:pPr>
            <a:r>
              <a:rPr lang="en-US" sz="1050">
                <a:solidFill>
                  <a:srgbClr val="1F1A62"/>
                </a:solidFill>
                <a:latin typeface="Helvetica" pitchFamily="2" charset="0"/>
              </a:rPr>
              <a:t>Only English - </a:t>
            </a:r>
            <a:r>
              <a:rPr lang="en-US" sz="1050" b="1">
                <a:solidFill>
                  <a:srgbClr val="4EBEA4"/>
                </a:solidFill>
                <a:latin typeface="Helvetica" pitchFamily="2" charset="0"/>
              </a:rPr>
              <a:t>51</a:t>
            </a:r>
            <a:r>
              <a:rPr kumimoji="0" lang="en-US" sz="1050" b="1" i="0" u="none" strike="noStrike" kern="1200" cap="none" spc="0" normalizeH="0" baseline="0" noProof="0">
                <a:ln>
                  <a:noFill/>
                </a:ln>
                <a:solidFill>
                  <a:srgbClr val="4EBEA4"/>
                </a:solidFill>
                <a:effectLst/>
                <a:uLnTx/>
                <a:uFillTx/>
                <a:latin typeface="Helvetica" pitchFamily="2" charset="0"/>
                <a:ea typeface="+mn-ea"/>
                <a:cs typeface="+mn-cs"/>
              </a:rPr>
              <a:t>%</a:t>
            </a:r>
          </a:p>
          <a:p>
            <a:pPr defTabSz="1172398">
              <a:defRPr/>
            </a:pPr>
            <a:endParaRPr lang="en-US" sz="400" b="1">
              <a:solidFill>
                <a:srgbClr val="4EBEA4"/>
              </a:solidFill>
              <a:latin typeface="Helvetica" pitchFamily="2" charset="0"/>
            </a:endParaRPr>
          </a:p>
          <a:p>
            <a:pPr defTabSz="1172398">
              <a:defRPr/>
            </a:pPr>
            <a:r>
              <a:rPr kumimoji="0" lang="en-US" sz="1050" b="1" i="0" u="none" strike="noStrike" kern="1200" cap="none" spc="0" normalizeH="0" baseline="0" noProof="0">
                <a:ln>
                  <a:noFill/>
                </a:ln>
                <a:solidFill>
                  <a:srgbClr val="1F1A62"/>
                </a:solidFill>
                <a:effectLst/>
                <a:uLnTx/>
                <a:uFillTx/>
                <a:latin typeface="Helvetica" pitchFamily="2" charset="0"/>
                <a:ea typeface="+mn-ea"/>
                <a:cs typeface="+mn-cs"/>
              </a:rPr>
              <a:t>vs. 42%</a:t>
            </a:r>
            <a:r>
              <a:rPr lang="en-US" sz="1050" b="1">
                <a:solidFill>
                  <a:srgbClr val="1F1A62"/>
                </a:solidFill>
                <a:latin typeface="Helvetica" pitchFamily="2" charset="0"/>
              </a:rPr>
              <a:t> </a:t>
            </a:r>
            <a:r>
              <a:rPr lang="en-US" sz="1050">
                <a:solidFill>
                  <a:srgbClr val="1F1A62"/>
                </a:solidFill>
                <a:latin typeface="Helvetica" pitchFamily="2" charset="0"/>
              </a:rPr>
              <a:t>of </a:t>
            </a:r>
            <a:r>
              <a:rPr lang="en-US" sz="1050" b="1">
                <a:solidFill>
                  <a:srgbClr val="1F1A62"/>
                </a:solidFill>
                <a:latin typeface="Helvetica" pitchFamily="2" charset="0"/>
              </a:rPr>
              <a:t>non-Hispanics</a:t>
            </a:r>
            <a:r>
              <a:rPr lang="en-US" sz="1050">
                <a:solidFill>
                  <a:srgbClr val="1F1A62"/>
                </a:solidFill>
                <a:latin typeface="Helvetica" pitchFamily="2" charset="0"/>
              </a:rPr>
              <a:t> agree (131 index)</a:t>
            </a:r>
            <a:endParaRPr kumimoji="0" lang="en-US" sz="105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2" name="TextBox 21">
            <a:extLst>
              <a:ext uri="{FF2B5EF4-FFF2-40B4-BE49-F238E27FC236}">
                <a16:creationId xmlns:a16="http://schemas.microsoft.com/office/drawing/2014/main" id="{AB780B14-9E4C-4551-9ED8-707601D344E1}"/>
              </a:ext>
            </a:extLst>
          </p:cNvPr>
          <p:cNvSpPr txBox="1"/>
          <p:nvPr/>
        </p:nvSpPr>
        <p:spPr>
          <a:xfrm>
            <a:off x="3291663" y="4572585"/>
            <a:ext cx="5608674" cy="261610"/>
          </a:xfrm>
          <a:prstGeom prst="rect">
            <a:avLst/>
          </a:prstGeom>
          <a:noFill/>
        </p:spPr>
        <p:txBody>
          <a:bodyPr wrap="square" rtlCol="0">
            <a:spAutoFit/>
          </a:bodyPr>
          <a:lstStyle/>
          <a:p>
            <a:pPr algn="ctr"/>
            <a:r>
              <a:rPr lang="en-US" sz="1100" b="1">
                <a:solidFill>
                  <a:srgbClr val="1F1A62"/>
                </a:solidFill>
                <a:latin typeface="Helvetica" panose="020B0604020202020204" pitchFamily="34" charset="0"/>
                <a:cs typeface="Helvetica" panose="020B0604020202020204" pitchFamily="34" charset="0"/>
              </a:rPr>
              <a:t>% of Hispanic streamers who agree and speak the following at home</a:t>
            </a:r>
          </a:p>
        </p:txBody>
      </p:sp>
      <p:cxnSp>
        <p:nvCxnSpPr>
          <p:cNvPr id="25" name="Straight Arrow Connector 24">
            <a:extLst>
              <a:ext uri="{FF2B5EF4-FFF2-40B4-BE49-F238E27FC236}">
                <a16:creationId xmlns:a16="http://schemas.microsoft.com/office/drawing/2014/main" id="{51C94488-F078-4516-87C0-3D08A6CDDBAB}"/>
              </a:ext>
            </a:extLst>
          </p:cNvPr>
          <p:cNvCxnSpPr>
            <a:cxnSpLocks/>
          </p:cNvCxnSpPr>
          <p:nvPr/>
        </p:nvCxnSpPr>
        <p:spPr>
          <a:xfrm flipH="1">
            <a:off x="268525" y="4703390"/>
            <a:ext cx="3415656"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EF1E3BC-7F8C-4254-9900-6E4F55978B1A}"/>
              </a:ext>
            </a:extLst>
          </p:cNvPr>
          <p:cNvCxnSpPr>
            <a:cxnSpLocks/>
          </p:cNvCxnSpPr>
          <p:nvPr/>
        </p:nvCxnSpPr>
        <p:spPr>
          <a:xfrm>
            <a:off x="8415670" y="4703390"/>
            <a:ext cx="3507594"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541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232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Key Marketer Takeaways</a:t>
            </a:r>
          </a:p>
        </p:txBody>
      </p:sp>
      <p:pic>
        <p:nvPicPr>
          <p:cNvPr id="8" name="Picture 7">
            <a:extLst>
              <a:ext uri="{FF2B5EF4-FFF2-40B4-BE49-F238E27FC236}">
                <a16:creationId xmlns:a16="http://schemas.microsoft.com/office/drawing/2014/main" id="{1E7FE2D7-ACC6-4F08-AF24-BE2283312B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17" name="Picture 16">
            <a:extLst>
              <a:ext uri="{FF2B5EF4-FFF2-40B4-BE49-F238E27FC236}">
                <a16:creationId xmlns:a16="http://schemas.microsoft.com/office/drawing/2014/main" id="{454E5EB0-4B1D-4947-9F75-7C8EFF88A34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18" name="Picture 17">
            <a:extLst>
              <a:ext uri="{FF2B5EF4-FFF2-40B4-BE49-F238E27FC236}">
                <a16:creationId xmlns:a16="http://schemas.microsoft.com/office/drawing/2014/main" id="{0DD27EAA-503B-4753-AE4C-F40779BDF6A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9" name="Slide Number Placeholder 5">
            <a:extLst>
              <a:ext uri="{FF2B5EF4-FFF2-40B4-BE49-F238E27FC236}">
                <a16:creationId xmlns:a16="http://schemas.microsoft.com/office/drawing/2014/main" id="{A006F4A5-111A-4439-93D1-A48F56D5A98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1FE82F11-3D9B-46F6-8ECD-9BCD0D7CC3A1}"/>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Rectangle 14">
            <a:extLst>
              <a:ext uri="{FF2B5EF4-FFF2-40B4-BE49-F238E27FC236}">
                <a16:creationId xmlns:a16="http://schemas.microsoft.com/office/drawing/2014/main" id="{FB95FAB7-B9CF-408A-A338-EDBA41131D7D}"/>
              </a:ext>
            </a:extLst>
          </p:cNvPr>
          <p:cNvSpPr/>
          <p:nvPr/>
        </p:nvSpPr>
        <p:spPr>
          <a:xfrm>
            <a:off x="6136710" y="1597730"/>
            <a:ext cx="5675325" cy="4031873"/>
          </a:xfrm>
          <a:prstGeom prst="rect">
            <a:avLst/>
          </a:prstGeom>
          <a:noFill/>
        </p:spPr>
        <p:txBody>
          <a:bodyPr wrap="square" lIns="91440" tIns="45720" rIns="91440" bIns="45720" rtlCol="0" anchor="t">
            <a:spAutoFit/>
          </a:bodyPr>
          <a:lstStyle/>
          <a:p>
            <a:pPr marL="285750" indent="-285750">
              <a:buBlip>
                <a:blip r:embed="rId5"/>
              </a:buBlip>
              <a:defRPr/>
            </a:pPr>
            <a:r>
              <a:rPr lang="en-US" sz="1600">
                <a:solidFill>
                  <a:srgbClr val="1F1A62"/>
                </a:solidFill>
                <a:latin typeface="Helvetica"/>
                <a:cs typeface="Helvetica"/>
              </a:rPr>
              <a:t>Hispanics now collectively represent a trillion-dollar opportunity for marketers and are more likely to be video streamers across all levels of acculturations than non-Hispanics</a:t>
            </a:r>
          </a:p>
          <a:p>
            <a:pPr marL="285750" indent="-285750">
              <a:buBlip>
                <a:blip r:embed="rId5"/>
              </a:buBlip>
              <a:defRPr/>
            </a:pPr>
            <a:endParaRPr lang="en-US" sz="2400">
              <a:solidFill>
                <a:srgbClr val="1F1A62"/>
              </a:solidFill>
              <a:latin typeface="Helvetica"/>
              <a:cs typeface="Helvetica"/>
            </a:endParaRPr>
          </a:p>
          <a:p>
            <a:pPr marL="285750" indent="-285750">
              <a:buBlip>
                <a:blip r:embed="rId5"/>
              </a:buBlip>
              <a:defRPr/>
            </a:pPr>
            <a:r>
              <a:rPr lang="en-US" sz="1600">
                <a:solidFill>
                  <a:srgbClr val="1F1A62"/>
                </a:solidFill>
                <a:latin typeface="Helvetica"/>
                <a:cs typeface="Helvetica"/>
              </a:rPr>
              <a:t>The explosion of Spanish-language and bilingual Latinx-themed content coupled with the high engagement of Hispanics through greater co-viewing and binge-watching has created many more opportunities for marketers to connect with this segment</a:t>
            </a:r>
          </a:p>
          <a:p>
            <a:pPr>
              <a:defRPr/>
            </a:pPr>
            <a:endParaRPr kumimoji="0" lang="en-US" sz="2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lang="en-US" sz="1600">
                <a:solidFill>
                  <a:srgbClr val="1F1A62"/>
                </a:solidFill>
                <a:latin typeface="Helvetica"/>
                <a:cs typeface="Helvetica"/>
              </a:rPr>
              <a:t>Hispanics are much more likely to be receptive to advertisements on streaming platforms but its important for advertisers to be authentic and respectful of cultural nuances across all levels of acculturation</a:t>
            </a:r>
          </a:p>
        </p:txBody>
      </p:sp>
    </p:spTree>
    <p:extLst>
      <p:ext uri="{BB962C8B-B14F-4D97-AF65-F5344CB8AC3E}">
        <p14:creationId xmlns:p14="http://schemas.microsoft.com/office/powerpoint/2010/main" val="3339377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a:extLst>
              <a:ext uri="{FF2B5EF4-FFF2-40B4-BE49-F238E27FC236}">
                <a16:creationId xmlns:a16="http://schemas.microsoft.com/office/drawing/2014/main" id="{66F35385-1BEE-4E95-9ADA-821090565821}"/>
              </a:ext>
            </a:extLst>
          </p:cNvPr>
          <p:cNvPicPr>
            <a:picLocks noChangeAspect="1"/>
          </p:cNvPicPr>
          <p:nvPr/>
        </p:nvPicPr>
        <p:blipFill>
          <a:blip r:embed="rId4"/>
          <a:stretch>
            <a:fillRect/>
          </a:stretch>
        </p:blipFill>
        <p:spPr>
          <a:xfrm>
            <a:off x="6808991" y="957042"/>
            <a:ext cx="1823501" cy="1025719"/>
          </a:xfrm>
          <a:prstGeom prst="rect">
            <a:avLst/>
          </a:prstGeom>
          <a:ln>
            <a:solidFill>
              <a:srgbClr val="1F1A62"/>
            </a:solidFill>
          </a:ln>
        </p:spPr>
      </p:pic>
      <p:sp>
        <p:nvSpPr>
          <p:cNvPr id="43" name="TextBox 42">
            <a:hlinkClick r:id="rId5"/>
            <a:extLst>
              <a:ext uri="{FF2B5EF4-FFF2-40B4-BE49-F238E27FC236}">
                <a16:creationId xmlns:a16="http://schemas.microsoft.com/office/drawing/2014/main" id="{522386CF-0A68-4A11-926C-66C872FE0786}"/>
              </a:ext>
            </a:extLst>
          </p:cNvPr>
          <p:cNvSpPr txBox="1"/>
          <p:nvPr/>
        </p:nvSpPr>
        <p:spPr>
          <a:xfrm>
            <a:off x="6617277" y="5397348"/>
            <a:ext cx="221166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4EBEA4"/>
                </a:solidFill>
                <a:latin typeface="Helvetica" panose="020B0403020202020204" pitchFamily="34" charset="0"/>
              </a:rPr>
              <a:t>A Fresh Take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Opportunities to Engage Adults 50+ in Streaming Video</a:t>
            </a:r>
          </a:p>
        </p:txBody>
      </p:sp>
      <p:pic>
        <p:nvPicPr>
          <p:cNvPr id="46" name="Picture 45">
            <a:hlinkClick r:id="rId5"/>
            <a:extLst>
              <a:ext uri="{FF2B5EF4-FFF2-40B4-BE49-F238E27FC236}">
                <a16:creationId xmlns:a16="http://schemas.microsoft.com/office/drawing/2014/main" id="{3BEBE7EA-4544-4A52-9249-1BFBF62683E2}"/>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6812308" y="4335801"/>
            <a:ext cx="1821598" cy="1022094"/>
          </a:xfrm>
          <a:prstGeom prst="rect">
            <a:avLst/>
          </a:prstGeom>
          <a:ln>
            <a:solidFill>
              <a:srgbClr val="1F1A62"/>
            </a:solidFill>
          </a:ln>
        </p:spPr>
      </p:pic>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289383" y="1933188"/>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Helvetica" pitchFamily="2" charset="0"/>
                <a:ea typeface="+mn-ea"/>
                <a:cs typeface="+mn-cs"/>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6426239" y="6000048"/>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7"/>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9E4FB1F-CFCC-42D2-9A77-4D418120F0F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05446" y="2379"/>
            <a:ext cx="2386554" cy="1389686"/>
          </a:xfrm>
          <a:prstGeom prst="rect">
            <a:avLst/>
          </a:prstGeom>
        </p:spPr>
      </p:pic>
      <p:pic>
        <p:nvPicPr>
          <p:cNvPr id="31" name="Picture 30">
            <a:extLst>
              <a:ext uri="{FF2B5EF4-FFF2-40B4-BE49-F238E27FC236}">
                <a16:creationId xmlns:a16="http://schemas.microsoft.com/office/drawing/2014/main" id="{FA9E9509-C150-4A49-A9CE-B73CED574DB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32" name="Picture 31">
            <a:extLst>
              <a:ext uri="{FF2B5EF4-FFF2-40B4-BE49-F238E27FC236}">
                <a16:creationId xmlns:a16="http://schemas.microsoft.com/office/drawing/2014/main" id="{5E73ED4B-22CA-490F-840A-9BF0A56FA65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3" name="Slide Number Placeholder 5">
            <a:extLst>
              <a:ext uri="{FF2B5EF4-FFF2-40B4-BE49-F238E27FC236}">
                <a16:creationId xmlns:a16="http://schemas.microsoft.com/office/drawing/2014/main" id="{0B596846-53AC-4177-8CD1-B63ED1E32B3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4" name="Rectangle 33">
            <a:extLst>
              <a:ext uri="{FF2B5EF4-FFF2-40B4-BE49-F238E27FC236}">
                <a16:creationId xmlns:a16="http://schemas.microsoft.com/office/drawing/2014/main" id="{5974FD45-5850-4900-B516-72563D292F9B}"/>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37" name="TextBox 36">
            <a:hlinkClick r:id="rId10"/>
            <a:extLst>
              <a:ext uri="{FF2B5EF4-FFF2-40B4-BE49-F238E27FC236}">
                <a16:creationId xmlns:a16="http://schemas.microsoft.com/office/drawing/2014/main" id="{0801E5B4-03E2-4A8D-889A-37E61D430CB9}"/>
              </a:ext>
            </a:extLst>
          </p:cNvPr>
          <p:cNvSpPr txBox="1"/>
          <p:nvPr/>
        </p:nvSpPr>
        <p:spPr>
          <a:xfrm>
            <a:off x="329771" y="731478"/>
            <a:ext cx="203146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002060"/>
                </a:solidFill>
                <a:effectLst/>
                <a:uLnTx/>
                <a:uFillTx/>
                <a:latin typeface="Helvetica" pitchFamily="2" charset="0"/>
                <a:ea typeface="+mn-ea"/>
                <a:cs typeface="+mn-cs"/>
              </a:rPr>
              <a:t>Leah Montner-Dixon</a:t>
            </a:r>
          </a:p>
        </p:txBody>
      </p:sp>
      <p:sp>
        <p:nvSpPr>
          <p:cNvPr id="38" name="TextBox 37">
            <a:extLst>
              <a:ext uri="{FF2B5EF4-FFF2-40B4-BE49-F238E27FC236}">
                <a16:creationId xmlns:a16="http://schemas.microsoft.com/office/drawing/2014/main" id="{9DA525A5-052A-4516-A3CE-955594A2F94A}"/>
              </a:ext>
            </a:extLst>
          </p:cNvPr>
          <p:cNvSpPr txBox="1"/>
          <p:nvPr/>
        </p:nvSpPr>
        <p:spPr>
          <a:xfrm>
            <a:off x="329771" y="1044342"/>
            <a:ext cx="203146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sp>
        <p:nvSpPr>
          <p:cNvPr id="39" name="TextBox 38">
            <a:hlinkClick r:id="rId10"/>
            <a:extLst>
              <a:ext uri="{FF2B5EF4-FFF2-40B4-BE49-F238E27FC236}">
                <a16:creationId xmlns:a16="http://schemas.microsoft.com/office/drawing/2014/main" id="{9D3861D1-E7B9-49ED-B41A-DB506CAA830A}"/>
              </a:ext>
            </a:extLst>
          </p:cNvPr>
          <p:cNvSpPr txBox="1"/>
          <p:nvPr/>
        </p:nvSpPr>
        <p:spPr>
          <a:xfrm>
            <a:off x="3192839" y="73147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060"/>
                </a:solidFill>
                <a:effectLst/>
                <a:uLnTx/>
                <a:uFillTx/>
                <a:latin typeface="Helvetica" pitchFamily="2" charset="0"/>
                <a:ea typeface="+mn-ea"/>
                <a:cs typeface="+mn-cs"/>
                <a:hlinkClick r:id="rId10">
                  <a:extLst>
                    <a:ext uri="{A12FA001-AC4F-418D-AE19-62706E023703}">
                      <ahyp:hlinkClr xmlns:ahyp="http://schemas.microsoft.com/office/drawing/2018/hyperlinkcolor" val="tx"/>
                    </a:ext>
                  </a:extLst>
                </a:hlinkClick>
              </a:rPr>
              <a:t>Karolina Guillen</a:t>
            </a:r>
            <a:endParaRPr kumimoji="0" lang="en-US" sz="1100" b="1" i="0" u="none" strike="noStrike" kern="1200" cap="none" spc="0" normalizeH="0" baseline="0" noProof="0">
              <a:ln>
                <a:noFill/>
              </a:ln>
              <a:solidFill>
                <a:srgbClr val="002060"/>
              </a:solidFill>
              <a:effectLst/>
              <a:uLnTx/>
              <a:uFillTx/>
              <a:latin typeface="Helvetica" pitchFamily="2" charset="0"/>
              <a:ea typeface="+mn-ea"/>
              <a:cs typeface="+mn-cs"/>
            </a:endParaRPr>
          </a:p>
        </p:txBody>
      </p:sp>
      <p:sp>
        <p:nvSpPr>
          <p:cNvPr id="40" name="TextBox 39">
            <a:extLst>
              <a:ext uri="{FF2B5EF4-FFF2-40B4-BE49-F238E27FC236}">
                <a16:creationId xmlns:a16="http://schemas.microsoft.com/office/drawing/2014/main" id="{953A2E3E-9C50-48BB-9086-FFA216A1FB3A}"/>
              </a:ext>
            </a:extLst>
          </p:cNvPr>
          <p:cNvSpPr txBox="1"/>
          <p:nvPr/>
        </p:nvSpPr>
        <p:spPr>
          <a:xfrm>
            <a:off x="3192839" y="104434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karolinag@thevab.com</a:t>
            </a:r>
          </a:p>
        </p:txBody>
      </p:sp>
      <p:sp>
        <p:nvSpPr>
          <p:cNvPr id="11" name="TextBox 10">
            <a:hlinkClick r:id="rId3"/>
            <a:extLst>
              <a:ext uri="{FF2B5EF4-FFF2-40B4-BE49-F238E27FC236}">
                <a16:creationId xmlns:a16="http://schemas.microsoft.com/office/drawing/2014/main" id="{DDEBE0C7-A407-4C47-B33A-126A00FCFB15}"/>
              </a:ext>
            </a:extLst>
          </p:cNvPr>
          <p:cNvSpPr txBox="1"/>
          <p:nvPr/>
        </p:nvSpPr>
        <p:spPr>
          <a:xfrm>
            <a:off x="6711337" y="1995549"/>
            <a:ext cx="20199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Five Fast Facts</a:t>
            </a:r>
            <a:endParaRPr kumimoji="0" lang="en-US" sz="1000" b="1" i="1"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Growth of CTV Advertising</a:t>
            </a:r>
          </a:p>
        </p:txBody>
      </p:sp>
      <p:sp>
        <p:nvSpPr>
          <p:cNvPr id="23" name="TextBox 22">
            <a:hlinkClick r:id="rId11"/>
            <a:extLst>
              <a:ext uri="{FF2B5EF4-FFF2-40B4-BE49-F238E27FC236}">
                <a16:creationId xmlns:a16="http://schemas.microsoft.com/office/drawing/2014/main" id="{D1066E66-3690-48BA-80DF-42E3C1A7784F}"/>
              </a:ext>
            </a:extLst>
          </p:cNvPr>
          <p:cNvSpPr txBox="1"/>
          <p:nvPr/>
        </p:nvSpPr>
        <p:spPr>
          <a:xfrm>
            <a:off x="9355806" y="2000430"/>
            <a:ext cx="20564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Five Fast Facts on</a:t>
            </a:r>
            <a:endParaRPr kumimoji="0" lang="en-US" sz="1000" b="1" i="1"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Video Streaming</a:t>
            </a:r>
          </a:p>
        </p:txBody>
      </p:sp>
      <p:pic>
        <p:nvPicPr>
          <p:cNvPr id="42" name="Picture 41">
            <a:hlinkClick r:id="rId11"/>
            <a:extLst>
              <a:ext uri="{FF2B5EF4-FFF2-40B4-BE49-F238E27FC236}">
                <a16:creationId xmlns:a16="http://schemas.microsoft.com/office/drawing/2014/main" id="{D74EFB77-C9F6-4B38-B929-33E3062A6F92}"/>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9472299" y="955055"/>
            <a:ext cx="1823502" cy="1025719"/>
          </a:xfrm>
          <a:prstGeom prst="rect">
            <a:avLst/>
          </a:prstGeom>
          <a:ln>
            <a:solidFill>
              <a:srgbClr val="1F1A62"/>
            </a:solidFill>
          </a:ln>
        </p:spPr>
      </p:pic>
      <p:sp>
        <p:nvSpPr>
          <p:cNvPr id="28" name="TextBox 27">
            <a:hlinkClick r:id="rId13"/>
            <a:extLst>
              <a:ext uri="{FF2B5EF4-FFF2-40B4-BE49-F238E27FC236}">
                <a16:creationId xmlns:a16="http://schemas.microsoft.com/office/drawing/2014/main" id="{AA251A16-8F30-40EF-BADB-B19B5B55C68D}"/>
              </a:ext>
            </a:extLst>
          </p:cNvPr>
          <p:cNvSpPr txBox="1"/>
          <p:nvPr/>
        </p:nvSpPr>
        <p:spPr>
          <a:xfrm>
            <a:off x="6617282" y="3624216"/>
            <a:ext cx="221166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A Sea Change in Video Viewing</a:t>
            </a:r>
            <a:endParaRPr kumimoji="0" lang="en-US" sz="1000" b="1" i="1"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Helping Marketers Find More Fish in the Streaming Ecosystem</a:t>
            </a:r>
          </a:p>
        </p:txBody>
      </p:sp>
      <p:pic>
        <p:nvPicPr>
          <p:cNvPr id="29" name="Picture 28">
            <a:hlinkClick r:id="rId13"/>
            <a:extLst>
              <a:ext uri="{FF2B5EF4-FFF2-40B4-BE49-F238E27FC236}">
                <a16:creationId xmlns:a16="http://schemas.microsoft.com/office/drawing/2014/main" id="{280AF09F-E0A2-427A-944A-709933CC04AA}"/>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6811361" y="2588283"/>
            <a:ext cx="1823502" cy="1025719"/>
          </a:xfrm>
          <a:prstGeom prst="rect">
            <a:avLst/>
          </a:prstGeom>
          <a:ln>
            <a:solidFill>
              <a:srgbClr val="1F1A62"/>
            </a:solidFill>
          </a:ln>
        </p:spPr>
      </p:pic>
      <p:sp>
        <p:nvSpPr>
          <p:cNvPr id="44" name="TextBox 43">
            <a:hlinkClick r:id="rId15"/>
            <a:extLst>
              <a:ext uri="{FF2B5EF4-FFF2-40B4-BE49-F238E27FC236}">
                <a16:creationId xmlns:a16="http://schemas.microsoft.com/office/drawing/2014/main" id="{E1128B20-727E-437B-BC10-612125136255}"/>
              </a:ext>
            </a:extLst>
          </p:cNvPr>
          <p:cNvSpPr txBox="1"/>
          <p:nvPr/>
        </p:nvSpPr>
        <p:spPr>
          <a:xfrm>
            <a:off x="9344762" y="3632541"/>
            <a:ext cx="2083311"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Navigating the Flood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Charting Your Way Through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Today’s Streaming Ecosystem</a:t>
            </a:r>
          </a:p>
        </p:txBody>
      </p:sp>
      <p:pic>
        <p:nvPicPr>
          <p:cNvPr id="45" name="Picture 44">
            <a:hlinkClick r:id="rId15"/>
            <a:extLst>
              <a:ext uri="{FF2B5EF4-FFF2-40B4-BE49-F238E27FC236}">
                <a16:creationId xmlns:a16="http://schemas.microsoft.com/office/drawing/2014/main" id="{15A3CFA1-0824-416B-B6D5-2DD15FA892B5}"/>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9474666" y="2587309"/>
            <a:ext cx="1823502" cy="1025576"/>
          </a:xfrm>
          <a:prstGeom prst="rect">
            <a:avLst/>
          </a:prstGeom>
          <a:blipFill>
            <a:blip r:embed="rId17" cstate="print">
              <a:extLst>
                <a:ext uri="{28A0092B-C50C-407E-A947-70E740481C1C}">
                  <a14:useLocalDpi xmlns:a14="http://schemas.microsoft.com/office/drawing/2010/main"/>
                </a:ext>
              </a:extLst>
            </a:blip>
            <a:stretch>
              <a:fillRect/>
            </a:stretch>
          </a:blipFill>
          <a:ln w="12700">
            <a:solidFill>
              <a:srgbClr val="1B1464"/>
            </a:solidFill>
          </a:ln>
        </p:spPr>
      </p:pic>
      <p:pic>
        <p:nvPicPr>
          <p:cNvPr id="6" name="Picture 5">
            <a:hlinkClick r:id="rId18"/>
            <a:extLst>
              <a:ext uri="{FF2B5EF4-FFF2-40B4-BE49-F238E27FC236}">
                <a16:creationId xmlns:a16="http://schemas.microsoft.com/office/drawing/2014/main" id="{15F0495D-DEFF-401A-829B-715502D6B2B2}"/>
              </a:ext>
            </a:extLst>
          </p:cNvPr>
          <p:cNvPicPr>
            <a:picLocks noChangeAspect="1"/>
          </p:cNvPicPr>
          <p:nvPr/>
        </p:nvPicPr>
        <p:blipFill>
          <a:blip r:embed="rId19"/>
          <a:stretch>
            <a:fillRect/>
          </a:stretch>
        </p:blipFill>
        <p:spPr>
          <a:xfrm>
            <a:off x="9481174" y="4335752"/>
            <a:ext cx="1821597" cy="1022093"/>
          </a:xfrm>
          <a:prstGeom prst="rect">
            <a:avLst/>
          </a:prstGeom>
          <a:ln>
            <a:solidFill>
              <a:srgbClr val="1F1A62"/>
            </a:solidFill>
          </a:ln>
        </p:spPr>
      </p:pic>
      <p:sp>
        <p:nvSpPr>
          <p:cNvPr id="41" name="TextBox 40">
            <a:hlinkClick r:id="rId18"/>
            <a:extLst>
              <a:ext uri="{FF2B5EF4-FFF2-40B4-BE49-F238E27FC236}">
                <a16:creationId xmlns:a16="http://schemas.microsoft.com/office/drawing/2014/main" id="{0B4CE4EB-C75B-4F7B-BB6F-B231A9ACE195}"/>
              </a:ext>
            </a:extLst>
          </p:cNvPr>
          <p:cNvSpPr txBox="1"/>
          <p:nvPr/>
        </p:nvSpPr>
        <p:spPr>
          <a:xfrm>
            <a:off x="9481174" y="5398828"/>
            <a:ext cx="182159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4EBEA4"/>
                </a:solidFill>
                <a:latin typeface="Helvetica" panose="020B0403020202020204" pitchFamily="34" charset="0"/>
              </a:rPr>
              <a:t>Do The Right Thing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Diversity &amp; Inclusion Drives Brand Outcomes</a:t>
            </a:r>
          </a:p>
        </p:txBody>
      </p:sp>
      <p:sp>
        <p:nvSpPr>
          <p:cNvPr id="27" name="Rectangle 26">
            <a:extLst>
              <a:ext uri="{FF2B5EF4-FFF2-40B4-BE49-F238E27FC236}">
                <a16:creationId xmlns:a16="http://schemas.microsoft.com/office/drawing/2014/main" id="{2671A278-7408-404F-AF90-1A7CCA7B0A6E}"/>
              </a:ext>
            </a:extLst>
          </p:cNvPr>
          <p:cNvSpPr/>
          <p:nvPr/>
        </p:nvSpPr>
        <p:spPr>
          <a:xfrm>
            <a:off x="290954" y="3999229"/>
            <a:ext cx="541226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FFE900"/>
                </a:solidFill>
                <a:effectLst/>
                <a:uLnTx/>
                <a:uFillTx/>
                <a:latin typeface="Helvetica" pitchFamily="2" charset="0"/>
                <a:ea typeface="+mn-ea"/>
                <a:cs typeface="+mn-cs"/>
              </a:rPr>
              <a:t>To learn more about Hispanic streaming ad opportunities, click </a:t>
            </a:r>
            <a:r>
              <a:rPr kumimoji="0" lang="en-US" sz="2400" b="1" i="0" u="sng" strike="noStrike" kern="1200" cap="none" spc="0" normalizeH="0" baseline="0" noProof="0">
                <a:ln>
                  <a:noFill/>
                </a:ln>
                <a:solidFill>
                  <a:srgbClr val="FFE900"/>
                </a:solidFill>
                <a:effectLst/>
                <a:uLnTx/>
                <a:uFillTx/>
                <a:latin typeface="Helvetica" pitchFamily="2" charset="0"/>
                <a:ea typeface="+mn-ea"/>
                <a:cs typeface="+mn-cs"/>
                <a:hlinkClick r:id="rId20" action="ppaction://hlinksldjump">
                  <a:extLst>
                    <a:ext uri="{A12FA001-AC4F-418D-AE19-62706E023703}">
                      <ahyp:hlinkClr xmlns:ahyp="http://schemas.microsoft.com/office/drawing/2018/hyperlinkcolor" val="tx"/>
                    </a:ext>
                  </a:extLst>
                </a:hlinkClick>
              </a:rPr>
              <a:t>here</a:t>
            </a:r>
            <a:r>
              <a:rPr kumimoji="0" lang="en-US" sz="2400" i="0" u="none" strike="noStrike" kern="1200" cap="none" spc="0" normalizeH="0" baseline="0" noProof="0">
                <a:ln>
                  <a:noFill/>
                </a:ln>
                <a:solidFill>
                  <a:srgbClr val="FFE900"/>
                </a:solidFill>
                <a:effectLst/>
                <a:uLnTx/>
                <a:uFillTx/>
                <a:latin typeface="Helvetica" pitchFamily="2" charset="0"/>
                <a:ea typeface="+mn-ea"/>
                <a:cs typeface="+mn-cs"/>
              </a:rPr>
              <a:t> for a directory</a:t>
            </a:r>
            <a:endParaRPr kumimoji="0" lang="en-US" sz="1600" i="0" u="none" strike="noStrike" kern="1200" cap="none" spc="0" normalizeH="0" baseline="0" noProof="0">
              <a:ln>
                <a:noFill/>
              </a:ln>
              <a:solidFill>
                <a:srgbClr val="FFE900"/>
              </a:solidFill>
              <a:effectLst/>
              <a:uLnTx/>
              <a:uFillTx/>
              <a:latin typeface="Helvetica" pitchFamily="2" charset="0"/>
              <a:ea typeface="+mn-ea"/>
              <a:cs typeface="+mn-cs"/>
            </a:endParaRPr>
          </a:p>
        </p:txBody>
      </p:sp>
    </p:spTree>
    <p:extLst>
      <p:ext uri="{BB962C8B-B14F-4D97-AF65-F5344CB8AC3E}">
        <p14:creationId xmlns:p14="http://schemas.microsoft.com/office/powerpoint/2010/main" val="2469683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0" y="3697154"/>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579468" y="3507832"/>
            <a:ext cx="3183572"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79" y="3679872"/>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90616"/>
            <a:ext cx="5256799" cy="3060562"/>
          </a:xfrm>
          <a:prstGeom prst="rect">
            <a:avLst/>
          </a:prstGeom>
        </p:spPr>
      </p:pic>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immediate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168846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6BD22B-08A1-43B6-B3B4-14CB29475699}"/>
              </a:ext>
            </a:extLst>
          </p:cNvPr>
          <p:cNvPicPr>
            <a:picLocks noChangeAspect="1"/>
          </p:cNvPicPr>
          <p:nvPr/>
        </p:nvPicPr>
        <p:blipFill>
          <a:blip r:embed="rId3" cstate="print">
            <a:alphaModFix amt="11000"/>
            <a:extLst>
              <a:ext uri="{28A0092B-C50C-407E-A947-70E740481C1C}">
                <a14:useLocalDpi xmlns:a14="http://schemas.microsoft.com/office/drawing/2010/main"/>
              </a:ext>
            </a:extLst>
          </a:blip>
          <a:stretch>
            <a:fillRect/>
          </a:stretch>
        </p:blipFill>
        <p:spPr>
          <a:xfrm>
            <a:off x="397183" y="-587"/>
            <a:ext cx="11794817" cy="6858191"/>
          </a:xfrm>
          <a:prstGeom prst="rect">
            <a:avLst/>
          </a:prstGeom>
        </p:spPr>
      </p:pic>
      <p:pic>
        <p:nvPicPr>
          <p:cNvPr id="48" name="Picture 47">
            <a:extLst>
              <a:ext uri="{FF2B5EF4-FFF2-40B4-BE49-F238E27FC236}">
                <a16:creationId xmlns:a16="http://schemas.microsoft.com/office/drawing/2014/main" id="{86561A41-FFC8-494A-800A-F22E4932013D}"/>
              </a:ext>
            </a:extLst>
          </p:cNvPr>
          <p:cNvPicPr>
            <a:picLocks noChangeAspect="1"/>
          </p:cNvPicPr>
          <p:nvPr/>
        </p:nvPicPr>
        <p:blipFill>
          <a:blip r:embed="rId3" cstate="print">
            <a:alphaModFix amt="11000"/>
            <a:extLst>
              <a:ext uri="{28A0092B-C50C-407E-A947-70E740481C1C}">
                <a14:useLocalDpi xmlns:a14="http://schemas.microsoft.com/office/drawing/2010/main"/>
              </a:ext>
            </a:extLst>
          </a:blip>
          <a:stretch>
            <a:fillRect/>
          </a:stretch>
        </p:blipFill>
        <p:spPr>
          <a:xfrm rot="10800000">
            <a:off x="0" y="1"/>
            <a:ext cx="11794817" cy="6858191"/>
          </a:xfrm>
          <a:prstGeom prst="rect">
            <a:avLst/>
          </a:prstGeom>
        </p:spPr>
      </p:pic>
      <p:pic>
        <p:nvPicPr>
          <p:cNvPr id="2" name="Picture 1">
            <a:extLst>
              <a:ext uri="{FF2B5EF4-FFF2-40B4-BE49-F238E27FC236}">
                <a16:creationId xmlns:a16="http://schemas.microsoft.com/office/drawing/2014/main" id="{DA662440-4029-4CEA-9EB1-925F15AD828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E43B30F5-E4C0-4773-829E-AB542283FCD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197B8343-999E-4471-BFAC-C1784B7C4757}"/>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TextBox 5">
            <a:extLst>
              <a:ext uri="{FF2B5EF4-FFF2-40B4-BE49-F238E27FC236}">
                <a16:creationId xmlns:a16="http://schemas.microsoft.com/office/drawing/2014/main" id="{68193B35-1AC6-4BA2-A8C6-011D6780B3CA}"/>
              </a:ext>
            </a:extLst>
          </p:cNvPr>
          <p:cNvSpPr txBox="1"/>
          <p:nvPr/>
        </p:nvSpPr>
        <p:spPr>
          <a:xfrm>
            <a:off x="143123" y="104680"/>
            <a:ext cx="68339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a:ln>
                  <a:noFill/>
                </a:ln>
                <a:solidFill>
                  <a:srgbClr val="1F1A62"/>
                </a:solidFill>
                <a:effectLst/>
                <a:uLnTx/>
                <a:uFillTx/>
                <a:latin typeface="Helvetica" pitchFamily="2" charset="0"/>
                <a:ea typeface="+mn-ea"/>
                <a:cs typeface="+mn-cs"/>
              </a:rPr>
              <a:t>Hispanic Streaming Directory</a:t>
            </a:r>
          </a:p>
        </p:txBody>
      </p:sp>
      <p:sp>
        <p:nvSpPr>
          <p:cNvPr id="14" name="Rectangle 13">
            <a:extLst>
              <a:ext uri="{FF2B5EF4-FFF2-40B4-BE49-F238E27FC236}">
                <a16:creationId xmlns:a16="http://schemas.microsoft.com/office/drawing/2014/main" id="{C80C910E-97B5-45E9-8467-273A7E06EFA3}"/>
              </a:ext>
            </a:extLst>
          </p:cNvPr>
          <p:cNvSpPr/>
          <p:nvPr/>
        </p:nvSpPr>
        <p:spPr>
          <a:xfrm rot="16200000">
            <a:off x="-964601" y="4942075"/>
            <a:ext cx="2661150" cy="403272"/>
          </a:xfrm>
          <a:prstGeom prst="rect">
            <a:avLst/>
          </a:prstGeom>
          <a:solidFill>
            <a:srgbClr val="4EBEA4"/>
          </a:solidFill>
          <a:ln w="38100">
            <a:solidFill>
              <a:srgbClr val="4EBE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rPr>
              <a:t>Free Ad-Supported</a:t>
            </a:r>
          </a:p>
        </p:txBody>
      </p:sp>
      <p:pic>
        <p:nvPicPr>
          <p:cNvPr id="242" name="Picture 8" descr="Prende TV | Logopedia | Fandom">
            <a:hlinkClick r:id="rId5"/>
            <a:extLst>
              <a:ext uri="{FF2B5EF4-FFF2-40B4-BE49-F238E27FC236}">
                <a16:creationId xmlns:a16="http://schemas.microsoft.com/office/drawing/2014/main" id="{279A33DA-86AC-4926-B59A-DEF148B1D45A}"/>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964793" y="4788569"/>
            <a:ext cx="1867709" cy="647632"/>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12" descr="Latino-Owned Fuse Media Launches New Streaming Service Fuse+ Aimed At  Empowering Multicultural Millennials">
            <a:hlinkClick r:id="rId7"/>
            <a:extLst>
              <a:ext uri="{FF2B5EF4-FFF2-40B4-BE49-F238E27FC236}">
                <a16:creationId xmlns:a16="http://schemas.microsoft.com/office/drawing/2014/main" id="{A5B2C3FF-B9F9-4DFC-9C63-36CAF06F79D4}"/>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273255" y="5671772"/>
            <a:ext cx="1279236" cy="615885"/>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16" descr="El Rey Network - Wikiwand">
            <a:hlinkClick r:id="rId9"/>
            <a:extLst>
              <a:ext uri="{FF2B5EF4-FFF2-40B4-BE49-F238E27FC236}">
                <a16:creationId xmlns:a16="http://schemas.microsoft.com/office/drawing/2014/main" id="{A0E49A05-56E5-427F-9B33-8EE577211C0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885700" y="3972357"/>
            <a:ext cx="1062079" cy="7690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tch Canela TV live - Teleon Player">
            <a:hlinkClick r:id="rId11"/>
            <a:extLst>
              <a:ext uri="{FF2B5EF4-FFF2-40B4-BE49-F238E27FC236}">
                <a16:creationId xmlns:a16="http://schemas.microsoft.com/office/drawing/2014/main" id="{1E456698-71AD-4CC8-9CF4-8A4B0320B7EC}"/>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3275138" y="4920888"/>
            <a:ext cx="2557906" cy="34971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530383FF-00F1-458B-8ECC-C93ABA643B37}"/>
              </a:ext>
            </a:extLst>
          </p:cNvPr>
          <p:cNvSpPr/>
          <p:nvPr/>
        </p:nvSpPr>
        <p:spPr>
          <a:xfrm>
            <a:off x="443197" y="905427"/>
            <a:ext cx="5746691" cy="2890139"/>
          </a:xfrm>
          <a:prstGeom prst="rect">
            <a:avLst/>
          </a:prstGeom>
          <a:noFill/>
          <a:ln w="38100">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11" name="Rectangle 10">
            <a:extLst>
              <a:ext uri="{FF2B5EF4-FFF2-40B4-BE49-F238E27FC236}">
                <a16:creationId xmlns:a16="http://schemas.microsoft.com/office/drawing/2014/main" id="{BC1A0AC1-EC54-4A57-BB2B-E9E6E6FAB059}"/>
              </a:ext>
            </a:extLst>
          </p:cNvPr>
          <p:cNvSpPr/>
          <p:nvPr/>
        </p:nvSpPr>
        <p:spPr>
          <a:xfrm>
            <a:off x="167714" y="905426"/>
            <a:ext cx="6020448" cy="491047"/>
          </a:xfrm>
          <a:prstGeom prst="rect">
            <a:avLst/>
          </a:prstGeom>
          <a:solidFill>
            <a:srgbClr val="1F1A62"/>
          </a:solidFill>
          <a:ln w="38100">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rPr>
              <a:t>Standalone Spanish-Language Services</a:t>
            </a:r>
          </a:p>
        </p:txBody>
      </p:sp>
      <p:pic>
        <p:nvPicPr>
          <p:cNvPr id="106" name="Picture 66" descr="flix-latino-go-logo">
            <a:hlinkClick r:id="rId13"/>
            <a:extLst>
              <a:ext uri="{FF2B5EF4-FFF2-40B4-BE49-F238E27FC236}">
                <a16:creationId xmlns:a16="http://schemas.microsoft.com/office/drawing/2014/main" id="{2641A030-25C6-404A-AF91-2A1097ED1083}"/>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758289" y="1699471"/>
            <a:ext cx="988776" cy="74158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98" descr="Image result for Pantaya logo">
            <a:hlinkClick r:id="rId15"/>
            <a:extLst>
              <a:ext uri="{FF2B5EF4-FFF2-40B4-BE49-F238E27FC236}">
                <a16:creationId xmlns:a16="http://schemas.microsoft.com/office/drawing/2014/main" id="{559E704F-9B7C-4CD7-8A4E-02237BB7969F}"/>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18188" y="1667614"/>
            <a:ext cx="1094871" cy="71850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May be an image of text that says 'ODL ondemand ATINO'">
            <a:hlinkClick r:id="rId17"/>
            <a:extLst>
              <a:ext uri="{FF2B5EF4-FFF2-40B4-BE49-F238E27FC236}">
                <a16:creationId xmlns:a16="http://schemas.microsoft.com/office/drawing/2014/main" id="{15B0A258-65F8-440E-B195-D03F062FB573}"/>
              </a:ext>
            </a:extLst>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1003786" y="2928207"/>
            <a:ext cx="1834778" cy="486617"/>
          </a:xfrm>
          <a:prstGeom prst="rect">
            <a:avLst/>
          </a:prstGeom>
        </p:spPr>
        <p:style>
          <a:lnRef idx="3">
            <a:schemeClr val="lt1"/>
          </a:lnRef>
          <a:fillRef idx="1">
            <a:schemeClr val="dk1"/>
          </a:fillRef>
          <a:effectRef idx="1">
            <a:schemeClr val="dk1"/>
          </a:effectRef>
          <a:fontRef idx="minor">
            <a:schemeClr val="lt1"/>
          </a:fontRef>
        </p:style>
      </p:pic>
      <p:sp>
        <p:nvSpPr>
          <p:cNvPr id="43" name="Rectangle 42">
            <a:extLst>
              <a:ext uri="{FF2B5EF4-FFF2-40B4-BE49-F238E27FC236}">
                <a16:creationId xmlns:a16="http://schemas.microsoft.com/office/drawing/2014/main" id="{E7D9FD60-0C97-4EAF-93A5-47A15F90EE36}"/>
              </a:ext>
            </a:extLst>
          </p:cNvPr>
          <p:cNvSpPr/>
          <p:nvPr/>
        </p:nvSpPr>
        <p:spPr>
          <a:xfrm>
            <a:off x="6383485" y="905427"/>
            <a:ext cx="5640795" cy="2890139"/>
          </a:xfrm>
          <a:prstGeom prst="rect">
            <a:avLst/>
          </a:prstGeom>
          <a:noFill/>
          <a:ln w="38100">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18" name="Rectangle 17">
            <a:extLst>
              <a:ext uri="{FF2B5EF4-FFF2-40B4-BE49-F238E27FC236}">
                <a16:creationId xmlns:a16="http://schemas.microsoft.com/office/drawing/2014/main" id="{140F6DCE-C575-45FA-87C3-F8F13BBB330D}"/>
              </a:ext>
            </a:extLst>
          </p:cNvPr>
          <p:cNvSpPr/>
          <p:nvPr/>
        </p:nvSpPr>
        <p:spPr>
          <a:xfrm>
            <a:off x="6376699" y="908051"/>
            <a:ext cx="5647581" cy="488423"/>
          </a:xfrm>
          <a:prstGeom prst="rect">
            <a:avLst/>
          </a:prstGeom>
          <a:solidFill>
            <a:srgbClr val="E84A99"/>
          </a:solidFill>
          <a:ln w="38100">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rPr>
              <a:t>General Market with Spanish-Language &amp; Latinx-Themed Content</a:t>
            </a:r>
            <a:endParaRPr kumimoji="0" lang="en-US" sz="1200" b="0"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pic>
        <p:nvPicPr>
          <p:cNvPr id="241" name="Picture 2">
            <a:hlinkClick r:id="rId19"/>
            <a:extLst>
              <a:ext uri="{FF2B5EF4-FFF2-40B4-BE49-F238E27FC236}">
                <a16:creationId xmlns:a16="http://schemas.microsoft.com/office/drawing/2014/main" id="{80550672-C3A9-4FC9-B63A-BB079FBEE960}"/>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8688951" y="5063074"/>
            <a:ext cx="1595092" cy="3927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ling TV - Wikipedia">
            <a:hlinkClick r:id="rId21"/>
            <a:extLst>
              <a:ext uri="{FF2B5EF4-FFF2-40B4-BE49-F238E27FC236}">
                <a16:creationId xmlns:a16="http://schemas.microsoft.com/office/drawing/2014/main" id="{DEBAF136-EE43-464C-9FD0-6517F4398B95}"/>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10548856" y="4039927"/>
            <a:ext cx="1116177" cy="6045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ulu logo and symbol, meaning, history, PNG">
            <a:hlinkClick r:id="rId23"/>
            <a:extLst>
              <a:ext uri="{FF2B5EF4-FFF2-40B4-BE49-F238E27FC236}">
                <a16:creationId xmlns:a16="http://schemas.microsoft.com/office/drawing/2014/main" id="{8FF5261D-048D-4AD0-A484-0BFE5F3B4BB8}"/>
              </a:ext>
            </a:extLst>
          </p:cNvPr>
          <p:cNvPicPr>
            <a:picLocks noChangeAspect="1" noChangeArrowheads="1"/>
          </p:cNvPicPr>
          <p:nvPr/>
        </p:nvPicPr>
        <p:blipFill rotWithShape="1">
          <a:blip r:embed="rId24" cstate="print">
            <a:extLst>
              <a:ext uri="{28A0092B-C50C-407E-A947-70E740481C1C}">
                <a14:useLocalDpi xmlns:a14="http://schemas.microsoft.com/office/drawing/2010/main"/>
              </a:ext>
            </a:extLst>
          </a:blip>
          <a:srcRect t="19986" b="20480"/>
          <a:stretch/>
        </p:blipFill>
        <p:spPr bwMode="auto">
          <a:xfrm>
            <a:off x="7011324" y="1553729"/>
            <a:ext cx="1197277" cy="40094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hlinkClick r:id="rId25"/>
            <a:extLst>
              <a:ext uri="{FF2B5EF4-FFF2-40B4-BE49-F238E27FC236}">
                <a16:creationId xmlns:a16="http://schemas.microsoft.com/office/drawing/2014/main" id="{A37ED1F3-A130-430F-8CED-688B330F5640}"/>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7031998" y="3170072"/>
            <a:ext cx="1456982" cy="39441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BO max logo [ Download - Logo - icon ] png svg">
            <a:hlinkClick r:id="rId27"/>
            <a:extLst>
              <a:ext uri="{FF2B5EF4-FFF2-40B4-BE49-F238E27FC236}">
                <a16:creationId xmlns:a16="http://schemas.microsoft.com/office/drawing/2014/main" id="{AD6CF8EF-E3C7-4315-9D8E-8DFC441D4DF9}"/>
              </a:ext>
            </a:extLst>
          </p:cNvPr>
          <p:cNvPicPr>
            <a:picLocks noChangeAspect="1" noChangeArrowheads="1"/>
          </p:cNvPicPr>
          <p:nvPr/>
        </p:nvPicPr>
        <p:blipFill rotWithShape="1">
          <a:blip r:embed="rId28" cstate="print">
            <a:extLst>
              <a:ext uri="{28A0092B-C50C-407E-A947-70E740481C1C}">
                <a14:useLocalDpi xmlns:a14="http://schemas.microsoft.com/office/drawing/2010/main"/>
              </a:ext>
            </a:extLst>
          </a:blip>
          <a:srcRect/>
          <a:stretch/>
        </p:blipFill>
        <p:spPr bwMode="auto">
          <a:xfrm>
            <a:off x="6981418" y="2276159"/>
            <a:ext cx="1163476" cy="543049"/>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57A8B2FC-25FB-4FE5-831E-0D4AF32FAC6D}"/>
              </a:ext>
            </a:extLst>
          </p:cNvPr>
          <p:cNvSpPr/>
          <p:nvPr/>
        </p:nvSpPr>
        <p:spPr>
          <a:xfrm rot="16200000">
            <a:off x="5254548" y="4948987"/>
            <a:ext cx="2661147" cy="403272"/>
          </a:xfrm>
          <a:prstGeom prst="rect">
            <a:avLst/>
          </a:prstGeom>
          <a:solidFill>
            <a:srgbClr val="4EBEA4"/>
          </a:solidFill>
          <a:ln w="38100">
            <a:solidFill>
              <a:srgbClr val="4EBE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rPr>
              <a:t>Free Ad-Supported</a:t>
            </a:r>
          </a:p>
        </p:txBody>
      </p:sp>
      <p:sp>
        <p:nvSpPr>
          <p:cNvPr id="38" name="Rectangle 37">
            <a:extLst>
              <a:ext uri="{FF2B5EF4-FFF2-40B4-BE49-F238E27FC236}">
                <a16:creationId xmlns:a16="http://schemas.microsoft.com/office/drawing/2014/main" id="{C8CAB781-B724-4170-87BE-9E0C0DA64E21}"/>
              </a:ext>
            </a:extLst>
          </p:cNvPr>
          <p:cNvSpPr/>
          <p:nvPr/>
        </p:nvSpPr>
        <p:spPr>
          <a:xfrm rot="16200000">
            <a:off x="5405980" y="2405401"/>
            <a:ext cx="2354898" cy="399887"/>
          </a:xfrm>
          <a:prstGeom prst="rect">
            <a:avLst/>
          </a:prstGeom>
          <a:solidFill>
            <a:srgbClr val="00BFF2"/>
          </a:solidFill>
          <a:ln w="3810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rPr>
              <a:t>Paid Subscription</a:t>
            </a:r>
          </a:p>
        </p:txBody>
      </p:sp>
      <p:pic>
        <p:nvPicPr>
          <p:cNvPr id="39" name="Picture 12" descr="Hulu logo and symbol, meaning, history, PNG">
            <a:hlinkClick r:id="rId23"/>
            <a:extLst>
              <a:ext uri="{FF2B5EF4-FFF2-40B4-BE49-F238E27FC236}">
                <a16:creationId xmlns:a16="http://schemas.microsoft.com/office/drawing/2014/main" id="{5E0F80F6-0586-47AD-A358-686F0A028379}"/>
              </a:ext>
            </a:extLst>
          </p:cNvPr>
          <p:cNvPicPr>
            <a:picLocks noChangeAspect="1" noChangeArrowheads="1"/>
          </p:cNvPicPr>
          <p:nvPr/>
        </p:nvPicPr>
        <p:blipFill rotWithShape="1">
          <a:blip r:embed="rId24" cstate="print">
            <a:extLst>
              <a:ext uri="{28A0092B-C50C-407E-A947-70E740481C1C}">
                <a14:useLocalDpi xmlns:a14="http://schemas.microsoft.com/office/drawing/2010/main"/>
              </a:ext>
            </a:extLst>
          </a:blip>
          <a:srcRect t="19986" b="20480"/>
          <a:stretch/>
        </p:blipFill>
        <p:spPr bwMode="auto">
          <a:xfrm>
            <a:off x="7100658" y="4084035"/>
            <a:ext cx="1177204" cy="39422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FuboTV : Case Study | Fastly">
            <a:hlinkClick r:id="rId29"/>
            <a:extLst>
              <a:ext uri="{FF2B5EF4-FFF2-40B4-BE49-F238E27FC236}">
                <a16:creationId xmlns:a16="http://schemas.microsoft.com/office/drawing/2014/main" id="{85054D2C-43DC-4427-A4B6-6800D7740B4F}"/>
              </a:ext>
            </a:extLst>
          </p:cNvPr>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10660680" y="1545469"/>
            <a:ext cx="1220989" cy="4852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8" descr="HBO max logo [ Download - Logo - icon ] png svg">
            <a:hlinkClick r:id="rId27"/>
            <a:extLst>
              <a:ext uri="{FF2B5EF4-FFF2-40B4-BE49-F238E27FC236}">
                <a16:creationId xmlns:a16="http://schemas.microsoft.com/office/drawing/2014/main" id="{9FE62434-7123-4334-9A58-72C2829A137D}"/>
              </a:ext>
            </a:extLst>
          </p:cNvPr>
          <p:cNvPicPr>
            <a:picLocks noChangeAspect="1" noChangeArrowheads="1"/>
          </p:cNvPicPr>
          <p:nvPr/>
        </p:nvPicPr>
        <p:blipFill rotWithShape="1">
          <a:blip r:embed="rId31" cstate="print">
            <a:extLst>
              <a:ext uri="{28A0092B-C50C-407E-A947-70E740481C1C}">
                <a14:useLocalDpi xmlns:a14="http://schemas.microsoft.com/office/drawing/2010/main"/>
              </a:ext>
            </a:extLst>
          </a:blip>
          <a:srcRect/>
          <a:stretch/>
        </p:blipFill>
        <p:spPr bwMode="auto">
          <a:xfrm>
            <a:off x="7101744" y="4844510"/>
            <a:ext cx="1198729" cy="5595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D72EE4D-E419-4529-A5D4-69613357DB49}"/>
              </a:ext>
            </a:extLst>
          </p:cNvPr>
          <p:cNvSpPr txBox="1"/>
          <p:nvPr/>
        </p:nvSpPr>
        <p:spPr>
          <a:xfrm>
            <a:off x="4288538" y="597796"/>
            <a:ext cx="3614924" cy="276999"/>
          </a:xfrm>
          <a:prstGeom prst="rect">
            <a:avLst/>
          </a:prstGeom>
          <a:noFill/>
        </p:spPr>
        <p:txBody>
          <a:bodyPr wrap="square" rtlCol="0">
            <a:spAutoFit/>
          </a:bodyPr>
          <a:lstStyle/>
          <a:p>
            <a:r>
              <a:rPr lang="en-US" sz="1200" i="1" u="sng">
                <a:solidFill>
                  <a:srgbClr val="1F1A62"/>
                </a:solidFill>
                <a:latin typeface="Helvetica" panose="020B0604020202020204" pitchFamily="34" charset="0"/>
                <a:cs typeface="Helvetica" panose="020B0604020202020204" pitchFamily="34" charset="0"/>
              </a:rPr>
              <a:t>click</a:t>
            </a:r>
            <a:r>
              <a:rPr lang="en-US" sz="1200" i="1">
                <a:solidFill>
                  <a:srgbClr val="1F1A62"/>
                </a:solidFill>
                <a:latin typeface="Helvetica" panose="020B0604020202020204" pitchFamily="34" charset="0"/>
                <a:cs typeface="Helvetica" panose="020B0604020202020204" pitchFamily="34" charset="0"/>
              </a:rPr>
              <a:t> on any logo to learn more about each service</a:t>
            </a:r>
          </a:p>
        </p:txBody>
      </p:sp>
      <p:pic>
        <p:nvPicPr>
          <p:cNvPr id="46" name="Picture 2">
            <a:hlinkClick r:id="rId32"/>
            <a:extLst>
              <a:ext uri="{FF2B5EF4-FFF2-40B4-BE49-F238E27FC236}">
                <a16:creationId xmlns:a16="http://schemas.microsoft.com/office/drawing/2014/main" id="{36AFC16C-175E-425E-BDDC-AB2390124DB3}"/>
              </a:ext>
            </a:extLst>
          </p:cNvPr>
          <p:cNvPicPr>
            <a:picLocks noChangeAspect="1" noChangeArrowheads="1"/>
          </p:cNvPicPr>
          <p:nvPr/>
        </p:nvPicPr>
        <p:blipFill>
          <a:blip r:embed="rId33" cstate="print">
            <a:extLst>
              <a:ext uri="{28A0092B-C50C-407E-A947-70E740481C1C}">
                <a14:useLocalDpi xmlns:a14="http://schemas.microsoft.com/office/drawing/2010/main"/>
              </a:ext>
            </a:extLst>
          </a:blip>
          <a:srcRect/>
          <a:stretch>
            <a:fillRect/>
          </a:stretch>
        </p:blipFill>
        <p:spPr bwMode="auto">
          <a:xfrm>
            <a:off x="10331303" y="3137960"/>
            <a:ext cx="1465611" cy="45113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hlinkClick r:id="rId32"/>
            <a:extLst>
              <a:ext uri="{FF2B5EF4-FFF2-40B4-BE49-F238E27FC236}">
                <a16:creationId xmlns:a16="http://schemas.microsoft.com/office/drawing/2014/main" id="{586FB663-73C0-4E12-AA96-17D4E90AC614}"/>
              </a:ext>
            </a:extLst>
          </p:cNvPr>
          <p:cNvPicPr>
            <a:picLocks noChangeAspect="1" noChangeArrowheads="1"/>
          </p:cNvPicPr>
          <p:nvPr/>
        </p:nvPicPr>
        <p:blipFill>
          <a:blip r:embed="rId34" cstate="print">
            <a:extLst>
              <a:ext uri="{28A0092B-C50C-407E-A947-70E740481C1C}">
                <a14:useLocalDpi xmlns:a14="http://schemas.microsoft.com/office/drawing/2010/main"/>
              </a:ext>
            </a:extLst>
          </a:blip>
          <a:srcRect/>
          <a:stretch>
            <a:fillRect/>
          </a:stretch>
        </p:blipFill>
        <p:spPr bwMode="auto">
          <a:xfrm>
            <a:off x="9420842" y="5737354"/>
            <a:ext cx="1885334" cy="58032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Latino-Owned Fuse Media Launches New Streaming Service Fuse+ Aimed At  Empowering Multicultural Millennials">
            <a:hlinkClick r:id="rId7"/>
            <a:extLst>
              <a:ext uri="{FF2B5EF4-FFF2-40B4-BE49-F238E27FC236}">
                <a16:creationId xmlns:a16="http://schemas.microsoft.com/office/drawing/2014/main" id="{6AC31677-F538-43D5-8EE0-7F2B3131DC3C}"/>
              </a:ext>
            </a:extLst>
          </p:cNvPr>
          <p:cNvPicPr>
            <a:picLocks noChangeAspect="1" noChangeArrowheads="1"/>
          </p:cNvPicPr>
          <p:nvPr/>
        </p:nvPicPr>
        <p:blipFill rotWithShape="1">
          <a:blip r:embed="rId3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586347" y="2290297"/>
            <a:ext cx="1076086" cy="5180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ivision Now Streaming Service Costs &amp;amp; Features | MyBundle.TV">
            <a:hlinkClick r:id="rId36"/>
            <a:extLst>
              <a:ext uri="{FF2B5EF4-FFF2-40B4-BE49-F238E27FC236}">
                <a16:creationId xmlns:a16="http://schemas.microsoft.com/office/drawing/2014/main" id="{E7A8ED7A-F874-47D5-AF94-D142F677BF25}"/>
              </a:ext>
            </a:extLst>
          </p:cNvPr>
          <p:cNvPicPr>
            <a:picLocks noChangeAspect="1" noChangeArrowheads="1"/>
          </p:cNvPicPr>
          <p:nvPr/>
        </p:nvPicPr>
        <p:blipFill rotWithShape="1">
          <a:blip r:embed="rId37" cstate="print">
            <a:extLst>
              <a:ext uri="{28A0092B-C50C-407E-A947-70E740481C1C}">
                <a14:useLocalDpi xmlns:a14="http://schemas.microsoft.com/office/drawing/2010/main"/>
              </a:ext>
            </a:extLst>
          </a:blip>
          <a:srcRect l="8199" t="35143" r="9464" b="36200"/>
          <a:stretch/>
        </p:blipFill>
        <p:spPr bwMode="auto">
          <a:xfrm>
            <a:off x="3875419" y="2874756"/>
            <a:ext cx="1635553" cy="569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hlinkClick r:id="rId38"/>
            <a:extLst>
              <a:ext uri="{FF2B5EF4-FFF2-40B4-BE49-F238E27FC236}">
                <a16:creationId xmlns:a16="http://schemas.microsoft.com/office/drawing/2014/main" id="{9B7760C2-84DF-47F1-BF40-3BE68A9CDEC0}"/>
              </a:ext>
            </a:extLst>
          </p:cNvPr>
          <p:cNvPicPr>
            <a:picLocks noChangeAspect="1" noChangeArrowheads="1"/>
          </p:cNvPicPr>
          <p:nvPr/>
        </p:nvPicPr>
        <p:blipFill>
          <a:blip r:embed="rId39" cstate="print">
            <a:extLst>
              <a:ext uri="{28A0092B-C50C-407E-A947-70E740481C1C}">
                <a14:useLocalDpi xmlns:a14="http://schemas.microsoft.com/office/drawing/2010/main"/>
              </a:ext>
            </a:extLst>
          </a:blip>
          <a:srcRect/>
          <a:stretch>
            <a:fillRect/>
          </a:stretch>
        </p:blipFill>
        <p:spPr bwMode="auto">
          <a:xfrm>
            <a:off x="10733638" y="4965474"/>
            <a:ext cx="1038487" cy="4664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hlinkClick r:id="rId40"/>
            <a:extLst>
              <a:ext uri="{FF2B5EF4-FFF2-40B4-BE49-F238E27FC236}">
                <a16:creationId xmlns:a16="http://schemas.microsoft.com/office/drawing/2014/main" id="{80934A90-EE34-4F38-BDFA-658D4600DC62}"/>
              </a:ext>
            </a:extLst>
          </p:cNvPr>
          <p:cNvPicPr>
            <a:picLocks noChangeAspect="1" noChangeArrowheads="1"/>
          </p:cNvPicPr>
          <p:nvPr/>
        </p:nvPicPr>
        <p:blipFill>
          <a:blip r:embed="rId41" cstate="print">
            <a:extLst>
              <a:ext uri="{28A0092B-C50C-407E-A947-70E740481C1C}">
                <a14:useLocalDpi xmlns:a14="http://schemas.microsoft.com/office/drawing/2010/main"/>
              </a:ext>
            </a:extLst>
          </a:blip>
          <a:srcRect/>
          <a:stretch>
            <a:fillRect/>
          </a:stretch>
        </p:blipFill>
        <p:spPr bwMode="auto">
          <a:xfrm>
            <a:off x="10013272" y="2394383"/>
            <a:ext cx="1661369" cy="3342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hlinkClick r:id="rId42"/>
            <a:extLst>
              <a:ext uri="{FF2B5EF4-FFF2-40B4-BE49-F238E27FC236}">
                <a16:creationId xmlns:a16="http://schemas.microsoft.com/office/drawing/2014/main" id="{3E2EC898-8DF9-467E-9ED8-65E5F45892FF}"/>
              </a:ext>
            </a:extLst>
          </p:cNvPr>
          <p:cNvPicPr>
            <a:picLocks noChangeAspect="1" noChangeArrowheads="1"/>
          </p:cNvPicPr>
          <p:nvPr/>
        </p:nvPicPr>
        <p:blipFill>
          <a:blip r:embed="rId43" cstate="print">
            <a:extLst>
              <a:ext uri="{28A0092B-C50C-407E-A947-70E740481C1C}">
                <a14:useLocalDpi xmlns:a14="http://schemas.microsoft.com/office/drawing/2010/main"/>
              </a:ext>
            </a:extLst>
          </a:blip>
          <a:srcRect/>
          <a:stretch>
            <a:fillRect/>
          </a:stretch>
        </p:blipFill>
        <p:spPr bwMode="auto">
          <a:xfrm>
            <a:off x="8493983" y="1620225"/>
            <a:ext cx="1839946" cy="3449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Vidgo - Stream Like A Pro - Subscribe Now For $10">
            <a:hlinkClick r:id="rId44"/>
            <a:extLst>
              <a:ext uri="{FF2B5EF4-FFF2-40B4-BE49-F238E27FC236}">
                <a16:creationId xmlns:a16="http://schemas.microsoft.com/office/drawing/2014/main" id="{56D81376-69AE-4820-BCE6-489DE48D3ADD}"/>
              </a:ext>
            </a:extLst>
          </p:cNvPr>
          <p:cNvPicPr>
            <a:picLocks noChangeAspect="1" noChangeArrowheads="1"/>
          </p:cNvPicPr>
          <p:nvPr/>
        </p:nvPicPr>
        <p:blipFill rotWithShape="1">
          <a:blip r:embed="rId45" cstate="print">
            <a:extLst>
              <a:ext uri="{28A0092B-C50C-407E-A947-70E740481C1C}">
                <a14:useLocalDpi xmlns:a14="http://schemas.microsoft.com/office/drawing/2010/main"/>
              </a:ext>
            </a:extLst>
          </a:blip>
          <a:srcRect/>
          <a:stretch/>
        </p:blipFill>
        <p:spPr bwMode="auto">
          <a:xfrm>
            <a:off x="4373413" y="1823259"/>
            <a:ext cx="1177876" cy="68876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Vidgo - Stream Like A Pro - Subscribe Now For $10">
            <a:hlinkClick r:id="rId44"/>
            <a:extLst>
              <a:ext uri="{FF2B5EF4-FFF2-40B4-BE49-F238E27FC236}">
                <a16:creationId xmlns:a16="http://schemas.microsoft.com/office/drawing/2014/main" id="{D77AB46E-8A2F-4D31-AD66-2592B0488FB0}"/>
              </a:ext>
            </a:extLst>
          </p:cNvPr>
          <p:cNvPicPr>
            <a:picLocks noChangeAspect="1" noChangeArrowheads="1"/>
          </p:cNvPicPr>
          <p:nvPr/>
        </p:nvPicPr>
        <p:blipFill rotWithShape="1">
          <a:blip r:embed="rId45" cstate="print">
            <a:extLst>
              <a:ext uri="{28A0092B-C50C-407E-A947-70E740481C1C}">
                <a14:useLocalDpi xmlns:a14="http://schemas.microsoft.com/office/drawing/2010/main"/>
              </a:ext>
            </a:extLst>
          </a:blip>
          <a:srcRect/>
          <a:stretch/>
        </p:blipFill>
        <p:spPr bwMode="auto">
          <a:xfrm>
            <a:off x="8850310" y="3008429"/>
            <a:ext cx="1162772" cy="67993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F32CE45-DA45-40C9-B048-840DDDA03ED9}"/>
              </a:ext>
            </a:extLst>
          </p:cNvPr>
          <p:cNvSpPr/>
          <p:nvPr/>
        </p:nvSpPr>
        <p:spPr>
          <a:xfrm rot="16200000">
            <a:off x="-826715" y="2422195"/>
            <a:ext cx="2381995" cy="399887"/>
          </a:xfrm>
          <a:prstGeom prst="rect">
            <a:avLst/>
          </a:prstGeom>
          <a:solidFill>
            <a:srgbClr val="00BFF2"/>
          </a:solidFill>
          <a:ln w="3810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rPr>
              <a:t>Paid Subscription</a:t>
            </a:r>
          </a:p>
        </p:txBody>
      </p:sp>
      <p:sp>
        <p:nvSpPr>
          <p:cNvPr id="209" name="Rectangle 208">
            <a:extLst>
              <a:ext uri="{FF2B5EF4-FFF2-40B4-BE49-F238E27FC236}">
                <a16:creationId xmlns:a16="http://schemas.microsoft.com/office/drawing/2014/main" id="{6BD20F80-733D-48CA-B78E-124D11D721C9}"/>
              </a:ext>
            </a:extLst>
          </p:cNvPr>
          <p:cNvSpPr/>
          <p:nvPr/>
        </p:nvSpPr>
        <p:spPr>
          <a:xfrm>
            <a:off x="164457" y="908435"/>
            <a:ext cx="6025431" cy="5572880"/>
          </a:xfrm>
          <a:prstGeom prst="rect">
            <a:avLst/>
          </a:prstGeom>
          <a:noFill/>
          <a:ln w="38100">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17" name="Rectangle 16">
            <a:extLst>
              <a:ext uri="{FF2B5EF4-FFF2-40B4-BE49-F238E27FC236}">
                <a16:creationId xmlns:a16="http://schemas.microsoft.com/office/drawing/2014/main" id="{A004CA17-71F6-4E86-899A-064DB43A4619}"/>
              </a:ext>
            </a:extLst>
          </p:cNvPr>
          <p:cNvSpPr/>
          <p:nvPr/>
        </p:nvSpPr>
        <p:spPr>
          <a:xfrm>
            <a:off x="6376699" y="905427"/>
            <a:ext cx="5647581" cy="5575769"/>
          </a:xfrm>
          <a:prstGeom prst="rect">
            <a:avLst/>
          </a:prstGeom>
          <a:noFill/>
          <a:ln w="38100">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7147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D8E0"/>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925171-2766-4B12-B4B0-9B4C23D726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836" y="0"/>
            <a:ext cx="11517164" cy="6858000"/>
          </a:xfrm>
          <a:prstGeom prst="rect">
            <a:avLst/>
          </a:prstGeom>
          <a:ln>
            <a:noFill/>
          </a:ln>
        </p:spPr>
      </p:pic>
      <p:sp>
        <p:nvSpPr>
          <p:cNvPr id="12" name="TextBox 11">
            <a:extLst>
              <a:ext uri="{FF2B5EF4-FFF2-40B4-BE49-F238E27FC236}">
                <a16:creationId xmlns:a16="http://schemas.microsoft.com/office/drawing/2014/main" id="{D3ED8F18-80E6-D449-A031-541661F2A42F}"/>
              </a:ext>
            </a:extLst>
          </p:cNvPr>
          <p:cNvSpPr txBox="1"/>
          <p:nvPr/>
        </p:nvSpPr>
        <p:spPr>
          <a:xfrm>
            <a:off x="329938" y="3057008"/>
            <a:ext cx="591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1F1A62"/>
                </a:solidFill>
                <a:latin typeface="Helvetica" pitchFamily="2" charset="0"/>
              </a:rPr>
              <a:t>Hispanics Are Passionate, </a:t>
            </a:r>
            <a:br>
              <a:rPr lang="en-US" sz="2800" b="1">
                <a:solidFill>
                  <a:srgbClr val="1F1A62"/>
                </a:solidFill>
                <a:latin typeface="Helvetica" pitchFamily="2" charset="0"/>
              </a:rPr>
            </a:br>
            <a:r>
              <a:rPr lang="en-US" sz="2800" b="1">
                <a:solidFill>
                  <a:srgbClr val="1F1A62"/>
                </a:solidFill>
                <a:latin typeface="Helvetica" pitchFamily="2" charset="0"/>
              </a:rPr>
              <a:t>Highly Engaged Video Streamers</a:t>
            </a:r>
            <a:endParaRPr kumimoji="0" lang="en-US" sz="2800" b="1" i="0" u="none" strike="noStrike" kern="1200" cap="none" spc="0" normalizeH="0" baseline="0" noProof="0">
              <a:ln>
                <a:noFill/>
              </a:ln>
              <a:solidFill>
                <a:srgbClr val="1F1A62"/>
              </a:solidFill>
              <a:effectLst/>
              <a:uLnTx/>
              <a:uFillTx/>
              <a:latin typeface="Helvetica" pitchFamily="2" charset="0"/>
              <a:ea typeface="+mn-ea"/>
              <a:cs typeface="+mn-cs"/>
            </a:endParaRPr>
          </a:p>
        </p:txBody>
      </p:sp>
      <p:cxnSp>
        <p:nvCxnSpPr>
          <p:cNvPr id="5" name="Straight Connector 4">
            <a:extLst>
              <a:ext uri="{FF2B5EF4-FFF2-40B4-BE49-F238E27FC236}">
                <a16:creationId xmlns:a16="http://schemas.microsoft.com/office/drawing/2014/main" id="{3491CA36-FE0F-41D7-B0F4-5ABB725CEE0A}"/>
              </a:ext>
            </a:extLst>
          </p:cNvPr>
          <p:cNvCxnSpPr/>
          <p:nvPr/>
        </p:nvCxnSpPr>
        <p:spPr>
          <a:xfrm>
            <a:off x="493843" y="2940040"/>
            <a:ext cx="521208" cy="0"/>
          </a:xfrm>
          <a:prstGeom prst="line">
            <a:avLst/>
          </a:prstGeom>
          <a:ln>
            <a:solidFill>
              <a:srgbClr val="00C0F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869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F51801-B5AA-48EE-B11F-E5E4257CA7D0}"/>
              </a:ext>
            </a:extLst>
          </p:cNvPr>
          <p:cNvSpPr/>
          <p:nvPr/>
        </p:nvSpPr>
        <p:spPr>
          <a:xfrm>
            <a:off x="526244" y="2074833"/>
            <a:ext cx="5506813" cy="400624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F7480D7-BDA7-493E-81F9-91A5CAB35C40}"/>
              </a:ext>
            </a:extLst>
          </p:cNvPr>
          <p:cNvSpPr/>
          <p:nvPr/>
        </p:nvSpPr>
        <p:spPr>
          <a:xfrm>
            <a:off x="6154692" y="2074833"/>
            <a:ext cx="5506813" cy="400624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B36A1EA1-F911-4820-ACFA-D36D09C0ABD4}"/>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B577AD54-9795-464A-AC63-BB0CDE422D02}"/>
              </a:ext>
            </a:extLst>
          </p:cNvPr>
          <p:cNvSpPr txBox="1"/>
          <p:nvPr/>
        </p:nvSpPr>
        <p:spPr>
          <a:xfrm>
            <a:off x="1432842" y="3900626"/>
            <a:ext cx="369361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Started using </a:t>
            </a:r>
            <a:r>
              <a:rPr kumimoji="0" lang="en-US" sz="16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new streaming services</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16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as a result of the current COVID-19 pandemic </a:t>
            </a:r>
          </a:p>
        </p:txBody>
      </p:sp>
      <p:sp>
        <p:nvSpPr>
          <p:cNvPr id="23" name="TextBox 22">
            <a:extLst>
              <a:ext uri="{FF2B5EF4-FFF2-40B4-BE49-F238E27FC236}">
                <a16:creationId xmlns:a16="http://schemas.microsoft.com/office/drawing/2014/main" id="{53AD626C-BA17-4C31-AA4E-64C682098087}"/>
              </a:ext>
            </a:extLst>
          </p:cNvPr>
          <p:cNvSpPr txBox="1"/>
          <p:nvPr/>
        </p:nvSpPr>
        <p:spPr>
          <a:xfrm>
            <a:off x="6980322" y="3900626"/>
            <a:ext cx="385555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solidFill>
                  <a:srgbClr val="1F1A62"/>
                </a:solidFill>
                <a:latin typeface="Helvetica" panose="020B0604020202020204" pitchFamily="34" charset="0"/>
                <a:cs typeface="Helvetica" panose="020B0604020202020204" pitchFamily="34" charset="0"/>
              </a:rPr>
              <a:t>95</a:t>
            </a:r>
            <a:r>
              <a:rPr kumimoji="0" lang="en-US" sz="4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Are likely to continue using</a:t>
            </a:r>
            <a:r>
              <a:rPr kumimoji="0" lang="en-US" sz="1600" b="0"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 </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the new streaming service they added as a result of COVID-19*</a:t>
            </a:r>
          </a:p>
        </p:txBody>
      </p:sp>
      <p:sp>
        <p:nvSpPr>
          <p:cNvPr id="24" name="TextBox 23">
            <a:extLst>
              <a:ext uri="{FF2B5EF4-FFF2-40B4-BE49-F238E27FC236}">
                <a16:creationId xmlns:a16="http://schemas.microsoft.com/office/drawing/2014/main" id="{8CEA7054-3A9D-4B21-A5C0-C89E48427B7F}"/>
              </a:ext>
            </a:extLst>
          </p:cNvPr>
          <p:cNvSpPr txBox="1"/>
          <p:nvPr/>
        </p:nvSpPr>
        <p:spPr>
          <a:xfrm>
            <a:off x="459564" y="6297735"/>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Base = ‘Streamed in the past 12 months</a:t>
            </a:r>
            <a:r>
              <a:rPr lang="en-US" sz="900">
                <a:solidFill>
                  <a:srgbClr val="002060"/>
                </a:solidFill>
                <a:latin typeface="Helvetica" panose="020B0604020202020204" pitchFamily="34" charset="0"/>
                <a:cs typeface="Helvetica" panose="020B0604020202020204" pitchFamily="34" charset="0"/>
              </a:rPr>
              <a:t>.’ </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*Base = ‘Added a new streaming service during COVID</a:t>
            </a:r>
            <a:r>
              <a:rPr lang="en-US" sz="900">
                <a:solidFill>
                  <a:srgbClr val="002060"/>
                </a:solidFill>
                <a:latin typeface="Helvetica" panose="020B0604020202020204" pitchFamily="34" charset="0"/>
                <a:cs typeface="Helvetica" panose="020B0604020202020204" pitchFamily="34" charset="0"/>
              </a:rPr>
              <a:t>.’</a:t>
            </a:r>
            <a:endParaRPr kumimoji="0" lang="en-US" sz="9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8" name="TextBox 17">
            <a:extLst>
              <a:ext uri="{FF2B5EF4-FFF2-40B4-BE49-F238E27FC236}">
                <a16:creationId xmlns:a16="http://schemas.microsoft.com/office/drawing/2014/main" id="{B16E75EE-63BC-4BA5-A9EC-1521A2C3E3A5}"/>
              </a:ext>
            </a:extLst>
          </p:cNvPr>
          <p:cNvSpPr txBox="1"/>
          <p:nvPr/>
        </p:nvSpPr>
        <p:spPr>
          <a:xfrm>
            <a:off x="1" y="1704048"/>
            <a:ext cx="1219199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1B1464"/>
                </a:solidFill>
                <a:latin typeface="Helvetica" panose="020B0403020202020204" pitchFamily="34" charset="0"/>
              </a:rPr>
              <a:t>Covid-related streaming behaviors among Hispanic streamers</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180975" y="402005"/>
            <a:ext cx="12011024" cy="892552"/>
          </a:xfrm>
          <a:prstGeom prst="rect">
            <a:avLst/>
          </a:prstGeom>
        </p:spPr>
        <p:txBody>
          <a:bodyPr wrap="square">
            <a:spAutoFit/>
          </a:bodyPr>
          <a:lstStyle/>
          <a:p>
            <a:pPr>
              <a:defRPr/>
            </a:pPr>
            <a:r>
              <a:rPr lang="en-US" sz="2600" b="1">
                <a:solidFill>
                  <a:srgbClr val="1F1A62"/>
                </a:solidFill>
                <a:latin typeface="Helvetica" panose="020B0604020202020204" pitchFamily="2" charset="0"/>
                <a:ea typeface="Open Sans" panose="020B0606030504020204" pitchFamily="34" charset="0"/>
                <a:cs typeface="Open Sans" panose="020B0606030504020204" pitchFamily="34" charset="0"/>
              </a:rPr>
              <a:t>Nearly three-fourths of Hispanic streamers began using a new streaming service during Covid and almost all are likely to continue with the service</a:t>
            </a:r>
          </a:p>
        </p:txBody>
      </p:sp>
      <p:sp>
        <p:nvSpPr>
          <p:cNvPr id="28" name="Rectangle 27">
            <a:extLst>
              <a:ext uri="{FF2B5EF4-FFF2-40B4-BE49-F238E27FC236}">
                <a16:creationId xmlns:a16="http://schemas.microsoft.com/office/drawing/2014/main" id="{580DADA0-3E05-4F67-8CFD-015F616ECF36}"/>
              </a:ext>
            </a:extLst>
          </p:cNvPr>
          <p:cNvSpPr/>
          <p:nvPr/>
        </p:nvSpPr>
        <p:spPr>
          <a:xfrm>
            <a:off x="2063191" y="5513182"/>
            <a:ext cx="2432918" cy="377544"/>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7030A0"/>
                </a:solidFill>
                <a:latin typeface="Helvetica" panose="020B0604020202020204" pitchFamily="34" charset="0"/>
                <a:cs typeface="Helvetica" panose="020B0604020202020204" pitchFamily="34" charset="0"/>
              </a:rPr>
              <a:t>v</a:t>
            </a:r>
            <a:r>
              <a:rPr kumimoji="0" lang="en-US" sz="1200" b="1" i="0" u="none" strike="noStrike" kern="1200" cap="none" spc="0" normalizeH="0" baseline="0" noProof="0">
                <a:ln>
                  <a:noFill/>
                </a:ln>
                <a:solidFill>
                  <a:srgbClr val="7030A0"/>
                </a:solidFill>
                <a:effectLst/>
                <a:uLnTx/>
                <a:uFillTx/>
                <a:latin typeface="Helvetica" panose="020B0604020202020204" pitchFamily="34" charset="0"/>
                <a:ea typeface="+mn-ea"/>
                <a:cs typeface="Helvetica" panose="020B0604020202020204" pitchFamily="34" charset="0"/>
              </a:rPr>
              <a:t>s. 56%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of non-Hispanic respondents (131 index)</a:t>
            </a:r>
            <a:endParaRPr kumimoji="0" lang="en-US" sz="12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4" name="Picture 3" descr="A picture containing icon&#10;&#10;Description automatically generated">
            <a:extLst>
              <a:ext uri="{FF2B5EF4-FFF2-40B4-BE49-F238E27FC236}">
                <a16:creationId xmlns:a16="http://schemas.microsoft.com/office/drawing/2014/main" id="{82317192-3C90-488A-BFCB-27489ED6669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53369" y="2338876"/>
            <a:ext cx="1452563" cy="145256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81425B2-CCCB-41D0-99D2-A5F3AB53679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84823" y="2338875"/>
            <a:ext cx="1446551" cy="1446551"/>
          </a:xfrm>
          <a:prstGeom prst="rect">
            <a:avLst/>
          </a:prstGeom>
        </p:spPr>
      </p:pic>
    </p:spTree>
    <p:extLst>
      <p:ext uri="{BB962C8B-B14F-4D97-AF65-F5344CB8AC3E}">
        <p14:creationId xmlns:p14="http://schemas.microsoft.com/office/powerpoint/2010/main" val="56018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80205FD-3D4B-43B4-9622-CB4064324639}"/>
              </a:ext>
            </a:extLst>
          </p:cNvPr>
          <p:cNvSpPr/>
          <p:nvPr/>
        </p:nvSpPr>
        <p:spPr>
          <a:xfrm>
            <a:off x="526244" y="2074833"/>
            <a:ext cx="5506813" cy="400624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9ED2605-A6CC-4B75-9E69-B3FC7CAD6BFF}"/>
              </a:ext>
            </a:extLst>
          </p:cNvPr>
          <p:cNvSpPr/>
          <p:nvPr/>
        </p:nvSpPr>
        <p:spPr>
          <a:xfrm>
            <a:off x="6154692" y="2074833"/>
            <a:ext cx="5506813" cy="400624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B36A1EA1-F911-4820-ACFA-D36D09C0ABD4}"/>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0" name="TextBox 19">
            <a:extLst>
              <a:ext uri="{FF2B5EF4-FFF2-40B4-BE49-F238E27FC236}">
                <a16:creationId xmlns:a16="http://schemas.microsoft.com/office/drawing/2014/main" id="{01761362-6BFD-446D-BA8A-026CADAE24A0}"/>
              </a:ext>
            </a:extLst>
          </p:cNvPr>
          <p:cNvSpPr txBox="1"/>
          <p:nvPr/>
        </p:nvSpPr>
        <p:spPr>
          <a:xfrm>
            <a:off x="1831957" y="3900626"/>
            <a:ext cx="28953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1F1A62"/>
                </a:solidFill>
                <a:latin typeface="Helvetica" panose="020B0604020202020204" pitchFamily="34" charset="0"/>
                <a:cs typeface="Helvetica" panose="020B0604020202020204" pitchFamily="34" charset="0"/>
              </a:rPr>
              <a:t>Are </a:t>
            </a:r>
            <a:r>
              <a:rPr kumimoji="0" lang="en-US" sz="16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watching more together </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with the people they live with than before </a:t>
            </a:r>
          </a:p>
        </p:txBody>
      </p:sp>
      <p:sp>
        <p:nvSpPr>
          <p:cNvPr id="24" name="TextBox 23">
            <a:extLst>
              <a:ext uri="{FF2B5EF4-FFF2-40B4-BE49-F238E27FC236}">
                <a16:creationId xmlns:a16="http://schemas.microsoft.com/office/drawing/2014/main" id="{8CEA7054-3A9D-4B21-A5C0-C89E48427B7F}"/>
              </a:ext>
            </a:extLst>
          </p:cNvPr>
          <p:cNvSpPr txBox="1"/>
          <p:nvPr/>
        </p:nvSpPr>
        <p:spPr>
          <a:xfrm>
            <a:off x="459564" y="6183429"/>
            <a:ext cx="116014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Base = 'Streamed in the past 12 months'; respondents who agree (top 2 box – strongly agree or somewhat agree). </a:t>
            </a:r>
            <a:r>
              <a:rPr lang="en-US" sz="900">
                <a:solidFill>
                  <a:srgbClr val="002060"/>
                </a:solidFill>
                <a:latin typeface="Helvetica" panose="020B0604020202020204" pitchFamily="34" charset="0"/>
                <a:cs typeface="Helvetica" panose="020B0604020202020204" pitchFamily="34" charset="0"/>
              </a:rPr>
              <a:t>*Top 2 box – very important or somewhat important. Cision PR Newswire, </a:t>
            </a:r>
            <a:r>
              <a:rPr lang="en-US" sz="900" i="1">
                <a:solidFill>
                  <a:srgbClr val="002060"/>
                </a:solidFill>
                <a:latin typeface="Helvetica" panose="020B0604020202020204" pitchFamily="34" charset="0"/>
                <a:cs typeface="Helvetica" panose="020B0604020202020204" pitchFamily="34" charset="0"/>
              </a:rPr>
              <a:t>Canela.TV &amp; Target Team Up for Nostalgic Family Movie Weekends; Ryan’s World Season 7</a:t>
            </a:r>
            <a:r>
              <a:rPr lang="en-US" sz="900">
                <a:solidFill>
                  <a:srgbClr val="002060"/>
                </a:solidFill>
                <a:latin typeface="Helvetica" panose="020B0604020202020204" pitchFamily="34" charset="0"/>
                <a:cs typeface="Helvetica" panose="020B0604020202020204" pitchFamily="34" charset="0"/>
              </a:rPr>
              <a:t>, 8/4/21. </a:t>
            </a:r>
            <a:endParaRPr kumimoji="0" lang="en-US" sz="9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8" name="TextBox 17">
            <a:extLst>
              <a:ext uri="{FF2B5EF4-FFF2-40B4-BE49-F238E27FC236}">
                <a16:creationId xmlns:a16="http://schemas.microsoft.com/office/drawing/2014/main" id="{B16E75EE-63BC-4BA5-A9EC-1521A2C3E3A5}"/>
              </a:ext>
            </a:extLst>
          </p:cNvPr>
          <p:cNvSpPr txBox="1"/>
          <p:nvPr/>
        </p:nvSpPr>
        <p:spPr>
          <a:xfrm>
            <a:off x="1" y="1723091"/>
            <a:ext cx="1219199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1B1464"/>
                </a:solidFill>
                <a:latin typeface="Helvetica" panose="020B0403020202020204" pitchFamily="34" charset="0"/>
              </a:rPr>
              <a:t>COVID-related streaming behaviors among Hispanic streamers</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238125" y="245160"/>
            <a:ext cx="11953874" cy="892552"/>
          </a:xfrm>
          <a:prstGeom prst="rect">
            <a:avLst/>
          </a:prstGeom>
        </p:spPr>
        <p:txBody>
          <a:bodyPr wrap="square">
            <a:spAutoFit/>
          </a:bodyPr>
          <a:lstStyle/>
          <a:p>
            <a:pPr>
              <a:defRPr/>
            </a:pPr>
            <a:r>
              <a:rPr lang="en-US" sz="2600" b="1">
                <a:solidFill>
                  <a:srgbClr val="1F1A62"/>
                </a:solidFill>
                <a:latin typeface="Helvetica" panose="020B0604020202020204" pitchFamily="2" charset="0"/>
                <a:ea typeface="Open Sans" panose="020B0606030504020204" pitchFamily="34" charset="0"/>
                <a:cs typeface="Open Sans" panose="020B0606030504020204" pitchFamily="34" charset="0"/>
              </a:rPr>
              <a:t>Hispanics see streaming as a communal experience and are more likely than non-Hispanics to co-view with others – both in-person and virtually</a:t>
            </a:r>
          </a:p>
        </p:txBody>
      </p:sp>
      <p:sp>
        <p:nvSpPr>
          <p:cNvPr id="27" name="TextBox 26">
            <a:extLst>
              <a:ext uri="{FF2B5EF4-FFF2-40B4-BE49-F238E27FC236}">
                <a16:creationId xmlns:a16="http://schemas.microsoft.com/office/drawing/2014/main" id="{8C35A583-1772-4EA5-9BD9-86C41309B4A7}"/>
              </a:ext>
            </a:extLst>
          </p:cNvPr>
          <p:cNvSpPr txBox="1"/>
          <p:nvPr/>
        </p:nvSpPr>
        <p:spPr>
          <a:xfrm>
            <a:off x="7459637" y="3900626"/>
            <a:ext cx="2896922" cy="15388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Are </a:t>
            </a:r>
            <a:r>
              <a:rPr kumimoji="0" lang="en-US" sz="16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watching content </a:t>
            </a:r>
            <a:r>
              <a:rPr kumimoji="0" lang="en-US" sz="16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remotely </a:t>
            </a:r>
            <a:r>
              <a:rPr kumimoji="0" lang="en-US" sz="16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with others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(e.g., use Netflix Party, Discord, Zoom, etc. to co-view content) </a:t>
            </a:r>
          </a:p>
        </p:txBody>
      </p:sp>
      <p:sp>
        <p:nvSpPr>
          <p:cNvPr id="29" name="Rectangle 28">
            <a:extLst>
              <a:ext uri="{FF2B5EF4-FFF2-40B4-BE49-F238E27FC236}">
                <a16:creationId xmlns:a16="http://schemas.microsoft.com/office/drawing/2014/main" id="{6A59C5F4-924A-4EE8-B4C1-A9DFCFE1690B}"/>
              </a:ext>
            </a:extLst>
          </p:cNvPr>
          <p:cNvSpPr/>
          <p:nvPr/>
        </p:nvSpPr>
        <p:spPr>
          <a:xfrm>
            <a:off x="2063191" y="5633296"/>
            <a:ext cx="2432918" cy="377544"/>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7030A0"/>
                </a:solidFill>
                <a:latin typeface="Helvetica" panose="020B0604020202020204" pitchFamily="34" charset="0"/>
                <a:cs typeface="Helvetica" panose="020B0604020202020204" pitchFamily="34" charset="0"/>
              </a:rPr>
              <a:t>v</a:t>
            </a:r>
            <a:r>
              <a:rPr kumimoji="0" lang="en-US" sz="1200" b="1" i="0" u="none" strike="noStrike" kern="1200" cap="none" spc="0" normalizeH="0" baseline="0" noProof="0">
                <a:ln>
                  <a:noFill/>
                </a:ln>
                <a:solidFill>
                  <a:srgbClr val="7030A0"/>
                </a:solidFill>
                <a:effectLst/>
                <a:uLnTx/>
                <a:uFillTx/>
                <a:latin typeface="Helvetica" panose="020B0604020202020204" pitchFamily="34" charset="0"/>
                <a:ea typeface="+mn-ea"/>
                <a:cs typeface="Helvetica" panose="020B0604020202020204" pitchFamily="34" charset="0"/>
              </a:rPr>
              <a:t>s. 57%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of non-Hispanic respondents (125 index)</a:t>
            </a:r>
            <a:endParaRPr kumimoji="0" lang="en-US" sz="12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0" name="Rectangle 29">
            <a:extLst>
              <a:ext uri="{FF2B5EF4-FFF2-40B4-BE49-F238E27FC236}">
                <a16:creationId xmlns:a16="http://schemas.microsoft.com/office/drawing/2014/main" id="{C6CAF121-CF33-4C62-9B06-78967AA0364D}"/>
              </a:ext>
            </a:extLst>
          </p:cNvPr>
          <p:cNvSpPr/>
          <p:nvPr/>
        </p:nvSpPr>
        <p:spPr>
          <a:xfrm>
            <a:off x="7691639" y="5626844"/>
            <a:ext cx="2432918" cy="377544"/>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7030A0"/>
                </a:solidFill>
                <a:latin typeface="Helvetica" panose="020B0604020202020204" pitchFamily="34" charset="0"/>
                <a:cs typeface="Helvetica" panose="020B0604020202020204" pitchFamily="34" charset="0"/>
              </a:rPr>
              <a:t>v</a:t>
            </a:r>
            <a:r>
              <a:rPr kumimoji="0" lang="en-US" sz="1200" b="1" i="0" u="none" strike="noStrike" kern="1200" cap="none" spc="0" normalizeH="0" baseline="0" noProof="0">
                <a:ln>
                  <a:noFill/>
                </a:ln>
                <a:solidFill>
                  <a:srgbClr val="7030A0"/>
                </a:solidFill>
                <a:effectLst/>
                <a:uLnTx/>
                <a:uFillTx/>
                <a:latin typeface="Helvetica" panose="020B0604020202020204" pitchFamily="34" charset="0"/>
                <a:ea typeface="+mn-ea"/>
                <a:cs typeface="Helvetica" panose="020B0604020202020204" pitchFamily="34" charset="0"/>
              </a:rPr>
              <a:t>s. </a:t>
            </a:r>
            <a:r>
              <a:rPr lang="en-US" sz="1200" b="1">
                <a:solidFill>
                  <a:srgbClr val="7030A0"/>
                </a:solidFill>
                <a:latin typeface="Helvetica" panose="020B0604020202020204" pitchFamily="34" charset="0"/>
                <a:cs typeface="Helvetica" panose="020B0604020202020204" pitchFamily="34" charset="0"/>
              </a:rPr>
              <a:t>42</a:t>
            </a:r>
            <a:r>
              <a:rPr kumimoji="0" lang="en-US" sz="1200" b="1" i="0" u="none" strike="noStrike" kern="1200" cap="none" spc="0" normalizeH="0" baseline="0" noProof="0">
                <a:ln>
                  <a:noFill/>
                </a:ln>
                <a:solidFill>
                  <a:srgbClr val="7030A0"/>
                </a:solidFill>
                <a:effectLst/>
                <a:uLnTx/>
                <a:uFillTx/>
                <a:latin typeface="Helvetica" panose="020B0604020202020204" pitchFamily="34" charset="0"/>
                <a:ea typeface="+mn-ea"/>
                <a:cs typeface="Helvetica"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of non-Hispanic respondents (132 index) </a:t>
            </a:r>
            <a:endParaRPr kumimoji="0" lang="en-US" sz="12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9" name="Picture 8">
            <a:extLst>
              <a:ext uri="{FF2B5EF4-FFF2-40B4-BE49-F238E27FC236}">
                <a16:creationId xmlns:a16="http://schemas.microsoft.com/office/drawing/2014/main" id="{2810DD75-60C2-40F6-90D4-88117F90CC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56375" y="2310299"/>
            <a:ext cx="1446550" cy="1446550"/>
          </a:xfrm>
          <a:prstGeom prst="rect">
            <a:avLst/>
          </a:prstGeom>
        </p:spPr>
      </p:pic>
      <p:pic>
        <p:nvPicPr>
          <p:cNvPr id="11" name="Picture 10">
            <a:extLst>
              <a:ext uri="{FF2B5EF4-FFF2-40B4-BE49-F238E27FC236}">
                <a16:creationId xmlns:a16="http://schemas.microsoft.com/office/drawing/2014/main" id="{6245D470-8072-4B01-AC28-E75480209F8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77553" y="2285415"/>
            <a:ext cx="1661091" cy="1661091"/>
          </a:xfrm>
          <a:prstGeom prst="rect">
            <a:avLst/>
          </a:prstGeom>
        </p:spPr>
      </p:pic>
      <p:sp>
        <p:nvSpPr>
          <p:cNvPr id="35" name="TextBox 34">
            <a:extLst>
              <a:ext uri="{FF2B5EF4-FFF2-40B4-BE49-F238E27FC236}">
                <a16:creationId xmlns:a16="http://schemas.microsoft.com/office/drawing/2014/main" id="{5EBC8AA6-0558-4342-A0F1-59A534C8218C}"/>
              </a:ext>
            </a:extLst>
          </p:cNvPr>
          <p:cNvSpPr txBox="1"/>
          <p:nvPr/>
        </p:nvSpPr>
        <p:spPr>
          <a:xfrm>
            <a:off x="238123" y="1170224"/>
            <a:ext cx="11822891" cy="523220"/>
          </a:xfrm>
          <a:prstGeom prst="rect">
            <a:avLst/>
          </a:prstGeom>
          <a:noFill/>
        </p:spPr>
        <p:txBody>
          <a:bodyPr wrap="square" rtlCol="0">
            <a:spAutoFit/>
          </a:bodyPr>
          <a:lstStyle>
            <a:defPPr>
              <a:defRPr lang="en-US"/>
            </a:defPPr>
            <a:lvl1pPr marL="285750" indent="-285750">
              <a:buBlip>
                <a:blip r:embed="rId6"/>
              </a:buBlip>
              <a:defRPr sz="1600">
                <a:solidFill>
                  <a:srgbClr val="1F1A62"/>
                </a:solidFill>
                <a:latin typeface="Helvetica" pitchFamily="2" charset="0"/>
              </a:defRPr>
            </a:lvl1pPr>
          </a:lstStyle>
          <a:p>
            <a:pPr lvl="0">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Hispanic streamers are not only watching more with others, but </a:t>
            </a:r>
            <a:r>
              <a:rPr lang="en-US" sz="1400" b="0"/>
              <a:t>they are also highly engaged co-viewers with </a:t>
            </a:r>
            <a:r>
              <a:rPr lang="en-US" sz="1400" b="1"/>
              <a:t>46% </a:t>
            </a:r>
            <a:r>
              <a:rPr lang="en-US" sz="1400"/>
              <a:t>ranking the ability to </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talk about shows with friends as an important aspect of their viewing experience* vs. 38% of non-Hispanics</a:t>
            </a:r>
          </a:p>
        </p:txBody>
      </p:sp>
    </p:spTree>
    <p:extLst>
      <p:ext uri="{BB962C8B-B14F-4D97-AF65-F5344CB8AC3E}">
        <p14:creationId xmlns:p14="http://schemas.microsoft.com/office/powerpoint/2010/main" val="60995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erson, silhouette, dark&#10;&#10;Description automatically generated">
            <a:extLst>
              <a:ext uri="{FF2B5EF4-FFF2-40B4-BE49-F238E27FC236}">
                <a16:creationId xmlns:a16="http://schemas.microsoft.com/office/drawing/2014/main" id="{4711AD3D-D5A6-46A8-9FCD-0AA350D3282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48"/>
          <a:stretch/>
        </p:blipFill>
        <p:spPr>
          <a:xfrm>
            <a:off x="6871565" y="1863483"/>
            <a:ext cx="5320435" cy="3994392"/>
          </a:xfrm>
          <a:prstGeom prst="rect">
            <a:avLst/>
          </a:prstGeom>
        </p:spPr>
      </p:pic>
      <p:sp>
        <p:nvSpPr>
          <p:cNvPr id="2" name="Rectangle 1">
            <a:extLst>
              <a:ext uri="{FF2B5EF4-FFF2-40B4-BE49-F238E27FC236}">
                <a16:creationId xmlns:a16="http://schemas.microsoft.com/office/drawing/2014/main" id="{6D6A32E7-BD39-4981-88D0-B1FDA48D30B2}"/>
              </a:ext>
            </a:extLst>
          </p:cNvPr>
          <p:cNvSpPr/>
          <p:nvPr/>
        </p:nvSpPr>
        <p:spPr>
          <a:xfrm>
            <a:off x="6871565" y="1864668"/>
            <a:ext cx="5319856" cy="3994664"/>
          </a:xfrm>
          <a:prstGeom prst="rect">
            <a:avLst/>
          </a:prstGeom>
          <a:solidFill>
            <a:srgbClr val="1F1A6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C38CCF6-0764-49AD-87FB-FB6E4EC5A477}"/>
              </a:ext>
            </a:extLst>
          </p:cNvPr>
          <p:cNvSpPr/>
          <p:nvPr/>
        </p:nvSpPr>
        <p:spPr>
          <a:xfrm>
            <a:off x="0" y="1864668"/>
            <a:ext cx="6871565" cy="399466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B36A1EA1-F911-4820-ACFA-D36D09C0ABD4}"/>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642F888F-1E63-43A1-B99D-E26F509BA432}"/>
              </a:ext>
            </a:extLst>
          </p:cNvPr>
          <p:cNvSpPr txBox="1"/>
          <p:nvPr/>
        </p:nvSpPr>
        <p:spPr>
          <a:xfrm>
            <a:off x="6870987" y="1960761"/>
            <a:ext cx="5319856" cy="523220"/>
          </a:xfrm>
          <a:prstGeom prst="rect">
            <a:avLst/>
          </a:prstGeom>
          <a:noFill/>
        </p:spPr>
        <p:txBody>
          <a:bodyPr wrap="square">
            <a:spAutoFit/>
          </a:bodyPr>
          <a:lstStyle/>
          <a:p>
            <a:pPr algn="ctr"/>
            <a:r>
              <a:rPr lang="en-US" sz="1400" b="1">
                <a:solidFill>
                  <a:schemeClr val="bg1"/>
                </a:solidFill>
                <a:latin typeface="Helvetica" panose="020B0604020202020204" pitchFamily="34" charset="0"/>
                <a:cs typeface="Helvetica" panose="020B0604020202020204" pitchFamily="34" charset="0"/>
              </a:rPr>
              <a:t>…and Hispanic streamers are more likely to enjoy other types of TV programming vs. non-Hispanics such as…</a:t>
            </a:r>
          </a:p>
        </p:txBody>
      </p:sp>
      <p:graphicFrame>
        <p:nvGraphicFramePr>
          <p:cNvPr id="19" name="Chart 18">
            <a:extLst>
              <a:ext uri="{FF2B5EF4-FFF2-40B4-BE49-F238E27FC236}">
                <a16:creationId xmlns:a16="http://schemas.microsoft.com/office/drawing/2014/main" id="{455A2632-D36F-463F-9923-2A3A035D8CE9}"/>
              </a:ext>
            </a:extLst>
          </p:cNvPr>
          <p:cNvGraphicFramePr/>
          <p:nvPr>
            <p:extLst>
              <p:ext uri="{D42A27DB-BD31-4B8C-83A1-F6EECF244321}">
                <p14:modId xmlns:p14="http://schemas.microsoft.com/office/powerpoint/2010/main" val="3716331340"/>
              </p:ext>
            </p:extLst>
          </p:nvPr>
        </p:nvGraphicFramePr>
        <p:xfrm>
          <a:off x="140677" y="2505072"/>
          <a:ext cx="6681089" cy="3238503"/>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A96EA684-8FFA-4CBE-948B-BD02B51F11D6}"/>
              </a:ext>
            </a:extLst>
          </p:cNvPr>
          <p:cNvSpPr txBox="1"/>
          <p:nvPr/>
        </p:nvSpPr>
        <p:spPr>
          <a:xfrm>
            <a:off x="210" y="1960761"/>
            <a:ext cx="6871564"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a:solidFill>
                  <a:srgbClr val="1B1464"/>
                </a:solidFill>
                <a:latin typeface="Helvetica" panose="020B0403020202020204" pitchFamily="34" charset="0"/>
              </a:rPr>
              <a:t>‘In general, what types of TV programming do you typically watch?’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Hispanic streamers that watch the following</a:t>
            </a:r>
            <a:endPar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D160E5D6-E303-4C66-859A-626C43C55021}"/>
              </a:ext>
            </a:extLst>
          </p:cNvPr>
          <p:cNvSpPr txBox="1"/>
          <p:nvPr/>
        </p:nvSpPr>
        <p:spPr>
          <a:xfrm>
            <a:off x="533536" y="6317093"/>
            <a:ext cx="113998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‘Comedies – satire, variety, sketch’ programming includes shows like SNL, Drunk History, Ridiculousness and more. Base = ‘Streamed in the past 12 months</a:t>
            </a:r>
            <a:r>
              <a:rPr lang="en-US" sz="800">
                <a:solidFill>
                  <a:srgbClr val="002060"/>
                </a:solidFill>
                <a:latin typeface="Helvetica" panose="020B0604020202020204" pitchFamily="34" charset="0"/>
                <a:cs typeface="Helvetica" panose="020B0604020202020204" pitchFamily="34" charset="0"/>
              </a:rPr>
              <a:t>.’</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22" name="Rectangle 21">
            <a:extLst>
              <a:ext uri="{FF2B5EF4-FFF2-40B4-BE49-F238E27FC236}">
                <a16:creationId xmlns:a16="http://schemas.microsoft.com/office/drawing/2014/main" id="{8CC7E1E3-BED0-439A-9216-98186C928EBC}"/>
              </a:ext>
            </a:extLst>
          </p:cNvPr>
          <p:cNvSpPr/>
          <p:nvPr/>
        </p:nvSpPr>
        <p:spPr>
          <a:xfrm>
            <a:off x="140677" y="414193"/>
            <a:ext cx="1182289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2" charset="0"/>
                <a:ea typeface="Open Sans" panose="020B0606030504020204" pitchFamily="34" charset="0"/>
                <a:cs typeface="Open Sans" panose="020B0606030504020204" pitchFamily="34" charset="0"/>
              </a:rPr>
              <a:t>With more Hispanics streaming together, there are greater opportunities to engage with this attentive audience through their preferred genres</a:t>
            </a:r>
            <a:endPar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23" name="Rectangle: Rounded Corners 22">
            <a:extLst>
              <a:ext uri="{FF2B5EF4-FFF2-40B4-BE49-F238E27FC236}">
                <a16:creationId xmlns:a16="http://schemas.microsoft.com/office/drawing/2014/main" id="{CD9D7A28-F06C-46D7-9D33-E2FC02F16845}"/>
              </a:ext>
            </a:extLst>
          </p:cNvPr>
          <p:cNvSpPr/>
          <p:nvPr/>
        </p:nvSpPr>
        <p:spPr>
          <a:xfrm>
            <a:off x="10253663" y="5033017"/>
            <a:ext cx="1679711" cy="550391"/>
          </a:xfrm>
          <a:prstGeom prst="roundRect">
            <a:avLst/>
          </a:prstGeom>
          <a:solidFill>
            <a:schemeClr val="bg1"/>
          </a:solidFill>
          <a:ln w="28575">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1F1A62"/>
                </a:solidFill>
                <a:latin typeface="Helvetica" panose="020B0604020202020204" pitchFamily="34" charset="0"/>
                <a:cs typeface="Helvetica" panose="020B0604020202020204" pitchFamily="34" charset="0"/>
              </a:rPr>
              <a:t>Cartoons </a:t>
            </a:r>
          </a:p>
          <a:p>
            <a:pPr algn="ctr"/>
            <a:r>
              <a:rPr lang="en-US" sz="1200">
                <a:solidFill>
                  <a:srgbClr val="1F1A62"/>
                </a:solidFill>
                <a:latin typeface="Helvetica" panose="020B0604020202020204" pitchFamily="34" charset="0"/>
                <a:cs typeface="Helvetica" panose="020B0604020202020204" pitchFamily="34" charset="0"/>
              </a:rPr>
              <a:t>(140 index)</a:t>
            </a:r>
          </a:p>
        </p:txBody>
      </p:sp>
      <p:sp>
        <p:nvSpPr>
          <p:cNvPr id="24" name="Rectangle: Rounded Corners 23">
            <a:extLst>
              <a:ext uri="{FF2B5EF4-FFF2-40B4-BE49-F238E27FC236}">
                <a16:creationId xmlns:a16="http://schemas.microsoft.com/office/drawing/2014/main" id="{30E47128-D945-428C-B92C-B0B43471140F}"/>
              </a:ext>
            </a:extLst>
          </p:cNvPr>
          <p:cNvSpPr/>
          <p:nvPr/>
        </p:nvSpPr>
        <p:spPr>
          <a:xfrm>
            <a:off x="7073764" y="5063704"/>
            <a:ext cx="1679711" cy="550392"/>
          </a:xfrm>
          <a:prstGeom prst="roundRect">
            <a:avLst/>
          </a:prstGeom>
          <a:solidFill>
            <a:schemeClr val="bg1"/>
          </a:solidFill>
          <a:ln w="28575">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1F1A62"/>
                </a:solidFill>
                <a:latin typeface="Helvetica" panose="020B0604020202020204" pitchFamily="34" charset="0"/>
                <a:cs typeface="Helvetica" panose="020B0604020202020204" pitchFamily="34" charset="0"/>
              </a:rPr>
              <a:t>Family / Kids </a:t>
            </a:r>
          </a:p>
          <a:p>
            <a:pPr algn="ctr"/>
            <a:r>
              <a:rPr lang="en-US" sz="1200">
                <a:solidFill>
                  <a:srgbClr val="1F1A62"/>
                </a:solidFill>
                <a:latin typeface="Helvetica" panose="020B0604020202020204" pitchFamily="34" charset="0"/>
                <a:cs typeface="Helvetica" panose="020B0604020202020204" pitchFamily="34" charset="0"/>
              </a:rPr>
              <a:t>(152 index)</a:t>
            </a:r>
          </a:p>
        </p:txBody>
      </p:sp>
      <p:sp>
        <p:nvSpPr>
          <p:cNvPr id="18" name="Rectangle: Rounded Corners 17">
            <a:extLst>
              <a:ext uri="{FF2B5EF4-FFF2-40B4-BE49-F238E27FC236}">
                <a16:creationId xmlns:a16="http://schemas.microsoft.com/office/drawing/2014/main" id="{A1791B76-1894-49CD-97B2-7E4B5805801D}"/>
              </a:ext>
            </a:extLst>
          </p:cNvPr>
          <p:cNvSpPr/>
          <p:nvPr/>
        </p:nvSpPr>
        <p:spPr>
          <a:xfrm>
            <a:off x="8408463" y="3542014"/>
            <a:ext cx="2246059" cy="550391"/>
          </a:xfrm>
          <a:prstGeom prst="roundRect">
            <a:avLst/>
          </a:prstGeom>
          <a:solidFill>
            <a:schemeClr val="bg1"/>
          </a:solidFill>
          <a:ln w="28575">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1F1A62"/>
                </a:solidFill>
                <a:latin typeface="Helvetica" panose="020B0604020202020204" pitchFamily="34" charset="0"/>
                <a:cs typeface="Helvetica" panose="020B0604020202020204" pitchFamily="34" charset="0"/>
              </a:rPr>
              <a:t>Soap operas / Telenovelas </a:t>
            </a:r>
          </a:p>
          <a:p>
            <a:pPr algn="ctr"/>
            <a:r>
              <a:rPr lang="en-US" sz="1200">
                <a:solidFill>
                  <a:srgbClr val="1F1A62"/>
                </a:solidFill>
                <a:latin typeface="Helvetica" panose="020B0604020202020204" pitchFamily="34" charset="0"/>
                <a:cs typeface="Helvetica" panose="020B0604020202020204" pitchFamily="34" charset="0"/>
              </a:rPr>
              <a:t>(204 index)</a:t>
            </a:r>
          </a:p>
        </p:txBody>
      </p:sp>
      <p:pic>
        <p:nvPicPr>
          <p:cNvPr id="25" name="Picture 24" descr="Icon&#10;&#10;Description automatically generated">
            <a:extLst>
              <a:ext uri="{FF2B5EF4-FFF2-40B4-BE49-F238E27FC236}">
                <a16:creationId xmlns:a16="http://schemas.microsoft.com/office/drawing/2014/main" id="{F7390841-94D3-424E-845E-6E42E750CC7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953215" y="2602634"/>
            <a:ext cx="996934" cy="826366"/>
          </a:xfrm>
          <a:prstGeom prst="rect">
            <a:avLst/>
          </a:prstGeom>
        </p:spPr>
      </p:pic>
      <p:pic>
        <p:nvPicPr>
          <p:cNvPr id="27" name="Picture 26" descr="Icon&#10;&#10;Description automatically generated">
            <a:extLst>
              <a:ext uri="{FF2B5EF4-FFF2-40B4-BE49-F238E27FC236}">
                <a16:creationId xmlns:a16="http://schemas.microsoft.com/office/drawing/2014/main" id="{E2CCCCEB-CF2F-40DC-91E7-8330F0BC8B2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491957" y="4193561"/>
            <a:ext cx="843324" cy="843324"/>
          </a:xfrm>
          <a:prstGeom prst="rect">
            <a:avLst/>
          </a:prstGeom>
        </p:spPr>
      </p:pic>
      <p:pic>
        <p:nvPicPr>
          <p:cNvPr id="29" name="Picture 28" descr="A picture containing icon&#10;&#10;Description automatically generated">
            <a:extLst>
              <a:ext uri="{FF2B5EF4-FFF2-40B4-BE49-F238E27FC236}">
                <a16:creationId xmlns:a16="http://schemas.microsoft.com/office/drawing/2014/main" id="{1F73FE73-4EC2-4650-BC78-F59C53DBB49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590275" y="4156392"/>
            <a:ext cx="1006486" cy="843325"/>
          </a:xfrm>
          <a:prstGeom prst="rect">
            <a:avLst/>
          </a:prstGeom>
        </p:spPr>
      </p:pic>
      <p:sp>
        <p:nvSpPr>
          <p:cNvPr id="26" name="TextBox 25">
            <a:extLst>
              <a:ext uri="{FF2B5EF4-FFF2-40B4-BE49-F238E27FC236}">
                <a16:creationId xmlns:a16="http://schemas.microsoft.com/office/drawing/2014/main" id="{B33A6AB6-4EAF-4D9E-B165-CDF976DAC161}"/>
              </a:ext>
            </a:extLst>
          </p:cNvPr>
          <p:cNvSpPr txBox="1"/>
          <p:nvPr/>
        </p:nvSpPr>
        <p:spPr>
          <a:xfrm>
            <a:off x="238123" y="1336479"/>
            <a:ext cx="11822891" cy="307777"/>
          </a:xfrm>
          <a:prstGeom prst="rect">
            <a:avLst/>
          </a:prstGeom>
          <a:noFill/>
        </p:spPr>
        <p:txBody>
          <a:bodyPr wrap="square" rtlCol="0">
            <a:spAutoFit/>
          </a:bodyPr>
          <a:lstStyle>
            <a:defPPr>
              <a:defRPr lang="en-US"/>
            </a:defPPr>
            <a:lvl1pPr marL="285750" indent="-285750">
              <a:buBlip>
                <a:blip r:embed="rId9"/>
              </a:buBlip>
              <a:defRPr sz="1600">
                <a:solidFill>
                  <a:srgbClr val="1F1A62"/>
                </a:solidFill>
                <a:latin typeface="Helvetica" pitchFamily="2" charset="0"/>
              </a:defRPr>
            </a:lvl1pPr>
          </a:lstStyle>
          <a:p>
            <a:pPr lvl="0">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Hispanic streamers enjoy action, true crime and sitcoms and are much more likely to watch telenovelas and kids programming</a:t>
            </a:r>
          </a:p>
        </p:txBody>
      </p:sp>
    </p:spTree>
    <p:extLst>
      <p:ext uri="{BB962C8B-B14F-4D97-AF65-F5344CB8AC3E}">
        <p14:creationId xmlns:p14="http://schemas.microsoft.com/office/powerpoint/2010/main" val="59637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32" name="TextBox 31">
            <a:extLst>
              <a:ext uri="{FF2B5EF4-FFF2-40B4-BE49-F238E27FC236}">
                <a16:creationId xmlns:a16="http://schemas.microsoft.com/office/drawing/2014/main" id="{68ED7A75-1695-47B5-B6CC-FEE5BE0CC92E}"/>
              </a:ext>
            </a:extLst>
          </p:cNvPr>
          <p:cNvSpPr txBox="1"/>
          <p:nvPr/>
        </p:nvSpPr>
        <p:spPr>
          <a:xfrm>
            <a:off x="188134" y="292643"/>
            <a:ext cx="1193956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Hispanic streamers enjoy the large libraries of exclusive content </a:t>
            </a:r>
            <a:r>
              <a:rPr lang="en-US" sz="2600" b="1">
                <a:solidFill>
                  <a:srgbClr val="1B1464"/>
                </a:solidFill>
                <a:latin typeface="Helvetica" panose="020B0604020202020204" pitchFamily="34" charset="0"/>
                <a:cs typeface="Helvetica" panose="020B0604020202020204" pitchFamily="34" charset="0"/>
              </a:rPr>
              <a:t>and the convenience that allows them to stream any time, any place which enables marketers to reach viewers across many devices and screens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5" name="TextBox 24">
            <a:extLst>
              <a:ext uri="{FF2B5EF4-FFF2-40B4-BE49-F238E27FC236}">
                <a16:creationId xmlns:a16="http://schemas.microsoft.com/office/drawing/2014/main" id="{AB493072-BF7A-4151-9C97-B7A31D66B938}"/>
              </a:ext>
            </a:extLst>
          </p:cNvPr>
          <p:cNvSpPr txBox="1"/>
          <p:nvPr/>
        </p:nvSpPr>
        <p:spPr>
          <a:xfrm>
            <a:off x="1" y="1706206"/>
            <a:ext cx="12191999"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‘What are the </a:t>
            </a:r>
            <a:r>
              <a:rPr kumimoji="0" lang="en-US" sz="1400" b="1" i="1" u="sng" strike="noStrike" kern="1200" cap="none" spc="0" normalizeH="0" baseline="0" noProof="0">
                <a:ln>
                  <a:noFill/>
                </a:ln>
                <a:solidFill>
                  <a:srgbClr val="1B1464"/>
                </a:solidFill>
                <a:effectLst/>
                <a:uLnTx/>
                <a:uFillTx/>
                <a:latin typeface="Helvetica" panose="020B0403020202020204" pitchFamily="34" charset="0"/>
                <a:ea typeface="+mn-ea"/>
                <a:cs typeface="+mn-cs"/>
              </a:rPr>
              <a:t>benefits</a:t>
            </a:r>
            <a:r>
              <a:rPr kumimoji="0" lang="en-US" sz="14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 of streaming?’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Hispanic streamers (top 5 ranked)</a:t>
            </a:r>
            <a:endPar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0" name="Rectangle 29">
            <a:extLst>
              <a:ext uri="{FF2B5EF4-FFF2-40B4-BE49-F238E27FC236}">
                <a16:creationId xmlns:a16="http://schemas.microsoft.com/office/drawing/2014/main" id="{1F56C476-431C-4208-A83D-DDFE6BCB0B51}"/>
              </a:ext>
            </a:extLst>
          </p:cNvPr>
          <p:cNvSpPr/>
          <p:nvPr/>
        </p:nvSpPr>
        <p:spPr>
          <a:xfrm>
            <a:off x="188134" y="2302880"/>
            <a:ext cx="2325750" cy="362167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473C560-77AB-4582-867B-4F372DF8E7AE}"/>
              </a:ext>
            </a:extLst>
          </p:cNvPr>
          <p:cNvSpPr txBox="1"/>
          <p:nvPr/>
        </p:nvSpPr>
        <p:spPr>
          <a:xfrm>
            <a:off x="188134" y="4689573"/>
            <a:ext cx="232575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Large selection of TV shows, movies, and videos</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1" name="TextBox 40">
            <a:extLst>
              <a:ext uri="{FF2B5EF4-FFF2-40B4-BE49-F238E27FC236}">
                <a16:creationId xmlns:a16="http://schemas.microsoft.com/office/drawing/2014/main" id="{AF802B09-C0AC-4DE1-B31C-96898D2D86AE}"/>
              </a:ext>
            </a:extLst>
          </p:cNvPr>
          <p:cNvSpPr txBox="1"/>
          <p:nvPr/>
        </p:nvSpPr>
        <p:spPr>
          <a:xfrm>
            <a:off x="750915" y="4033535"/>
            <a:ext cx="119066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45%</a:t>
            </a:r>
          </a:p>
        </p:txBody>
      </p:sp>
      <p:sp>
        <p:nvSpPr>
          <p:cNvPr id="29" name="Rectangle 28">
            <a:extLst>
              <a:ext uri="{FF2B5EF4-FFF2-40B4-BE49-F238E27FC236}">
                <a16:creationId xmlns:a16="http://schemas.microsoft.com/office/drawing/2014/main" id="{45861C0D-8796-45ED-B449-1BC7E61C3679}"/>
              </a:ext>
            </a:extLst>
          </p:cNvPr>
          <p:cNvSpPr/>
          <p:nvPr/>
        </p:nvSpPr>
        <p:spPr>
          <a:xfrm>
            <a:off x="2579576" y="2302880"/>
            <a:ext cx="2325750" cy="362167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485792CC-C429-473B-B3B8-327CA0008DA3}"/>
              </a:ext>
            </a:extLst>
          </p:cNvPr>
          <p:cNvSpPr txBox="1"/>
          <p:nvPr/>
        </p:nvSpPr>
        <p:spPr>
          <a:xfrm>
            <a:off x="2587756" y="4689573"/>
            <a:ext cx="2309391"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It is convenient – I can watch anywhere on any device</a:t>
            </a:r>
          </a:p>
        </p:txBody>
      </p:sp>
      <p:sp>
        <p:nvSpPr>
          <p:cNvPr id="43" name="TextBox 42">
            <a:extLst>
              <a:ext uri="{FF2B5EF4-FFF2-40B4-BE49-F238E27FC236}">
                <a16:creationId xmlns:a16="http://schemas.microsoft.com/office/drawing/2014/main" id="{4486A35C-BE10-4DD2-874B-FBAB6C8A2B9A}"/>
              </a:ext>
            </a:extLst>
          </p:cNvPr>
          <p:cNvSpPr txBox="1"/>
          <p:nvPr/>
        </p:nvSpPr>
        <p:spPr>
          <a:xfrm>
            <a:off x="3149021" y="4033535"/>
            <a:ext cx="1190663" cy="58477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45%</a:t>
            </a:r>
          </a:p>
        </p:txBody>
      </p:sp>
      <p:sp>
        <p:nvSpPr>
          <p:cNvPr id="28" name="Rectangle 27">
            <a:extLst>
              <a:ext uri="{FF2B5EF4-FFF2-40B4-BE49-F238E27FC236}">
                <a16:creationId xmlns:a16="http://schemas.microsoft.com/office/drawing/2014/main" id="{C8A040B4-EB0B-4AB1-9279-043A580068A5}"/>
              </a:ext>
            </a:extLst>
          </p:cNvPr>
          <p:cNvSpPr/>
          <p:nvPr/>
        </p:nvSpPr>
        <p:spPr>
          <a:xfrm>
            <a:off x="4956523" y="2302880"/>
            <a:ext cx="2325750" cy="362167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63B0D958-1B74-4C98-932D-8516FEC76659}"/>
              </a:ext>
            </a:extLst>
          </p:cNvPr>
          <p:cNvSpPr txBox="1"/>
          <p:nvPr/>
        </p:nvSpPr>
        <p:spPr>
          <a:xfrm>
            <a:off x="4913507" y="4689573"/>
            <a:ext cx="2368766" cy="954107"/>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14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There are TV shows, movies, or videos that I want to watch that are only available through streaming</a:t>
            </a:r>
            <a:endPar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4" name="TextBox 43">
            <a:extLst>
              <a:ext uri="{FF2B5EF4-FFF2-40B4-BE49-F238E27FC236}">
                <a16:creationId xmlns:a16="http://schemas.microsoft.com/office/drawing/2014/main" id="{6A67D391-B3A8-4EF8-8F3F-25413A499B1D}"/>
              </a:ext>
            </a:extLst>
          </p:cNvPr>
          <p:cNvSpPr txBox="1"/>
          <p:nvPr/>
        </p:nvSpPr>
        <p:spPr>
          <a:xfrm>
            <a:off x="5519304" y="4033535"/>
            <a:ext cx="1190663" cy="58477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44%</a:t>
            </a:r>
          </a:p>
        </p:txBody>
      </p:sp>
      <p:sp>
        <p:nvSpPr>
          <p:cNvPr id="42" name="TextBox 41">
            <a:extLst>
              <a:ext uri="{FF2B5EF4-FFF2-40B4-BE49-F238E27FC236}">
                <a16:creationId xmlns:a16="http://schemas.microsoft.com/office/drawing/2014/main" id="{E8F5AA19-9EEA-412C-9225-44E2E83BDA56}"/>
              </a:ext>
            </a:extLst>
          </p:cNvPr>
          <p:cNvSpPr txBox="1"/>
          <p:nvPr/>
        </p:nvSpPr>
        <p:spPr>
          <a:xfrm>
            <a:off x="526244" y="6288211"/>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Base = ‘Streamed in the past 12 months</a:t>
            </a:r>
            <a:r>
              <a:rPr lang="en-US" sz="900">
                <a:solidFill>
                  <a:srgbClr val="002060"/>
                </a:solidFill>
                <a:latin typeface="Helvetica" panose="020B0604020202020204" pitchFamily="34" charset="0"/>
                <a:cs typeface="Helvetica" panose="020B0604020202020204" pitchFamily="34" charset="0"/>
              </a:rPr>
              <a:t>.’</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a:t>
            </a:r>
          </a:p>
        </p:txBody>
      </p:sp>
      <p:sp>
        <p:nvSpPr>
          <p:cNvPr id="52" name="Rectangle 51">
            <a:extLst>
              <a:ext uri="{FF2B5EF4-FFF2-40B4-BE49-F238E27FC236}">
                <a16:creationId xmlns:a16="http://schemas.microsoft.com/office/drawing/2014/main" id="{0CA3B751-EA10-4AFC-B0A2-3693987A41D5}"/>
              </a:ext>
            </a:extLst>
          </p:cNvPr>
          <p:cNvSpPr/>
          <p:nvPr/>
        </p:nvSpPr>
        <p:spPr>
          <a:xfrm>
            <a:off x="7343330" y="2302880"/>
            <a:ext cx="2325750" cy="362167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6D31D646-507A-4E3A-B4B6-67BF87AD15E2}"/>
              </a:ext>
            </a:extLst>
          </p:cNvPr>
          <p:cNvSpPr txBox="1"/>
          <p:nvPr/>
        </p:nvSpPr>
        <p:spPr>
          <a:xfrm>
            <a:off x="7351510" y="4689573"/>
            <a:ext cx="2309391"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Easier to catch up on shows / watch on my own schedule</a:t>
            </a:r>
          </a:p>
        </p:txBody>
      </p:sp>
      <p:sp>
        <p:nvSpPr>
          <p:cNvPr id="55" name="TextBox 54">
            <a:extLst>
              <a:ext uri="{FF2B5EF4-FFF2-40B4-BE49-F238E27FC236}">
                <a16:creationId xmlns:a16="http://schemas.microsoft.com/office/drawing/2014/main" id="{FA608727-349D-4151-A4EE-1EC826D6D04B}"/>
              </a:ext>
            </a:extLst>
          </p:cNvPr>
          <p:cNvSpPr txBox="1"/>
          <p:nvPr/>
        </p:nvSpPr>
        <p:spPr>
          <a:xfrm>
            <a:off x="7906111" y="4033535"/>
            <a:ext cx="1190663" cy="58477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44%</a:t>
            </a:r>
          </a:p>
        </p:txBody>
      </p:sp>
      <p:sp>
        <p:nvSpPr>
          <p:cNvPr id="58" name="Rectangle 57">
            <a:extLst>
              <a:ext uri="{FF2B5EF4-FFF2-40B4-BE49-F238E27FC236}">
                <a16:creationId xmlns:a16="http://schemas.microsoft.com/office/drawing/2014/main" id="{4A8DC5E2-2420-4442-B938-A73693BFBB94}"/>
              </a:ext>
            </a:extLst>
          </p:cNvPr>
          <p:cNvSpPr/>
          <p:nvPr/>
        </p:nvSpPr>
        <p:spPr>
          <a:xfrm>
            <a:off x="9720277" y="2302880"/>
            <a:ext cx="2325750" cy="362167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6B213B5E-1752-4364-9819-84EADD1E7BC1}"/>
              </a:ext>
            </a:extLst>
          </p:cNvPr>
          <p:cNvSpPr txBox="1"/>
          <p:nvPr/>
        </p:nvSpPr>
        <p:spPr>
          <a:xfrm>
            <a:off x="9724856" y="4689573"/>
            <a:ext cx="2316592" cy="52322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14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It makes it easier to binge watch shows</a:t>
            </a:r>
            <a:endPar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61" name="TextBox 60">
            <a:extLst>
              <a:ext uri="{FF2B5EF4-FFF2-40B4-BE49-F238E27FC236}">
                <a16:creationId xmlns:a16="http://schemas.microsoft.com/office/drawing/2014/main" id="{4ED3FF99-59EC-4AEC-BF04-9FE9D4EE8644}"/>
              </a:ext>
            </a:extLst>
          </p:cNvPr>
          <p:cNvSpPr txBox="1"/>
          <p:nvPr/>
        </p:nvSpPr>
        <p:spPr>
          <a:xfrm>
            <a:off x="10283058" y="4033535"/>
            <a:ext cx="1190663" cy="58477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41%</a:t>
            </a:r>
          </a:p>
        </p:txBody>
      </p:sp>
      <p:pic>
        <p:nvPicPr>
          <p:cNvPr id="3" name="Picture 2" descr="Icon&#10;&#10;Description automatically generated">
            <a:extLst>
              <a:ext uri="{FF2B5EF4-FFF2-40B4-BE49-F238E27FC236}">
                <a16:creationId xmlns:a16="http://schemas.microsoft.com/office/drawing/2014/main" id="{851DCBF6-FD7D-4655-B633-5C575FE3AD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915" y="2686046"/>
            <a:ext cx="1143000" cy="1143000"/>
          </a:xfrm>
          <a:prstGeom prst="rect">
            <a:avLst/>
          </a:prstGeom>
        </p:spPr>
      </p:pic>
      <p:pic>
        <p:nvPicPr>
          <p:cNvPr id="9" name="Picture 8">
            <a:extLst>
              <a:ext uri="{FF2B5EF4-FFF2-40B4-BE49-F238E27FC236}">
                <a16:creationId xmlns:a16="http://schemas.microsoft.com/office/drawing/2014/main" id="{8DAF29C6-C7C3-4B8B-9CD7-3FE32E72BF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5977" y="2765601"/>
            <a:ext cx="1083422" cy="1083422"/>
          </a:xfrm>
          <a:prstGeom prst="rect">
            <a:avLst/>
          </a:prstGeom>
        </p:spPr>
      </p:pic>
      <p:pic>
        <p:nvPicPr>
          <p:cNvPr id="11" name="Picture 10" descr="Icon&#10;&#10;Description automatically generated">
            <a:extLst>
              <a:ext uri="{FF2B5EF4-FFF2-40B4-BE49-F238E27FC236}">
                <a16:creationId xmlns:a16="http://schemas.microsoft.com/office/drawing/2014/main" id="{4F8A3A57-DCED-40DB-B801-8EE68A97B4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8105" y="2620051"/>
            <a:ext cx="1213192" cy="1213192"/>
          </a:xfrm>
          <a:prstGeom prst="rect">
            <a:avLst/>
          </a:prstGeom>
        </p:spPr>
      </p:pic>
      <p:pic>
        <p:nvPicPr>
          <p:cNvPr id="13" name="Picture 12">
            <a:extLst>
              <a:ext uri="{FF2B5EF4-FFF2-40B4-BE49-F238E27FC236}">
                <a16:creationId xmlns:a16="http://schemas.microsoft.com/office/drawing/2014/main" id="{25B03157-4F35-4832-930E-4566DA1912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0757" y="2717175"/>
            <a:ext cx="1141369" cy="1141369"/>
          </a:xfrm>
          <a:prstGeom prst="rect">
            <a:avLst/>
          </a:prstGeom>
        </p:spPr>
      </p:pic>
      <p:pic>
        <p:nvPicPr>
          <p:cNvPr id="15" name="Picture 14" descr="Icon&#10;&#10;Description automatically generated">
            <a:extLst>
              <a:ext uri="{FF2B5EF4-FFF2-40B4-BE49-F238E27FC236}">
                <a16:creationId xmlns:a16="http://schemas.microsoft.com/office/drawing/2014/main" id="{F44BF920-CD7E-4625-BA33-63A2CF4BD58C}"/>
              </a:ext>
            </a:extLst>
          </p:cNvPr>
          <p:cNvPicPr>
            <a:picLocks noChangeAspect="1"/>
          </p:cNvPicPr>
          <p:nvPr/>
        </p:nvPicPr>
        <p:blipFill rotWithShape="1">
          <a:blip r:embed="rId8">
            <a:extLst>
              <a:ext uri="{28A0092B-C50C-407E-A947-70E740481C1C}">
                <a14:useLocalDpi xmlns:a14="http://schemas.microsoft.com/office/drawing/2010/main" val="0"/>
              </a:ext>
            </a:extLst>
          </a:blip>
          <a:srcRect t="23633" b="651"/>
          <a:stretch/>
        </p:blipFill>
        <p:spPr>
          <a:xfrm>
            <a:off x="10134681" y="2700941"/>
            <a:ext cx="1476815" cy="1118178"/>
          </a:xfrm>
          <a:prstGeom prst="rect">
            <a:avLst/>
          </a:prstGeom>
        </p:spPr>
      </p:pic>
    </p:spTree>
    <p:extLst>
      <p:ext uri="{BB962C8B-B14F-4D97-AF65-F5344CB8AC3E}">
        <p14:creationId xmlns:p14="http://schemas.microsoft.com/office/powerpoint/2010/main" val="4288481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D052FE13-A37F-4019-A29D-50AE3EBE4327}"/>
              </a:ext>
            </a:extLst>
          </p:cNvPr>
          <p:cNvSpPr/>
          <p:nvPr/>
        </p:nvSpPr>
        <p:spPr>
          <a:xfrm>
            <a:off x="188134" y="2302880"/>
            <a:ext cx="2325750" cy="362167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37BAF790-387A-48E7-92AD-34BD7ACD0645}"/>
              </a:ext>
            </a:extLst>
          </p:cNvPr>
          <p:cNvSpPr/>
          <p:nvPr/>
        </p:nvSpPr>
        <p:spPr>
          <a:xfrm>
            <a:off x="2579576" y="2302880"/>
            <a:ext cx="2325750" cy="362167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4E0051BD-A127-4496-BA6E-49D61A2F3C20}"/>
              </a:ext>
            </a:extLst>
          </p:cNvPr>
          <p:cNvSpPr/>
          <p:nvPr/>
        </p:nvSpPr>
        <p:spPr>
          <a:xfrm>
            <a:off x="4956523" y="2302880"/>
            <a:ext cx="2325750" cy="362167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0E27DC9F-EAE9-41A6-AB52-BD47C0352690}"/>
              </a:ext>
            </a:extLst>
          </p:cNvPr>
          <p:cNvSpPr/>
          <p:nvPr/>
        </p:nvSpPr>
        <p:spPr>
          <a:xfrm>
            <a:off x="7343330" y="2302880"/>
            <a:ext cx="2325750" cy="362167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A8DB206B-D165-4121-B785-172E77182002}"/>
              </a:ext>
            </a:extLst>
          </p:cNvPr>
          <p:cNvSpPr/>
          <p:nvPr/>
        </p:nvSpPr>
        <p:spPr>
          <a:xfrm>
            <a:off x="9720277" y="2302880"/>
            <a:ext cx="2325750" cy="362167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32" name="TextBox 31">
            <a:extLst>
              <a:ext uri="{FF2B5EF4-FFF2-40B4-BE49-F238E27FC236}">
                <a16:creationId xmlns:a16="http://schemas.microsoft.com/office/drawing/2014/main" id="{68ED7A75-1695-47B5-B6CC-FEE5BE0CC92E}"/>
              </a:ext>
            </a:extLst>
          </p:cNvPr>
          <p:cNvSpPr txBox="1"/>
          <p:nvPr/>
        </p:nvSpPr>
        <p:spPr>
          <a:xfrm>
            <a:off x="147638" y="322493"/>
            <a:ext cx="1180326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Helvetica" panose="020B0604020202020204" pitchFamily="34" charset="0"/>
              </a:rPr>
              <a:t>Their insatiable appetite for content is driving them to subscribe to more services in order to access a wide variety of content</a:t>
            </a:r>
          </a:p>
        </p:txBody>
      </p:sp>
      <p:sp>
        <p:nvSpPr>
          <p:cNvPr id="26" name="TextBox 25">
            <a:extLst>
              <a:ext uri="{FF2B5EF4-FFF2-40B4-BE49-F238E27FC236}">
                <a16:creationId xmlns:a16="http://schemas.microsoft.com/office/drawing/2014/main" id="{17BB0119-EADA-4B73-8214-9A81BBA64D02}"/>
              </a:ext>
            </a:extLst>
          </p:cNvPr>
          <p:cNvSpPr txBox="1"/>
          <p:nvPr/>
        </p:nvSpPr>
        <p:spPr>
          <a:xfrm>
            <a:off x="183746" y="4689573"/>
            <a:ext cx="2334527"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Access to movies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(old and new)</a:t>
            </a:r>
            <a:endParaRPr kumimoji="0" lang="en-US" sz="3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5" name="TextBox 44">
            <a:extLst>
              <a:ext uri="{FF2B5EF4-FFF2-40B4-BE49-F238E27FC236}">
                <a16:creationId xmlns:a16="http://schemas.microsoft.com/office/drawing/2014/main" id="{4B649D7A-E453-4A9F-B71D-0325D310E571}"/>
              </a:ext>
            </a:extLst>
          </p:cNvPr>
          <p:cNvSpPr txBox="1"/>
          <p:nvPr/>
        </p:nvSpPr>
        <p:spPr>
          <a:xfrm>
            <a:off x="755678" y="4033535"/>
            <a:ext cx="1190663" cy="58477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48%</a:t>
            </a:r>
          </a:p>
        </p:txBody>
      </p:sp>
      <p:sp>
        <p:nvSpPr>
          <p:cNvPr id="39" name="TextBox 38">
            <a:extLst>
              <a:ext uri="{FF2B5EF4-FFF2-40B4-BE49-F238E27FC236}">
                <a16:creationId xmlns:a16="http://schemas.microsoft.com/office/drawing/2014/main" id="{2F4B1352-23B2-4A89-83A6-528571F5BDC5}"/>
              </a:ext>
            </a:extLst>
          </p:cNvPr>
          <p:cNvSpPr txBox="1"/>
          <p:nvPr/>
        </p:nvSpPr>
        <p:spPr>
          <a:xfrm>
            <a:off x="2584787" y="4689573"/>
            <a:ext cx="2315329" cy="52322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Access to original series exclusive to service</a:t>
            </a:r>
          </a:p>
        </p:txBody>
      </p:sp>
      <p:sp>
        <p:nvSpPr>
          <p:cNvPr id="46" name="TextBox 45">
            <a:extLst>
              <a:ext uri="{FF2B5EF4-FFF2-40B4-BE49-F238E27FC236}">
                <a16:creationId xmlns:a16="http://schemas.microsoft.com/office/drawing/2014/main" id="{81BF6B40-ED66-4856-A924-0A50024EEC06}"/>
              </a:ext>
            </a:extLst>
          </p:cNvPr>
          <p:cNvSpPr txBox="1"/>
          <p:nvPr/>
        </p:nvSpPr>
        <p:spPr>
          <a:xfrm>
            <a:off x="3147120" y="4033535"/>
            <a:ext cx="1190663" cy="58477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47%</a:t>
            </a:r>
          </a:p>
        </p:txBody>
      </p:sp>
      <p:sp>
        <p:nvSpPr>
          <p:cNvPr id="40" name="TextBox 39">
            <a:extLst>
              <a:ext uri="{FF2B5EF4-FFF2-40B4-BE49-F238E27FC236}">
                <a16:creationId xmlns:a16="http://schemas.microsoft.com/office/drawing/2014/main" id="{61E42606-822D-4CAF-8B89-72D613E65749}"/>
              </a:ext>
            </a:extLst>
          </p:cNvPr>
          <p:cNvSpPr txBox="1"/>
          <p:nvPr/>
        </p:nvSpPr>
        <p:spPr>
          <a:xfrm>
            <a:off x="4941808" y="4689573"/>
            <a:ext cx="2355181" cy="98488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Access to series that no longer air on traditional TV networks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(e.g., Friends, How I Met Your Mother, Friday Night Lights, etc.)</a:t>
            </a:r>
          </a:p>
        </p:txBody>
      </p:sp>
      <p:sp>
        <p:nvSpPr>
          <p:cNvPr id="47" name="TextBox 46">
            <a:extLst>
              <a:ext uri="{FF2B5EF4-FFF2-40B4-BE49-F238E27FC236}">
                <a16:creationId xmlns:a16="http://schemas.microsoft.com/office/drawing/2014/main" id="{323E262C-E5CA-4444-938B-2C657990699C}"/>
              </a:ext>
            </a:extLst>
          </p:cNvPr>
          <p:cNvSpPr txBox="1"/>
          <p:nvPr/>
        </p:nvSpPr>
        <p:spPr>
          <a:xfrm>
            <a:off x="5524067" y="4033535"/>
            <a:ext cx="1190663" cy="58477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35%</a:t>
            </a:r>
          </a:p>
        </p:txBody>
      </p:sp>
      <p:sp>
        <p:nvSpPr>
          <p:cNvPr id="42" name="TextBox 41">
            <a:extLst>
              <a:ext uri="{FF2B5EF4-FFF2-40B4-BE49-F238E27FC236}">
                <a16:creationId xmlns:a16="http://schemas.microsoft.com/office/drawing/2014/main" id="{E8F5AA19-9EEA-412C-9225-44E2E83BDA56}"/>
              </a:ext>
            </a:extLst>
          </p:cNvPr>
          <p:cNvSpPr txBox="1"/>
          <p:nvPr/>
        </p:nvSpPr>
        <p:spPr>
          <a:xfrm>
            <a:off x="526244" y="6288211"/>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Base = ‘Streamed in the past 12 months</a:t>
            </a:r>
            <a:r>
              <a:rPr lang="en-US" sz="900">
                <a:solidFill>
                  <a:srgbClr val="002060"/>
                </a:solidFill>
                <a:latin typeface="Helvetica" panose="020B0604020202020204" pitchFamily="34" charset="0"/>
                <a:cs typeface="Helvetica" panose="020B0604020202020204" pitchFamily="34" charset="0"/>
              </a:rPr>
              <a:t>.’</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a:t>
            </a:r>
          </a:p>
        </p:txBody>
      </p:sp>
      <p:sp>
        <p:nvSpPr>
          <p:cNvPr id="56" name="TextBox 55">
            <a:extLst>
              <a:ext uri="{FF2B5EF4-FFF2-40B4-BE49-F238E27FC236}">
                <a16:creationId xmlns:a16="http://schemas.microsoft.com/office/drawing/2014/main" id="{EB717AA9-8045-4C09-BEF7-34D35328F928}"/>
              </a:ext>
            </a:extLst>
          </p:cNvPr>
          <p:cNvSpPr txBox="1"/>
          <p:nvPr/>
        </p:nvSpPr>
        <p:spPr>
          <a:xfrm>
            <a:off x="7348541" y="4689573"/>
            <a:ext cx="2315329" cy="98488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Access to series that are currently airing on traditional TV networks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(e.g., The Walking Dead, The Good Place, This Is Us, etc.)</a:t>
            </a:r>
          </a:p>
        </p:txBody>
      </p:sp>
      <p:sp>
        <p:nvSpPr>
          <p:cNvPr id="57" name="TextBox 56">
            <a:extLst>
              <a:ext uri="{FF2B5EF4-FFF2-40B4-BE49-F238E27FC236}">
                <a16:creationId xmlns:a16="http://schemas.microsoft.com/office/drawing/2014/main" id="{EF7FFDCB-9FF1-4C37-9592-29AFDDAAA25E}"/>
              </a:ext>
            </a:extLst>
          </p:cNvPr>
          <p:cNvSpPr txBox="1"/>
          <p:nvPr/>
        </p:nvSpPr>
        <p:spPr>
          <a:xfrm>
            <a:off x="7910874" y="4033535"/>
            <a:ext cx="1190663" cy="58477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33%</a:t>
            </a:r>
          </a:p>
        </p:txBody>
      </p:sp>
      <p:sp>
        <p:nvSpPr>
          <p:cNvPr id="62" name="TextBox 61">
            <a:extLst>
              <a:ext uri="{FF2B5EF4-FFF2-40B4-BE49-F238E27FC236}">
                <a16:creationId xmlns:a16="http://schemas.microsoft.com/office/drawing/2014/main" id="{F4A97F22-335C-4087-99C6-5A029757846A}"/>
              </a:ext>
            </a:extLst>
          </p:cNvPr>
          <p:cNvSpPr txBox="1"/>
          <p:nvPr/>
        </p:nvSpPr>
        <p:spPr>
          <a:xfrm>
            <a:off x="9705562" y="4689573"/>
            <a:ext cx="2355181" cy="52322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Access to sports events the service streams</a:t>
            </a:r>
          </a:p>
        </p:txBody>
      </p:sp>
      <p:sp>
        <p:nvSpPr>
          <p:cNvPr id="63" name="TextBox 62">
            <a:extLst>
              <a:ext uri="{FF2B5EF4-FFF2-40B4-BE49-F238E27FC236}">
                <a16:creationId xmlns:a16="http://schemas.microsoft.com/office/drawing/2014/main" id="{D284D001-7F02-46F3-A911-399ADC497C36}"/>
              </a:ext>
            </a:extLst>
          </p:cNvPr>
          <p:cNvSpPr txBox="1"/>
          <p:nvPr/>
        </p:nvSpPr>
        <p:spPr>
          <a:xfrm>
            <a:off x="10287821" y="4033535"/>
            <a:ext cx="1190663" cy="58477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26%</a:t>
            </a:r>
          </a:p>
        </p:txBody>
      </p:sp>
      <p:sp>
        <p:nvSpPr>
          <p:cNvPr id="72" name="TextBox 71">
            <a:extLst>
              <a:ext uri="{FF2B5EF4-FFF2-40B4-BE49-F238E27FC236}">
                <a16:creationId xmlns:a16="http://schemas.microsoft.com/office/drawing/2014/main" id="{B2CCEBBB-5E0F-49EC-8D18-66C98B17CF46}"/>
              </a:ext>
            </a:extLst>
          </p:cNvPr>
          <p:cNvSpPr txBox="1"/>
          <p:nvPr/>
        </p:nvSpPr>
        <p:spPr>
          <a:xfrm>
            <a:off x="1" y="1743150"/>
            <a:ext cx="12191999"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‘What </a:t>
            </a:r>
            <a:r>
              <a:rPr kumimoji="0" lang="en-US" sz="1400" b="1" i="1" u="sng" strike="noStrike" kern="1200" cap="none" spc="0" normalizeH="0" baseline="0" noProof="0">
                <a:ln>
                  <a:noFill/>
                </a:ln>
                <a:solidFill>
                  <a:srgbClr val="1B1464"/>
                </a:solidFill>
                <a:effectLst/>
                <a:uLnTx/>
                <a:uFillTx/>
                <a:latin typeface="Helvetica" panose="020B0403020202020204" pitchFamily="34" charset="0"/>
                <a:ea typeface="+mn-ea"/>
                <a:cs typeface="+mn-cs"/>
              </a:rPr>
              <a:t>drives you to want to use / subscribe</a:t>
            </a:r>
            <a:r>
              <a:rPr kumimoji="0" lang="en-US" sz="1400" b="1" i="1"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4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to a new streaming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Hispanic streamers (top 5 ranked)</a:t>
            </a:r>
            <a:endPar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18" name="Picture 17" descr="Shape, circle&#10;&#10;Description automatically generated">
            <a:extLst>
              <a:ext uri="{FF2B5EF4-FFF2-40B4-BE49-F238E27FC236}">
                <a16:creationId xmlns:a16="http://schemas.microsoft.com/office/drawing/2014/main" id="{768572C1-9227-4630-A296-2522A5938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686046"/>
            <a:ext cx="996771" cy="996771"/>
          </a:xfrm>
          <a:prstGeom prst="rect">
            <a:avLst/>
          </a:prstGeom>
        </p:spPr>
      </p:pic>
      <p:pic>
        <p:nvPicPr>
          <p:cNvPr id="20" name="Picture 19" descr="A picture containing text, clipart, vector graphics&#10;&#10;Description automatically generated">
            <a:extLst>
              <a:ext uri="{FF2B5EF4-FFF2-40B4-BE49-F238E27FC236}">
                <a16:creationId xmlns:a16="http://schemas.microsoft.com/office/drawing/2014/main" id="{6FAFFB0C-CADE-4309-8AD9-332BBB427D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120" y="2686046"/>
            <a:ext cx="1190663" cy="1190663"/>
          </a:xfrm>
          <a:prstGeom prst="rect">
            <a:avLst/>
          </a:prstGeom>
        </p:spPr>
      </p:pic>
      <p:pic>
        <p:nvPicPr>
          <p:cNvPr id="22" name="Picture 21" descr="A picture containing shape&#10;&#10;Description automatically generated">
            <a:extLst>
              <a:ext uri="{FF2B5EF4-FFF2-40B4-BE49-F238E27FC236}">
                <a16:creationId xmlns:a16="http://schemas.microsoft.com/office/drawing/2014/main" id="{06C45321-ABC8-4996-9723-380C6EFFA5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0711" y="2686046"/>
            <a:ext cx="937375" cy="937375"/>
          </a:xfrm>
          <a:prstGeom prst="rect">
            <a:avLst/>
          </a:prstGeom>
        </p:spPr>
      </p:pic>
      <p:pic>
        <p:nvPicPr>
          <p:cNvPr id="24" name="Picture 23" descr="A picture containing text, sign&#10;&#10;Description automatically generated">
            <a:extLst>
              <a:ext uri="{FF2B5EF4-FFF2-40B4-BE49-F238E27FC236}">
                <a16:creationId xmlns:a16="http://schemas.microsoft.com/office/drawing/2014/main" id="{C646A2E1-8B30-4E2D-ABEF-96F071A78D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3248" y="2686046"/>
            <a:ext cx="1005915" cy="1005915"/>
          </a:xfrm>
          <a:prstGeom prst="rect">
            <a:avLst/>
          </a:prstGeom>
        </p:spPr>
      </p:pic>
      <p:pic>
        <p:nvPicPr>
          <p:cNvPr id="33" name="Picture 32" descr="Logo, icon&#10;&#10;Description automatically generated">
            <a:extLst>
              <a:ext uri="{FF2B5EF4-FFF2-40B4-BE49-F238E27FC236}">
                <a16:creationId xmlns:a16="http://schemas.microsoft.com/office/drawing/2014/main" id="{E17A842C-4351-40AD-BC15-EDF8ED8228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7821" y="2686046"/>
            <a:ext cx="1190663" cy="1190663"/>
          </a:xfrm>
          <a:prstGeom prst="rect">
            <a:avLst/>
          </a:prstGeom>
        </p:spPr>
      </p:pic>
      <p:sp>
        <p:nvSpPr>
          <p:cNvPr id="30" name="Rectangle 29">
            <a:extLst>
              <a:ext uri="{FF2B5EF4-FFF2-40B4-BE49-F238E27FC236}">
                <a16:creationId xmlns:a16="http://schemas.microsoft.com/office/drawing/2014/main" id="{BC133D77-2A18-4AF1-82EB-53121E9A0F46}"/>
              </a:ext>
            </a:extLst>
          </p:cNvPr>
          <p:cNvSpPr/>
          <p:nvPr/>
        </p:nvSpPr>
        <p:spPr>
          <a:xfrm>
            <a:off x="9815398" y="5601964"/>
            <a:ext cx="2135507" cy="273060"/>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7030A0"/>
                </a:solidFill>
                <a:latin typeface="Helvetica" panose="020B0604020202020204" pitchFamily="34" charset="0"/>
                <a:cs typeface="Helvetica" panose="020B0604020202020204" pitchFamily="34" charset="0"/>
              </a:rPr>
              <a:t>v</a:t>
            </a:r>
            <a:r>
              <a:rPr kumimoji="0" lang="en-US" sz="900" b="1" i="0" u="none" strike="noStrike" kern="1200" cap="none" spc="0" normalizeH="0" baseline="0" noProof="0">
                <a:ln>
                  <a:noFill/>
                </a:ln>
                <a:solidFill>
                  <a:srgbClr val="7030A0"/>
                </a:solidFill>
                <a:effectLst/>
                <a:uLnTx/>
                <a:uFillTx/>
                <a:latin typeface="Helvetica" panose="020B0604020202020204" pitchFamily="34" charset="0"/>
                <a:ea typeface="+mn-ea"/>
                <a:cs typeface="Helvetica" panose="020B0604020202020204" pitchFamily="34" charset="0"/>
              </a:rPr>
              <a:t>s. 20% </a:t>
            </a:r>
            <a:r>
              <a:rPr kumimoji="0" lang="en-US" sz="9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of non-Hispanic respondents</a:t>
            </a:r>
          </a:p>
        </p:txBody>
      </p:sp>
      <p:sp>
        <p:nvSpPr>
          <p:cNvPr id="34" name="TextBox 33">
            <a:extLst>
              <a:ext uri="{FF2B5EF4-FFF2-40B4-BE49-F238E27FC236}">
                <a16:creationId xmlns:a16="http://schemas.microsoft.com/office/drawing/2014/main" id="{14C14E4C-4751-4E02-9C4C-756AECF4DE7E}"/>
              </a:ext>
            </a:extLst>
          </p:cNvPr>
          <p:cNvSpPr txBox="1"/>
          <p:nvPr/>
        </p:nvSpPr>
        <p:spPr>
          <a:xfrm>
            <a:off x="238123" y="1225002"/>
            <a:ext cx="11803267" cy="523220"/>
          </a:xfrm>
          <a:prstGeom prst="rect">
            <a:avLst/>
          </a:prstGeom>
          <a:noFill/>
        </p:spPr>
        <p:txBody>
          <a:bodyPr wrap="square" rtlCol="0">
            <a:spAutoFit/>
          </a:bodyPr>
          <a:lstStyle>
            <a:defPPr>
              <a:defRPr lang="en-US"/>
            </a:defPPr>
            <a:lvl1pPr marL="285750" indent="-285750">
              <a:buBlip>
                <a:blip r:embed="rId9"/>
              </a:buBlip>
              <a:defRPr sz="1600">
                <a:solidFill>
                  <a:srgbClr val="1F1A62"/>
                </a:solidFill>
                <a:latin typeface="Helvetica" pitchFamily="2" charset="0"/>
              </a:defRPr>
            </a:lvl1pPr>
          </a:lstStyle>
          <a:p>
            <a:pPr lvl="0">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More than three-fourths (</a:t>
            </a: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78%</a:t>
            </a:r>
            <a:r>
              <a:rPr kumimoji="0" lang="en-US" sz="1400" i="0" u="none" strike="noStrike" kern="1200" cap="none" spc="0" normalizeH="0" baseline="0" noProof="0">
                <a:ln>
                  <a:noFill/>
                </a:ln>
                <a:solidFill>
                  <a:srgbClr val="1F1A62"/>
                </a:solidFill>
                <a:effectLst/>
                <a:uLnTx/>
                <a:uFillTx/>
                <a:latin typeface="Helvetica" pitchFamily="2" charset="0"/>
                <a:ea typeface="+mn-ea"/>
                <a:cs typeface="+mn-cs"/>
              </a:rPr>
              <a:t>)</a:t>
            </a: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 </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of Hispanic streamers are always on the hunt for new shows to stream; often looking to access movies, original series, TV programs – both current and older shows – and sports</a:t>
            </a:r>
          </a:p>
        </p:txBody>
      </p:sp>
    </p:spTree>
    <p:extLst>
      <p:ext uri="{BB962C8B-B14F-4D97-AF65-F5344CB8AC3E}">
        <p14:creationId xmlns:p14="http://schemas.microsoft.com/office/powerpoint/2010/main" val="86320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952A89E1-686F-4914-9F2F-92E9B7365EB4}"/>
              </a:ext>
            </a:extLst>
          </p:cNvPr>
          <p:cNvSpPr/>
          <p:nvPr/>
        </p:nvSpPr>
        <p:spPr>
          <a:xfrm>
            <a:off x="-21518" y="1883864"/>
            <a:ext cx="12235037" cy="4985285"/>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B36A1EA1-F911-4820-ACFA-D36D09C0ABD4}"/>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4" name="TextBox 23">
            <a:extLst>
              <a:ext uri="{FF2B5EF4-FFF2-40B4-BE49-F238E27FC236}">
                <a16:creationId xmlns:a16="http://schemas.microsoft.com/office/drawing/2014/main" id="{8CEA7054-3A9D-4B21-A5C0-C89E48427B7F}"/>
              </a:ext>
            </a:extLst>
          </p:cNvPr>
          <p:cNvSpPr txBox="1"/>
          <p:nvPr/>
        </p:nvSpPr>
        <p:spPr>
          <a:xfrm>
            <a:off x="459564" y="6011914"/>
            <a:ext cx="11726240"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To determine ‘% of regular binge watchers’ we used a base of ‘streamed in the past 12 months’ against ‘how often do you binge watch TV? – always/almost always or frequently.’ For binge-watching behaviors, we used a</a:t>
            </a:r>
            <a:r>
              <a:rPr lang="en-US" sz="900">
                <a:solidFill>
                  <a:srgbClr val="002060"/>
                </a:solidFill>
                <a:latin typeface="Helvetica" panose="020B0604020202020204" pitchFamily="34" charset="0"/>
                <a:cs typeface="Helvetica" panose="020B0604020202020204" pitchFamily="34" charset="0"/>
              </a:rPr>
              <a:t> base of </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‘How often do you binge watch TV? – always/almost always or frequently or sometimes or rarely.’ </a:t>
            </a:r>
            <a:r>
              <a:rPr lang="en-US" sz="900">
                <a:solidFill>
                  <a:srgbClr val="002060"/>
                </a:solidFill>
                <a:latin typeface="Helvetica" panose="020B0604020202020204" pitchFamily="34" charset="0"/>
                <a:cs typeface="Helvetica" panose="020B0604020202020204" pitchFamily="34" charset="0"/>
              </a:rPr>
              <a:t>‘Binge watching’ = three or more episodes in a single sitting. ‘Regularly binge watch’ = always/almost always or frequently. ‘Online streaming service’ includes Netflix, Hulu, Amazon Prime Video, etc. Non-Hispanics who ‘regular binge watch’ = 48%.</a:t>
            </a:r>
            <a:endPar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8" name="TextBox 17">
            <a:extLst>
              <a:ext uri="{FF2B5EF4-FFF2-40B4-BE49-F238E27FC236}">
                <a16:creationId xmlns:a16="http://schemas.microsoft.com/office/drawing/2014/main" id="{B16E75EE-63BC-4BA5-A9EC-1521A2C3E3A5}"/>
              </a:ext>
            </a:extLst>
          </p:cNvPr>
          <p:cNvSpPr txBox="1"/>
          <p:nvPr/>
        </p:nvSpPr>
        <p:spPr>
          <a:xfrm>
            <a:off x="1" y="1962525"/>
            <a:ext cx="1219199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1B1464"/>
                </a:solidFill>
                <a:latin typeface="Helvetica" panose="020B0403020202020204" pitchFamily="34" charset="0"/>
              </a:rPr>
              <a:t>Binge watching behaviors among Hispanic ‘binge’ streamers</a:t>
            </a:r>
            <a:endParaRPr kumimoji="0" lang="en-US" sz="1200" b="0" i="0"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28151" y="268532"/>
            <a:ext cx="12151077" cy="830997"/>
          </a:xfrm>
          <a:prstGeom prst="rect">
            <a:avLst/>
          </a:prstGeom>
        </p:spPr>
        <p:txBody>
          <a:bodyPr wrap="square">
            <a:spAutoFit/>
          </a:bodyPr>
          <a:lstStyle/>
          <a:p>
            <a:pPr>
              <a:defRPr/>
            </a:pPr>
            <a:r>
              <a:rPr lang="en-US" sz="2400" b="1">
                <a:solidFill>
                  <a:srgbClr val="1F1A62"/>
                </a:solidFill>
                <a:latin typeface="Helvetica" panose="020B0604020202020204" pitchFamily="2" charset="0"/>
                <a:ea typeface="Open Sans" panose="020B0606030504020204" pitchFamily="34" charset="0"/>
                <a:cs typeface="Open Sans" panose="020B0606030504020204" pitchFamily="34" charset="0"/>
              </a:rPr>
              <a:t>Hispanic streamers are more likely to be ‘binge’ viewers, offering advertisers an opportunity to continually engage them while watching their favorite programming</a:t>
            </a:r>
          </a:p>
        </p:txBody>
      </p:sp>
      <p:sp>
        <p:nvSpPr>
          <p:cNvPr id="31" name="TextBox 30">
            <a:extLst>
              <a:ext uri="{FF2B5EF4-FFF2-40B4-BE49-F238E27FC236}">
                <a16:creationId xmlns:a16="http://schemas.microsoft.com/office/drawing/2014/main" id="{E191CCAB-8DFD-450C-A94F-EA506AB6644A}"/>
              </a:ext>
            </a:extLst>
          </p:cNvPr>
          <p:cNvSpPr txBox="1"/>
          <p:nvPr/>
        </p:nvSpPr>
        <p:spPr>
          <a:xfrm>
            <a:off x="220043" y="1188405"/>
            <a:ext cx="11796466" cy="523220"/>
          </a:xfrm>
          <a:prstGeom prst="rect">
            <a:avLst/>
          </a:prstGeom>
          <a:noFill/>
        </p:spPr>
        <p:txBody>
          <a:bodyPr wrap="square" rtlCol="0">
            <a:spAutoFit/>
          </a:bodyPr>
          <a:lstStyle>
            <a:defPPr>
              <a:defRPr lang="en-US"/>
            </a:defPPr>
            <a:lvl1pPr marL="285750" indent="-285750">
              <a:buBlip>
                <a:blip r:embed="rId4"/>
              </a:buBlip>
              <a:defRPr sz="1600">
                <a:solidFill>
                  <a:srgbClr val="1F1A62"/>
                </a:solidFill>
                <a:latin typeface="Helvetica" pitchFamily="2" charset="0"/>
              </a:defRPr>
            </a:lvl1pPr>
          </a:lstStyle>
          <a:p>
            <a:pPr marR="0" lvl="0" algn="l" defTabSz="914400" rtl="0" eaLnBrk="1" fontAlgn="auto" latinLnBrk="0" hangingPunct="1">
              <a:lnSpc>
                <a:spcPct val="100000"/>
              </a:lnSpc>
              <a:spcBef>
                <a:spcPts val="0"/>
              </a:spcBef>
              <a:spcAft>
                <a:spcPts val="0"/>
              </a:spcAft>
              <a:buClrTx/>
              <a:buSzTx/>
              <a:buBlip>
                <a:blip r:embed="rId5"/>
              </a:buBlip>
              <a:tabLst/>
              <a:defRPr/>
            </a:pPr>
            <a:r>
              <a:rPr lang="en-US" sz="1400"/>
              <a:t>Over half (</a:t>
            </a:r>
            <a:r>
              <a:rPr lang="en-US" sz="1400" b="1"/>
              <a:t>53%</a:t>
            </a:r>
            <a:r>
              <a:rPr lang="en-US" sz="1400"/>
              <a:t>) of Hispanic streamers regularly binge-watch their favorite TV programs and Hispanics greatly over index non-Hispanics on binge-viewing across TV networks’ streaming platforms</a:t>
            </a:r>
          </a:p>
        </p:txBody>
      </p:sp>
      <p:sp>
        <p:nvSpPr>
          <p:cNvPr id="42" name="Rectangle 41">
            <a:extLst>
              <a:ext uri="{FF2B5EF4-FFF2-40B4-BE49-F238E27FC236}">
                <a16:creationId xmlns:a16="http://schemas.microsoft.com/office/drawing/2014/main" id="{E080B177-BEBE-4F7C-AE02-7BA27A97500A}"/>
              </a:ext>
            </a:extLst>
          </p:cNvPr>
          <p:cNvSpPr/>
          <p:nvPr/>
        </p:nvSpPr>
        <p:spPr>
          <a:xfrm>
            <a:off x="0" y="3113746"/>
            <a:ext cx="3900105" cy="2641894"/>
          </a:xfrm>
          <a:prstGeom prst="rect">
            <a:avLst/>
          </a:prstGeom>
          <a:solidFill>
            <a:schemeClr val="bg1">
              <a:alpha val="60000"/>
            </a:schemeClr>
          </a:solidFill>
          <a:ln w="3175">
            <a:solidFill>
              <a:srgbClr val="1F1A6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EE23A776-828C-4EBE-95D1-86024CE99CD9}"/>
              </a:ext>
            </a:extLst>
          </p:cNvPr>
          <p:cNvSpPr/>
          <p:nvPr/>
        </p:nvSpPr>
        <p:spPr>
          <a:xfrm>
            <a:off x="0" y="2452888"/>
            <a:ext cx="3900105" cy="660393"/>
          </a:xfrm>
          <a:prstGeom prst="rect">
            <a:avLst/>
          </a:prstGeom>
          <a:solidFill>
            <a:srgbClr val="1F1A62"/>
          </a:solidFill>
          <a:ln w="31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172398">
              <a:defRPr/>
            </a:pPr>
            <a:r>
              <a:rPr lang="en-US" sz="1600" b="1" i="1">
                <a:solidFill>
                  <a:prstClr val="white"/>
                </a:solidFill>
                <a:latin typeface="Helvetica" pitchFamily="2" charset="0"/>
                <a:ea typeface="Open Sans" panose="020B0606030504020204" pitchFamily="34" charset="0"/>
                <a:cs typeface="Open Sans" panose="020B0606030504020204" pitchFamily="34" charset="0"/>
              </a:rPr>
              <a:t>Where do you usually binge </a:t>
            </a:r>
          </a:p>
          <a:p>
            <a:pPr lvl="0" algn="ctr" defTabSz="1172398">
              <a:defRPr/>
            </a:pPr>
            <a:r>
              <a:rPr lang="en-US" sz="1600" b="1" i="1">
                <a:solidFill>
                  <a:prstClr val="white"/>
                </a:solidFill>
                <a:latin typeface="Helvetica" pitchFamily="2" charset="0"/>
                <a:ea typeface="Open Sans" panose="020B0606030504020204" pitchFamily="34" charset="0"/>
                <a:cs typeface="Open Sans" panose="020B0606030504020204" pitchFamily="34" charset="0"/>
              </a:rPr>
              <a:t>watch a show?</a:t>
            </a:r>
          </a:p>
        </p:txBody>
      </p:sp>
      <p:sp>
        <p:nvSpPr>
          <p:cNvPr id="52" name="TextBox 51">
            <a:extLst>
              <a:ext uri="{FF2B5EF4-FFF2-40B4-BE49-F238E27FC236}">
                <a16:creationId xmlns:a16="http://schemas.microsoft.com/office/drawing/2014/main" id="{CCC8F9A7-3ECC-44E8-BEFD-870390231B4B}"/>
              </a:ext>
            </a:extLst>
          </p:cNvPr>
          <p:cNvSpPr txBox="1"/>
          <p:nvPr/>
        </p:nvSpPr>
        <p:spPr>
          <a:xfrm>
            <a:off x="526243" y="3296157"/>
            <a:ext cx="3401578" cy="2154436"/>
          </a:xfrm>
          <a:prstGeom prst="rect">
            <a:avLst/>
          </a:prstGeom>
          <a:noFill/>
        </p:spPr>
        <p:txBody>
          <a:bodyPr wrap="square" rtlCol="0">
            <a:spAutoFit/>
          </a:bodyPr>
          <a:lstStyle/>
          <a:p>
            <a:pPr marL="285750" lvl="0" indent="-285750" defTabSz="1172398">
              <a:buClr>
                <a:srgbClr val="E84A99"/>
              </a:buClr>
              <a:buBlip>
                <a:blip r:embed="rId5"/>
              </a:buBlip>
              <a:defRPr/>
            </a:pPr>
            <a:r>
              <a:rPr lang="en-US" sz="1400">
                <a:solidFill>
                  <a:srgbClr val="1F1A62"/>
                </a:solidFill>
                <a:latin typeface="Helvetica" pitchFamily="2" charset="0"/>
                <a:ea typeface="Open Sans" panose="020B0606030504020204" pitchFamily="34" charset="0"/>
                <a:cs typeface="Open Sans" panose="020B0606030504020204" pitchFamily="34" charset="0"/>
              </a:rPr>
              <a:t>73% of Hispanics binge through an </a:t>
            </a:r>
            <a:r>
              <a:rPr lang="en-US" sz="1400">
                <a:solidFill>
                  <a:srgbClr val="E84A99"/>
                </a:solidFill>
                <a:latin typeface="Helvetica" pitchFamily="2" charset="0"/>
                <a:ea typeface="Open Sans" panose="020B0606030504020204" pitchFamily="34" charset="0"/>
                <a:cs typeface="Open Sans" panose="020B0606030504020204" pitchFamily="34" charset="0"/>
              </a:rPr>
              <a:t>online streaming service</a:t>
            </a:r>
            <a:endParaRPr lang="en-US" sz="1400" b="1">
              <a:solidFill>
                <a:srgbClr val="E84A99"/>
              </a:solidFill>
              <a:latin typeface="Helvetica" pitchFamily="2" charset="0"/>
              <a:ea typeface="Open Sans" panose="020B0606030504020204" pitchFamily="34" charset="0"/>
              <a:cs typeface="Open Sans" panose="020B0606030504020204" pitchFamily="34" charset="0"/>
            </a:endParaRPr>
          </a:p>
          <a:p>
            <a:pPr marL="285750" lvl="0" indent="-285750" defTabSz="1172398">
              <a:buClr>
                <a:srgbClr val="E84A99"/>
              </a:buClr>
              <a:buBlip>
                <a:blip r:embed="rId5"/>
              </a:buBlip>
              <a:defRPr/>
            </a:pPr>
            <a:endParaRPr lang="en-US" sz="1400">
              <a:solidFill>
                <a:srgbClr val="1F1A62"/>
              </a:solidFill>
              <a:latin typeface="Helvetica" pitchFamily="2" charset="0"/>
              <a:ea typeface="Open Sans" panose="020B0606030504020204" pitchFamily="34" charset="0"/>
              <a:cs typeface="Open Sans" panose="020B0606030504020204" pitchFamily="34" charset="0"/>
            </a:endParaRPr>
          </a:p>
          <a:p>
            <a:pPr marL="285750" lvl="0" indent="-285750" defTabSz="1172398">
              <a:buClr>
                <a:srgbClr val="E84A99"/>
              </a:buClr>
              <a:buBlip>
                <a:blip r:embed="rId5"/>
              </a:buBlip>
              <a:defRPr/>
            </a:pPr>
            <a:r>
              <a:rPr lang="en-US" sz="1400">
                <a:solidFill>
                  <a:srgbClr val="1F1A62"/>
                </a:solidFill>
                <a:latin typeface="Helvetica" pitchFamily="2" charset="0"/>
                <a:ea typeface="Open Sans" panose="020B0606030504020204" pitchFamily="34" charset="0"/>
                <a:cs typeface="Open Sans" panose="020B0606030504020204" pitchFamily="34" charset="0"/>
              </a:rPr>
              <a:t>16% of Hispanics binge through a </a:t>
            </a:r>
            <a:r>
              <a:rPr lang="en-US" sz="1400">
                <a:solidFill>
                  <a:srgbClr val="E84A99"/>
                </a:solidFill>
                <a:latin typeface="Helvetica" pitchFamily="2" charset="0"/>
                <a:ea typeface="Open Sans" panose="020B0606030504020204" pitchFamily="34" charset="0"/>
                <a:cs typeface="Open Sans" panose="020B0606030504020204" pitchFamily="34" charset="0"/>
              </a:rPr>
              <a:t>TV network’s app </a:t>
            </a:r>
          </a:p>
          <a:p>
            <a:pPr marL="742950" lvl="1" indent="-285750" defTabSz="1172398">
              <a:buClr>
                <a:srgbClr val="E84A99"/>
              </a:buClr>
              <a:buBlip>
                <a:blip r:embed="rId5"/>
              </a:buBlip>
              <a:defRPr/>
            </a:pPr>
            <a:r>
              <a:rPr lang="en-US" sz="1100">
                <a:solidFill>
                  <a:srgbClr val="1F1A62"/>
                </a:solidFill>
                <a:latin typeface="Helvetica" pitchFamily="2" charset="0"/>
                <a:ea typeface="Open Sans" panose="020B0606030504020204" pitchFamily="34" charset="0"/>
                <a:cs typeface="Open Sans" panose="020B0606030504020204" pitchFamily="34" charset="0"/>
              </a:rPr>
              <a:t>vs. 11% of non-Hispanics (142 index)</a:t>
            </a:r>
          </a:p>
          <a:p>
            <a:pPr marL="285750" lvl="0" indent="-285750" defTabSz="1172398">
              <a:buClr>
                <a:srgbClr val="E84A99"/>
              </a:buClr>
              <a:buBlip>
                <a:blip r:embed="rId5"/>
              </a:buBlip>
              <a:defRPr/>
            </a:pPr>
            <a:endParaRPr lang="en-US" sz="1400">
              <a:solidFill>
                <a:srgbClr val="1F1A62"/>
              </a:solidFill>
              <a:latin typeface="Helvetica" pitchFamily="2" charset="0"/>
              <a:ea typeface="Open Sans" panose="020B0606030504020204" pitchFamily="34" charset="0"/>
              <a:cs typeface="Open Sans" panose="020B0606030504020204" pitchFamily="34" charset="0"/>
            </a:endParaRPr>
          </a:p>
          <a:p>
            <a:pPr marL="285750" lvl="0" indent="-285750" defTabSz="1172398">
              <a:buClr>
                <a:srgbClr val="E84A99"/>
              </a:buClr>
              <a:buBlip>
                <a:blip r:embed="rId5"/>
              </a:buBlip>
              <a:defRPr/>
            </a:pPr>
            <a:r>
              <a:rPr lang="en-US" sz="1400">
                <a:solidFill>
                  <a:srgbClr val="1F1A62"/>
                </a:solidFill>
                <a:latin typeface="Helvetica" pitchFamily="2" charset="0"/>
                <a:ea typeface="Open Sans" panose="020B0606030504020204" pitchFamily="34" charset="0"/>
                <a:cs typeface="Open Sans" panose="020B0606030504020204" pitchFamily="34" charset="0"/>
              </a:rPr>
              <a:t>12% of Hispanics binge through a </a:t>
            </a:r>
            <a:r>
              <a:rPr lang="en-US" sz="1400">
                <a:solidFill>
                  <a:srgbClr val="E84A99"/>
                </a:solidFill>
                <a:latin typeface="Helvetica" pitchFamily="2" charset="0"/>
                <a:ea typeface="Open Sans" panose="020B0606030504020204" pitchFamily="34" charset="0"/>
                <a:cs typeface="Open Sans" panose="020B0606030504020204" pitchFamily="34" charset="0"/>
              </a:rPr>
              <a:t>TV network’s website</a:t>
            </a:r>
          </a:p>
          <a:p>
            <a:pPr marL="742950" lvl="1" indent="-285750" defTabSz="1172398">
              <a:buClr>
                <a:srgbClr val="E84A99"/>
              </a:buClr>
              <a:buBlip>
                <a:blip r:embed="rId5"/>
              </a:buBlip>
              <a:defRPr/>
            </a:pPr>
            <a:r>
              <a:rPr lang="en-US" sz="1100">
                <a:solidFill>
                  <a:srgbClr val="1F1A62"/>
                </a:solidFill>
                <a:latin typeface="Helvetica" pitchFamily="2" charset="0"/>
                <a:ea typeface="Open Sans" panose="020B0606030504020204" pitchFamily="34" charset="0"/>
                <a:cs typeface="Open Sans" panose="020B0606030504020204" pitchFamily="34" charset="0"/>
              </a:rPr>
              <a:t>vs. 9% of non-Hispanics (140 index)</a:t>
            </a:r>
          </a:p>
        </p:txBody>
      </p:sp>
      <p:sp>
        <p:nvSpPr>
          <p:cNvPr id="53" name="Rectangle 52">
            <a:extLst>
              <a:ext uri="{FF2B5EF4-FFF2-40B4-BE49-F238E27FC236}">
                <a16:creationId xmlns:a16="http://schemas.microsoft.com/office/drawing/2014/main" id="{D39C94B6-60E3-432F-ABEA-36342FE29F3E}"/>
              </a:ext>
            </a:extLst>
          </p:cNvPr>
          <p:cNvSpPr/>
          <p:nvPr/>
        </p:nvSpPr>
        <p:spPr>
          <a:xfrm>
            <a:off x="4156504" y="2452888"/>
            <a:ext cx="3878993" cy="660393"/>
          </a:xfrm>
          <a:prstGeom prst="rect">
            <a:avLst/>
          </a:prstGeom>
          <a:solidFill>
            <a:srgbClr val="1F1A62"/>
          </a:solidFill>
          <a:ln w="31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172398">
              <a:defRPr/>
            </a:pPr>
            <a:r>
              <a:rPr lang="en-US" sz="1600" b="1" i="1">
                <a:solidFill>
                  <a:prstClr val="white"/>
                </a:solidFill>
                <a:latin typeface="Helvetica" pitchFamily="2" charset="0"/>
                <a:ea typeface="Open Sans" panose="020B0606030504020204" pitchFamily="34" charset="0"/>
                <a:cs typeface="Open Sans" panose="020B0606030504020204" pitchFamily="34" charset="0"/>
              </a:rPr>
              <a:t>What do you binge watch the most?</a:t>
            </a:r>
          </a:p>
        </p:txBody>
      </p:sp>
      <p:sp>
        <p:nvSpPr>
          <p:cNvPr id="54" name="Rectangle 53">
            <a:extLst>
              <a:ext uri="{FF2B5EF4-FFF2-40B4-BE49-F238E27FC236}">
                <a16:creationId xmlns:a16="http://schemas.microsoft.com/office/drawing/2014/main" id="{FF4275F9-8F50-4B1C-AC7E-616668593E12}"/>
              </a:ext>
            </a:extLst>
          </p:cNvPr>
          <p:cNvSpPr/>
          <p:nvPr/>
        </p:nvSpPr>
        <p:spPr>
          <a:xfrm>
            <a:off x="4161782" y="3113747"/>
            <a:ext cx="3868437" cy="1542682"/>
          </a:xfrm>
          <a:prstGeom prst="rect">
            <a:avLst/>
          </a:prstGeom>
          <a:solidFill>
            <a:schemeClr val="bg1">
              <a:alpha val="60000"/>
            </a:schemeClr>
          </a:solidFill>
          <a:ln w="3175">
            <a:solidFill>
              <a:srgbClr val="1F1A6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7" name="TextBox 56">
            <a:extLst>
              <a:ext uri="{FF2B5EF4-FFF2-40B4-BE49-F238E27FC236}">
                <a16:creationId xmlns:a16="http://schemas.microsoft.com/office/drawing/2014/main" id="{AD1C3A5A-FCC4-42D0-B628-68DD6C6C902A}"/>
              </a:ext>
            </a:extLst>
          </p:cNvPr>
          <p:cNvSpPr txBox="1"/>
          <p:nvPr/>
        </p:nvSpPr>
        <p:spPr>
          <a:xfrm>
            <a:off x="4732677" y="3296157"/>
            <a:ext cx="3319573" cy="907941"/>
          </a:xfrm>
          <a:prstGeom prst="rect">
            <a:avLst/>
          </a:prstGeom>
          <a:noFill/>
        </p:spPr>
        <p:txBody>
          <a:bodyPr wrap="square" rtlCol="0">
            <a:spAutoFit/>
          </a:bodyPr>
          <a:lstStyle/>
          <a:p>
            <a:pPr marL="285750" lvl="0" indent="-285750" defTabSz="1172398">
              <a:buClr>
                <a:srgbClr val="E84A99"/>
              </a:buClr>
              <a:buBlip>
                <a:blip r:embed="rId5"/>
              </a:buBlip>
              <a:defRPr/>
            </a:pPr>
            <a:r>
              <a:rPr lang="en-US" sz="1400">
                <a:solidFill>
                  <a:srgbClr val="1F1A62"/>
                </a:solidFill>
                <a:latin typeface="Helvetica" pitchFamily="2" charset="0"/>
                <a:ea typeface="Open Sans" panose="020B0606030504020204" pitchFamily="34" charset="0"/>
                <a:cs typeface="Open Sans" panose="020B0606030504020204" pitchFamily="34" charset="0"/>
              </a:rPr>
              <a:t>45% say ‘I spend most of my time </a:t>
            </a:r>
            <a:r>
              <a:rPr lang="en-US" sz="1400">
                <a:solidFill>
                  <a:srgbClr val="E84A99"/>
                </a:solidFill>
                <a:latin typeface="Helvetica" pitchFamily="2" charset="0"/>
                <a:ea typeface="Open Sans" panose="020B0606030504020204" pitchFamily="34" charset="0"/>
                <a:cs typeface="Open Sans" panose="020B0606030504020204" pitchFamily="34" charset="0"/>
              </a:rPr>
              <a:t>watching exclusive original shows </a:t>
            </a:r>
            <a:r>
              <a:rPr lang="en-US" sz="1400">
                <a:solidFill>
                  <a:srgbClr val="1F1A62"/>
                </a:solidFill>
                <a:latin typeface="Helvetica" pitchFamily="2" charset="0"/>
                <a:ea typeface="Open Sans" panose="020B0606030504020204" pitchFamily="34" charset="0"/>
                <a:cs typeface="Open Sans" panose="020B0606030504020204" pitchFamily="34" charset="0"/>
              </a:rPr>
              <a:t>from streaming services’</a:t>
            </a:r>
          </a:p>
          <a:p>
            <a:pPr marL="742950" lvl="1" indent="-285750" defTabSz="1172398">
              <a:buClr>
                <a:srgbClr val="E84A99"/>
              </a:buClr>
              <a:buBlip>
                <a:blip r:embed="rId5"/>
              </a:buBlip>
              <a:defRPr/>
            </a:pPr>
            <a:r>
              <a:rPr lang="en-US" sz="1100">
                <a:solidFill>
                  <a:srgbClr val="1F1A62"/>
                </a:solidFill>
                <a:latin typeface="Helvetica" pitchFamily="2" charset="0"/>
                <a:ea typeface="Open Sans" panose="020B0606030504020204" pitchFamily="34" charset="0"/>
                <a:cs typeface="Open Sans" panose="020B0606030504020204" pitchFamily="34" charset="0"/>
              </a:rPr>
              <a:t>vs. 37% of non-Hispanics (120 index)</a:t>
            </a:r>
            <a:endParaRPr lang="en-US" sz="1100">
              <a:solidFill>
                <a:srgbClr val="E84A99"/>
              </a:solidFill>
              <a:latin typeface="Helvetica" pitchFamily="2" charset="0"/>
              <a:ea typeface="Open Sans" panose="020B0606030504020204" pitchFamily="34" charset="0"/>
              <a:cs typeface="Open Sans" panose="020B0606030504020204" pitchFamily="34" charset="0"/>
            </a:endParaRPr>
          </a:p>
        </p:txBody>
      </p:sp>
      <p:sp>
        <p:nvSpPr>
          <p:cNvPr id="55" name="Rectangle 54">
            <a:extLst>
              <a:ext uri="{FF2B5EF4-FFF2-40B4-BE49-F238E27FC236}">
                <a16:creationId xmlns:a16="http://schemas.microsoft.com/office/drawing/2014/main" id="{27E53034-2FA6-4C23-A327-82642343387E}"/>
              </a:ext>
            </a:extLst>
          </p:cNvPr>
          <p:cNvSpPr/>
          <p:nvPr/>
        </p:nvSpPr>
        <p:spPr>
          <a:xfrm>
            <a:off x="8285696" y="2452888"/>
            <a:ext cx="3900108" cy="660393"/>
          </a:xfrm>
          <a:prstGeom prst="rect">
            <a:avLst/>
          </a:prstGeom>
          <a:solidFill>
            <a:srgbClr val="1F1A62"/>
          </a:solidFill>
          <a:ln w="31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172398">
              <a:defRPr/>
            </a:pPr>
            <a:r>
              <a:rPr lang="en-US" sz="1600" b="1" i="1">
                <a:solidFill>
                  <a:prstClr val="white"/>
                </a:solidFill>
                <a:latin typeface="Helvetica" pitchFamily="2" charset="0"/>
                <a:ea typeface="Open Sans" panose="020B0606030504020204" pitchFamily="34" charset="0"/>
                <a:cs typeface="Open Sans" panose="020B0606030504020204" pitchFamily="34" charset="0"/>
              </a:rPr>
              <a:t>How has binge watching influenced your TV viewing?</a:t>
            </a:r>
          </a:p>
        </p:txBody>
      </p:sp>
      <p:sp>
        <p:nvSpPr>
          <p:cNvPr id="56" name="Rectangle 55">
            <a:extLst>
              <a:ext uri="{FF2B5EF4-FFF2-40B4-BE49-F238E27FC236}">
                <a16:creationId xmlns:a16="http://schemas.microsoft.com/office/drawing/2014/main" id="{B43BC070-D84F-4239-BAD6-01E07EDBCC09}"/>
              </a:ext>
            </a:extLst>
          </p:cNvPr>
          <p:cNvSpPr/>
          <p:nvPr/>
        </p:nvSpPr>
        <p:spPr>
          <a:xfrm>
            <a:off x="8285696" y="3113745"/>
            <a:ext cx="3900108" cy="2225017"/>
          </a:xfrm>
          <a:prstGeom prst="rect">
            <a:avLst/>
          </a:prstGeom>
          <a:solidFill>
            <a:schemeClr val="bg1">
              <a:alpha val="60000"/>
            </a:schemeClr>
          </a:solidFill>
          <a:ln w="3175">
            <a:solidFill>
              <a:srgbClr val="1F1A6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8" name="TextBox 57">
            <a:extLst>
              <a:ext uri="{FF2B5EF4-FFF2-40B4-BE49-F238E27FC236}">
                <a16:creationId xmlns:a16="http://schemas.microsoft.com/office/drawing/2014/main" id="{724FF21A-5253-4019-80CF-B949B085F8BC}"/>
              </a:ext>
            </a:extLst>
          </p:cNvPr>
          <p:cNvSpPr txBox="1"/>
          <p:nvPr/>
        </p:nvSpPr>
        <p:spPr>
          <a:xfrm>
            <a:off x="8898352" y="3296157"/>
            <a:ext cx="3282464" cy="1508105"/>
          </a:xfrm>
          <a:prstGeom prst="rect">
            <a:avLst/>
          </a:prstGeom>
          <a:noFill/>
        </p:spPr>
        <p:txBody>
          <a:bodyPr wrap="square" rtlCol="0">
            <a:spAutoFit/>
          </a:bodyPr>
          <a:lstStyle/>
          <a:p>
            <a:pPr marL="285750" lvl="0" indent="-285750" defTabSz="1172398">
              <a:buClr>
                <a:srgbClr val="E84A99"/>
              </a:buClr>
              <a:buBlip>
                <a:blip r:embed="rId5"/>
              </a:buBlip>
              <a:defRPr/>
            </a:pPr>
            <a:r>
              <a:rPr lang="en-US" sz="1400">
                <a:solidFill>
                  <a:srgbClr val="1F1A62"/>
                </a:solidFill>
                <a:latin typeface="Helvetica" pitchFamily="2" charset="0"/>
                <a:ea typeface="Open Sans" panose="020B0606030504020204" pitchFamily="34" charset="0"/>
                <a:cs typeface="Open Sans" panose="020B0606030504020204" pitchFamily="34" charset="0"/>
              </a:rPr>
              <a:t>31% say that ‘it’s </a:t>
            </a:r>
            <a:r>
              <a:rPr lang="en-US" sz="1400">
                <a:solidFill>
                  <a:srgbClr val="E84A99"/>
                </a:solidFill>
                <a:latin typeface="Helvetica" pitchFamily="2" charset="0"/>
                <a:ea typeface="Open Sans" panose="020B0606030504020204" pitchFamily="34" charset="0"/>
                <a:cs typeface="Open Sans" panose="020B0606030504020204" pitchFamily="34" charset="0"/>
              </a:rPr>
              <a:t>easier than watching week to week</a:t>
            </a:r>
            <a:r>
              <a:rPr lang="en-US" sz="1400">
                <a:solidFill>
                  <a:srgbClr val="1F1A62"/>
                </a:solidFill>
                <a:latin typeface="Helvetica" pitchFamily="2" charset="0"/>
                <a:ea typeface="Open Sans" panose="020B0606030504020204" pitchFamily="34" charset="0"/>
                <a:cs typeface="Open Sans" panose="020B0606030504020204" pitchFamily="34" charset="0"/>
              </a:rPr>
              <a:t>’</a:t>
            </a:r>
          </a:p>
          <a:p>
            <a:pPr marL="742950" lvl="1" indent="-285750" defTabSz="1172398">
              <a:buClr>
                <a:srgbClr val="E84A99"/>
              </a:buClr>
              <a:buBlip>
                <a:blip r:embed="rId5"/>
              </a:buBlip>
              <a:defRPr/>
            </a:pPr>
            <a:r>
              <a:rPr lang="en-US" sz="1100">
                <a:solidFill>
                  <a:srgbClr val="1F1A62"/>
                </a:solidFill>
                <a:latin typeface="Helvetica" pitchFamily="2" charset="0"/>
                <a:ea typeface="Open Sans" panose="020B0606030504020204" pitchFamily="34" charset="0"/>
                <a:cs typeface="Open Sans" panose="020B0606030504020204" pitchFamily="34" charset="0"/>
              </a:rPr>
              <a:t>vs. 25% of non-Hispanics (121 index)</a:t>
            </a:r>
          </a:p>
          <a:p>
            <a:pPr lvl="1" defTabSz="1172398">
              <a:buClr>
                <a:srgbClr val="E84A99"/>
              </a:buClr>
              <a:defRPr/>
            </a:pPr>
            <a:endParaRPr lang="en-US" sz="1400">
              <a:solidFill>
                <a:srgbClr val="1F1A62"/>
              </a:solidFill>
              <a:latin typeface="Helvetica" pitchFamily="2" charset="0"/>
              <a:ea typeface="Open Sans" panose="020B0606030504020204" pitchFamily="34" charset="0"/>
              <a:cs typeface="Open Sans" panose="020B0606030504020204" pitchFamily="34" charset="0"/>
            </a:endParaRPr>
          </a:p>
          <a:p>
            <a:pPr marL="285750" lvl="0" indent="-285750" defTabSz="1172398">
              <a:buClr>
                <a:srgbClr val="E84A99"/>
              </a:buClr>
              <a:buBlip>
                <a:blip r:embed="rId5"/>
              </a:buBlip>
              <a:defRPr/>
            </a:pPr>
            <a:r>
              <a:rPr lang="en-US" sz="1400">
                <a:solidFill>
                  <a:srgbClr val="1F1A62"/>
                </a:solidFill>
                <a:latin typeface="Helvetica" pitchFamily="2" charset="0"/>
                <a:ea typeface="Open Sans" panose="020B0606030504020204" pitchFamily="34" charset="0"/>
                <a:cs typeface="Open Sans" panose="020B0606030504020204" pitchFamily="34" charset="0"/>
              </a:rPr>
              <a:t>28% ‘</a:t>
            </a:r>
            <a:r>
              <a:rPr lang="en-US" sz="1400">
                <a:solidFill>
                  <a:srgbClr val="E84A99"/>
                </a:solidFill>
                <a:latin typeface="Helvetica" pitchFamily="2" charset="0"/>
                <a:ea typeface="Open Sans" panose="020B0606030504020204" pitchFamily="34" charset="0"/>
                <a:cs typeface="Open Sans" panose="020B0606030504020204" pitchFamily="34" charset="0"/>
              </a:rPr>
              <a:t>enjoy storylines more</a:t>
            </a:r>
            <a:r>
              <a:rPr lang="en-US" sz="1400">
                <a:solidFill>
                  <a:srgbClr val="1F1A62"/>
                </a:solidFill>
                <a:latin typeface="Helvetica" pitchFamily="2" charset="0"/>
                <a:ea typeface="Open Sans" panose="020B0606030504020204" pitchFamily="34" charset="0"/>
                <a:cs typeface="Open Sans" panose="020B0606030504020204" pitchFamily="34" charset="0"/>
              </a:rPr>
              <a:t> when I binge’</a:t>
            </a:r>
          </a:p>
          <a:p>
            <a:pPr marL="742950" lvl="1" indent="-285750" defTabSz="1172398">
              <a:buClr>
                <a:srgbClr val="E84A99"/>
              </a:buClr>
              <a:buBlip>
                <a:blip r:embed="rId5"/>
              </a:buBlip>
              <a:defRPr/>
            </a:pPr>
            <a:r>
              <a:rPr lang="en-US" sz="1100">
                <a:solidFill>
                  <a:srgbClr val="1F1A62"/>
                </a:solidFill>
                <a:latin typeface="Helvetica" pitchFamily="2" charset="0"/>
                <a:ea typeface="Open Sans" panose="020B0606030504020204" pitchFamily="34" charset="0"/>
                <a:cs typeface="Open Sans" panose="020B0606030504020204" pitchFamily="34" charset="0"/>
              </a:rPr>
              <a:t>vs. 24% of non-Hispanics (120 index)</a:t>
            </a:r>
          </a:p>
        </p:txBody>
      </p:sp>
      <p:sp>
        <p:nvSpPr>
          <p:cNvPr id="59" name="Arrow: Right 58">
            <a:extLst>
              <a:ext uri="{FF2B5EF4-FFF2-40B4-BE49-F238E27FC236}">
                <a16:creationId xmlns:a16="http://schemas.microsoft.com/office/drawing/2014/main" id="{841CA421-3B7B-4B10-8EA6-1E78EDE313C9}"/>
              </a:ext>
            </a:extLst>
          </p:cNvPr>
          <p:cNvSpPr/>
          <p:nvPr/>
        </p:nvSpPr>
        <p:spPr>
          <a:xfrm>
            <a:off x="3818326" y="2561220"/>
            <a:ext cx="435083" cy="408557"/>
          </a:xfrm>
          <a:prstGeom prst="rightArrow">
            <a:avLst/>
          </a:prstGeom>
          <a:solidFill>
            <a:srgbClr val="E84A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Right 59">
            <a:extLst>
              <a:ext uri="{FF2B5EF4-FFF2-40B4-BE49-F238E27FC236}">
                <a16:creationId xmlns:a16="http://schemas.microsoft.com/office/drawing/2014/main" id="{DC39B2EA-E87B-4E5E-A729-846F84ACD7BC}"/>
              </a:ext>
            </a:extLst>
          </p:cNvPr>
          <p:cNvSpPr/>
          <p:nvPr/>
        </p:nvSpPr>
        <p:spPr>
          <a:xfrm>
            <a:off x="7985513" y="2561220"/>
            <a:ext cx="435083" cy="408557"/>
          </a:xfrm>
          <a:prstGeom prst="rightArrow">
            <a:avLst/>
          </a:prstGeom>
          <a:solidFill>
            <a:srgbClr val="E84A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Shape&#10;&#10;Description automatically generated">
            <a:extLst>
              <a:ext uri="{FF2B5EF4-FFF2-40B4-BE49-F238E27FC236}">
                <a16:creationId xmlns:a16="http://schemas.microsoft.com/office/drawing/2014/main" id="{C1766F19-21BD-49BD-88EA-526020FC21B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442" y="3312910"/>
            <a:ext cx="486935" cy="486935"/>
          </a:xfrm>
          <a:prstGeom prst="rect">
            <a:avLst/>
          </a:prstGeom>
        </p:spPr>
      </p:pic>
      <p:pic>
        <p:nvPicPr>
          <p:cNvPr id="63" name="Picture 62">
            <a:extLst>
              <a:ext uri="{FF2B5EF4-FFF2-40B4-BE49-F238E27FC236}">
                <a16:creationId xmlns:a16="http://schemas.microsoft.com/office/drawing/2014/main" id="{F56F6E4D-5BED-40BD-851B-65D5F26E1D0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4737" y="3943716"/>
            <a:ext cx="455268" cy="455268"/>
          </a:xfrm>
          <a:prstGeom prst="rect">
            <a:avLst/>
          </a:prstGeom>
        </p:spPr>
      </p:pic>
      <p:pic>
        <p:nvPicPr>
          <p:cNvPr id="64" name="Picture 63" descr="A picture containing text, sign, close&#10;&#10;Description automatically generated">
            <a:extLst>
              <a:ext uri="{FF2B5EF4-FFF2-40B4-BE49-F238E27FC236}">
                <a16:creationId xmlns:a16="http://schemas.microsoft.com/office/drawing/2014/main" id="{7B01A137-6EEB-4182-AA5D-C7FE6873378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2749" y="4684870"/>
            <a:ext cx="459102" cy="459102"/>
          </a:xfrm>
          <a:prstGeom prst="rect">
            <a:avLst/>
          </a:prstGeom>
        </p:spPr>
      </p:pic>
      <p:pic>
        <p:nvPicPr>
          <p:cNvPr id="65" name="Picture 64" descr="Logo&#10;&#10;Description automatically generated">
            <a:extLst>
              <a:ext uri="{FF2B5EF4-FFF2-40B4-BE49-F238E27FC236}">
                <a16:creationId xmlns:a16="http://schemas.microsoft.com/office/drawing/2014/main" id="{B09EC4B3-4112-4344-83E3-803067FDB2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223836" y="3190193"/>
            <a:ext cx="540379" cy="540379"/>
          </a:xfrm>
          <a:prstGeom prst="rect">
            <a:avLst/>
          </a:prstGeom>
        </p:spPr>
      </p:pic>
      <p:pic>
        <p:nvPicPr>
          <p:cNvPr id="66" name="Picture 65" descr="Icon&#10;&#10;Description automatically generated with medium confidence">
            <a:extLst>
              <a:ext uri="{FF2B5EF4-FFF2-40B4-BE49-F238E27FC236}">
                <a16:creationId xmlns:a16="http://schemas.microsoft.com/office/drawing/2014/main" id="{4C9DAD08-2620-4FB0-B243-74697A2E58F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343017" y="3256182"/>
            <a:ext cx="498014" cy="498014"/>
          </a:xfrm>
          <a:prstGeom prst="rect">
            <a:avLst/>
          </a:prstGeom>
        </p:spPr>
      </p:pic>
      <p:pic>
        <p:nvPicPr>
          <p:cNvPr id="67" name="Picture 66" descr="A picture containing text, slot machine&#10;&#10;Description automatically generated">
            <a:extLst>
              <a:ext uri="{FF2B5EF4-FFF2-40B4-BE49-F238E27FC236}">
                <a16:creationId xmlns:a16="http://schemas.microsoft.com/office/drawing/2014/main" id="{60C2BAE9-0C8D-4996-9251-ED4841A6AC19}"/>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8291896" y="4003106"/>
            <a:ext cx="633414" cy="515091"/>
          </a:xfrm>
          <a:prstGeom prst="rect">
            <a:avLst/>
          </a:prstGeom>
        </p:spPr>
      </p:pic>
    </p:spTree>
    <p:extLst>
      <p:ext uri="{BB962C8B-B14F-4D97-AF65-F5344CB8AC3E}">
        <p14:creationId xmlns:p14="http://schemas.microsoft.com/office/powerpoint/2010/main" val="1099067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00419b3-ff22-4e92-8e74-ef4894f6b0e1">
      <UserInfo>
        <DisplayName>Marianne Vita</DisplayName>
        <AccountId>43</AccountId>
        <AccountType/>
      </UserInfo>
      <UserInfo>
        <DisplayName>Danielle Delauro</DisplayName>
        <AccountId>38</AccountId>
        <AccountType/>
      </UserInfo>
      <UserInfo>
        <DisplayName>Jason Wiese</DisplayName>
        <AccountId>13</AccountId>
        <AccountType/>
      </UserInfo>
      <UserInfo>
        <DisplayName>Leah Montner Dixon</DisplayName>
        <AccountId>10</AccountId>
        <AccountType/>
      </UserInfo>
      <UserInfo>
        <DisplayName>Reed Kiely</DisplayName>
        <AccountId>39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6" ma:contentTypeDescription="Create a new document." ma:contentTypeScope="" ma:versionID="d7bc1356b223edbaa7d20e91999a02e4">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4f525b5595d72134d840ec49f67708c8"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E51903-E8F5-4744-A2DF-2B0832ACEC88}">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00419b3-ff22-4e92-8e74-ef4894f6b0e1"/>
  </ds:schemaRefs>
</ds:datastoreItem>
</file>

<file path=customXml/itemProps2.xml><?xml version="1.0" encoding="utf-8"?>
<ds:datastoreItem xmlns:ds="http://schemas.openxmlformats.org/officeDocument/2006/customXml" ds:itemID="{049C84AB-6EBC-4B48-950D-FE4C840FA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801c2d-3f2f-44a1-8478-554d1c91a4f5"/>
    <ds:schemaRef ds:uri="c00419b3-ff22-4e92-8e74-ef4894f6b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5E65AB-839F-40F1-95C8-9C9DB0A334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3739</Words>
  <Application>Microsoft Office PowerPoint</Application>
  <PresentationFormat>Widescreen</PresentationFormat>
  <Paragraphs>408</Paragraphs>
  <Slides>25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Helvetica</vt:lpstr>
      <vt:lpstr>Helvetica Light</vt:lpstr>
      <vt:lpstr>Open Sans Light</vt:lpstr>
      <vt:lpstr>Trebuchet MS</vt:lpstr>
      <vt:lpstr>Office Theme</vt:lpstr>
      <vt:lpstr>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Guillen</dc:creator>
  <cp:lastModifiedBy>Karolina Guillen</cp:lastModifiedBy>
  <cp:revision>1</cp:revision>
  <cp:lastPrinted>2021-09-09T14:13:00Z</cp:lastPrinted>
  <dcterms:created xsi:type="dcterms:W3CDTF">2021-05-03T18:22:52Z</dcterms:created>
  <dcterms:modified xsi:type="dcterms:W3CDTF">2021-09-28T17:37:17Z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ies>
</file>