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89" r:id="rId5"/>
    <p:sldId id="274" r:id="rId6"/>
    <p:sldId id="290" r:id="rId7"/>
    <p:sldId id="291" r:id="rId8"/>
    <p:sldId id="295" r:id="rId9"/>
    <p:sldId id="296" r:id="rId10"/>
    <p:sldId id="292" r:id="rId11"/>
    <p:sldId id="297" r:id="rId12"/>
    <p:sldId id="275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a Guillen" initials="KG" lastIdx="6" clrIdx="0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  <p:cmAuthor id="2" name="Jason Wiese" initials="JW" lastIdx="7" clrIdx="1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3C8D"/>
    <a:srgbClr val="1B1464"/>
    <a:srgbClr val="4EBEA4"/>
    <a:srgbClr val="1F1A62"/>
    <a:srgbClr val="00B0F0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B9EABB-D588-4228-AAF9-7113BE997D00}" v="4" dt="2021-03-02T16:22:02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32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ina Guillen" userId="c1c08796-a0be-47c6-af52-5d31fd96ec50" providerId="ADAL" clId="{4AF12450-B6DC-4A0E-9EE6-34D9BA068105}"/>
    <pc:docChg chg="undo custSel addSld delSld modSld sldOrd">
      <pc:chgData name="Karolina Guillen" userId="c1c08796-a0be-47c6-af52-5d31fd96ec50" providerId="ADAL" clId="{4AF12450-B6DC-4A0E-9EE6-34D9BA068105}" dt="2021-02-05T21:40:45.415" v="3990" actId="478"/>
      <pc:docMkLst>
        <pc:docMk/>
      </pc:docMkLst>
      <pc:sldChg chg="addSp delSp modSp mod addCm delCm modCm">
        <pc:chgData name="Karolina Guillen" userId="c1c08796-a0be-47c6-af52-5d31fd96ec50" providerId="ADAL" clId="{4AF12450-B6DC-4A0E-9EE6-34D9BA068105}" dt="2021-02-05T16:54:04.825" v="3968" actId="20577"/>
        <pc:sldMkLst>
          <pc:docMk/>
          <pc:sldMk cId="2792885597" sldId="274"/>
        </pc:sldMkLst>
        <pc:spChg chg="del">
          <ac:chgData name="Karolina Guillen" userId="c1c08796-a0be-47c6-af52-5d31fd96ec50" providerId="ADAL" clId="{4AF12450-B6DC-4A0E-9EE6-34D9BA068105}" dt="2021-02-03T17:22:26.731" v="2757" actId="478"/>
          <ac:spMkLst>
            <pc:docMk/>
            <pc:sldMk cId="2792885597" sldId="274"/>
            <ac:spMk id="9" creationId="{A4755963-4980-8146-865D-346349C86C8D}"/>
          </ac:spMkLst>
        </pc:spChg>
        <pc:spChg chg="mod">
          <ac:chgData name="Karolina Guillen" userId="c1c08796-a0be-47c6-af52-5d31fd96ec50" providerId="ADAL" clId="{4AF12450-B6DC-4A0E-9EE6-34D9BA068105}" dt="2021-02-05T16:54:04.825" v="3968" actId="20577"/>
          <ac:spMkLst>
            <pc:docMk/>
            <pc:sldMk cId="2792885597" sldId="274"/>
            <ac:spMk id="11" creationId="{977E2F6B-85A0-497D-BF35-417DE6F77DF3}"/>
          </ac:spMkLst>
        </pc:spChg>
        <pc:spChg chg="add mod">
          <ac:chgData name="Karolina Guillen" userId="c1c08796-a0be-47c6-af52-5d31fd96ec50" providerId="ADAL" clId="{4AF12450-B6DC-4A0E-9EE6-34D9BA068105}" dt="2021-02-03T17:22:27.170" v="2758"/>
          <ac:spMkLst>
            <pc:docMk/>
            <pc:sldMk cId="2792885597" sldId="274"/>
            <ac:spMk id="15" creationId="{1B7D001E-3F0B-4EB9-8F73-F69EB4D48155}"/>
          </ac:spMkLst>
        </pc:spChg>
        <pc:spChg chg="mod">
          <ac:chgData name="Karolina Guillen" userId="c1c08796-a0be-47c6-af52-5d31fd96ec50" providerId="ADAL" clId="{4AF12450-B6DC-4A0E-9EE6-34D9BA068105}" dt="2021-02-03T17:21:18.545" v="2756" actId="27107"/>
          <ac:spMkLst>
            <pc:docMk/>
            <pc:sldMk cId="2792885597" sldId="274"/>
            <ac:spMk id="36" creationId="{57BF988E-6C65-4942-8379-2C3E0A39A60D}"/>
          </ac:spMkLst>
        </pc:spChg>
        <pc:picChg chg="del mod">
          <ac:chgData name="Karolina Guillen" userId="c1c08796-a0be-47c6-af52-5d31fd96ec50" providerId="ADAL" clId="{4AF12450-B6DC-4A0E-9EE6-34D9BA068105}" dt="2021-02-03T17:03:34.644" v="2753" actId="478"/>
          <ac:picMkLst>
            <pc:docMk/>
            <pc:sldMk cId="2792885597" sldId="274"/>
            <ac:picMk id="13" creationId="{65E427EA-C978-46B5-A105-C0DC4B493479}"/>
          </ac:picMkLst>
        </pc:picChg>
      </pc:sldChg>
      <pc:sldChg chg="addSp delSp modSp mod modCm">
        <pc:chgData name="Karolina Guillen" userId="c1c08796-a0be-47c6-af52-5d31fd96ec50" providerId="ADAL" clId="{4AF12450-B6DC-4A0E-9EE6-34D9BA068105}" dt="2021-02-05T15:27:17.201" v="3757" actId="20577"/>
        <pc:sldMkLst>
          <pc:docMk/>
          <pc:sldMk cId="3339377938" sldId="280"/>
        </pc:sldMkLst>
        <pc:spChg chg="del">
          <ac:chgData name="Karolina Guillen" userId="c1c08796-a0be-47c6-af52-5d31fd96ec50" providerId="ADAL" clId="{4AF12450-B6DC-4A0E-9EE6-34D9BA068105}" dt="2021-02-03T17:47:42.171" v="2805" actId="478"/>
          <ac:spMkLst>
            <pc:docMk/>
            <pc:sldMk cId="3339377938" sldId="280"/>
            <ac:spMk id="5" creationId="{BC41002F-DF0D-4EF0-88A8-6973FB5AC2BF}"/>
          </ac:spMkLst>
        </pc:spChg>
        <pc:spChg chg="add mod">
          <ac:chgData name="Karolina Guillen" userId="c1c08796-a0be-47c6-af52-5d31fd96ec50" providerId="ADAL" clId="{4AF12450-B6DC-4A0E-9EE6-34D9BA068105}" dt="2021-02-03T17:59:08.941" v="2814"/>
          <ac:spMkLst>
            <pc:docMk/>
            <pc:sldMk cId="3339377938" sldId="280"/>
            <ac:spMk id="10" creationId="{AD3486C2-304B-4E94-9193-7A2EF88CC124}"/>
          </ac:spMkLst>
        </pc:spChg>
        <pc:spChg chg="add del mod">
          <ac:chgData name="Karolina Guillen" userId="c1c08796-a0be-47c6-af52-5d31fd96ec50" providerId="ADAL" clId="{4AF12450-B6DC-4A0E-9EE6-34D9BA068105}" dt="2021-02-03T16:40:14.524" v="2703" actId="478"/>
          <ac:spMkLst>
            <pc:docMk/>
            <pc:sldMk cId="3339377938" sldId="280"/>
            <ac:spMk id="11" creationId="{4291B999-B4A5-45E1-AF93-3158C53D6B61}"/>
          </ac:spMkLst>
        </pc:spChg>
        <pc:spChg chg="del">
          <ac:chgData name="Karolina Guillen" userId="c1c08796-a0be-47c6-af52-5d31fd96ec50" providerId="ADAL" clId="{4AF12450-B6DC-4A0E-9EE6-34D9BA068105}" dt="2021-02-03T17:59:08.622" v="2813" actId="478"/>
          <ac:spMkLst>
            <pc:docMk/>
            <pc:sldMk cId="3339377938" sldId="280"/>
            <ac:spMk id="12" creationId="{084D8CB1-EA71-43AA-997D-16DB582565D7}"/>
          </ac:spMkLst>
        </pc:spChg>
        <pc:spChg chg="mod">
          <ac:chgData name="Karolina Guillen" userId="c1c08796-a0be-47c6-af52-5d31fd96ec50" providerId="ADAL" clId="{4AF12450-B6DC-4A0E-9EE6-34D9BA068105}" dt="2021-02-05T15:27:17.201" v="3757" actId="20577"/>
          <ac:spMkLst>
            <pc:docMk/>
            <pc:sldMk cId="3339377938" sldId="280"/>
            <ac:spMk id="17" creationId="{5F822956-5E28-4BFC-8BEF-86CBB0A2D236}"/>
          </ac:spMkLst>
        </pc:spChg>
      </pc:sldChg>
      <pc:sldChg chg="addSp delSp modSp del mod">
        <pc:chgData name="Karolina Guillen" userId="c1c08796-a0be-47c6-af52-5d31fd96ec50" providerId="ADAL" clId="{4AF12450-B6DC-4A0E-9EE6-34D9BA068105}" dt="2021-02-05T20:01:36.990" v="3969" actId="47"/>
        <pc:sldMkLst>
          <pc:docMk/>
          <pc:sldMk cId="1225355281" sldId="288"/>
        </pc:sldMkLst>
        <pc:spChg chg="del">
          <ac:chgData name="Karolina Guillen" userId="c1c08796-a0be-47c6-af52-5d31fd96ec50" providerId="ADAL" clId="{4AF12450-B6DC-4A0E-9EE6-34D9BA068105}" dt="2021-02-03T17:59:15.058" v="2815" actId="478"/>
          <ac:spMkLst>
            <pc:docMk/>
            <pc:sldMk cId="1225355281" sldId="288"/>
            <ac:spMk id="13" creationId="{0D96A7EE-222D-4484-A9C9-19F3EADA1517}"/>
          </ac:spMkLst>
        </pc:spChg>
        <pc:spChg chg="add mod">
          <ac:chgData name="Karolina Guillen" userId="c1c08796-a0be-47c6-af52-5d31fd96ec50" providerId="ADAL" clId="{4AF12450-B6DC-4A0E-9EE6-34D9BA068105}" dt="2021-02-03T17:59:15.374" v="2816"/>
          <ac:spMkLst>
            <pc:docMk/>
            <pc:sldMk cId="1225355281" sldId="288"/>
            <ac:spMk id="16" creationId="{03284982-3459-47B0-8465-7536742C3C42}"/>
          </ac:spMkLst>
        </pc:spChg>
      </pc:sldChg>
      <pc:sldChg chg="addSp delSp modSp mod ord">
        <pc:chgData name="Karolina Guillen" userId="c1c08796-a0be-47c6-af52-5d31fd96ec50" providerId="ADAL" clId="{4AF12450-B6DC-4A0E-9EE6-34D9BA068105}" dt="2021-02-05T21:40:45.415" v="3990" actId="478"/>
        <pc:sldMkLst>
          <pc:docMk/>
          <pc:sldMk cId="2049190579" sldId="289"/>
        </pc:sldMkLst>
        <pc:picChg chg="add del">
          <ac:chgData name="Karolina Guillen" userId="c1c08796-a0be-47c6-af52-5d31fd96ec50" providerId="ADAL" clId="{4AF12450-B6DC-4A0E-9EE6-34D9BA068105}" dt="2021-02-05T21:40:45.415" v="3990" actId="478"/>
          <ac:picMkLst>
            <pc:docMk/>
            <pc:sldMk cId="2049190579" sldId="289"/>
            <ac:picMk id="2" creationId="{4DC0E5A2-3F23-F64D-B972-CCAE5D1ECD27}"/>
          </ac:picMkLst>
        </pc:picChg>
        <pc:picChg chg="add del mod">
          <ac:chgData name="Karolina Guillen" userId="c1c08796-a0be-47c6-af52-5d31fd96ec50" providerId="ADAL" clId="{4AF12450-B6DC-4A0E-9EE6-34D9BA068105}" dt="2021-02-05T21:39:35.850" v="3975"/>
          <ac:picMkLst>
            <pc:docMk/>
            <pc:sldMk cId="2049190579" sldId="289"/>
            <ac:picMk id="5" creationId="{7E49F330-5B31-4879-A4B2-CF578072E84C}"/>
          </ac:picMkLst>
        </pc:picChg>
        <pc:picChg chg="add mod ord modCrop">
          <ac:chgData name="Karolina Guillen" userId="c1c08796-a0be-47c6-af52-5d31fd96ec50" providerId="ADAL" clId="{4AF12450-B6DC-4A0E-9EE6-34D9BA068105}" dt="2021-02-05T21:40:42.496" v="3989" actId="167"/>
          <ac:picMkLst>
            <pc:docMk/>
            <pc:sldMk cId="2049190579" sldId="289"/>
            <ac:picMk id="10" creationId="{0941D5EE-6BC3-435D-A4B9-DFDC57C78A9A}"/>
          </ac:picMkLst>
        </pc:picChg>
      </pc:sldChg>
      <pc:sldChg chg="addSp delSp modSp mod">
        <pc:chgData name="Karolina Guillen" userId="c1c08796-a0be-47c6-af52-5d31fd96ec50" providerId="ADAL" clId="{4AF12450-B6DC-4A0E-9EE6-34D9BA068105}" dt="2021-02-03T17:58:51.597" v="2810"/>
        <pc:sldMkLst>
          <pc:docMk/>
          <pc:sldMk cId="2593769311" sldId="290"/>
        </pc:sldMkLst>
        <pc:spChg chg="add mod">
          <ac:chgData name="Karolina Guillen" userId="c1c08796-a0be-47c6-af52-5d31fd96ec50" providerId="ADAL" clId="{4AF12450-B6DC-4A0E-9EE6-34D9BA068105}" dt="2021-02-03T17:58:51.597" v="2810"/>
          <ac:spMkLst>
            <pc:docMk/>
            <pc:sldMk cId="2593769311" sldId="290"/>
            <ac:spMk id="25" creationId="{D03BE342-E3D6-4FC9-8B1F-A0AF0508644B}"/>
          </ac:spMkLst>
        </pc:spChg>
        <pc:spChg chg="del">
          <ac:chgData name="Karolina Guillen" userId="c1c08796-a0be-47c6-af52-5d31fd96ec50" providerId="ADAL" clId="{4AF12450-B6DC-4A0E-9EE6-34D9BA068105}" dt="2021-02-03T17:58:51.212" v="2809" actId="478"/>
          <ac:spMkLst>
            <pc:docMk/>
            <pc:sldMk cId="2593769311" sldId="290"/>
            <ac:spMk id="39" creationId="{13EE02EC-A0C5-4E3E-B90E-337459AEC843}"/>
          </ac:spMkLst>
        </pc:spChg>
      </pc:sldChg>
      <pc:sldChg chg="delSp modSp mod">
        <pc:chgData name="Karolina Guillen" userId="c1c08796-a0be-47c6-af52-5d31fd96ec50" providerId="ADAL" clId="{4AF12450-B6DC-4A0E-9EE6-34D9BA068105}" dt="2021-02-05T14:48:42.444" v="3356" actId="1076"/>
        <pc:sldMkLst>
          <pc:docMk/>
          <pc:sldMk cId="3144076584" sldId="291"/>
        </pc:sldMkLst>
        <pc:spChg chg="mod">
          <ac:chgData name="Karolina Guillen" userId="c1c08796-a0be-47c6-af52-5d31fd96ec50" providerId="ADAL" clId="{4AF12450-B6DC-4A0E-9EE6-34D9BA068105}" dt="2021-02-03T15:15:19.483" v="460" actId="1038"/>
          <ac:spMkLst>
            <pc:docMk/>
            <pc:sldMk cId="3144076584" sldId="291"/>
            <ac:spMk id="26" creationId="{0C387165-8580-4D3B-B614-1E264C000637}"/>
          </ac:spMkLst>
        </pc:spChg>
        <pc:picChg chg="mod">
          <ac:chgData name="Karolina Guillen" userId="c1c08796-a0be-47c6-af52-5d31fd96ec50" providerId="ADAL" clId="{4AF12450-B6DC-4A0E-9EE6-34D9BA068105}" dt="2021-02-05T14:48:36.113" v="3353" actId="1076"/>
          <ac:picMkLst>
            <pc:docMk/>
            <pc:sldMk cId="3144076584" sldId="291"/>
            <ac:picMk id="3074" creationId="{D2014679-06E1-4E69-8C75-FC89C7525E86}"/>
          </ac:picMkLst>
        </pc:picChg>
        <pc:picChg chg="mod">
          <ac:chgData name="Karolina Guillen" userId="c1c08796-a0be-47c6-af52-5d31fd96ec50" providerId="ADAL" clId="{4AF12450-B6DC-4A0E-9EE6-34D9BA068105}" dt="2021-02-05T14:48:30.990" v="3350" actId="1076"/>
          <ac:picMkLst>
            <pc:docMk/>
            <pc:sldMk cId="3144076584" sldId="291"/>
            <ac:picMk id="3076" creationId="{D3102151-D7AE-4D21-A955-1FD4D28B3A59}"/>
          </ac:picMkLst>
        </pc:picChg>
        <pc:picChg chg="del">
          <ac:chgData name="Karolina Guillen" userId="c1c08796-a0be-47c6-af52-5d31fd96ec50" providerId="ADAL" clId="{4AF12450-B6DC-4A0E-9EE6-34D9BA068105}" dt="2021-02-05T14:48:21.858" v="3348" actId="478"/>
          <ac:picMkLst>
            <pc:docMk/>
            <pc:sldMk cId="3144076584" sldId="291"/>
            <ac:picMk id="3078" creationId="{41884207-5C72-48FF-A139-0F0543EAEFF7}"/>
          </ac:picMkLst>
        </pc:picChg>
        <pc:picChg chg="mod">
          <ac:chgData name="Karolina Guillen" userId="c1c08796-a0be-47c6-af52-5d31fd96ec50" providerId="ADAL" clId="{4AF12450-B6DC-4A0E-9EE6-34D9BA068105}" dt="2021-02-05T14:48:42.444" v="3356" actId="1076"/>
          <ac:picMkLst>
            <pc:docMk/>
            <pc:sldMk cId="3144076584" sldId="291"/>
            <ac:picMk id="3080" creationId="{3A10EABA-6D85-4EA5-81DD-B97ED8AAF2E3}"/>
          </ac:picMkLst>
        </pc:picChg>
        <pc:picChg chg="mod">
          <ac:chgData name="Karolina Guillen" userId="c1c08796-a0be-47c6-af52-5d31fd96ec50" providerId="ADAL" clId="{4AF12450-B6DC-4A0E-9EE6-34D9BA068105}" dt="2021-02-05T14:48:28.520" v="3349" actId="1076"/>
          <ac:picMkLst>
            <pc:docMk/>
            <pc:sldMk cId="3144076584" sldId="291"/>
            <ac:picMk id="3082" creationId="{9A037CA5-D37E-4C71-82A8-DBABCD9BAB5C}"/>
          </ac:picMkLst>
        </pc:picChg>
      </pc:sldChg>
      <pc:sldChg chg="delSp mod">
        <pc:chgData name="Karolina Guillen" userId="c1c08796-a0be-47c6-af52-5d31fd96ec50" providerId="ADAL" clId="{4AF12450-B6DC-4A0E-9EE6-34D9BA068105}" dt="2021-02-03T14:06:00.971" v="1" actId="478"/>
        <pc:sldMkLst>
          <pc:docMk/>
          <pc:sldMk cId="767662904" sldId="292"/>
        </pc:sldMkLst>
        <pc:spChg chg="del">
          <ac:chgData name="Karolina Guillen" userId="c1c08796-a0be-47c6-af52-5d31fd96ec50" providerId="ADAL" clId="{4AF12450-B6DC-4A0E-9EE6-34D9BA068105}" dt="2021-02-03T14:06:00.971" v="1" actId="478"/>
          <ac:spMkLst>
            <pc:docMk/>
            <pc:sldMk cId="767662904" sldId="292"/>
            <ac:spMk id="33" creationId="{3E3EEF65-29F3-4E22-A9E2-5E6B5774CB18}"/>
          </ac:spMkLst>
        </pc:spChg>
      </pc:sldChg>
      <pc:sldChg chg="del mod">
        <pc:chgData name="Karolina Guillen" userId="c1c08796-a0be-47c6-af52-5d31fd96ec50" providerId="ADAL" clId="{4AF12450-B6DC-4A0E-9EE6-34D9BA068105}" dt="2021-02-03T17:55:02.934" v="2808" actId="2696"/>
        <pc:sldMkLst>
          <pc:docMk/>
          <pc:sldMk cId="1624926109" sldId="293"/>
        </pc:sldMkLst>
      </pc:sldChg>
      <pc:sldChg chg="addSp delSp modSp mod">
        <pc:chgData name="Karolina Guillen" userId="c1c08796-a0be-47c6-af52-5d31fd96ec50" providerId="ADAL" clId="{4AF12450-B6DC-4A0E-9EE6-34D9BA068105}" dt="2021-02-05T15:16:14.660" v="3570" actId="14100"/>
        <pc:sldMkLst>
          <pc:docMk/>
          <pc:sldMk cId="2027457036" sldId="296"/>
        </pc:sldMkLst>
        <pc:spChg chg="mod">
          <ac:chgData name="Karolina Guillen" userId="c1c08796-a0be-47c6-af52-5d31fd96ec50" providerId="ADAL" clId="{4AF12450-B6DC-4A0E-9EE6-34D9BA068105}" dt="2021-02-05T14:51:15.046" v="3367" actId="20577"/>
          <ac:spMkLst>
            <pc:docMk/>
            <pc:sldMk cId="2027457036" sldId="296"/>
            <ac:spMk id="6" creationId="{B8ADC0DC-B8E7-4A75-9015-465FE850B9EB}"/>
          </ac:spMkLst>
        </pc:spChg>
        <pc:spChg chg="del">
          <ac:chgData name="Karolina Guillen" userId="c1c08796-a0be-47c6-af52-5d31fd96ec50" providerId="ADAL" clId="{4AF12450-B6DC-4A0E-9EE6-34D9BA068105}" dt="2021-02-03T17:59:01.720" v="2811" actId="478"/>
          <ac:spMkLst>
            <pc:docMk/>
            <pc:sldMk cId="2027457036" sldId="296"/>
            <ac:spMk id="22" creationId="{AB7DE056-4469-4A72-B5C1-4A4604CF3A98}"/>
          </ac:spMkLst>
        </pc:spChg>
        <pc:spChg chg="mod">
          <ac:chgData name="Karolina Guillen" userId="c1c08796-a0be-47c6-af52-5d31fd96ec50" providerId="ADAL" clId="{4AF12450-B6DC-4A0E-9EE6-34D9BA068105}" dt="2021-02-03T14:11:32.124" v="27" actId="1035"/>
          <ac:spMkLst>
            <pc:docMk/>
            <pc:sldMk cId="2027457036" sldId="296"/>
            <ac:spMk id="23" creationId="{593198E1-5C2F-4F1B-9FF3-77E8ABD0F5DC}"/>
          </ac:spMkLst>
        </pc:spChg>
        <pc:spChg chg="add mod">
          <ac:chgData name="Karolina Guillen" userId="c1c08796-a0be-47c6-af52-5d31fd96ec50" providerId="ADAL" clId="{4AF12450-B6DC-4A0E-9EE6-34D9BA068105}" dt="2021-02-03T17:59:02.023" v="2812"/>
          <ac:spMkLst>
            <pc:docMk/>
            <pc:sldMk cId="2027457036" sldId="296"/>
            <ac:spMk id="24" creationId="{F194E504-D369-4BE0-BEE2-6D7441F09F5A}"/>
          </ac:spMkLst>
        </pc:spChg>
        <pc:spChg chg="add mod">
          <ac:chgData name="Karolina Guillen" userId="c1c08796-a0be-47c6-af52-5d31fd96ec50" providerId="ADAL" clId="{4AF12450-B6DC-4A0E-9EE6-34D9BA068105}" dt="2021-02-05T14:53:36.642" v="3416" actId="255"/>
          <ac:spMkLst>
            <pc:docMk/>
            <pc:sldMk cId="2027457036" sldId="296"/>
            <ac:spMk id="25" creationId="{B1E73FE8-4904-4548-A0DF-85E0B921733F}"/>
          </ac:spMkLst>
        </pc:spChg>
        <pc:spChg chg="add mod">
          <ac:chgData name="Karolina Guillen" userId="c1c08796-a0be-47c6-af52-5d31fd96ec50" providerId="ADAL" clId="{4AF12450-B6DC-4A0E-9EE6-34D9BA068105}" dt="2021-02-05T14:53:32.896" v="3415" actId="255"/>
          <ac:spMkLst>
            <pc:docMk/>
            <pc:sldMk cId="2027457036" sldId="296"/>
            <ac:spMk id="26" creationId="{408E2F2D-C595-438E-8FBD-391B4EE47CC6}"/>
          </ac:spMkLst>
        </pc:spChg>
        <pc:spChg chg="add mod">
          <ac:chgData name="Karolina Guillen" userId="c1c08796-a0be-47c6-af52-5d31fd96ec50" providerId="ADAL" clId="{4AF12450-B6DC-4A0E-9EE6-34D9BA068105}" dt="2021-02-05T14:53:29.659" v="3414" actId="255"/>
          <ac:spMkLst>
            <pc:docMk/>
            <pc:sldMk cId="2027457036" sldId="296"/>
            <ac:spMk id="27" creationId="{99EF2A8C-253A-458B-8E5D-65616DD72C85}"/>
          </ac:spMkLst>
        </pc:spChg>
        <pc:spChg chg="add mod">
          <ac:chgData name="Karolina Guillen" userId="c1c08796-a0be-47c6-af52-5d31fd96ec50" providerId="ADAL" clId="{4AF12450-B6DC-4A0E-9EE6-34D9BA068105}" dt="2021-02-05T15:16:14.660" v="3570" actId="14100"/>
          <ac:spMkLst>
            <pc:docMk/>
            <pc:sldMk cId="2027457036" sldId="296"/>
            <ac:spMk id="28" creationId="{B6B04527-2F82-4970-B2C5-0D146DD1366F}"/>
          </ac:spMkLst>
        </pc:spChg>
        <pc:spChg chg="mod">
          <ac:chgData name="Karolina Guillen" userId="c1c08796-a0be-47c6-af52-5d31fd96ec50" providerId="ADAL" clId="{4AF12450-B6DC-4A0E-9EE6-34D9BA068105}" dt="2021-02-05T14:51:23.142" v="3369" actId="20577"/>
          <ac:spMkLst>
            <pc:docMk/>
            <pc:sldMk cId="2027457036" sldId="296"/>
            <ac:spMk id="50" creationId="{DBADA7AD-BDE5-4669-9C40-3429F3679D81}"/>
          </ac:spMkLst>
        </pc:spChg>
        <pc:spChg chg="mod">
          <ac:chgData name="Karolina Guillen" userId="c1c08796-a0be-47c6-af52-5d31fd96ec50" providerId="ADAL" clId="{4AF12450-B6DC-4A0E-9EE6-34D9BA068105}" dt="2021-02-05T14:52:47.170" v="3409" actId="20577"/>
          <ac:spMkLst>
            <pc:docMk/>
            <pc:sldMk cId="2027457036" sldId="296"/>
            <ac:spMk id="51" creationId="{D0D37B93-C92D-4E36-9520-385FF5F9636E}"/>
          </ac:spMkLst>
        </pc:spChg>
        <pc:spChg chg="mod">
          <ac:chgData name="Karolina Guillen" userId="c1c08796-a0be-47c6-af52-5d31fd96ec50" providerId="ADAL" clId="{4AF12450-B6DC-4A0E-9EE6-34D9BA068105}" dt="2021-02-05T14:52:21.055" v="3403" actId="1076"/>
          <ac:spMkLst>
            <pc:docMk/>
            <pc:sldMk cId="2027457036" sldId="296"/>
            <ac:spMk id="52" creationId="{5D5966F7-418F-436E-B90D-66E2650DD761}"/>
          </ac:spMkLst>
        </pc:spChg>
        <pc:picChg chg="add mod">
          <ac:chgData name="Karolina Guillen" userId="c1c08796-a0be-47c6-af52-5d31fd96ec50" providerId="ADAL" clId="{4AF12450-B6DC-4A0E-9EE6-34D9BA068105}" dt="2021-02-05T14:45:04.914" v="3329" actId="208"/>
          <ac:picMkLst>
            <pc:docMk/>
            <pc:sldMk cId="2027457036" sldId="296"/>
            <ac:picMk id="2" creationId="{2FFEA9C7-B4B7-4896-BDFD-E6137E9C244E}"/>
          </ac:picMkLst>
        </pc:picChg>
        <pc:picChg chg="add del mod">
          <ac:chgData name="Karolina Guillen" userId="c1c08796-a0be-47c6-af52-5d31fd96ec50" providerId="ADAL" clId="{4AF12450-B6DC-4A0E-9EE6-34D9BA068105}" dt="2021-02-05T14:44:46.433" v="3323" actId="478"/>
          <ac:picMkLst>
            <pc:docMk/>
            <pc:sldMk cId="2027457036" sldId="296"/>
            <ac:picMk id="1026" creationId="{FBADBD2F-7559-4A9F-ACAC-A48DA757DA2B}"/>
          </ac:picMkLst>
        </pc:picChg>
        <pc:picChg chg="mod">
          <ac:chgData name="Karolina Guillen" userId="c1c08796-a0be-47c6-af52-5d31fd96ec50" providerId="ADAL" clId="{4AF12450-B6DC-4A0E-9EE6-34D9BA068105}" dt="2021-02-05T14:45:04.914" v="3329" actId="208"/>
          <ac:picMkLst>
            <pc:docMk/>
            <pc:sldMk cId="2027457036" sldId="296"/>
            <ac:picMk id="1028" creationId="{BFBE6C1D-C99E-4CA2-B75A-B5B26D973C84}"/>
          </ac:picMkLst>
        </pc:picChg>
        <pc:picChg chg="del">
          <ac:chgData name="Karolina Guillen" userId="c1c08796-a0be-47c6-af52-5d31fd96ec50" providerId="ADAL" clId="{4AF12450-B6DC-4A0E-9EE6-34D9BA068105}" dt="2021-02-05T14:44:46.433" v="3323" actId="478"/>
          <ac:picMkLst>
            <pc:docMk/>
            <pc:sldMk cId="2027457036" sldId="296"/>
            <ac:picMk id="1030" creationId="{9134E6B2-B10D-469A-8902-2C4A1CC81FF9}"/>
          </ac:picMkLst>
        </pc:picChg>
        <pc:picChg chg="del">
          <ac:chgData name="Karolina Guillen" userId="c1c08796-a0be-47c6-af52-5d31fd96ec50" providerId="ADAL" clId="{4AF12450-B6DC-4A0E-9EE6-34D9BA068105}" dt="2021-02-05T14:44:46.433" v="3323" actId="478"/>
          <ac:picMkLst>
            <pc:docMk/>
            <pc:sldMk cId="2027457036" sldId="296"/>
            <ac:picMk id="1032" creationId="{F3E2E2D8-9661-44B1-A32E-112A95DD8E7D}"/>
          </ac:picMkLst>
        </pc:picChg>
        <pc:picChg chg="mod">
          <ac:chgData name="Karolina Guillen" userId="c1c08796-a0be-47c6-af52-5d31fd96ec50" providerId="ADAL" clId="{4AF12450-B6DC-4A0E-9EE6-34D9BA068105}" dt="2021-02-05T14:45:04.914" v="3329" actId="208"/>
          <ac:picMkLst>
            <pc:docMk/>
            <pc:sldMk cId="2027457036" sldId="296"/>
            <ac:picMk id="1034" creationId="{660569C6-4A69-452B-AA83-6425D80CD299}"/>
          </ac:picMkLst>
        </pc:picChg>
        <pc:picChg chg="mod">
          <ac:chgData name="Karolina Guillen" userId="c1c08796-a0be-47c6-af52-5d31fd96ec50" providerId="ADAL" clId="{4AF12450-B6DC-4A0E-9EE6-34D9BA068105}" dt="2021-02-05T14:45:04.914" v="3329" actId="208"/>
          <ac:picMkLst>
            <pc:docMk/>
            <pc:sldMk cId="2027457036" sldId="296"/>
            <ac:picMk id="1036" creationId="{EF331415-22ED-42E9-BDAE-A0BD80A9DABD}"/>
          </ac:picMkLst>
        </pc:picChg>
      </pc:sldChg>
      <pc:sldChg chg="addSp delSp modSp add del mod">
        <pc:chgData name="Karolina Guillen" userId="c1c08796-a0be-47c6-af52-5d31fd96ec50" providerId="ADAL" clId="{4AF12450-B6DC-4A0E-9EE6-34D9BA068105}" dt="2021-02-05T14:57:16.340" v="3417" actId="2696"/>
        <pc:sldMkLst>
          <pc:docMk/>
          <pc:sldMk cId="1562602729" sldId="297"/>
        </pc:sldMkLst>
        <pc:spChg chg="add mod">
          <ac:chgData name="Karolina Guillen" userId="c1c08796-a0be-47c6-af52-5d31fd96ec50" providerId="ADAL" clId="{4AF12450-B6DC-4A0E-9EE6-34D9BA068105}" dt="2021-02-05T14:24:12.588" v="3043" actId="20577"/>
          <ac:spMkLst>
            <pc:docMk/>
            <pc:sldMk cId="1562602729" sldId="297"/>
            <ac:spMk id="2" creationId="{E6D6F7D5-40AE-47D5-84BD-19AB471B8037}"/>
          </ac:spMkLst>
        </pc:spChg>
        <pc:spChg chg="mod">
          <ac:chgData name="Karolina Guillen" userId="c1c08796-a0be-47c6-af52-5d31fd96ec50" providerId="ADAL" clId="{4AF12450-B6DC-4A0E-9EE6-34D9BA068105}" dt="2021-02-05T14:23:45.316" v="3037" actId="21"/>
          <ac:spMkLst>
            <pc:docMk/>
            <pc:sldMk cId="1562602729" sldId="297"/>
            <ac:spMk id="6" creationId="{B8ADC0DC-B8E7-4A75-9015-465FE850B9EB}"/>
          </ac:spMkLst>
        </pc:spChg>
        <pc:spChg chg="mod">
          <ac:chgData name="Karolina Guillen" userId="c1c08796-a0be-47c6-af52-5d31fd96ec50" providerId="ADAL" clId="{4AF12450-B6DC-4A0E-9EE6-34D9BA068105}" dt="2021-02-05T14:21:50.778" v="2981" actId="12788"/>
          <ac:spMkLst>
            <pc:docMk/>
            <pc:sldMk cId="1562602729" sldId="297"/>
            <ac:spMk id="23" creationId="{593198E1-5C2F-4F1B-9FF3-77E8ABD0F5DC}"/>
          </ac:spMkLst>
        </pc:spChg>
        <pc:spChg chg="add mod">
          <ac:chgData name="Karolina Guillen" userId="c1c08796-a0be-47c6-af52-5d31fd96ec50" providerId="ADAL" clId="{4AF12450-B6DC-4A0E-9EE6-34D9BA068105}" dt="2021-02-05T14:24:39.248" v="3050" actId="1076"/>
          <ac:spMkLst>
            <pc:docMk/>
            <pc:sldMk cId="1562602729" sldId="297"/>
            <ac:spMk id="25" creationId="{21970464-8C29-42CF-89AA-1D121C69CFD1}"/>
          </ac:spMkLst>
        </pc:spChg>
        <pc:spChg chg="add mod">
          <ac:chgData name="Karolina Guillen" userId="c1c08796-a0be-47c6-af52-5d31fd96ec50" providerId="ADAL" clId="{4AF12450-B6DC-4A0E-9EE6-34D9BA068105}" dt="2021-02-05T14:25:05.804" v="3057" actId="1076"/>
          <ac:spMkLst>
            <pc:docMk/>
            <pc:sldMk cId="1562602729" sldId="297"/>
            <ac:spMk id="26" creationId="{86F65780-08D2-46C3-B73D-F994F9D876E2}"/>
          </ac:spMkLst>
        </pc:spChg>
        <pc:spChg chg="mod">
          <ac:chgData name="Karolina Guillen" userId="c1c08796-a0be-47c6-af52-5d31fd96ec50" providerId="ADAL" clId="{4AF12450-B6DC-4A0E-9EE6-34D9BA068105}" dt="2021-02-05T14:24:24.644" v="3046" actId="21"/>
          <ac:spMkLst>
            <pc:docMk/>
            <pc:sldMk cId="1562602729" sldId="297"/>
            <ac:spMk id="50" creationId="{DBADA7AD-BDE5-4669-9C40-3429F3679D81}"/>
          </ac:spMkLst>
        </pc:spChg>
        <pc:spChg chg="del">
          <ac:chgData name="Karolina Guillen" userId="c1c08796-a0be-47c6-af52-5d31fd96ec50" providerId="ADAL" clId="{4AF12450-B6DC-4A0E-9EE6-34D9BA068105}" dt="2021-02-05T14:20:42.766" v="2945" actId="478"/>
          <ac:spMkLst>
            <pc:docMk/>
            <pc:sldMk cId="1562602729" sldId="297"/>
            <ac:spMk id="51" creationId="{D0D37B93-C92D-4E36-9520-385FF5F9636E}"/>
          </ac:spMkLst>
        </pc:spChg>
        <pc:spChg chg="mod">
          <ac:chgData name="Karolina Guillen" userId="c1c08796-a0be-47c6-af52-5d31fd96ec50" providerId="ADAL" clId="{4AF12450-B6DC-4A0E-9EE6-34D9BA068105}" dt="2021-02-05T14:24:47.289" v="3053" actId="21"/>
          <ac:spMkLst>
            <pc:docMk/>
            <pc:sldMk cId="1562602729" sldId="297"/>
            <ac:spMk id="52" creationId="{5D5966F7-418F-436E-B90D-66E2650DD761}"/>
          </ac:spMkLst>
        </pc:spChg>
        <pc:picChg chg="add mod">
          <ac:chgData name="Karolina Guillen" userId="c1c08796-a0be-47c6-af52-5d31fd96ec50" providerId="ADAL" clId="{4AF12450-B6DC-4A0E-9EE6-34D9BA068105}" dt="2021-02-05T14:32:30.637" v="3091" actId="571"/>
          <ac:picMkLst>
            <pc:docMk/>
            <pc:sldMk cId="1562602729" sldId="297"/>
            <ac:picMk id="27" creationId="{11C3252D-A880-4C31-B44F-B6CF307E0D0C}"/>
          </ac:picMkLst>
        </pc:picChg>
        <pc:picChg chg="add mod">
          <ac:chgData name="Karolina Guillen" userId="c1c08796-a0be-47c6-af52-5d31fd96ec50" providerId="ADAL" clId="{4AF12450-B6DC-4A0E-9EE6-34D9BA068105}" dt="2021-02-05T14:32:30.637" v="3091" actId="571"/>
          <ac:picMkLst>
            <pc:docMk/>
            <pc:sldMk cId="1562602729" sldId="297"/>
            <ac:picMk id="28" creationId="{6F35767B-E7B9-4FC9-A58A-1C784D4C79D7}"/>
          </ac:picMkLst>
        </pc:picChg>
        <pc:picChg chg="mod">
          <ac:chgData name="Karolina Guillen" userId="c1c08796-a0be-47c6-af52-5d31fd96ec50" providerId="ADAL" clId="{4AF12450-B6DC-4A0E-9EE6-34D9BA068105}" dt="2021-02-05T14:32:33.412" v="3092" actId="208"/>
          <ac:picMkLst>
            <pc:docMk/>
            <pc:sldMk cId="1562602729" sldId="297"/>
            <ac:picMk id="1028" creationId="{BFBE6C1D-C99E-4CA2-B75A-B5B26D973C84}"/>
          </ac:picMkLst>
        </pc:picChg>
        <pc:picChg chg="del">
          <ac:chgData name="Karolina Guillen" userId="c1c08796-a0be-47c6-af52-5d31fd96ec50" providerId="ADAL" clId="{4AF12450-B6DC-4A0E-9EE6-34D9BA068105}" dt="2021-02-05T14:20:42.766" v="2945" actId="478"/>
          <ac:picMkLst>
            <pc:docMk/>
            <pc:sldMk cId="1562602729" sldId="297"/>
            <ac:picMk id="1030" creationId="{9134E6B2-B10D-469A-8902-2C4A1CC81FF9}"/>
          </ac:picMkLst>
        </pc:picChg>
        <pc:picChg chg="del">
          <ac:chgData name="Karolina Guillen" userId="c1c08796-a0be-47c6-af52-5d31fd96ec50" providerId="ADAL" clId="{4AF12450-B6DC-4A0E-9EE6-34D9BA068105}" dt="2021-02-05T14:20:42.766" v="2945" actId="478"/>
          <ac:picMkLst>
            <pc:docMk/>
            <pc:sldMk cId="1562602729" sldId="297"/>
            <ac:picMk id="1032" creationId="{F3E2E2D8-9661-44B1-A32E-112A95DD8E7D}"/>
          </ac:picMkLst>
        </pc:picChg>
        <pc:picChg chg="mod">
          <ac:chgData name="Karolina Guillen" userId="c1c08796-a0be-47c6-af52-5d31fd96ec50" providerId="ADAL" clId="{4AF12450-B6DC-4A0E-9EE6-34D9BA068105}" dt="2021-02-05T14:32:33.412" v="3092" actId="208"/>
          <ac:picMkLst>
            <pc:docMk/>
            <pc:sldMk cId="1562602729" sldId="297"/>
            <ac:picMk id="1034" creationId="{660569C6-4A69-452B-AA83-6425D80CD299}"/>
          </ac:picMkLst>
        </pc:picChg>
        <pc:picChg chg="mod">
          <ac:chgData name="Karolina Guillen" userId="c1c08796-a0be-47c6-af52-5d31fd96ec50" providerId="ADAL" clId="{4AF12450-B6DC-4A0E-9EE6-34D9BA068105}" dt="2021-02-05T14:32:33.412" v="3092" actId="208"/>
          <ac:picMkLst>
            <pc:docMk/>
            <pc:sldMk cId="1562602729" sldId="297"/>
            <ac:picMk id="1036" creationId="{EF331415-22ED-42E9-BDAE-A0BD80A9DABD}"/>
          </ac:picMkLst>
        </pc:picChg>
      </pc:sldChg>
    </pc:docChg>
  </pc:docChgLst>
  <pc:docChgLst>
    <pc:chgData name="Leah Montner Dixon" userId="d5b2ae9e-9213-4442-b7df-4db8cbe51e5d" providerId="ADAL" clId="{C0E0453B-33A3-4EB2-85D7-61C321BD06FC}"/>
    <pc:docChg chg="undo redo custSel modSld">
      <pc:chgData name="Leah Montner Dixon" userId="d5b2ae9e-9213-4442-b7df-4db8cbe51e5d" providerId="ADAL" clId="{C0E0453B-33A3-4EB2-85D7-61C321BD06FC}" dt="2021-02-05T16:53:11.316" v="143" actId="20577"/>
      <pc:docMkLst>
        <pc:docMk/>
      </pc:docMkLst>
      <pc:sldChg chg="modSp mod">
        <pc:chgData name="Leah Montner Dixon" userId="d5b2ae9e-9213-4442-b7df-4db8cbe51e5d" providerId="ADAL" clId="{C0E0453B-33A3-4EB2-85D7-61C321BD06FC}" dt="2021-02-03T16:52:04.662" v="2" actId="1076"/>
        <pc:sldMkLst>
          <pc:docMk/>
          <pc:sldMk cId="2792885597" sldId="274"/>
        </pc:sldMkLst>
        <pc:picChg chg="mod">
          <ac:chgData name="Leah Montner Dixon" userId="d5b2ae9e-9213-4442-b7df-4db8cbe51e5d" providerId="ADAL" clId="{C0E0453B-33A3-4EB2-85D7-61C321BD06FC}" dt="2021-02-03T16:52:04.662" v="2" actId="1076"/>
          <ac:picMkLst>
            <pc:docMk/>
            <pc:sldMk cId="2792885597" sldId="274"/>
            <ac:picMk id="13" creationId="{65E427EA-C978-46B5-A105-C0DC4B493479}"/>
          </ac:picMkLst>
        </pc:picChg>
      </pc:sldChg>
      <pc:sldChg chg="modSp mod modCm">
        <pc:chgData name="Leah Montner Dixon" userId="d5b2ae9e-9213-4442-b7df-4db8cbe51e5d" providerId="ADAL" clId="{C0E0453B-33A3-4EB2-85D7-61C321BD06FC}" dt="2021-02-03T17:44:12.684" v="125"/>
        <pc:sldMkLst>
          <pc:docMk/>
          <pc:sldMk cId="3339377938" sldId="280"/>
        </pc:sldMkLst>
        <pc:spChg chg="mod">
          <ac:chgData name="Leah Montner Dixon" userId="d5b2ae9e-9213-4442-b7df-4db8cbe51e5d" providerId="ADAL" clId="{C0E0453B-33A3-4EB2-85D7-61C321BD06FC}" dt="2021-02-03T17:40:12.119" v="124" actId="20577"/>
          <ac:spMkLst>
            <pc:docMk/>
            <pc:sldMk cId="3339377938" sldId="280"/>
            <ac:spMk id="17" creationId="{5F822956-5E28-4BFC-8BEF-86CBB0A2D236}"/>
          </ac:spMkLst>
        </pc:spChg>
      </pc:sldChg>
      <pc:sldChg chg="modSp mod">
        <pc:chgData name="Leah Montner Dixon" userId="d5b2ae9e-9213-4442-b7df-4db8cbe51e5d" providerId="ADAL" clId="{C0E0453B-33A3-4EB2-85D7-61C321BD06FC}" dt="2021-02-05T16:51:48.621" v="142" actId="1037"/>
        <pc:sldMkLst>
          <pc:docMk/>
          <pc:sldMk cId="2593769311" sldId="290"/>
        </pc:sldMkLst>
        <pc:spChg chg="mod">
          <ac:chgData name="Leah Montner Dixon" userId="d5b2ae9e-9213-4442-b7df-4db8cbe51e5d" providerId="ADAL" clId="{C0E0453B-33A3-4EB2-85D7-61C321BD06FC}" dt="2021-02-05T16:51:48.621" v="142" actId="1037"/>
          <ac:spMkLst>
            <pc:docMk/>
            <pc:sldMk cId="2593769311" sldId="290"/>
            <ac:spMk id="4" creationId="{3ED54650-E124-0942-8B03-A438165B55A6}"/>
          </ac:spMkLst>
        </pc:spChg>
      </pc:sldChg>
      <pc:sldChg chg="modSp mod">
        <pc:chgData name="Leah Montner Dixon" userId="d5b2ae9e-9213-4442-b7df-4db8cbe51e5d" providerId="ADAL" clId="{C0E0453B-33A3-4EB2-85D7-61C321BD06FC}" dt="2021-02-05T16:53:11.316" v="143" actId="20577"/>
        <pc:sldMkLst>
          <pc:docMk/>
          <pc:sldMk cId="3144076584" sldId="291"/>
        </pc:sldMkLst>
        <pc:spChg chg="mod">
          <ac:chgData name="Leah Montner Dixon" userId="d5b2ae9e-9213-4442-b7df-4db8cbe51e5d" providerId="ADAL" clId="{C0E0453B-33A3-4EB2-85D7-61C321BD06FC}" dt="2021-02-05T16:53:11.316" v="143" actId="20577"/>
          <ac:spMkLst>
            <pc:docMk/>
            <pc:sldMk cId="3144076584" sldId="291"/>
            <ac:spMk id="4" creationId="{3ED54650-E124-0942-8B03-A438165B55A6}"/>
          </ac:spMkLst>
        </pc:spChg>
        <pc:spChg chg="mod">
          <ac:chgData name="Leah Montner Dixon" userId="d5b2ae9e-9213-4442-b7df-4db8cbe51e5d" providerId="ADAL" clId="{C0E0453B-33A3-4EB2-85D7-61C321BD06FC}" dt="2021-02-03T17:30:27.360" v="22" actId="20577"/>
          <ac:spMkLst>
            <pc:docMk/>
            <pc:sldMk cId="3144076584" sldId="291"/>
            <ac:spMk id="25" creationId="{1A7390D9-1FF7-4193-B55B-BE8E55CBEE05}"/>
          </ac:spMkLst>
        </pc:spChg>
      </pc:sldChg>
      <pc:sldChg chg="modSp mod">
        <pc:chgData name="Leah Montner Dixon" userId="d5b2ae9e-9213-4442-b7df-4db8cbe51e5d" providerId="ADAL" clId="{C0E0453B-33A3-4EB2-85D7-61C321BD06FC}" dt="2021-02-03T16:54:12.015" v="7" actId="207"/>
        <pc:sldMkLst>
          <pc:docMk/>
          <pc:sldMk cId="3266131323" sldId="295"/>
        </pc:sldMkLst>
        <pc:spChg chg="mod">
          <ac:chgData name="Leah Montner Dixon" userId="d5b2ae9e-9213-4442-b7df-4db8cbe51e5d" providerId="ADAL" clId="{C0E0453B-33A3-4EB2-85D7-61C321BD06FC}" dt="2021-02-03T16:54:08.085" v="5" actId="207"/>
          <ac:spMkLst>
            <pc:docMk/>
            <pc:sldMk cId="3266131323" sldId="295"/>
            <ac:spMk id="5" creationId="{D9F19CA9-A2E9-4696-975E-A88A817DC520}"/>
          </ac:spMkLst>
        </pc:spChg>
        <pc:graphicFrameChg chg="mod modGraphic">
          <ac:chgData name="Leah Montner Dixon" userId="d5b2ae9e-9213-4442-b7df-4db8cbe51e5d" providerId="ADAL" clId="{C0E0453B-33A3-4EB2-85D7-61C321BD06FC}" dt="2021-02-03T16:54:12.015" v="7" actId="207"/>
          <ac:graphicFrameMkLst>
            <pc:docMk/>
            <pc:sldMk cId="3266131323" sldId="295"/>
            <ac:graphicFrameMk id="18" creationId="{B317654F-B095-4C69-B1B4-A815211BF7E8}"/>
          </ac:graphicFrameMkLst>
        </pc:graphicFrameChg>
      </pc:sldChg>
      <pc:sldChg chg="modSp mod">
        <pc:chgData name="Leah Montner Dixon" userId="d5b2ae9e-9213-4442-b7df-4db8cbe51e5d" providerId="ADAL" clId="{C0E0453B-33A3-4EB2-85D7-61C321BD06FC}" dt="2021-02-03T17:49:45.369" v="126" actId="20577"/>
        <pc:sldMkLst>
          <pc:docMk/>
          <pc:sldMk cId="2027457036" sldId="296"/>
        </pc:sldMkLst>
        <pc:spChg chg="mod">
          <ac:chgData name="Leah Montner Dixon" userId="d5b2ae9e-9213-4442-b7df-4db8cbe51e5d" providerId="ADAL" clId="{C0E0453B-33A3-4EB2-85D7-61C321BD06FC}" dt="2021-02-03T16:54:54.226" v="8" actId="113"/>
          <ac:spMkLst>
            <pc:docMk/>
            <pc:sldMk cId="2027457036" sldId="296"/>
            <ac:spMk id="6" creationId="{B8ADC0DC-B8E7-4A75-9015-465FE850B9EB}"/>
          </ac:spMkLst>
        </pc:spChg>
        <pc:spChg chg="mod">
          <ac:chgData name="Leah Montner Dixon" userId="d5b2ae9e-9213-4442-b7df-4db8cbe51e5d" providerId="ADAL" clId="{C0E0453B-33A3-4EB2-85D7-61C321BD06FC}" dt="2021-02-03T17:49:45.369" v="126" actId="20577"/>
          <ac:spMkLst>
            <pc:docMk/>
            <pc:sldMk cId="2027457036" sldId="296"/>
            <ac:spMk id="50" creationId="{DBADA7AD-BDE5-4669-9C40-3429F3679D81}"/>
          </ac:spMkLst>
        </pc:spChg>
        <pc:spChg chg="mod">
          <ac:chgData name="Leah Montner Dixon" userId="d5b2ae9e-9213-4442-b7df-4db8cbe51e5d" providerId="ADAL" clId="{C0E0453B-33A3-4EB2-85D7-61C321BD06FC}" dt="2021-02-03T16:56:34.888" v="19" actId="20577"/>
          <ac:spMkLst>
            <pc:docMk/>
            <pc:sldMk cId="2027457036" sldId="296"/>
            <ac:spMk id="51" creationId="{D0D37B93-C92D-4E36-9520-385FF5F9636E}"/>
          </ac:spMkLst>
        </pc:spChg>
        <pc:spChg chg="mod">
          <ac:chgData name="Leah Montner Dixon" userId="d5b2ae9e-9213-4442-b7df-4db8cbe51e5d" providerId="ADAL" clId="{C0E0453B-33A3-4EB2-85D7-61C321BD06FC}" dt="2021-02-03T16:55:31.639" v="17" actId="255"/>
          <ac:spMkLst>
            <pc:docMk/>
            <pc:sldMk cId="2027457036" sldId="296"/>
            <ac:spMk id="52" creationId="{5D5966F7-418F-436E-B90D-66E2650DD761}"/>
          </ac:spMkLst>
        </pc:spChg>
      </pc:sldChg>
    </pc:docChg>
  </pc:docChgLst>
  <pc:docChgLst>
    <pc:chgData name="Jason Wiese" userId="4bff8d5b-7de6-4655-b397-69b0afc81113" providerId="ADAL" clId="{D658CE4E-CEF7-4A67-A03C-044D66A9EECB}"/>
    <pc:docChg chg="undo custSel modSld sldOrd">
      <pc:chgData name="Jason Wiese" userId="4bff8d5b-7de6-4655-b397-69b0afc81113" providerId="ADAL" clId="{D658CE4E-CEF7-4A67-A03C-044D66A9EECB}" dt="2021-02-03T19:23:03.211" v="4674" actId="20577"/>
      <pc:docMkLst>
        <pc:docMk/>
      </pc:docMkLst>
      <pc:sldChg chg="addSp modSp mod addCm modCm">
        <pc:chgData name="Jason Wiese" userId="4bff8d5b-7de6-4655-b397-69b0afc81113" providerId="ADAL" clId="{D658CE4E-CEF7-4A67-A03C-044D66A9EECB}" dt="2021-02-03T05:49:27.003" v="2335" actId="20577"/>
        <pc:sldMkLst>
          <pc:docMk/>
          <pc:sldMk cId="2792885597" sldId="274"/>
        </pc:sldMkLst>
        <pc:spChg chg="mod">
          <ac:chgData name="Jason Wiese" userId="4bff8d5b-7de6-4655-b397-69b0afc81113" providerId="ADAL" clId="{D658CE4E-CEF7-4A67-A03C-044D66A9EECB}" dt="2021-02-03T05:49:27.003" v="2335" actId="20577"/>
          <ac:spMkLst>
            <pc:docMk/>
            <pc:sldMk cId="2792885597" sldId="274"/>
            <ac:spMk id="11" creationId="{977E2F6B-85A0-497D-BF35-417DE6F77DF3}"/>
          </ac:spMkLst>
        </pc:spChg>
        <pc:spChg chg="mod">
          <ac:chgData name="Jason Wiese" userId="4bff8d5b-7de6-4655-b397-69b0afc81113" providerId="ADAL" clId="{D658CE4E-CEF7-4A67-A03C-044D66A9EECB}" dt="2021-02-03T05:32:19.329" v="1393" actId="14100"/>
          <ac:spMkLst>
            <pc:docMk/>
            <pc:sldMk cId="2792885597" sldId="274"/>
            <ac:spMk id="12" creationId="{DE34802E-5DFD-47FB-BC3F-6446E2D31982}"/>
          </ac:spMkLst>
        </pc:spChg>
        <pc:picChg chg="add mod">
          <ac:chgData name="Jason Wiese" userId="4bff8d5b-7de6-4655-b397-69b0afc81113" providerId="ADAL" clId="{D658CE4E-CEF7-4A67-A03C-044D66A9EECB}" dt="2021-02-03T04:54:56.659" v="256" actId="1076"/>
          <ac:picMkLst>
            <pc:docMk/>
            <pc:sldMk cId="2792885597" sldId="274"/>
            <ac:picMk id="13" creationId="{65E427EA-C978-46B5-A105-C0DC4B493479}"/>
          </ac:picMkLst>
        </pc:picChg>
      </pc:sldChg>
      <pc:sldChg chg="modSp mod">
        <pc:chgData name="Jason Wiese" userId="4bff8d5b-7de6-4655-b397-69b0afc81113" providerId="ADAL" clId="{D658CE4E-CEF7-4A67-A03C-044D66A9EECB}" dt="2021-02-03T05:32:51.170" v="1399" actId="14100"/>
        <pc:sldMkLst>
          <pc:docMk/>
          <pc:sldMk cId="2469683786" sldId="275"/>
        </pc:sldMkLst>
        <pc:spChg chg="mod">
          <ac:chgData name="Jason Wiese" userId="4bff8d5b-7de6-4655-b397-69b0afc81113" providerId="ADAL" clId="{D658CE4E-CEF7-4A67-A03C-044D66A9EECB}" dt="2021-02-03T05:32:51.170" v="1399" actId="14100"/>
          <ac:spMkLst>
            <pc:docMk/>
            <pc:sldMk cId="2469683786" sldId="275"/>
            <ac:spMk id="19" creationId="{4B973AC1-8E1F-406F-B2A6-A7902FA37173}"/>
          </ac:spMkLst>
        </pc:spChg>
      </pc:sldChg>
      <pc:sldChg chg="addSp modSp mod addCm modCm">
        <pc:chgData name="Jason Wiese" userId="4bff8d5b-7de6-4655-b397-69b0afc81113" providerId="ADAL" clId="{D658CE4E-CEF7-4A67-A03C-044D66A9EECB}" dt="2021-02-03T19:22:08.890" v="4657" actId="1035"/>
        <pc:sldMkLst>
          <pc:docMk/>
          <pc:sldMk cId="3339377938" sldId="280"/>
        </pc:sldMkLst>
        <pc:spChg chg="add mod">
          <ac:chgData name="Jason Wiese" userId="4bff8d5b-7de6-4655-b397-69b0afc81113" providerId="ADAL" clId="{D658CE4E-CEF7-4A67-A03C-044D66A9EECB}" dt="2021-02-03T06:16:57.106" v="3568" actId="20577"/>
          <ac:spMkLst>
            <pc:docMk/>
            <pc:sldMk cId="3339377938" sldId="280"/>
            <ac:spMk id="5" creationId="{BC41002F-DF0D-4EF0-88A8-6973FB5AC2BF}"/>
          </ac:spMkLst>
        </pc:spChg>
        <pc:spChg chg="mod">
          <ac:chgData name="Jason Wiese" userId="4bff8d5b-7de6-4655-b397-69b0afc81113" providerId="ADAL" clId="{D658CE4E-CEF7-4A67-A03C-044D66A9EECB}" dt="2021-02-03T05:32:46.307" v="1398" actId="14100"/>
          <ac:spMkLst>
            <pc:docMk/>
            <pc:sldMk cId="3339377938" sldId="280"/>
            <ac:spMk id="12" creationId="{084D8CB1-EA71-43AA-997D-16DB582565D7}"/>
          </ac:spMkLst>
        </pc:spChg>
        <pc:spChg chg="mod">
          <ac:chgData name="Jason Wiese" userId="4bff8d5b-7de6-4655-b397-69b0afc81113" providerId="ADAL" clId="{D658CE4E-CEF7-4A67-A03C-044D66A9EECB}" dt="2021-02-03T19:22:08.890" v="4657" actId="1035"/>
          <ac:spMkLst>
            <pc:docMk/>
            <pc:sldMk cId="3339377938" sldId="280"/>
            <ac:spMk id="17" creationId="{5F822956-5E28-4BFC-8BEF-86CBB0A2D236}"/>
          </ac:spMkLst>
        </pc:spChg>
      </pc:sldChg>
      <pc:sldChg chg="modSp mod">
        <pc:chgData name="Jason Wiese" userId="4bff8d5b-7de6-4655-b397-69b0afc81113" providerId="ADAL" clId="{D658CE4E-CEF7-4A67-A03C-044D66A9EECB}" dt="2021-02-03T19:23:03.211" v="4674" actId="20577"/>
        <pc:sldMkLst>
          <pc:docMk/>
          <pc:sldMk cId="1225355281" sldId="288"/>
        </pc:sldMkLst>
        <pc:spChg chg="mod">
          <ac:chgData name="Jason Wiese" userId="4bff8d5b-7de6-4655-b397-69b0afc81113" providerId="ADAL" clId="{D658CE4E-CEF7-4A67-A03C-044D66A9EECB}" dt="2021-02-03T19:23:03.211" v="4674" actId="20577"/>
          <ac:spMkLst>
            <pc:docMk/>
            <pc:sldMk cId="1225355281" sldId="288"/>
            <ac:spMk id="14" creationId="{05E24592-D711-4D6C-B85F-C4216232DCD9}"/>
          </ac:spMkLst>
        </pc:spChg>
      </pc:sldChg>
      <pc:sldChg chg="delSp modSp mod">
        <pc:chgData name="Jason Wiese" userId="4bff8d5b-7de6-4655-b397-69b0afc81113" providerId="ADAL" clId="{D658CE4E-CEF7-4A67-A03C-044D66A9EECB}" dt="2021-02-03T05:45:53.960" v="2011" actId="20577"/>
        <pc:sldMkLst>
          <pc:docMk/>
          <pc:sldMk cId="2593769311" sldId="290"/>
        </pc:sldMkLst>
        <pc:spChg chg="mod">
          <ac:chgData name="Jason Wiese" userId="4bff8d5b-7de6-4655-b397-69b0afc81113" providerId="ADAL" clId="{D658CE4E-CEF7-4A67-A03C-044D66A9EECB}" dt="2021-02-03T05:45:53.960" v="2011" actId="20577"/>
          <ac:spMkLst>
            <pc:docMk/>
            <pc:sldMk cId="2593769311" sldId="290"/>
            <ac:spMk id="4" creationId="{3ED54650-E124-0942-8B03-A438165B55A6}"/>
          </ac:spMkLst>
        </pc:spChg>
        <pc:spChg chg="del">
          <ac:chgData name="Jason Wiese" userId="4bff8d5b-7de6-4655-b397-69b0afc81113" providerId="ADAL" clId="{D658CE4E-CEF7-4A67-A03C-044D66A9EECB}" dt="2021-02-03T04:58:43.027" v="309" actId="478"/>
          <ac:spMkLst>
            <pc:docMk/>
            <pc:sldMk cId="2593769311" sldId="290"/>
            <ac:spMk id="26" creationId="{5C9CD25F-D8B6-484C-802A-9C4496DF6CF7}"/>
          </ac:spMkLst>
        </pc:spChg>
        <pc:spChg chg="mod">
          <ac:chgData name="Jason Wiese" userId="4bff8d5b-7de6-4655-b397-69b0afc81113" providerId="ADAL" clId="{D658CE4E-CEF7-4A67-A03C-044D66A9EECB}" dt="2021-02-03T05:32:23.123" v="1394" actId="14100"/>
          <ac:spMkLst>
            <pc:docMk/>
            <pc:sldMk cId="2593769311" sldId="290"/>
            <ac:spMk id="39" creationId="{13EE02EC-A0C5-4E3E-B90E-337459AEC843}"/>
          </ac:spMkLst>
        </pc:spChg>
      </pc:sldChg>
      <pc:sldChg chg="delSp modSp mod addCm modCm">
        <pc:chgData name="Jason Wiese" userId="4bff8d5b-7de6-4655-b397-69b0afc81113" providerId="ADAL" clId="{D658CE4E-CEF7-4A67-A03C-044D66A9EECB}" dt="2021-02-03T18:40:37.550" v="3650" actId="1036"/>
        <pc:sldMkLst>
          <pc:docMk/>
          <pc:sldMk cId="3144076584" sldId="291"/>
        </pc:sldMkLst>
        <pc:spChg chg="mod">
          <ac:chgData name="Jason Wiese" userId="4bff8d5b-7de6-4655-b397-69b0afc81113" providerId="ADAL" clId="{D658CE4E-CEF7-4A67-A03C-044D66A9EECB}" dt="2021-02-03T05:06:06.163" v="666" actId="20577"/>
          <ac:spMkLst>
            <pc:docMk/>
            <pc:sldMk cId="3144076584" sldId="291"/>
            <ac:spMk id="4" creationId="{3ED54650-E124-0942-8B03-A438165B55A6}"/>
          </ac:spMkLst>
        </pc:spChg>
        <pc:spChg chg="mod">
          <ac:chgData name="Jason Wiese" userId="4bff8d5b-7de6-4655-b397-69b0afc81113" providerId="ADAL" clId="{D658CE4E-CEF7-4A67-A03C-044D66A9EECB}" dt="2021-02-03T18:40:37.550" v="3650" actId="1036"/>
          <ac:spMkLst>
            <pc:docMk/>
            <pc:sldMk cId="3144076584" sldId="291"/>
            <ac:spMk id="26" creationId="{0C387165-8580-4D3B-B614-1E264C000637}"/>
          </ac:spMkLst>
        </pc:spChg>
        <pc:spChg chg="mod">
          <ac:chgData name="Jason Wiese" userId="4bff8d5b-7de6-4655-b397-69b0afc81113" providerId="ADAL" clId="{D658CE4E-CEF7-4A67-A03C-044D66A9EECB}" dt="2021-02-03T18:40:22.346" v="3627" actId="20577"/>
          <ac:spMkLst>
            <pc:docMk/>
            <pc:sldMk cId="3144076584" sldId="291"/>
            <ac:spMk id="28" creationId="{D6F6B89F-9C3D-49A9-B3A8-380FBB59EC24}"/>
          </ac:spMkLst>
        </pc:spChg>
        <pc:spChg chg="mod">
          <ac:chgData name="Jason Wiese" userId="4bff8d5b-7de6-4655-b397-69b0afc81113" providerId="ADAL" clId="{D658CE4E-CEF7-4A67-A03C-044D66A9EECB}" dt="2021-02-03T05:32:27.409" v="1395" actId="14100"/>
          <ac:spMkLst>
            <pc:docMk/>
            <pc:sldMk cId="3144076584" sldId="291"/>
            <ac:spMk id="39" creationId="{78C36067-8577-4925-B910-B04142799817}"/>
          </ac:spMkLst>
        </pc:spChg>
        <pc:spChg chg="del">
          <ac:chgData name="Jason Wiese" userId="4bff8d5b-7de6-4655-b397-69b0afc81113" providerId="ADAL" clId="{D658CE4E-CEF7-4A67-A03C-044D66A9EECB}" dt="2021-02-03T05:05:50.775" v="649" actId="478"/>
          <ac:spMkLst>
            <pc:docMk/>
            <pc:sldMk cId="3144076584" sldId="291"/>
            <ac:spMk id="41" creationId="{5437C4DE-AC39-432D-A055-1152C66E136F}"/>
          </ac:spMkLst>
        </pc:spChg>
        <pc:spChg chg="mod">
          <ac:chgData name="Jason Wiese" userId="4bff8d5b-7de6-4655-b397-69b0afc81113" providerId="ADAL" clId="{D658CE4E-CEF7-4A67-A03C-044D66A9EECB}" dt="2021-02-03T05:04:51.542" v="560" actId="1036"/>
          <ac:spMkLst>
            <pc:docMk/>
            <pc:sldMk cId="3144076584" sldId="291"/>
            <ac:spMk id="58" creationId="{5DD572FE-39CD-458F-859C-8A31B192B97A}"/>
          </ac:spMkLst>
        </pc:spChg>
        <pc:spChg chg="mod">
          <ac:chgData name="Jason Wiese" userId="4bff8d5b-7de6-4655-b397-69b0afc81113" providerId="ADAL" clId="{D658CE4E-CEF7-4A67-A03C-044D66A9EECB}" dt="2021-02-03T05:04:51.542" v="560" actId="1036"/>
          <ac:spMkLst>
            <pc:docMk/>
            <pc:sldMk cId="3144076584" sldId="291"/>
            <ac:spMk id="59" creationId="{EDF98E73-29E5-4CD3-8915-0E84B890200B}"/>
          </ac:spMkLst>
        </pc:spChg>
      </pc:sldChg>
      <pc:sldChg chg="addSp delSp modSp mod addCm modCm">
        <pc:chgData name="Jason Wiese" userId="4bff8d5b-7de6-4655-b397-69b0afc81113" providerId="ADAL" clId="{D658CE4E-CEF7-4A67-A03C-044D66A9EECB}" dt="2021-02-03T18:44:44.117" v="3730" actId="6549"/>
        <pc:sldMkLst>
          <pc:docMk/>
          <pc:sldMk cId="767662904" sldId="292"/>
        </pc:sldMkLst>
        <pc:spChg chg="add del mod">
          <ac:chgData name="Jason Wiese" userId="4bff8d5b-7de6-4655-b397-69b0afc81113" providerId="ADAL" clId="{D658CE4E-CEF7-4A67-A03C-044D66A9EECB}" dt="2021-02-03T05:33:10.305" v="1400" actId="21"/>
          <ac:spMkLst>
            <pc:docMk/>
            <pc:sldMk cId="767662904" sldId="292"/>
            <ac:spMk id="3" creationId="{A862E4AF-75DF-41B5-BA20-4C360329317D}"/>
          </ac:spMkLst>
        </pc:spChg>
        <pc:spChg chg="mod">
          <ac:chgData name="Jason Wiese" userId="4bff8d5b-7de6-4655-b397-69b0afc81113" providerId="ADAL" clId="{D658CE4E-CEF7-4A67-A03C-044D66A9EECB}" dt="2021-02-03T05:41:10.472" v="1939" actId="20577"/>
          <ac:spMkLst>
            <pc:docMk/>
            <pc:sldMk cId="767662904" sldId="292"/>
            <ac:spMk id="5" creationId="{1C384112-CB69-43AC-A7C8-07A0651BAA16}"/>
          </ac:spMkLst>
        </pc:spChg>
        <pc:spChg chg="mod">
          <ac:chgData name="Jason Wiese" userId="4bff8d5b-7de6-4655-b397-69b0afc81113" providerId="ADAL" clId="{D658CE4E-CEF7-4A67-A03C-044D66A9EECB}" dt="2021-02-03T18:44:44.117" v="3730" actId="6549"/>
          <ac:spMkLst>
            <pc:docMk/>
            <pc:sldMk cId="767662904" sldId="292"/>
            <ac:spMk id="7" creationId="{E920B03F-001F-48CA-9929-00C3F25AE808}"/>
          </ac:spMkLst>
        </pc:spChg>
        <pc:spChg chg="mod">
          <ac:chgData name="Jason Wiese" userId="4bff8d5b-7de6-4655-b397-69b0afc81113" providerId="ADAL" clId="{D658CE4E-CEF7-4A67-A03C-044D66A9EECB}" dt="2021-02-03T05:59:51.008" v="3129" actId="1076"/>
          <ac:spMkLst>
            <pc:docMk/>
            <pc:sldMk cId="767662904" sldId="292"/>
            <ac:spMk id="9" creationId="{2EFDD789-D15E-4C3A-BD2D-812221ED8B5C}"/>
          </ac:spMkLst>
        </pc:spChg>
        <pc:spChg chg="mod">
          <ac:chgData name="Jason Wiese" userId="4bff8d5b-7de6-4655-b397-69b0afc81113" providerId="ADAL" clId="{D658CE4E-CEF7-4A67-A03C-044D66A9EECB}" dt="2021-02-03T05:32:12.844" v="1392" actId="14100"/>
          <ac:spMkLst>
            <pc:docMk/>
            <pc:sldMk cId="767662904" sldId="292"/>
            <ac:spMk id="22" creationId="{AB7DE056-4469-4A72-B5C1-4A4604CF3A98}"/>
          </ac:spMkLst>
        </pc:spChg>
        <pc:spChg chg="mod">
          <ac:chgData name="Jason Wiese" userId="4bff8d5b-7de6-4655-b397-69b0afc81113" providerId="ADAL" clId="{D658CE4E-CEF7-4A67-A03C-044D66A9EECB}" dt="2021-02-03T05:35:13.743" v="1656" actId="14100"/>
          <ac:spMkLst>
            <pc:docMk/>
            <pc:sldMk cId="767662904" sldId="292"/>
            <ac:spMk id="23" creationId="{58063565-6A10-4F15-A4D4-27E81C333FAD}"/>
          </ac:spMkLst>
        </pc:spChg>
        <pc:spChg chg="add mod">
          <ac:chgData name="Jason Wiese" userId="4bff8d5b-7de6-4655-b397-69b0afc81113" providerId="ADAL" clId="{D658CE4E-CEF7-4A67-A03C-044D66A9EECB}" dt="2021-02-03T05:35:57.765" v="1705" actId="404"/>
          <ac:spMkLst>
            <pc:docMk/>
            <pc:sldMk cId="767662904" sldId="292"/>
            <ac:spMk id="34" creationId="{A862E4AF-75DF-41B5-BA20-4C360329317D}"/>
          </ac:spMkLst>
        </pc:spChg>
        <pc:spChg chg="del">
          <ac:chgData name="Jason Wiese" userId="4bff8d5b-7de6-4655-b397-69b0afc81113" providerId="ADAL" clId="{D658CE4E-CEF7-4A67-A03C-044D66A9EECB}" dt="2021-02-03T05:59:36.339" v="3127" actId="478"/>
          <ac:spMkLst>
            <pc:docMk/>
            <pc:sldMk cId="767662904" sldId="292"/>
            <ac:spMk id="35" creationId="{DBB594DB-7718-4593-9508-B925B39280BA}"/>
          </ac:spMkLst>
        </pc:spChg>
        <pc:spChg chg="add mod">
          <ac:chgData name="Jason Wiese" userId="4bff8d5b-7de6-4655-b397-69b0afc81113" providerId="ADAL" clId="{D658CE4E-CEF7-4A67-A03C-044D66A9EECB}" dt="2021-02-03T05:35:57.765" v="1705" actId="404"/>
          <ac:spMkLst>
            <pc:docMk/>
            <pc:sldMk cId="767662904" sldId="292"/>
            <ac:spMk id="37" creationId="{852F8F70-71C9-40A9-80D1-8336729D9F3A}"/>
          </ac:spMkLst>
        </pc:spChg>
        <pc:spChg chg="add mod">
          <ac:chgData name="Jason Wiese" userId="4bff8d5b-7de6-4655-b397-69b0afc81113" providerId="ADAL" clId="{D658CE4E-CEF7-4A67-A03C-044D66A9EECB}" dt="2021-02-03T05:35:57.765" v="1705" actId="404"/>
          <ac:spMkLst>
            <pc:docMk/>
            <pc:sldMk cId="767662904" sldId="292"/>
            <ac:spMk id="38" creationId="{AD85017E-4914-4970-8EC5-F22DB4B24780}"/>
          </ac:spMkLst>
        </pc:spChg>
        <pc:spChg chg="add mod">
          <ac:chgData name="Jason Wiese" userId="4bff8d5b-7de6-4655-b397-69b0afc81113" providerId="ADAL" clId="{D658CE4E-CEF7-4A67-A03C-044D66A9EECB}" dt="2021-02-03T05:35:57.765" v="1705" actId="404"/>
          <ac:spMkLst>
            <pc:docMk/>
            <pc:sldMk cId="767662904" sldId="292"/>
            <ac:spMk id="39" creationId="{0729B16D-458D-4079-B9AA-BE3AF6F4E56D}"/>
          </ac:spMkLst>
        </pc:spChg>
        <pc:spChg chg="add mod">
          <ac:chgData name="Jason Wiese" userId="4bff8d5b-7de6-4655-b397-69b0afc81113" providerId="ADAL" clId="{D658CE4E-CEF7-4A67-A03C-044D66A9EECB}" dt="2021-02-03T05:35:57.765" v="1705" actId="404"/>
          <ac:spMkLst>
            <pc:docMk/>
            <pc:sldMk cId="767662904" sldId="292"/>
            <ac:spMk id="40" creationId="{5AB1B0BF-1B01-4C55-A077-3F98B0C4B044}"/>
          </ac:spMkLst>
        </pc:spChg>
        <pc:spChg chg="add mod">
          <ac:chgData name="Jason Wiese" userId="4bff8d5b-7de6-4655-b397-69b0afc81113" providerId="ADAL" clId="{D658CE4E-CEF7-4A67-A03C-044D66A9EECB}" dt="2021-02-03T05:37:25.918" v="1718" actId="20577"/>
          <ac:spMkLst>
            <pc:docMk/>
            <pc:sldMk cId="767662904" sldId="292"/>
            <ac:spMk id="41" creationId="{36F55E8C-16B7-4769-9362-048B8F141928}"/>
          </ac:spMkLst>
        </pc:spChg>
        <pc:grpChg chg="mod">
          <ac:chgData name="Jason Wiese" userId="4bff8d5b-7de6-4655-b397-69b0afc81113" providerId="ADAL" clId="{D658CE4E-CEF7-4A67-A03C-044D66A9EECB}" dt="2021-02-03T18:13:38.783" v="3571" actId="14100"/>
          <ac:grpSpMkLst>
            <pc:docMk/>
            <pc:sldMk cId="767662904" sldId="292"/>
            <ac:grpSpMk id="29" creationId="{893582B1-854D-4D0A-B6C9-8BFA83572F86}"/>
          </ac:grpSpMkLst>
        </pc:grpChg>
        <pc:graphicFrameChg chg="add del mod">
          <ac:chgData name="Jason Wiese" userId="4bff8d5b-7de6-4655-b397-69b0afc81113" providerId="ADAL" clId="{D658CE4E-CEF7-4A67-A03C-044D66A9EECB}" dt="2021-02-03T05:35:17.635" v="1657" actId="478"/>
          <ac:graphicFrameMkLst>
            <pc:docMk/>
            <pc:sldMk cId="767662904" sldId="292"/>
            <ac:graphicFrameMk id="2" creationId="{8A587AA4-0B8A-482F-8B0F-E7F8DE50920E}"/>
          </ac:graphicFrameMkLst>
        </pc:graphicFrameChg>
        <pc:graphicFrameChg chg="mod">
          <ac:chgData name="Jason Wiese" userId="4bff8d5b-7de6-4655-b397-69b0afc81113" providerId="ADAL" clId="{D658CE4E-CEF7-4A67-A03C-044D66A9EECB}" dt="2021-02-03T06:00:14.348" v="3132"/>
          <ac:graphicFrameMkLst>
            <pc:docMk/>
            <pc:sldMk cId="767662904" sldId="292"/>
            <ac:graphicFrameMk id="8" creationId="{C080F8F6-E613-4ECB-B9A0-BB6983F56B6F}"/>
          </ac:graphicFrameMkLst>
        </pc:graphicFrameChg>
      </pc:sldChg>
      <pc:sldChg chg="mod">
        <pc:chgData name="Jason Wiese" userId="4bff8d5b-7de6-4655-b397-69b0afc81113" providerId="ADAL" clId="{D658CE4E-CEF7-4A67-A03C-044D66A9EECB}" dt="2021-02-03T06:18:06.403" v="3570" actId="27918"/>
        <pc:sldMkLst>
          <pc:docMk/>
          <pc:sldMk cId="1624926109" sldId="293"/>
        </pc:sldMkLst>
      </pc:sldChg>
      <pc:sldChg chg="delSp modSp mod">
        <pc:chgData name="Jason Wiese" userId="4bff8d5b-7de6-4655-b397-69b0afc81113" providerId="ADAL" clId="{D658CE4E-CEF7-4A67-A03C-044D66A9EECB}" dt="2021-02-03T06:11:32.801" v="3508" actId="20577"/>
        <pc:sldMkLst>
          <pc:docMk/>
          <pc:sldMk cId="3266131323" sldId="295"/>
        </pc:sldMkLst>
        <pc:spChg chg="mod">
          <ac:chgData name="Jason Wiese" userId="4bff8d5b-7de6-4655-b397-69b0afc81113" providerId="ADAL" clId="{D658CE4E-CEF7-4A67-A03C-044D66A9EECB}" dt="2021-02-03T05:16:10.264" v="1205" actId="14100"/>
          <ac:spMkLst>
            <pc:docMk/>
            <pc:sldMk cId="3266131323" sldId="295"/>
            <ac:spMk id="3" creationId="{91BE26F2-037E-4D65-9FD2-27D968E5C01A}"/>
          </ac:spMkLst>
        </pc:spChg>
        <pc:spChg chg="mod">
          <ac:chgData name="Jason Wiese" userId="4bff8d5b-7de6-4655-b397-69b0afc81113" providerId="ADAL" clId="{D658CE4E-CEF7-4A67-A03C-044D66A9EECB}" dt="2021-02-03T06:11:32.801" v="3508" actId="20577"/>
          <ac:spMkLst>
            <pc:docMk/>
            <pc:sldMk cId="3266131323" sldId="295"/>
            <ac:spMk id="4" creationId="{3ED54650-E124-0942-8B03-A438165B55A6}"/>
          </ac:spMkLst>
        </pc:spChg>
        <pc:spChg chg="del">
          <ac:chgData name="Jason Wiese" userId="4bff8d5b-7de6-4655-b397-69b0afc81113" providerId="ADAL" clId="{D658CE4E-CEF7-4A67-A03C-044D66A9EECB}" dt="2021-02-03T05:15:48.969" v="1195" actId="478"/>
          <ac:spMkLst>
            <pc:docMk/>
            <pc:sldMk cId="3266131323" sldId="295"/>
            <ac:spMk id="22" creationId="{AB1C4AD3-512D-42E2-9B5E-7BEEC5871A7F}"/>
          </ac:spMkLst>
        </pc:spChg>
        <pc:spChg chg="mod">
          <ac:chgData name="Jason Wiese" userId="4bff8d5b-7de6-4655-b397-69b0afc81113" providerId="ADAL" clId="{D658CE4E-CEF7-4A67-A03C-044D66A9EECB}" dt="2021-02-03T05:32:31.473" v="1396" actId="14100"/>
          <ac:spMkLst>
            <pc:docMk/>
            <pc:sldMk cId="3266131323" sldId="295"/>
            <ac:spMk id="39" creationId="{78C36067-8577-4925-B910-B04142799817}"/>
          </ac:spMkLst>
        </pc:spChg>
      </pc:sldChg>
      <pc:sldChg chg="delSp modSp mod ord">
        <pc:chgData name="Jason Wiese" userId="4bff8d5b-7de6-4655-b397-69b0afc81113" providerId="ADAL" clId="{D658CE4E-CEF7-4A67-A03C-044D66A9EECB}" dt="2021-02-03T05:54:51.404" v="2609" actId="113"/>
        <pc:sldMkLst>
          <pc:docMk/>
          <pc:sldMk cId="2027457036" sldId="296"/>
        </pc:sldMkLst>
        <pc:spChg chg="mod">
          <ac:chgData name="Jason Wiese" userId="4bff8d5b-7de6-4655-b397-69b0afc81113" providerId="ADAL" clId="{D658CE4E-CEF7-4A67-A03C-044D66A9EECB}" dt="2021-02-03T05:41:07.087" v="1938" actId="20577"/>
          <ac:spMkLst>
            <pc:docMk/>
            <pc:sldMk cId="2027457036" sldId="296"/>
            <ac:spMk id="5" creationId="{1C384112-CB69-43AC-A7C8-07A0651BAA16}"/>
          </ac:spMkLst>
        </pc:spChg>
        <pc:spChg chg="mod">
          <ac:chgData name="Jason Wiese" userId="4bff8d5b-7de6-4655-b397-69b0afc81113" providerId="ADAL" clId="{D658CE4E-CEF7-4A67-A03C-044D66A9EECB}" dt="2021-02-03T05:53:52.279" v="2607" actId="14100"/>
          <ac:spMkLst>
            <pc:docMk/>
            <pc:sldMk cId="2027457036" sldId="296"/>
            <ac:spMk id="7" creationId="{E920B03F-001F-48CA-9929-00C3F25AE808}"/>
          </ac:spMkLst>
        </pc:spChg>
        <pc:spChg chg="mod">
          <ac:chgData name="Jason Wiese" userId="4bff8d5b-7de6-4655-b397-69b0afc81113" providerId="ADAL" clId="{D658CE4E-CEF7-4A67-A03C-044D66A9EECB}" dt="2021-02-03T05:32:40.397" v="1397" actId="14100"/>
          <ac:spMkLst>
            <pc:docMk/>
            <pc:sldMk cId="2027457036" sldId="296"/>
            <ac:spMk id="22" creationId="{AB7DE056-4469-4A72-B5C1-4A4604CF3A98}"/>
          </ac:spMkLst>
        </pc:spChg>
        <pc:spChg chg="del">
          <ac:chgData name="Jason Wiese" userId="4bff8d5b-7de6-4655-b397-69b0afc81113" providerId="ADAL" clId="{D658CE4E-CEF7-4A67-A03C-044D66A9EECB}" dt="2021-02-03T05:53:47.380" v="2606" actId="478"/>
          <ac:spMkLst>
            <pc:docMk/>
            <pc:sldMk cId="2027457036" sldId="296"/>
            <ac:spMk id="47" creationId="{E3CB4F9C-A4A1-4762-96DA-1456A57DFFCC}"/>
          </ac:spMkLst>
        </pc:spChg>
        <pc:spChg chg="mod">
          <ac:chgData name="Jason Wiese" userId="4bff8d5b-7de6-4655-b397-69b0afc81113" providerId="ADAL" clId="{D658CE4E-CEF7-4A67-A03C-044D66A9EECB}" dt="2021-02-03T05:54:51.404" v="2609" actId="113"/>
          <ac:spMkLst>
            <pc:docMk/>
            <pc:sldMk cId="2027457036" sldId="296"/>
            <ac:spMk id="50" creationId="{DBADA7AD-BDE5-4669-9C40-3429F3679D81}"/>
          </ac:spMkLst>
        </pc:spChg>
        <pc:spChg chg="mod">
          <ac:chgData name="Jason Wiese" userId="4bff8d5b-7de6-4655-b397-69b0afc81113" providerId="ADAL" clId="{D658CE4E-CEF7-4A67-A03C-044D66A9EECB}" dt="2021-02-03T05:49:15.571" v="2323" actId="20577"/>
          <ac:spMkLst>
            <pc:docMk/>
            <pc:sldMk cId="2027457036" sldId="296"/>
            <ac:spMk id="51" creationId="{D0D37B93-C92D-4E36-9520-385FF5F9636E}"/>
          </ac:spMkLst>
        </pc:spChg>
        <pc:spChg chg="mod">
          <ac:chgData name="Jason Wiese" userId="4bff8d5b-7de6-4655-b397-69b0afc81113" providerId="ADAL" clId="{D658CE4E-CEF7-4A67-A03C-044D66A9EECB}" dt="2021-02-03T04:26:19.635" v="2" actId="6549"/>
          <ac:spMkLst>
            <pc:docMk/>
            <pc:sldMk cId="2027457036" sldId="296"/>
            <ac:spMk id="52" creationId="{5D5966F7-418F-436E-B90D-66E2650DD761}"/>
          </ac:spMkLst>
        </pc:spChg>
      </pc:sldChg>
    </pc:docChg>
  </pc:docChgLst>
  <pc:docChgLst>
    <pc:chgData name="Reed Kiely" userId="768be38e-2fb5-40ce-925d-bd8e9d9e3c31" providerId="ADAL" clId="{86B9EABB-D588-4228-AAF9-7113BE997D00}"/>
    <pc:docChg chg="custSel modSld">
      <pc:chgData name="Reed Kiely" userId="768be38e-2fb5-40ce-925d-bd8e9d9e3c31" providerId="ADAL" clId="{86B9EABB-D588-4228-AAF9-7113BE997D00}" dt="2021-03-02T16:22:11.974" v="41" actId="1076"/>
      <pc:docMkLst>
        <pc:docMk/>
      </pc:docMkLst>
      <pc:sldChg chg="modSp mod delCm">
        <pc:chgData name="Reed Kiely" userId="768be38e-2fb5-40ce-925d-bd8e9d9e3c31" providerId="ADAL" clId="{86B9EABB-D588-4228-AAF9-7113BE997D00}" dt="2021-02-03T17:43:11.414" v="14" actId="1592"/>
        <pc:sldMkLst>
          <pc:docMk/>
          <pc:sldMk cId="2792885597" sldId="274"/>
        </pc:sldMkLst>
        <pc:picChg chg="mod">
          <ac:chgData name="Reed Kiely" userId="768be38e-2fb5-40ce-925d-bd8e9d9e3c31" providerId="ADAL" clId="{86B9EABB-D588-4228-AAF9-7113BE997D00}" dt="2021-02-03T16:50:05.482" v="0" actId="14100"/>
          <ac:picMkLst>
            <pc:docMk/>
            <pc:sldMk cId="2792885597" sldId="274"/>
            <ac:picMk id="13" creationId="{65E427EA-C978-46B5-A105-C0DC4B493479}"/>
          </ac:picMkLst>
        </pc:picChg>
      </pc:sldChg>
      <pc:sldChg chg="modSp mod delCm">
        <pc:chgData name="Reed Kiely" userId="768be38e-2fb5-40ce-925d-bd8e9d9e3c31" providerId="ADAL" clId="{86B9EABB-D588-4228-AAF9-7113BE997D00}" dt="2021-02-05T15:47:23.461" v="36" actId="1076"/>
        <pc:sldMkLst>
          <pc:docMk/>
          <pc:sldMk cId="3339377938" sldId="280"/>
        </pc:sldMkLst>
        <pc:spChg chg="mod">
          <ac:chgData name="Reed Kiely" userId="768be38e-2fb5-40ce-925d-bd8e9d9e3c31" providerId="ADAL" clId="{86B9EABB-D588-4228-AAF9-7113BE997D00}" dt="2021-02-05T15:47:23.461" v="36" actId="1076"/>
          <ac:spMkLst>
            <pc:docMk/>
            <pc:sldMk cId="3339377938" sldId="280"/>
            <ac:spMk id="17" creationId="{5F822956-5E28-4BFC-8BEF-86CBB0A2D236}"/>
          </ac:spMkLst>
        </pc:spChg>
      </pc:sldChg>
      <pc:sldChg chg="addSp delSp modSp mod">
        <pc:chgData name="Reed Kiely" userId="768be38e-2fb5-40ce-925d-bd8e9d9e3c31" providerId="ADAL" clId="{86B9EABB-D588-4228-AAF9-7113BE997D00}" dt="2021-03-02T16:22:11.974" v="41" actId="1076"/>
        <pc:sldMkLst>
          <pc:docMk/>
          <pc:sldMk cId="2049190579" sldId="289"/>
        </pc:sldMkLst>
        <pc:picChg chg="del">
          <ac:chgData name="Reed Kiely" userId="768be38e-2fb5-40ce-925d-bd8e9d9e3c31" providerId="ADAL" clId="{86B9EABB-D588-4228-AAF9-7113BE997D00}" dt="2021-03-02T16:22:01.268" v="37" actId="478"/>
          <ac:picMkLst>
            <pc:docMk/>
            <pc:sldMk cId="2049190579" sldId="289"/>
            <ac:picMk id="4" creationId="{5837D11A-7909-0548-9966-349ECDE01CF8}"/>
          </ac:picMkLst>
        </pc:picChg>
        <pc:picChg chg="add mod">
          <ac:chgData name="Reed Kiely" userId="768be38e-2fb5-40ce-925d-bd8e9d9e3c31" providerId="ADAL" clId="{86B9EABB-D588-4228-AAF9-7113BE997D00}" dt="2021-03-02T16:22:02.384" v="39"/>
          <ac:picMkLst>
            <pc:docMk/>
            <pc:sldMk cId="2049190579" sldId="289"/>
            <ac:picMk id="11" creationId="{A527FF19-C320-4DC0-8856-FF3233934661}"/>
          </ac:picMkLst>
        </pc:picChg>
        <pc:picChg chg="add mod">
          <ac:chgData name="Reed Kiely" userId="768be38e-2fb5-40ce-925d-bd8e9d9e3c31" providerId="ADAL" clId="{86B9EABB-D588-4228-AAF9-7113BE997D00}" dt="2021-03-02T16:22:11.974" v="41" actId="1076"/>
          <ac:picMkLst>
            <pc:docMk/>
            <pc:sldMk cId="2049190579" sldId="289"/>
            <ac:picMk id="13" creationId="{A527FF19-C320-4DC0-8856-FF3233934661}"/>
          </ac:picMkLst>
        </pc:picChg>
      </pc:sldChg>
      <pc:sldChg chg="delCm">
        <pc:chgData name="Reed Kiely" userId="768be38e-2fb5-40ce-925d-bd8e9d9e3c31" providerId="ADAL" clId="{86B9EABB-D588-4228-AAF9-7113BE997D00}" dt="2021-02-03T17:43:22.455" v="15" actId="1592"/>
        <pc:sldMkLst>
          <pc:docMk/>
          <pc:sldMk cId="3144076584" sldId="291"/>
        </pc:sldMkLst>
      </pc:sldChg>
      <pc:sldChg chg="modSp mod delCm">
        <pc:chgData name="Reed Kiely" userId="768be38e-2fb5-40ce-925d-bd8e9d9e3c31" providerId="ADAL" clId="{86B9EABB-D588-4228-AAF9-7113BE997D00}" dt="2021-02-03T17:43:51.706" v="16" actId="1592"/>
        <pc:sldMkLst>
          <pc:docMk/>
          <pc:sldMk cId="767662904" sldId="292"/>
        </pc:sldMkLst>
        <pc:spChg chg="mod">
          <ac:chgData name="Reed Kiely" userId="768be38e-2fb5-40ce-925d-bd8e9d9e3c31" providerId="ADAL" clId="{86B9EABB-D588-4228-AAF9-7113BE997D00}" dt="2021-02-03T16:53:35.019" v="9" actId="1035"/>
          <ac:spMkLst>
            <pc:docMk/>
            <pc:sldMk cId="767662904" sldId="292"/>
            <ac:spMk id="7" creationId="{E920B03F-001F-48CA-9929-00C3F25AE808}"/>
          </ac:spMkLst>
        </pc:spChg>
      </pc:sldChg>
    </pc:docChg>
  </pc:docChgLst>
  <pc:docChgLst>
    <pc:chgData name="Jason Wiese" userId="4bff8d5b-7de6-4655-b397-69b0afc81113" providerId="ADAL" clId="{95475D59-C290-42C5-A9CF-492D13D28298}"/>
    <pc:docChg chg="undo custSel delSld modSld">
      <pc:chgData name="Jason Wiese" userId="4bff8d5b-7de6-4655-b397-69b0afc81113" providerId="ADAL" clId="{95475D59-C290-42C5-A9CF-492D13D28298}" dt="2021-02-05T16:48:17.566" v="756" actId="20577"/>
      <pc:docMkLst>
        <pc:docMk/>
      </pc:docMkLst>
      <pc:sldChg chg="modSp mod">
        <pc:chgData name="Jason Wiese" userId="4bff8d5b-7de6-4655-b397-69b0afc81113" providerId="ADAL" clId="{95475D59-C290-42C5-A9CF-492D13D28298}" dt="2021-02-05T16:30:58.303" v="318" actId="20577"/>
        <pc:sldMkLst>
          <pc:docMk/>
          <pc:sldMk cId="2792885597" sldId="274"/>
        </pc:sldMkLst>
        <pc:spChg chg="mod">
          <ac:chgData name="Jason Wiese" userId="4bff8d5b-7de6-4655-b397-69b0afc81113" providerId="ADAL" clId="{95475D59-C290-42C5-A9CF-492D13D28298}" dt="2021-02-05T16:30:58.303" v="318" actId="20577"/>
          <ac:spMkLst>
            <pc:docMk/>
            <pc:sldMk cId="2792885597" sldId="274"/>
            <ac:spMk id="11" creationId="{977E2F6B-85A0-497D-BF35-417DE6F77DF3}"/>
          </ac:spMkLst>
        </pc:spChg>
      </pc:sldChg>
      <pc:sldChg chg="addSp modSp del mod">
        <pc:chgData name="Jason Wiese" userId="4bff8d5b-7de6-4655-b397-69b0afc81113" providerId="ADAL" clId="{95475D59-C290-42C5-A9CF-492D13D28298}" dt="2021-02-05T16:36:53.664" v="728" actId="47"/>
        <pc:sldMkLst>
          <pc:docMk/>
          <pc:sldMk cId="3339377938" sldId="280"/>
        </pc:sldMkLst>
        <pc:spChg chg="add mod">
          <ac:chgData name="Jason Wiese" userId="4bff8d5b-7de6-4655-b397-69b0afc81113" providerId="ADAL" clId="{95475D59-C290-42C5-A9CF-492D13D28298}" dt="2021-02-05T16:32:26.823" v="398" actId="1037"/>
          <ac:spMkLst>
            <pc:docMk/>
            <pc:sldMk cId="3339377938" sldId="280"/>
            <ac:spMk id="9" creationId="{49668BA2-F425-4E26-A198-A4B756B4F698}"/>
          </ac:spMkLst>
        </pc:spChg>
        <pc:spChg chg="mod">
          <ac:chgData name="Jason Wiese" userId="4bff8d5b-7de6-4655-b397-69b0afc81113" providerId="ADAL" clId="{95475D59-C290-42C5-A9CF-492D13D28298}" dt="2021-02-05T16:36:45.350" v="727" actId="14100"/>
          <ac:spMkLst>
            <pc:docMk/>
            <pc:sldMk cId="3339377938" sldId="280"/>
            <ac:spMk id="17" creationId="{5F822956-5E28-4BFC-8BEF-86CBB0A2D236}"/>
          </ac:spMkLst>
        </pc:spChg>
      </pc:sldChg>
      <pc:sldChg chg="addSp modSp mod">
        <pc:chgData name="Jason Wiese" userId="4bff8d5b-7de6-4655-b397-69b0afc81113" providerId="ADAL" clId="{95475D59-C290-42C5-A9CF-492D13D28298}" dt="2021-02-05T16:11:42.052" v="19" actId="20577"/>
        <pc:sldMkLst>
          <pc:docMk/>
          <pc:sldMk cId="767662904" sldId="292"/>
        </pc:sldMkLst>
        <pc:spChg chg="mod">
          <ac:chgData name="Jason Wiese" userId="4bff8d5b-7de6-4655-b397-69b0afc81113" providerId="ADAL" clId="{95475D59-C290-42C5-A9CF-492D13D28298}" dt="2021-02-05T16:11:42.052" v="19" actId="20577"/>
          <ac:spMkLst>
            <pc:docMk/>
            <pc:sldMk cId="767662904" sldId="292"/>
            <ac:spMk id="7" creationId="{E920B03F-001F-48CA-9929-00C3F25AE808}"/>
          </ac:spMkLst>
        </pc:spChg>
        <pc:cxnChg chg="add mod">
          <ac:chgData name="Jason Wiese" userId="4bff8d5b-7de6-4655-b397-69b0afc81113" providerId="ADAL" clId="{95475D59-C290-42C5-A9CF-492D13D28298}" dt="2021-02-03T14:19:43.234" v="18" actId="1037"/>
          <ac:cxnSpMkLst>
            <pc:docMk/>
            <pc:sldMk cId="767662904" sldId="292"/>
            <ac:cxnSpMk id="3" creationId="{C610D38E-419D-41D6-A09D-63D2F540632F}"/>
          </ac:cxnSpMkLst>
        </pc:cxnChg>
      </pc:sldChg>
      <pc:sldChg chg="modSp mod">
        <pc:chgData name="Jason Wiese" userId="4bff8d5b-7de6-4655-b397-69b0afc81113" providerId="ADAL" clId="{95475D59-C290-42C5-A9CF-492D13D28298}" dt="2021-02-05T16:48:17.566" v="756" actId="20577"/>
        <pc:sldMkLst>
          <pc:docMk/>
          <pc:sldMk cId="2027457036" sldId="296"/>
        </pc:sldMkLst>
        <pc:spChg chg="mod">
          <ac:chgData name="Jason Wiese" userId="4bff8d5b-7de6-4655-b397-69b0afc81113" providerId="ADAL" clId="{95475D59-C290-42C5-A9CF-492D13D28298}" dt="2021-02-05T16:48:17.566" v="756" actId="20577"/>
          <ac:spMkLst>
            <pc:docMk/>
            <pc:sldMk cId="2027457036" sldId="296"/>
            <ac:spMk id="7" creationId="{E920B03F-001F-48CA-9929-00C3F25AE808}"/>
          </ac:spMkLst>
        </pc:spChg>
        <pc:spChg chg="mod">
          <ac:chgData name="Jason Wiese" userId="4bff8d5b-7de6-4655-b397-69b0afc81113" providerId="ADAL" clId="{95475D59-C290-42C5-A9CF-492D13D28298}" dt="2021-02-05T16:24:42.125" v="125" actId="6549"/>
          <ac:spMkLst>
            <pc:docMk/>
            <pc:sldMk cId="2027457036" sldId="296"/>
            <ac:spMk id="28" creationId="{B6B04527-2F82-4970-B2C5-0D146DD1366F}"/>
          </ac:spMkLst>
        </pc:spChg>
      </pc:sldChg>
      <pc:sldChg chg="delSp modSp mod">
        <pc:chgData name="Jason Wiese" userId="4bff8d5b-7de6-4655-b397-69b0afc81113" providerId="ADAL" clId="{95475D59-C290-42C5-A9CF-492D13D28298}" dt="2021-02-05T16:43:27.697" v="755" actId="20577"/>
        <pc:sldMkLst>
          <pc:docMk/>
          <pc:sldMk cId="3501066844" sldId="297"/>
        </pc:sldMkLst>
        <pc:spChg chg="del">
          <ac:chgData name="Jason Wiese" userId="4bff8d5b-7de6-4655-b397-69b0afc81113" providerId="ADAL" clId="{95475D59-C290-42C5-A9CF-492D13D28298}" dt="2021-02-05T16:35:22.531" v="724" actId="478"/>
          <ac:spMkLst>
            <pc:docMk/>
            <pc:sldMk cId="3501066844" sldId="297"/>
            <ac:spMk id="9" creationId="{49668BA2-F425-4E26-A198-A4B756B4F698}"/>
          </ac:spMkLst>
        </pc:spChg>
        <pc:spChg chg="mod">
          <ac:chgData name="Jason Wiese" userId="4bff8d5b-7de6-4655-b397-69b0afc81113" providerId="ADAL" clId="{95475D59-C290-42C5-A9CF-492D13D28298}" dt="2021-02-05T16:43:27.697" v="755" actId="20577"/>
          <ac:spMkLst>
            <pc:docMk/>
            <pc:sldMk cId="3501066844" sldId="297"/>
            <ac:spMk id="17" creationId="{5F822956-5E28-4BFC-8BEF-86CBB0A2D23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en-US" sz="1400" b="1" u="sng" baseline="0"/>
              <a:t>Triller: Average Monthly Unique Visitors (000)</a:t>
            </a:r>
          </a:p>
          <a:p>
            <a:pPr>
              <a:defRPr/>
            </a:pPr>
            <a:r>
              <a:rPr lang="en-US" sz="1200" b="0" u="none" baseline="0"/>
              <a:t>T</a:t>
            </a:r>
            <a:r>
              <a:rPr lang="en-US" sz="1200" u="none" baseline="0"/>
              <a:t>otal Audience</a:t>
            </a:r>
            <a:endParaRPr lang="en-US" sz="1200" u="non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1F1A6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643146506522175E-3"/>
          <c:y val="0.19213101129703053"/>
          <c:w val="0.96378720511489524"/>
          <c:h val="0.689142021685195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Minutes (000)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17B-435A-8295-6B706AA3CCB1}"/>
              </c:ext>
            </c:extLst>
          </c:dPt>
          <c:dPt>
            <c:idx val="1"/>
            <c:invertIfNegative val="0"/>
            <c:bubble3D val="0"/>
            <c:spPr>
              <a:solidFill>
                <a:srgbClr val="1B146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D1C-496A-B798-8E6FE94E75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F1A6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Jan-Jun '19</c:v>
                </c:pt>
                <c:pt idx="1">
                  <c:v>Jul-Dec '19</c:v>
                </c:pt>
                <c:pt idx="2">
                  <c:v>Jan-Jun '20</c:v>
                </c:pt>
                <c:pt idx="3">
                  <c:v>Jul-Dec '20</c:v>
                </c:pt>
              </c:strCache>
            </c:strRef>
          </c:cat>
          <c:val>
            <c:numRef>
              <c:f>Sheet1!$B$2:$B$5</c:f>
              <c:numCache>
                <c:formatCode>_(* #,##0_);_(* \(#,##0\);_(* "-"??_);_(@_)</c:formatCode>
                <c:ptCount val="4"/>
                <c:pt idx="0">
                  <c:v>234</c:v>
                </c:pt>
                <c:pt idx="1">
                  <c:v>377</c:v>
                </c:pt>
                <c:pt idx="2">
                  <c:v>526</c:v>
                </c:pt>
                <c:pt idx="3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32-4D0D-88E6-30C02E46DF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overlap val="-27"/>
        <c:axId val="602173391"/>
        <c:axId val="602180463"/>
      </c:barChart>
      <c:catAx>
        <c:axId val="602173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F1A6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F1A6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en-US"/>
          </a:p>
        </c:txPr>
        <c:crossAx val="602180463"/>
        <c:crosses val="autoZero"/>
        <c:auto val="1"/>
        <c:lblAlgn val="ctr"/>
        <c:lblOffset val="100"/>
        <c:noMultiLvlLbl val="0"/>
      </c:catAx>
      <c:valAx>
        <c:axId val="602180463"/>
        <c:scaling>
          <c:orientation val="minMax"/>
          <c:max val="700"/>
          <c:min val="0"/>
        </c:scaling>
        <c:delete val="1"/>
        <c:axPos val="l"/>
        <c:numFmt formatCode="_(* #,##0_);_(* \(#,##0\);_(* &quot;-&quot;??_);_(@_)" sourceLinked="1"/>
        <c:majorTickMark val="out"/>
        <c:minorTickMark val="none"/>
        <c:tickLblPos val="nextTo"/>
        <c:crossAx val="602173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1F1A62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52F3FE-4717-4247-8D06-1AF25A97064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22DB6C-C5AC-4169-9CA5-97F9D04396BD}">
      <dgm:prSet phldrT="[Text]" custT="1"/>
      <dgm:spPr>
        <a:solidFill>
          <a:srgbClr val="1F1A62"/>
        </a:solidFill>
        <a:ln w="19050">
          <a:solidFill>
            <a:srgbClr val="1B1464"/>
          </a:solidFill>
        </a:ln>
      </dgm:spPr>
      <dgm:t>
        <a:bodyPr/>
        <a:lstStyle/>
        <a:p>
          <a:r>
            <a:rPr lang="en-US" sz="16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Devices</a:t>
          </a:r>
        </a:p>
      </dgm:t>
    </dgm:pt>
    <dgm:pt modelId="{E03B4197-8521-41BF-8DF6-7E7560D3D42C}" type="parTrans" cxnId="{3C45F5CF-7914-4C4F-BC99-FE56C0032F84}">
      <dgm:prSet/>
      <dgm:spPr/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E9446EA-0EA9-442E-B6BC-B4F2F2E3F6B5}" type="sibTrans" cxnId="{3C45F5CF-7914-4C4F-BC99-FE56C0032F84}">
      <dgm:prSet custT="1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248" t="10689" r="-10248" b="10689"/>
          </a:stretch>
        </a:blipFill>
        <a:ln w="19050">
          <a:solidFill>
            <a:srgbClr val="1B1464"/>
          </a:solidFill>
        </a:ln>
      </dgm:spPr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E866925-FE5F-42B9-ABA7-E66C599F1AA9}">
      <dgm:prSet phldrT="[Text]" custT="1"/>
      <dgm:spPr/>
      <dgm:t>
        <a:bodyPr/>
        <a:lstStyle/>
        <a:p>
          <a:endParaRPr lang="en-US" sz="1400" b="1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0415F9D5-C92B-4053-B068-0304DC2CE105}" type="parTrans" cxnId="{024EB3D2-DD53-4868-BEAC-086BEC000AF4}">
      <dgm:prSet/>
      <dgm:spPr/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0123E61-37FF-4214-BF39-F554D1F62AA9}" type="sibTrans" cxnId="{024EB3D2-DD53-4868-BEAC-086BEC000AF4}">
      <dgm:prSet/>
      <dgm:spPr/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AC34DFE-2AC0-4F08-ADB8-D4CD3118B1F3}">
      <dgm:prSet phldrT="[Text]" custT="1"/>
      <dgm:spPr>
        <a:solidFill>
          <a:srgbClr val="4EBEA4"/>
        </a:solidFill>
        <a:ln w="19050">
          <a:solidFill>
            <a:srgbClr val="1B1464"/>
          </a:solidFill>
        </a:ln>
      </dgm:spPr>
      <dgm:t>
        <a:bodyPr/>
        <a:lstStyle/>
        <a:p>
          <a:r>
            <a:rPr lang="en-US" sz="16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Media</a:t>
          </a:r>
        </a:p>
      </dgm:t>
    </dgm:pt>
    <dgm:pt modelId="{AFAD3E84-ABBE-4E29-8B3F-BA2FFD854E68}" type="parTrans" cxnId="{AEB9A617-3987-403C-8799-6EDE6FC69B09}">
      <dgm:prSet/>
      <dgm:spPr/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04C67BE-E9F2-42B3-92B1-2C2F1D89D9B8}" type="sibTrans" cxnId="{AEB9A617-3987-403C-8799-6EDE6FC69B09}">
      <dgm:prSet custT="1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247" t="2826" r="-22298" b="2826"/>
          </a:stretch>
        </a:blipFill>
        <a:ln w="19050">
          <a:solidFill>
            <a:srgbClr val="1B1464"/>
          </a:solidFill>
        </a:ln>
      </dgm:spPr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0064037-4C4B-4A0E-9664-ED6BCD336539}">
      <dgm:prSet phldrT="[Text]" custT="1"/>
      <dgm:spPr/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F2CED8F-EA36-4D5D-8FC1-B0F33A8E5035}" type="parTrans" cxnId="{8C11CD9B-313B-4E92-9EF2-DEBC75986CD2}">
      <dgm:prSet/>
      <dgm:spPr/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6692E3B3-F55F-471C-9A9D-53B1988C932C}" type="sibTrans" cxnId="{8C11CD9B-313B-4E92-9EF2-DEBC75986CD2}">
      <dgm:prSet/>
      <dgm:spPr/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3A569E24-CDA1-4CBD-B3BE-AFA81394B6AD}">
      <dgm:prSet phldrT="[Text]" custT="1"/>
      <dgm:spPr>
        <a:solidFill>
          <a:srgbClr val="00B0F0"/>
        </a:solidFill>
        <a:ln w="19050">
          <a:solidFill>
            <a:srgbClr val="1B1464"/>
          </a:solidFill>
        </a:ln>
      </dgm:spPr>
      <dgm:t>
        <a:bodyPr/>
        <a:lstStyle/>
        <a:p>
          <a:r>
            <a:rPr lang="en-US" sz="16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Content</a:t>
          </a:r>
        </a:p>
      </dgm:t>
    </dgm:pt>
    <dgm:pt modelId="{FF39EFDF-1BE5-48CF-9EC8-D930508F198C}" type="parTrans" cxnId="{B2E68F61-0ED0-470F-9F11-0A1716F7DBAA}">
      <dgm:prSet/>
      <dgm:spPr/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0C423081-372E-40E4-BFFD-C6C4B9F5F05D}" type="sibTrans" cxnId="{B2E68F61-0ED0-470F-9F11-0A1716F7DBAA}">
      <dgm:prSet custT="1"/>
      <dgm:spPr>
        <a:blipFill dpi="0" rotWithShape="0">
          <a:blip xmlns:r="http://schemas.openxmlformats.org/officeDocument/2006/relationships" r:embed="rId5" cstate="hqprint">
            <a:lum contrast="-4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7259" t="2806" r="-7259" b="8050"/>
          </a:stretch>
        </a:blipFill>
        <a:ln w="19050">
          <a:solidFill>
            <a:srgbClr val="1B1464"/>
          </a:solidFill>
        </a:ln>
      </dgm:spPr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C52C558-04CD-49B2-8663-895166DDD136}">
      <dgm:prSet phldrT="[Text]" custT="1"/>
      <dgm:spPr/>
      <dgm:t>
        <a:bodyPr/>
        <a:lstStyle/>
        <a:p>
          <a:r>
            <a:rPr lang="en-US" sz="14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rPr>
            <a:t>Triller has hosted virtual concerts and music competitions </a:t>
          </a:r>
          <a:r>
            <a:rPr lang="en-US" sz="1400" b="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rPr>
            <a:t>through</a:t>
          </a:r>
          <a:r>
            <a:rPr lang="en-US" sz="1400" b="1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rPr>
            <a:t> paid partnerships with well-known brands like Pepsi and NYX Cosmetics</a:t>
          </a:r>
          <a:r>
            <a:rPr lang="en-US" sz="1400" b="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rPr>
            <a:t>.</a:t>
          </a:r>
        </a:p>
      </dgm:t>
    </dgm:pt>
    <dgm:pt modelId="{C5EDB66A-9D32-4C47-A0B4-0D0374D0FEC0}" type="parTrans" cxnId="{2C0DCA54-37B2-45DA-AB35-4BAB828E4A2F}">
      <dgm:prSet/>
      <dgm:spPr/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F341EBFD-5A08-427A-9516-217BD0DEA1E4}" type="sibTrans" cxnId="{2C0DCA54-37B2-45DA-AB35-4BAB828E4A2F}">
      <dgm:prSet/>
      <dgm:spPr/>
      <dgm:t>
        <a:bodyPr/>
        <a:lstStyle/>
        <a:p>
          <a:endParaRPr lang="en-US" sz="14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DA012C86-AE7E-4C59-9EEE-2324EC760532}" type="pres">
      <dgm:prSet presAssocID="{9652F3FE-4717-4247-8D06-1AF25A97064D}" presName="Name0" presStyleCnt="0">
        <dgm:presLayoutVars>
          <dgm:chMax/>
          <dgm:chPref/>
          <dgm:dir/>
          <dgm:animLvl val="lvl"/>
        </dgm:presLayoutVars>
      </dgm:prSet>
      <dgm:spPr/>
    </dgm:pt>
    <dgm:pt modelId="{C2D4EA44-9543-4944-8D36-3470B76206DF}" type="pres">
      <dgm:prSet presAssocID="{AC22DB6C-C5AC-4169-9CA5-97F9D04396BD}" presName="composite" presStyleCnt="0"/>
      <dgm:spPr/>
    </dgm:pt>
    <dgm:pt modelId="{F6CC9C9E-4BC2-42AA-8E2E-8C009743B762}" type="pres">
      <dgm:prSet presAssocID="{AC22DB6C-C5AC-4169-9CA5-97F9D04396BD}" presName="Parent1" presStyleLbl="node1" presStyleIdx="0" presStyleCnt="6" custLinFactNeighborX="18840">
        <dgm:presLayoutVars>
          <dgm:chMax val="1"/>
          <dgm:chPref val="1"/>
          <dgm:bulletEnabled val="1"/>
        </dgm:presLayoutVars>
      </dgm:prSet>
      <dgm:spPr/>
    </dgm:pt>
    <dgm:pt modelId="{0BFC4634-AFE2-44BB-8F28-EF87AB013211}" type="pres">
      <dgm:prSet presAssocID="{AC22DB6C-C5AC-4169-9CA5-97F9D04396BD}" presName="Childtext1" presStyleLbl="revTx" presStyleIdx="0" presStyleCnt="3" custScaleX="141907" custLinFactNeighborX="25696" custLinFactNeighborY="3016">
        <dgm:presLayoutVars>
          <dgm:chMax val="0"/>
          <dgm:chPref val="0"/>
          <dgm:bulletEnabled val="1"/>
        </dgm:presLayoutVars>
      </dgm:prSet>
      <dgm:spPr/>
    </dgm:pt>
    <dgm:pt modelId="{97AA7D2E-4DB1-43FF-B685-D034F88195BB}" type="pres">
      <dgm:prSet presAssocID="{AC22DB6C-C5AC-4169-9CA5-97F9D04396BD}" presName="BalanceSpacing" presStyleCnt="0"/>
      <dgm:spPr/>
    </dgm:pt>
    <dgm:pt modelId="{75830A22-AE05-4099-B8EB-E088C7C45030}" type="pres">
      <dgm:prSet presAssocID="{AC22DB6C-C5AC-4169-9CA5-97F9D04396BD}" presName="BalanceSpacing1" presStyleCnt="0"/>
      <dgm:spPr/>
    </dgm:pt>
    <dgm:pt modelId="{33080018-1536-499F-9C1C-D6D145BC6E68}" type="pres">
      <dgm:prSet presAssocID="{7E9446EA-0EA9-442E-B6BC-B4F2F2E3F6B5}" presName="Accent1Text" presStyleLbl="node1" presStyleIdx="1" presStyleCnt="6" custLinFactNeighborX="18840"/>
      <dgm:spPr/>
    </dgm:pt>
    <dgm:pt modelId="{FB8080A0-434F-4A5E-8791-8F9D56F55E5C}" type="pres">
      <dgm:prSet presAssocID="{7E9446EA-0EA9-442E-B6BC-B4F2F2E3F6B5}" presName="spaceBetweenRectangles" presStyleCnt="0"/>
      <dgm:spPr/>
    </dgm:pt>
    <dgm:pt modelId="{E4933F44-B842-4B8D-82FD-16327522744E}" type="pres">
      <dgm:prSet presAssocID="{DAC34DFE-2AC0-4F08-ADB8-D4CD3118B1F3}" presName="composite" presStyleCnt="0"/>
      <dgm:spPr/>
    </dgm:pt>
    <dgm:pt modelId="{0EA51DCC-E111-420A-9625-5919F4741621}" type="pres">
      <dgm:prSet presAssocID="{DAC34DFE-2AC0-4F08-ADB8-D4CD3118B1F3}" presName="Parent1" presStyleLbl="node1" presStyleIdx="2" presStyleCnt="6" custLinFactNeighborX="-7536">
        <dgm:presLayoutVars>
          <dgm:chMax val="1"/>
          <dgm:chPref val="1"/>
          <dgm:bulletEnabled val="1"/>
        </dgm:presLayoutVars>
      </dgm:prSet>
      <dgm:spPr/>
    </dgm:pt>
    <dgm:pt modelId="{A8591419-A3E8-4327-B07D-9DAD05FA4AD7}" type="pres">
      <dgm:prSet presAssocID="{DAC34DFE-2AC0-4F08-ADB8-D4CD3118B1F3}" presName="Childtext1" presStyleLbl="revTx" presStyleIdx="1" presStyleCnt="3" custScaleX="137297" custLinFactNeighborX="-28829" custLinFactNeighborY="-2364">
        <dgm:presLayoutVars>
          <dgm:chMax val="0"/>
          <dgm:chPref val="0"/>
          <dgm:bulletEnabled val="1"/>
        </dgm:presLayoutVars>
      </dgm:prSet>
      <dgm:spPr/>
    </dgm:pt>
    <dgm:pt modelId="{FA56BA01-3F49-4B89-BB0F-A1321D4FF5FE}" type="pres">
      <dgm:prSet presAssocID="{DAC34DFE-2AC0-4F08-ADB8-D4CD3118B1F3}" presName="BalanceSpacing" presStyleCnt="0"/>
      <dgm:spPr/>
    </dgm:pt>
    <dgm:pt modelId="{2BE9FA54-51AA-4333-BBB9-B505D72B07D8}" type="pres">
      <dgm:prSet presAssocID="{DAC34DFE-2AC0-4F08-ADB8-D4CD3118B1F3}" presName="BalanceSpacing1" presStyleCnt="0"/>
      <dgm:spPr/>
    </dgm:pt>
    <dgm:pt modelId="{237486F0-9ED1-44CA-994E-C89AD10CC1D9}" type="pres">
      <dgm:prSet presAssocID="{D04C67BE-E9F2-42B3-92B1-2C2F1D89D9B8}" presName="Accent1Text" presStyleLbl="node1" presStyleIdx="3" presStyleCnt="6" custLinFactNeighborX="-7536"/>
      <dgm:spPr/>
    </dgm:pt>
    <dgm:pt modelId="{BBD9789F-CE35-42AF-BE61-AD2D1C43B106}" type="pres">
      <dgm:prSet presAssocID="{D04C67BE-E9F2-42B3-92B1-2C2F1D89D9B8}" presName="spaceBetweenRectangles" presStyleCnt="0"/>
      <dgm:spPr/>
    </dgm:pt>
    <dgm:pt modelId="{8B23FA42-B485-42AE-BB2E-D7CC7C89C176}" type="pres">
      <dgm:prSet presAssocID="{3A569E24-CDA1-4CBD-B3BE-AFA81394B6AD}" presName="composite" presStyleCnt="0"/>
      <dgm:spPr/>
    </dgm:pt>
    <dgm:pt modelId="{10ED08A1-36F3-4C8F-9547-945DB0390E31}" type="pres">
      <dgm:prSet presAssocID="{3A569E24-CDA1-4CBD-B3BE-AFA81394B6AD}" presName="Parent1" presStyleLbl="node1" presStyleIdx="4" presStyleCnt="6" custLinFactNeighborX="11304">
        <dgm:presLayoutVars>
          <dgm:chMax val="1"/>
          <dgm:chPref val="1"/>
          <dgm:bulletEnabled val="1"/>
        </dgm:presLayoutVars>
      </dgm:prSet>
      <dgm:spPr/>
    </dgm:pt>
    <dgm:pt modelId="{6FFF3947-B24F-4D6A-BDF3-C61D3C39390D}" type="pres">
      <dgm:prSet presAssocID="{3A569E24-CDA1-4CBD-B3BE-AFA81394B6AD}" presName="Childtext1" presStyleLbl="revTx" presStyleIdx="2" presStyleCnt="3" custScaleX="119108" custScaleY="126460" custLinFactNeighborX="20179" custLinFactNeighborY="6145">
        <dgm:presLayoutVars>
          <dgm:chMax val="0"/>
          <dgm:chPref val="0"/>
          <dgm:bulletEnabled val="1"/>
        </dgm:presLayoutVars>
      </dgm:prSet>
      <dgm:spPr/>
    </dgm:pt>
    <dgm:pt modelId="{75B4696E-92C2-4236-A124-122763CBF385}" type="pres">
      <dgm:prSet presAssocID="{3A569E24-CDA1-4CBD-B3BE-AFA81394B6AD}" presName="BalanceSpacing" presStyleCnt="0"/>
      <dgm:spPr/>
    </dgm:pt>
    <dgm:pt modelId="{261A0877-3C71-4734-838C-6CBADE8A561A}" type="pres">
      <dgm:prSet presAssocID="{3A569E24-CDA1-4CBD-B3BE-AFA81394B6AD}" presName="BalanceSpacing1" presStyleCnt="0"/>
      <dgm:spPr/>
    </dgm:pt>
    <dgm:pt modelId="{C20635F6-8C42-472F-9AF3-06BE3B6E27EA}" type="pres">
      <dgm:prSet presAssocID="{0C423081-372E-40E4-BFFD-C6C4B9F5F05D}" presName="Accent1Text" presStyleLbl="node1" presStyleIdx="5" presStyleCnt="6" custLinFactNeighborX="11304"/>
      <dgm:spPr/>
    </dgm:pt>
  </dgm:ptLst>
  <dgm:cxnLst>
    <dgm:cxn modelId="{D85E8C13-E6AD-4FA1-B903-72081839AE83}" type="presOf" srcId="{EC52C558-04CD-49B2-8663-895166DDD136}" destId="{6FFF3947-B24F-4D6A-BDF3-C61D3C39390D}" srcOrd="0" destOrd="0" presId="urn:microsoft.com/office/officeart/2008/layout/AlternatingHexagons"/>
    <dgm:cxn modelId="{AEB9A617-3987-403C-8799-6EDE6FC69B09}" srcId="{9652F3FE-4717-4247-8D06-1AF25A97064D}" destId="{DAC34DFE-2AC0-4F08-ADB8-D4CD3118B1F3}" srcOrd="1" destOrd="0" parTransId="{AFAD3E84-ABBE-4E29-8B3F-BA2FFD854E68}" sibTransId="{D04C67BE-E9F2-42B3-92B1-2C2F1D89D9B8}"/>
    <dgm:cxn modelId="{B0B2612F-3398-46CB-AD69-E0404D641AB4}" type="presOf" srcId="{D04C67BE-E9F2-42B3-92B1-2C2F1D89D9B8}" destId="{237486F0-9ED1-44CA-994E-C89AD10CC1D9}" srcOrd="0" destOrd="0" presId="urn:microsoft.com/office/officeart/2008/layout/AlternatingHexagons"/>
    <dgm:cxn modelId="{B2E68F61-0ED0-470F-9F11-0A1716F7DBAA}" srcId="{9652F3FE-4717-4247-8D06-1AF25A97064D}" destId="{3A569E24-CDA1-4CBD-B3BE-AFA81394B6AD}" srcOrd="2" destOrd="0" parTransId="{FF39EFDF-1BE5-48CF-9EC8-D930508F198C}" sibTransId="{0C423081-372E-40E4-BFFD-C6C4B9F5F05D}"/>
    <dgm:cxn modelId="{DE454F4A-26A2-420A-814B-A681D834C54A}" type="presOf" srcId="{7E9446EA-0EA9-442E-B6BC-B4F2F2E3F6B5}" destId="{33080018-1536-499F-9C1C-D6D145BC6E68}" srcOrd="0" destOrd="0" presId="urn:microsoft.com/office/officeart/2008/layout/AlternatingHexagons"/>
    <dgm:cxn modelId="{2C0DCA54-37B2-45DA-AB35-4BAB828E4A2F}" srcId="{3A569E24-CDA1-4CBD-B3BE-AFA81394B6AD}" destId="{EC52C558-04CD-49B2-8663-895166DDD136}" srcOrd="0" destOrd="0" parTransId="{C5EDB66A-9D32-4C47-A0B4-0D0374D0FEC0}" sibTransId="{F341EBFD-5A08-427A-9516-217BD0DEA1E4}"/>
    <dgm:cxn modelId="{8C11CD9B-313B-4E92-9EF2-DEBC75986CD2}" srcId="{DAC34DFE-2AC0-4F08-ADB8-D4CD3118B1F3}" destId="{E0064037-4C4B-4A0E-9664-ED6BCD336539}" srcOrd="0" destOrd="0" parTransId="{7F2CED8F-EA36-4D5D-8FC1-B0F33A8E5035}" sibTransId="{6692E3B3-F55F-471C-9A9D-53B1988C932C}"/>
    <dgm:cxn modelId="{D82AB3AA-D6C4-4561-957F-EE48941FC1A4}" type="presOf" srcId="{3A569E24-CDA1-4CBD-B3BE-AFA81394B6AD}" destId="{10ED08A1-36F3-4C8F-9547-945DB0390E31}" srcOrd="0" destOrd="0" presId="urn:microsoft.com/office/officeart/2008/layout/AlternatingHexagons"/>
    <dgm:cxn modelId="{04A9A2B0-84C2-4545-B148-A3FAFCE5D477}" type="presOf" srcId="{AC22DB6C-C5AC-4169-9CA5-97F9D04396BD}" destId="{F6CC9C9E-4BC2-42AA-8E2E-8C009743B762}" srcOrd="0" destOrd="0" presId="urn:microsoft.com/office/officeart/2008/layout/AlternatingHexagons"/>
    <dgm:cxn modelId="{B4E6F2B8-955C-4803-871F-2F3CB85A33DF}" type="presOf" srcId="{3E866925-FE5F-42B9-ABA7-E66C599F1AA9}" destId="{0BFC4634-AFE2-44BB-8F28-EF87AB013211}" srcOrd="0" destOrd="0" presId="urn:microsoft.com/office/officeart/2008/layout/AlternatingHexagons"/>
    <dgm:cxn modelId="{BBE08FCC-3BCD-43AC-B672-07A3FB0BF400}" type="presOf" srcId="{DAC34DFE-2AC0-4F08-ADB8-D4CD3118B1F3}" destId="{0EA51DCC-E111-420A-9625-5919F4741621}" srcOrd="0" destOrd="0" presId="urn:microsoft.com/office/officeart/2008/layout/AlternatingHexagons"/>
    <dgm:cxn modelId="{3C45F5CF-7914-4C4F-BC99-FE56C0032F84}" srcId="{9652F3FE-4717-4247-8D06-1AF25A97064D}" destId="{AC22DB6C-C5AC-4169-9CA5-97F9D04396BD}" srcOrd="0" destOrd="0" parTransId="{E03B4197-8521-41BF-8DF6-7E7560D3D42C}" sibTransId="{7E9446EA-0EA9-442E-B6BC-B4F2F2E3F6B5}"/>
    <dgm:cxn modelId="{024EB3D2-DD53-4868-BEAC-086BEC000AF4}" srcId="{AC22DB6C-C5AC-4169-9CA5-97F9D04396BD}" destId="{3E866925-FE5F-42B9-ABA7-E66C599F1AA9}" srcOrd="0" destOrd="0" parTransId="{0415F9D5-C92B-4053-B068-0304DC2CE105}" sibTransId="{F0123E61-37FF-4214-BF39-F554D1F62AA9}"/>
    <dgm:cxn modelId="{4931F7DA-56F9-45E5-B914-261568A95CE2}" type="presOf" srcId="{0C423081-372E-40E4-BFFD-C6C4B9F5F05D}" destId="{C20635F6-8C42-472F-9AF3-06BE3B6E27EA}" srcOrd="0" destOrd="0" presId="urn:microsoft.com/office/officeart/2008/layout/AlternatingHexagons"/>
    <dgm:cxn modelId="{1460ECEB-4101-42D8-A970-48F60B926D6E}" type="presOf" srcId="{E0064037-4C4B-4A0E-9664-ED6BCD336539}" destId="{A8591419-A3E8-4327-B07D-9DAD05FA4AD7}" srcOrd="0" destOrd="0" presId="urn:microsoft.com/office/officeart/2008/layout/AlternatingHexagons"/>
    <dgm:cxn modelId="{2D95CEF4-1F9B-404D-85BF-48FDD2CE9962}" type="presOf" srcId="{9652F3FE-4717-4247-8D06-1AF25A97064D}" destId="{DA012C86-AE7E-4C59-9EEE-2324EC760532}" srcOrd="0" destOrd="0" presId="urn:microsoft.com/office/officeart/2008/layout/AlternatingHexagons"/>
    <dgm:cxn modelId="{87EC89FC-DB55-4234-9632-32429D22E9FF}" type="presParOf" srcId="{DA012C86-AE7E-4C59-9EEE-2324EC760532}" destId="{C2D4EA44-9543-4944-8D36-3470B76206DF}" srcOrd="0" destOrd="0" presId="urn:microsoft.com/office/officeart/2008/layout/AlternatingHexagons"/>
    <dgm:cxn modelId="{44687432-8166-4CAC-90DD-6DDBDA66F08B}" type="presParOf" srcId="{C2D4EA44-9543-4944-8D36-3470B76206DF}" destId="{F6CC9C9E-4BC2-42AA-8E2E-8C009743B762}" srcOrd="0" destOrd="0" presId="urn:microsoft.com/office/officeart/2008/layout/AlternatingHexagons"/>
    <dgm:cxn modelId="{467E8CB1-0D87-4AD3-BAC1-9867A4EEC8F3}" type="presParOf" srcId="{C2D4EA44-9543-4944-8D36-3470B76206DF}" destId="{0BFC4634-AFE2-44BB-8F28-EF87AB013211}" srcOrd="1" destOrd="0" presId="urn:microsoft.com/office/officeart/2008/layout/AlternatingHexagons"/>
    <dgm:cxn modelId="{A8F5F9A7-7294-4693-9950-B4721790F8D1}" type="presParOf" srcId="{C2D4EA44-9543-4944-8D36-3470B76206DF}" destId="{97AA7D2E-4DB1-43FF-B685-D034F88195BB}" srcOrd="2" destOrd="0" presId="urn:microsoft.com/office/officeart/2008/layout/AlternatingHexagons"/>
    <dgm:cxn modelId="{887E18AE-9654-489C-8C52-B3B8C5CAF443}" type="presParOf" srcId="{C2D4EA44-9543-4944-8D36-3470B76206DF}" destId="{75830A22-AE05-4099-B8EB-E088C7C45030}" srcOrd="3" destOrd="0" presId="urn:microsoft.com/office/officeart/2008/layout/AlternatingHexagons"/>
    <dgm:cxn modelId="{B9C74D74-1DC5-4C3B-A205-CEB56E78AD81}" type="presParOf" srcId="{C2D4EA44-9543-4944-8D36-3470B76206DF}" destId="{33080018-1536-499F-9C1C-D6D145BC6E68}" srcOrd="4" destOrd="0" presId="urn:microsoft.com/office/officeart/2008/layout/AlternatingHexagons"/>
    <dgm:cxn modelId="{75111A03-F789-4070-AF4D-289438511B5D}" type="presParOf" srcId="{DA012C86-AE7E-4C59-9EEE-2324EC760532}" destId="{FB8080A0-434F-4A5E-8791-8F9D56F55E5C}" srcOrd="1" destOrd="0" presId="urn:microsoft.com/office/officeart/2008/layout/AlternatingHexagons"/>
    <dgm:cxn modelId="{ED10DB09-5A37-417F-8CE8-5AB65890C2D4}" type="presParOf" srcId="{DA012C86-AE7E-4C59-9EEE-2324EC760532}" destId="{E4933F44-B842-4B8D-82FD-16327522744E}" srcOrd="2" destOrd="0" presId="urn:microsoft.com/office/officeart/2008/layout/AlternatingHexagons"/>
    <dgm:cxn modelId="{0567C812-82B6-4332-8ECC-C7E7B9662746}" type="presParOf" srcId="{E4933F44-B842-4B8D-82FD-16327522744E}" destId="{0EA51DCC-E111-420A-9625-5919F4741621}" srcOrd="0" destOrd="0" presId="urn:microsoft.com/office/officeart/2008/layout/AlternatingHexagons"/>
    <dgm:cxn modelId="{B3B6FBF1-31E3-48B4-96D9-790A7C478407}" type="presParOf" srcId="{E4933F44-B842-4B8D-82FD-16327522744E}" destId="{A8591419-A3E8-4327-B07D-9DAD05FA4AD7}" srcOrd="1" destOrd="0" presId="urn:microsoft.com/office/officeart/2008/layout/AlternatingHexagons"/>
    <dgm:cxn modelId="{EF8AC146-4FE7-4867-BD2B-6F4E551768B0}" type="presParOf" srcId="{E4933F44-B842-4B8D-82FD-16327522744E}" destId="{FA56BA01-3F49-4B89-BB0F-A1321D4FF5FE}" srcOrd="2" destOrd="0" presId="urn:microsoft.com/office/officeart/2008/layout/AlternatingHexagons"/>
    <dgm:cxn modelId="{32590651-7674-4603-855B-9543AE4AF571}" type="presParOf" srcId="{E4933F44-B842-4B8D-82FD-16327522744E}" destId="{2BE9FA54-51AA-4333-BBB9-B505D72B07D8}" srcOrd="3" destOrd="0" presId="urn:microsoft.com/office/officeart/2008/layout/AlternatingHexagons"/>
    <dgm:cxn modelId="{B14CEBDC-8E39-46E8-88A0-ED6E23C0CB19}" type="presParOf" srcId="{E4933F44-B842-4B8D-82FD-16327522744E}" destId="{237486F0-9ED1-44CA-994E-C89AD10CC1D9}" srcOrd="4" destOrd="0" presId="urn:microsoft.com/office/officeart/2008/layout/AlternatingHexagons"/>
    <dgm:cxn modelId="{C62A2E69-67EE-4C50-B37D-C5FD56ABFA5A}" type="presParOf" srcId="{DA012C86-AE7E-4C59-9EEE-2324EC760532}" destId="{BBD9789F-CE35-42AF-BE61-AD2D1C43B106}" srcOrd="3" destOrd="0" presId="urn:microsoft.com/office/officeart/2008/layout/AlternatingHexagons"/>
    <dgm:cxn modelId="{AD9F8F32-6DA3-4DE4-A637-C00F3FE067C6}" type="presParOf" srcId="{DA012C86-AE7E-4C59-9EEE-2324EC760532}" destId="{8B23FA42-B485-42AE-BB2E-D7CC7C89C176}" srcOrd="4" destOrd="0" presId="urn:microsoft.com/office/officeart/2008/layout/AlternatingHexagons"/>
    <dgm:cxn modelId="{23393A6B-5915-46D4-AE1F-8F8C2C63986A}" type="presParOf" srcId="{8B23FA42-B485-42AE-BB2E-D7CC7C89C176}" destId="{10ED08A1-36F3-4C8F-9547-945DB0390E31}" srcOrd="0" destOrd="0" presId="urn:microsoft.com/office/officeart/2008/layout/AlternatingHexagons"/>
    <dgm:cxn modelId="{DAA01AB2-6224-49EB-8488-76806D05667A}" type="presParOf" srcId="{8B23FA42-B485-42AE-BB2E-D7CC7C89C176}" destId="{6FFF3947-B24F-4D6A-BDF3-C61D3C39390D}" srcOrd="1" destOrd="0" presId="urn:microsoft.com/office/officeart/2008/layout/AlternatingHexagons"/>
    <dgm:cxn modelId="{BBA3DE29-87BF-48AF-A14A-B6B4A3B780F5}" type="presParOf" srcId="{8B23FA42-B485-42AE-BB2E-D7CC7C89C176}" destId="{75B4696E-92C2-4236-A124-122763CBF385}" srcOrd="2" destOrd="0" presId="urn:microsoft.com/office/officeart/2008/layout/AlternatingHexagons"/>
    <dgm:cxn modelId="{3083545A-48F5-40AC-B2B6-62D87F804163}" type="presParOf" srcId="{8B23FA42-B485-42AE-BB2E-D7CC7C89C176}" destId="{261A0877-3C71-4734-838C-6CBADE8A561A}" srcOrd="3" destOrd="0" presId="urn:microsoft.com/office/officeart/2008/layout/AlternatingHexagons"/>
    <dgm:cxn modelId="{58C75184-E2D5-4AB4-BDBC-56E737943EA5}" type="presParOf" srcId="{8B23FA42-B485-42AE-BB2E-D7CC7C89C176}" destId="{C20635F6-8C42-472F-9AF3-06BE3B6E27EA}" srcOrd="4" destOrd="0" presId="urn:microsoft.com/office/officeart/2008/layout/AlternatingHexagons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C9C9E-4BC2-42AA-8E2E-8C009743B762}">
      <dsp:nvSpPr>
        <dsp:cNvPr id="0" name=""/>
        <dsp:cNvSpPr/>
      </dsp:nvSpPr>
      <dsp:spPr>
        <a:xfrm rot="5400000">
          <a:off x="3484728" y="115452"/>
          <a:ext cx="1743788" cy="1517096"/>
        </a:xfrm>
        <a:prstGeom prst="hexagon">
          <a:avLst>
            <a:gd name="adj" fmla="val 25000"/>
            <a:gd name="vf" fmla="val 115470"/>
          </a:avLst>
        </a:prstGeom>
        <a:solidFill>
          <a:srgbClr val="1F1A62"/>
        </a:solidFill>
        <a:ln w="19050" cap="flat" cmpd="sng" algn="ctr">
          <a:solidFill>
            <a:srgbClr val="1B14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Devices</a:t>
          </a:r>
        </a:p>
      </dsp:txBody>
      <dsp:txXfrm rot="-5400000">
        <a:off x="3834488" y="273846"/>
        <a:ext cx="1044268" cy="1200308"/>
      </dsp:txXfrm>
    </dsp:sp>
    <dsp:sp modelId="{0BFC4634-AFE2-44BB-8F28-EF87AB013211}">
      <dsp:nvSpPr>
        <dsp:cNvPr id="0" name=""/>
        <dsp:cNvSpPr/>
      </dsp:nvSpPr>
      <dsp:spPr>
        <a:xfrm>
          <a:off x="4967678" y="382419"/>
          <a:ext cx="2761606" cy="1046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4967678" y="382419"/>
        <a:ext cx="2761606" cy="1046273"/>
      </dsp:txXfrm>
    </dsp:sp>
    <dsp:sp modelId="{33080018-1536-499F-9C1C-D6D145BC6E68}">
      <dsp:nvSpPr>
        <dsp:cNvPr id="0" name=""/>
        <dsp:cNvSpPr/>
      </dsp:nvSpPr>
      <dsp:spPr>
        <a:xfrm rot="5400000">
          <a:off x="1846264" y="115452"/>
          <a:ext cx="1743788" cy="151709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248" t="10689" r="-10248" b="10689"/>
          </a:stretch>
        </a:blipFill>
        <a:ln w="19050" cap="flat" cmpd="sng" algn="ctr">
          <a:solidFill>
            <a:srgbClr val="1B14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 rot="-5400000">
        <a:off x="2196024" y="273846"/>
        <a:ext cx="1044268" cy="1200308"/>
      </dsp:txXfrm>
    </dsp:sp>
    <dsp:sp modelId="{0EA51DCC-E111-420A-9625-5919F4741621}">
      <dsp:nvSpPr>
        <dsp:cNvPr id="0" name=""/>
        <dsp:cNvSpPr/>
      </dsp:nvSpPr>
      <dsp:spPr>
        <a:xfrm rot="5400000">
          <a:off x="2641695" y="1595579"/>
          <a:ext cx="1743788" cy="1517096"/>
        </a:xfrm>
        <a:prstGeom prst="hexagon">
          <a:avLst>
            <a:gd name="adj" fmla="val 25000"/>
            <a:gd name="vf" fmla="val 115470"/>
          </a:avLst>
        </a:prstGeom>
        <a:solidFill>
          <a:srgbClr val="4EBEA4"/>
        </a:solidFill>
        <a:ln w="19050" cap="flat" cmpd="sng" algn="ctr">
          <a:solidFill>
            <a:srgbClr val="1B14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Media</a:t>
          </a:r>
        </a:p>
      </dsp:txBody>
      <dsp:txXfrm rot="-5400000">
        <a:off x="2991455" y="1753973"/>
        <a:ext cx="1044268" cy="1200308"/>
      </dsp:txXfrm>
    </dsp:sp>
    <dsp:sp modelId="{A8591419-A3E8-4327-B07D-9DAD05FA4AD7}">
      <dsp:nvSpPr>
        <dsp:cNvPr id="0" name=""/>
        <dsp:cNvSpPr/>
      </dsp:nvSpPr>
      <dsp:spPr>
        <a:xfrm>
          <a:off x="29162" y="1806257"/>
          <a:ext cx="2585703" cy="10462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29162" y="1806257"/>
        <a:ext cx="2585703" cy="1046273"/>
      </dsp:txXfrm>
    </dsp:sp>
    <dsp:sp modelId="{237486F0-9ED1-44CA-994E-C89AD10CC1D9}">
      <dsp:nvSpPr>
        <dsp:cNvPr id="0" name=""/>
        <dsp:cNvSpPr/>
      </dsp:nvSpPr>
      <dsp:spPr>
        <a:xfrm rot="5400000">
          <a:off x="4280159" y="1595579"/>
          <a:ext cx="1743788" cy="151709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247" t="2826" r="-22298" b="2826"/>
          </a:stretch>
        </a:blipFill>
        <a:ln w="19050" cap="flat" cmpd="sng" algn="ctr">
          <a:solidFill>
            <a:srgbClr val="1B14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 rot="-5400000">
        <a:off x="4629919" y="1753973"/>
        <a:ext cx="1044268" cy="1200308"/>
      </dsp:txXfrm>
    </dsp:sp>
    <dsp:sp modelId="{10ED08A1-36F3-4C8F-9547-945DB0390E31}">
      <dsp:nvSpPr>
        <dsp:cNvPr id="0" name=""/>
        <dsp:cNvSpPr/>
      </dsp:nvSpPr>
      <dsp:spPr>
        <a:xfrm rot="5400000">
          <a:off x="3481320" y="3075707"/>
          <a:ext cx="1743788" cy="1517096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19050" cap="flat" cmpd="sng" algn="ctr">
          <a:solidFill>
            <a:srgbClr val="1B14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Content</a:t>
          </a:r>
        </a:p>
      </dsp:txBody>
      <dsp:txXfrm rot="-5400000">
        <a:off x="3831080" y="3234101"/>
        <a:ext cx="1044268" cy="1200308"/>
      </dsp:txXfrm>
    </dsp:sp>
    <dsp:sp modelId="{6FFF3947-B24F-4D6A-BDF3-C61D3C39390D}">
      <dsp:nvSpPr>
        <dsp:cNvPr id="0" name=""/>
        <dsp:cNvSpPr/>
      </dsp:nvSpPr>
      <dsp:spPr>
        <a:xfrm>
          <a:off x="5193076" y="3236990"/>
          <a:ext cx="2317922" cy="1323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rPr>
            <a:t>Triller has hosted virtual concerts and music competitions </a:t>
          </a:r>
          <a:r>
            <a:rPr lang="en-US" sz="1400" b="0" kern="12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rPr>
            <a:t>through</a:t>
          </a:r>
          <a:r>
            <a:rPr lang="en-US" sz="1400" b="1" kern="1200">
              <a:solidFill>
                <a:srgbClr val="ED3C8D"/>
              </a:solidFill>
              <a:latin typeface="Helvetica" panose="020B0604020202020204" pitchFamily="34" charset="0"/>
              <a:cs typeface="Helvetica" panose="020B0604020202020204" pitchFamily="34" charset="0"/>
            </a:rPr>
            <a:t> paid partnerships with well-known brands like Pepsi and NYX Cosmetics</a:t>
          </a:r>
          <a:r>
            <a:rPr lang="en-US" sz="1400" b="0" kern="12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rPr>
            <a:t>.</a:t>
          </a:r>
        </a:p>
      </dsp:txBody>
      <dsp:txXfrm>
        <a:off x="5193076" y="3236990"/>
        <a:ext cx="2317922" cy="1323117"/>
      </dsp:txXfrm>
    </dsp:sp>
    <dsp:sp modelId="{C20635F6-8C42-472F-9AF3-06BE3B6E27EA}">
      <dsp:nvSpPr>
        <dsp:cNvPr id="0" name=""/>
        <dsp:cNvSpPr/>
      </dsp:nvSpPr>
      <dsp:spPr>
        <a:xfrm rot="5400000">
          <a:off x="1842857" y="3075707"/>
          <a:ext cx="1743788" cy="1517096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5" cstate="hqprint">
            <a:lum contrast="-4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7259" t="2806" r="-7259" b="8050"/>
          </a:stretch>
        </a:blipFill>
        <a:ln w="19050" cap="flat" cmpd="sng" algn="ctr">
          <a:solidFill>
            <a:srgbClr val="1B14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srgbClr val="1B1464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 rot="-5400000">
        <a:off x="2192617" y="3234101"/>
        <a:ext cx="1044268" cy="1200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649BD-38A6-4A40-A3D0-AE273A39FB88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BC225-E3B7-49EE-A561-0054F1C80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3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75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80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29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61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47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4088-B936-4B19-AC67-50CD2179C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3D7CE-053B-4977-9C01-2AA381F4A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22AC8-FEE7-468D-BF76-605DB29C5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D0F86-1C35-4F8C-9CA5-340A86DE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93791-A36D-430F-A453-3B7A9961C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57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099B7-EF1A-4380-8881-C8E59F18C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C089F-29CF-444B-AF84-784D708FE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8E4FD-6C17-4E3E-BB3A-51BF24A0E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713AC-72BF-4D42-8960-9E403B37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293D-C45D-46A3-8424-A09AD510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6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B6031F-19E3-4222-851B-99DC4B09F1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6A05F-CCA0-424B-BA46-34C3E618C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9ABF1-1EE3-4879-A7AB-714C0E5A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0ADB1-939B-47DC-873B-ACBFE676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E599C-CC87-48B0-88B1-B5004D9DA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86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2B77-68B6-41B4-B23C-DBFB3F0F4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97F44-78D9-47DB-A21B-1C214EF13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A1787-FA62-43B3-8F25-0D0DD6B2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89AF0-7372-4807-84F7-2F25DD36E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91FA8-8D79-4581-8269-F6AB8A32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3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0A96-4804-41BB-9672-75DB8400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72B1C-FDD4-437C-9074-282114B51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90DB2-44F6-43C1-8F99-F253FF648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F24B4-E811-42F4-AB57-3AE219C56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5B8DD-AC6C-49F7-B7B9-1C9D09BA2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58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0DF99-5055-4D12-8320-9B3D2EE4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DBF30-DF0D-4B39-B35A-3E4BEE208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1FF7B-B567-49D5-94BD-621C06036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71D5B-2A86-49E0-8896-3B24161DC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C1960-A358-4171-B0A6-397891FF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C8A1F-B077-46C1-A12F-090EACF7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6CE8-AFA5-4917-B054-AAE2919D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19A16-392E-48E3-9186-8EC922499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EB8D6-41AB-4DD8-B9DB-5EB9C8A86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B3EEB-8BCD-4566-9D9B-DCEE0A430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6F53E7-5AAD-4918-B67E-154A01743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D51F79-D3AF-4450-90FF-753AA5D0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7F8F95-024B-4CDB-B160-25903293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31EB1-8C10-481E-8677-AE1285FC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40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6DAB-3425-4C0D-B3EF-5729C7AF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B1193-45B2-4A63-92BF-D5772FC4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6FFC6-4CBA-4DDC-A17F-BF6343DE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811C7-0721-4234-B433-45CA0555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5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9ECDC-A511-42F7-B027-65E6B165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DA9A0-8973-4CED-826D-9BA2627A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4538F-15C0-4C0F-9C37-D541903A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5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BFD2-7987-4681-BC70-C4D96FC7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5815A-3F1E-42A9-B2F2-99C030C2D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D0E03-5442-4F66-8678-F602D302F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E30F2-E549-4C14-A594-733249590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20721-7FEB-4D8E-A688-EC8DCADC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EBC7A-43C8-4E55-9CAC-55F7197B9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5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2448-E770-4071-911C-1E77803A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E585D8-CC70-411F-AEBD-0389C43845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1CAE3-AB42-4F68-951D-7A8F9D49A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4D0FF-64C0-41FB-9202-C4B1A92D0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EED6-9388-4CD2-9524-FA11B43C5EF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77044-80D5-41FD-87A4-646CB4560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579A1-6A52-47FE-962A-0A7C1844A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1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932D22-C266-47D6-97F8-013BF647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92A80-21E9-464E-865C-F2E6F1BE9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CD559-A8BD-416E-9C83-AE583CB59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EED6-9388-4CD2-9524-FA11B43C5EFB}" type="datetimeFigureOut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F28E3-D0BD-4BB9-8ADF-0C0929917B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ECF60-46F4-47E3-AC8B-6C80A87D01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0F725-F428-447D-ACA2-2CB5D2E257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3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hevab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chart" Target="../charts/chart1.xm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7.png"/><Relationship Id="rId7" Type="http://schemas.openxmlformats.org/officeDocument/2006/relationships/hyperlink" Target="https://thevab.com/insight/were-going-live" TargetMode="External"/><Relationship Id="rId12" Type="http://schemas.openxmlformats.org/officeDocument/2006/relationships/hyperlink" Target="https://thevab.com/" TargetMode="External"/><Relationship Id="rId2" Type="http://schemas.openxmlformats.org/officeDocument/2006/relationships/hyperlink" Target="https://thevab.com/insight/left-your-own-devices-q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8.jpeg"/><Relationship Id="rId5" Type="http://schemas.openxmlformats.org/officeDocument/2006/relationships/hyperlink" Target="https://thevab.com/insight/sea-change-video-viewing" TargetMode="External"/><Relationship Id="rId10" Type="http://schemas.openxmlformats.org/officeDocument/2006/relationships/hyperlink" Target="https://thevab.com/insight/alone-together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941D5EE-6BC3-435D-A4B9-DFDC57C78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5691" r="6390" b="5304"/>
          <a:stretch/>
        </p:blipFill>
        <p:spPr>
          <a:xfrm>
            <a:off x="293952" y="2072152"/>
            <a:ext cx="5802046" cy="3058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7722A2-2F6A-6A4F-B326-A95012A7D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14" y="0"/>
            <a:ext cx="10699485" cy="6229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BE4905-A845-724F-A3C0-2D5554541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15" y="0"/>
            <a:ext cx="10699485" cy="6229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CF6457-CDBC-D944-91DB-BAA149AA2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53" y="194339"/>
            <a:ext cx="2841932" cy="801183"/>
          </a:xfrm>
          <a:prstGeom prst="rect">
            <a:avLst/>
          </a:prstGeom>
        </p:spPr>
      </p:pic>
      <p:pic>
        <p:nvPicPr>
          <p:cNvPr id="8" name="Picture 2" descr="Triller">
            <a:extLst>
              <a:ext uri="{FF2B5EF4-FFF2-40B4-BE49-F238E27FC236}">
                <a16:creationId xmlns:a16="http://schemas.microsoft.com/office/drawing/2014/main" id="{E3110A86-09A1-4971-B8C8-D4E09C5E2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265" y="3014439"/>
            <a:ext cx="1957751" cy="983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527FF19-C320-4DC0-8856-FF32339346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t="33206" r="27728" b="35057"/>
          <a:stretch/>
        </p:blipFill>
        <p:spPr>
          <a:xfrm>
            <a:off x="293952" y="5633290"/>
            <a:ext cx="2523582" cy="8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90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079775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8ECD1EE-DE3D-4E60-89D9-2446CC8D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50" y="3697154"/>
            <a:ext cx="3662680" cy="147104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Simplify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save you time by bringing you the latest data &amp; actionable takeaways you can use to inform your marketing plans.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FA2EED1-43F8-4410-9F5C-0FD8EDCB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468" y="3507832"/>
            <a:ext cx="3183572" cy="195079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Discover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keep you one step ahead with the latest thinking so you can create innovative, forward-looking strategies.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BB7EF40-FE21-4E67-B6E5-8BE8D4EA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079" y="3679872"/>
            <a:ext cx="3183572" cy="14295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help you build your brand by focusing on core marketing principles that will help drive tangible business outcomes.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70CFDB-CBA4-474B-AEE9-C54BE1FFD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F8E182-A927-4EEC-8509-3F413A48E93C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471551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C2595C-7341-4CA0-9F44-52A5F4AE50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5201" y="-90616"/>
            <a:ext cx="5256799" cy="30605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96A7EE-222D-4484-A9C9-19F3EADA151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E24592-D711-4D6C-B85F-C4216232DCD9}"/>
              </a:ext>
            </a:extLst>
          </p:cNvPr>
          <p:cNvSpPr txBox="1"/>
          <p:nvPr/>
        </p:nvSpPr>
        <p:spPr>
          <a:xfrm>
            <a:off x="518961" y="5528376"/>
            <a:ext cx="11435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complimentary access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our continuously-growing Insights library.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mmediate access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94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413302" y="357425"/>
            <a:ext cx="4049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Helvetica" pitchFamily="2" charset="0"/>
              </a:rPr>
              <a:t>What is Triller?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45B4F6-F7E9-8E45-8329-396915BEC239}"/>
              </a:ext>
            </a:extLst>
          </p:cNvPr>
          <p:cNvSpPr txBox="1"/>
          <p:nvPr/>
        </p:nvSpPr>
        <p:spPr>
          <a:xfrm>
            <a:off x="8446576" y="7532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BF988E-6C65-4942-8379-2C3E0A39A60D}"/>
              </a:ext>
            </a:extLst>
          </p:cNvPr>
          <p:cNvSpPr txBox="1"/>
          <p:nvPr/>
        </p:nvSpPr>
        <p:spPr>
          <a:xfrm>
            <a:off x="390006" y="2020554"/>
            <a:ext cx="5315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Triller is a </a:t>
            </a:r>
            <a:r>
              <a:rPr lang="en-US" sz="2000" b="1">
                <a:solidFill>
                  <a:srgbClr val="002060"/>
                </a:solidFill>
                <a:latin typeface="Helvetica" panose="020B0604020202020204" pitchFamily="2" charset="0"/>
              </a:rPr>
              <a:t>social media and entertainment platform</a:t>
            </a:r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 where users create and discover </a:t>
            </a:r>
            <a:r>
              <a:rPr lang="en-US" sz="2000" b="1">
                <a:solidFill>
                  <a:srgbClr val="002060"/>
                </a:solidFill>
                <a:latin typeface="Helvetica" panose="020B0604020202020204" pitchFamily="2" charset="0"/>
              </a:rPr>
              <a:t>short-form music video content</a:t>
            </a:r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, similar to TikTok. </a:t>
            </a:r>
            <a:b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</a:br>
            <a:b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</a:br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Launched in 2015, Triller is centered around </a:t>
            </a:r>
            <a:r>
              <a:rPr lang="en-US" sz="2000" b="1">
                <a:solidFill>
                  <a:srgbClr val="002060"/>
                </a:solidFill>
                <a:latin typeface="Helvetica" panose="020B0604020202020204" pitchFamily="2" charset="0"/>
              </a:rPr>
              <a:t>music video creation </a:t>
            </a:r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and </a:t>
            </a:r>
            <a:r>
              <a:rPr lang="en-US" sz="2000" b="1">
                <a:solidFill>
                  <a:srgbClr val="002060"/>
                </a:solidFill>
                <a:latin typeface="Helvetica" panose="020B0604020202020204" pitchFamily="2" charset="0"/>
              </a:rPr>
              <a:t>virtual events</a:t>
            </a:r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. Users can make music videos with millions of songs and AI video-editing.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E3673F-9BBA-4721-B20C-F320A6BBE903}"/>
              </a:ext>
            </a:extLst>
          </p:cNvPr>
          <p:cNvSpPr/>
          <p:nvPr/>
        </p:nvSpPr>
        <p:spPr>
          <a:xfrm>
            <a:off x="6237839" y="285988"/>
            <a:ext cx="60960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>
                <a:solidFill>
                  <a:srgbClr val="002060"/>
                </a:solidFill>
                <a:latin typeface="Helvetica" pitchFamily="2" charset="0"/>
              </a:rPr>
              <a:t>Why is the industry talking about it?</a:t>
            </a:r>
          </a:p>
        </p:txBody>
      </p:sp>
      <p:pic>
        <p:nvPicPr>
          <p:cNvPr id="1026" name="Picture 2" descr="Triller">
            <a:extLst>
              <a:ext uri="{FF2B5EF4-FFF2-40B4-BE49-F238E27FC236}">
                <a16:creationId xmlns:a16="http://schemas.microsoft.com/office/drawing/2014/main" id="{2144B23C-E853-4843-8549-B166246B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335" y="1028136"/>
            <a:ext cx="1652341" cy="83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7E2F6B-85A0-497D-BF35-417DE6F77DF3}"/>
              </a:ext>
            </a:extLst>
          </p:cNvPr>
          <p:cNvSpPr txBox="1"/>
          <p:nvPr/>
        </p:nvSpPr>
        <p:spPr>
          <a:xfrm>
            <a:off x="6380640" y="2020554"/>
            <a:ext cx="55065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Recently valued at </a:t>
            </a:r>
            <a:r>
              <a:rPr lang="en-US" sz="2000" b="1">
                <a:solidFill>
                  <a:srgbClr val="ED3C8D"/>
                </a:solidFill>
                <a:latin typeface="Helvetica" panose="020B0604020202020204" pitchFamily="2" charset="0"/>
              </a:rPr>
              <a:t>$1.25 billion</a:t>
            </a:r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, Triller has gained attention since reaching </a:t>
            </a:r>
            <a:r>
              <a:rPr lang="en-US" sz="2000" b="1">
                <a:solidFill>
                  <a:srgbClr val="ED3C8D"/>
                </a:solidFill>
                <a:latin typeface="Helvetica" panose="020B0604020202020204" pitchFamily="2" charset="0"/>
              </a:rPr>
              <a:t>#1 in the App Store </a:t>
            </a:r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in August after the Trump administration tried to ban TikTok.</a:t>
            </a:r>
          </a:p>
          <a:p>
            <a:endParaRPr lang="en-US" sz="2000">
              <a:solidFill>
                <a:srgbClr val="002060"/>
              </a:solidFill>
              <a:latin typeface="Helvetica" panose="020B0604020202020204" pitchFamily="2" charset="0"/>
            </a:endParaRPr>
          </a:p>
          <a:p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Triller has </a:t>
            </a:r>
            <a:r>
              <a:rPr lang="en-US" sz="2000" b="1">
                <a:solidFill>
                  <a:srgbClr val="ED3C8D"/>
                </a:solidFill>
                <a:latin typeface="Helvetica" panose="020B0604020202020204" pitchFamily="2" charset="0"/>
              </a:rPr>
              <a:t>implemented bold marketing strategies</a:t>
            </a:r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 </a:t>
            </a:r>
            <a:r>
              <a:rPr lang="en-US" sz="2000" b="1">
                <a:solidFill>
                  <a:srgbClr val="ED3C8D"/>
                </a:solidFill>
                <a:latin typeface="Helvetica" panose="020B0604020202020204" pitchFamily="2" charset="0"/>
              </a:rPr>
              <a:t>and stunts</a:t>
            </a:r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 to build awareness and ignite app downloads through viral live PPV boxing matches with athletes and influencers, celebrity partnerships, virtual events, and </a:t>
            </a:r>
          </a:p>
          <a:p>
            <a:r>
              <a:rPr lang="en-US" sz="2000">
                <a:solidFill>
                  <a:srgbClr val="002060"/>
                </a:solidFill>
                <a:latin typeface="Helvetica" panose="020B0604020202020204" pitchFamily="2" charset="0"/>
              </a:rPr>
              <a:t>a fan contest around Super Bowl weekend offering the winner a chance at $1MM.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34802E-5DFD-47FB-BC3F-6446E2D31982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E910D1-5BD2-458B-9FBB-28A88133CE45}"/>
              </a:ext>
            </a:extLst>
          </p:cNvPr>
          <p:cNvSpPr/>
          <p:nvPr/>
        </p:nvSpPr>
        <p:spPr>
          <a:xfrm>
            <a:off x="6052270" y="6318736"/>
            <a:ext cx="618803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Business Insider ‘TikTok challenger Triller is reportedly exploring an IPO as questions swirl over its user numbers’,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 10/12/20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B7D001E-3F0B-4EB9-8F73-F69EB4D4815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85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131C753-3CF9-467C-A43F-7C108EE6CC30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41848" y="1737852"/>
            <a:ext cx="41878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Triller’s 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unique user experiences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like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curated content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AI video-editing capabilities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create </a:t>
            </a:r>
            <a:r>
              <a:rPr lang="en-US" sz="2400">
                <a:solidFill>
                  <a:srgbClr val="002060"/>
                </a:solidFill>
                <a:latin typeface="Helvetica" pitchFamily="2" charset="0"/>
              </a:rPr>
              <a:t>several key differentiations between their platform and main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competitors like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TikTok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15BF47-E696-4589-B34E-001946DBEB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5B2AB68-2735-4141-805F-722E38386593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F3077B9A-B838-4589-B453-F96B363F49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404" y="891868"/>
            <a:ext cx="764642" cy="76464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D195A2B-734B-4955-BD14-6BFA929B4E25}"/>
              </a:ext>
            </a:extLst>
          </p:cNvPr>
          <p:cNvSpPr/>
          <p:nvPr/>
        </p:nvSpPr>
        <p:spPr>
          <a:xfrm>
            <a:off x="4596738" y="2475648"/>
            <a:ext cx="7531258" cy="692902"/>
          </a:xfrm>
          <a:prstGeom prst="rect">
            <a:avLst/>
          </a:prstGeom>
          <a:solidFill>
            <a:schemeClr val="bg1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Triller’s feed is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driven by leaderboards, trending hashtags and promoted campaigns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unlike TikTok’s content that’s personalized to each user</a:t>
            </a:r>
            <a:r>
              <a:rPr lang="en-US" sz="1400">
                <a:solidFill>
                  <a:srgbClr val="1F1A6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85CBB0-EADB-4BF8-853D-A8ABB8E9286F}"/>
              </a:ext>
            </a:extLst>
          </p:cNvPr>
          <p:cNvSpPr/>
          <p:nvPr/>
        </p:nvSpPr>
        <p:spPr>
          <a:xfrm>
            <a:off x="4596738" y="2245088"/>
            <a:ext cx="7531259" cy="237454"/>
          </a:xfrm>
          <a:prstGeom prst="rect">
            <a:avLst/>
          </a:prstGeom>
          <a:solidFill>
            <a:srgbClr val="1F1A62"/>
          </a:solidFill>
          <a:ln w="28575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Content Discovery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30FCD4-07FA-4799-8619-6F4FB5233A34}"/>
              </a:ext>
            </a:extLst>
          </p:cNvPr>
          <p:cNvGrpSpPr/>
          <p:nvPr/>
        </p:nvGrpSpPr>
        <p:grpSpPr>
          <a:xfrm>
            <a:off x="4718404" y="3936881"/>
            <a:ext cx="909192" cy="692902"/>
            <a:chOff x="919483" y="4559598"/>
            <a:chExt cx="1995847" cy="1498315"/>
          </a:xfrm>
        </p:grpSpPr>
        <p:pic>
          <p:nvPicPr>
            <p:cNvPr id="33" name="Picture 32" descr="A picture containing text, light&#10;&#10;Description automatically generated">
              <a:extLst>
                <a:ext uri="{FF2B5EF4-FFF2-40B4-BE49-F238E27FC236}">
                  <a16:creationId xmlns:a16="http://schemas.microsoft.com/office/drawing/2014/main" id="{282C1A34-B0DD-4242-ABC2-FB03C9CCD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9483" y="4559598"/>
              <a:ext cx="1498315" cy="1498315"/>
            </a:xfrm>
            <a:prstGeom prst="rect">
              <a:avLst/>
            </a:prstGeom>
          </p:spPr>
        </p:pic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4930750A-F967-4267-AADE-004173D09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6790" y="4616194"/>
              <a:ext cx="1148540" cy="1275123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AF3E4FF-EAC2-45FD-97DE-AB900C933A3A}"/>
              </a:ext>
            </a:extLst>
          </p:cNvPr>
          <p:cNvSpPr/>
          <p:nvPr/>
        </p:nvSpPr>
        <p:spPr>
          <a:xfrm>
            <a:off x="4596737" y="5508571"/>
            <a:ext cx="7531259" cy="690027"/>
          </a:xfrm>
          <a:prstGeom prst="rect">
            <a:avLst/>
          </a:prstGeom>
          <a:solidFill>
            <a:schemeClr val="bg1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According to </a:t>
            </a:r>
            <a:r>
              <a:rPr lang="en-US" sz="1400">
                <a:solidFill>
                  <a:srgbClr val="1F1A6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Mike Lu, CEO of Triller,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the app’s artificial intelligence creates professional music videos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as opposed to simply adding music to its videos like TikTok.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2BC0E6-FE51-4CEB-9584-04F4D6C6B091}"/>
              </a:ext>
            </a:extLst>
          </p:cNvPr>
          <p:cNvSpPr/>
          <p:nvPr/>
        </p:nvSpPr>
        <p:spPr>
          <a:xfrm>
            <a:off x="4596736" y="5295831"/>
            <a:ext cx="7531261" cy="237454"/>
          </a:xfrm>
          <a:prstGeom prst="rect">
            <a:avLst/>
          </a:prstGeom>
          <a:solidFill>
            <a:srgbClr val="4EBEA4"/>
          </a:solidFill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Editing &amp; AI Capabilities</a:t>
            </a:r>
          </a:p>
        </p:txBody>
      </p:sp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468FFE19-7542-4922-816C-6A817928A6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0261" y="491458"/>
            <a:ext cx="767101" cy="1566960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513C4F11-4684-4CB6-B8A4-FDBBE8CA2C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4262" y="491458"/>
            <a:ext cx="760783" cy="156696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106471FC-4253-43B0-8936-B45D527C9F1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4082" y="491459"/>
            <a:ext cx="764964" cy="1566960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6FBEF98-2768-4DBB-B6C0-017144EBA59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2577" y="491458"/>
            <a:ext cx="769962" cy="1566960"/>
          </a:xfrm>
          <a:prstGeom prst="rect">
            <a:avLst/>
          </a:prstGeom>
        </p:spPr>
      </p:pic>
      <p:pic>
        <p:nvPicPr>
          <p:cNvPr id="15" name="Picture 14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58D84BC8-F6D9-48A8-8A1C-5FC19C75B4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117" y="491458"/>
            <a:ext cx="764642" cy="1566962"/>
          </a:xfrm>
          <a:prstGeom prst="rect">
            <a:avLst/>
          </a:prstGeom>
        </p:spPr>
      </p:pic>
      <p:pic>
        <p:nvPicPr>
          <p:cNvPr id="37" name="Picture 36" descr="Graphical user interface&#10;&#10;Description automatically generated">
            <a:extLst>
              <a:ext uri="{FF2B5EF4-FFF2-40B4-BE49-F238E27FC236}">
                <a16:creationId xmlns:a16="http://schemas.microsoft.com/office/drawing/2014/main" id="{B99330D5-3472-43F7-B5F5-D6B3EB80C13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6975" y="491458"/>
            <a:ext cx="761891" cy="1566960"/>
          </a:xfrm>
          <a:prstGeom prst="rect">
            <a:avLst/>
          </a:prstGeom>
        </p:spPr>
      </p:pic>
      <p:pic>
        <p:nvPicPr>
          <p:cNvPr id="1026" name="Picture 2" descr="TikTok Alternatives: Check Out 10+ Free Video Editing Apps Like TikTok">
            <a:extLst>
              <a:ext uri="{FF2B5EF4-FFF2-40B4-BE49-F238E27FC236}">
                <a16:creationId xmlns:a16="http://schemas.microsoft.com/office/drawing/2014/main" id="{811E6E78-540A-4635-AAB9-81E7C086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6975" y="3324002"/>
            <a:ext cx="3480818" cy="178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0957C-90A2-4504-AF9F-5FFEEF82E0FC}"/>
              </a:ext>
            </a:extLst>
          </p:cNvPr>
          <p:cNvSpPr txBox="1"/>
          <p:nvPr/>
        </p:nvSpPr>
        <p:spPr>
          <a:xfrm>
            <a:off x="9009949" y="2041050"/>
            <a:ext cx="1468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Screenshots from the app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FAA805-ACAC-43A3-A0E3-00D4FB8951F0}"/>
              </a:ext>
            </a:extLst>
          </p:cNvPr>
          <p:cNvSpPr txBox="1"/>
          <p:nvPr/>
        </p:nvSpPr>
        <p:spPr>
          <a:xfrm>
            <a:off x="8604865" y="5072913"/>
            <a:ext cx="14685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Images from the App Store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BE342-E3D6-4FC9-8B1F-A0AF0508644B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59376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E2F61C6D-6A24-478A-806F-AB2581209475}"/>
              </a:ext>
            </a:extLst>
          </p:cNvPr>
          <p:cNvSpPr/>
          <p:nvPr/>
        </p:nvSpPr>
        <p:spPr>
          <a:xfrm>
            <a:off x="-24068" y="-10628"/>
            <a:ext cx="4500563" cy="687726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EC7FF-5E5C-4E17-AA89-B6B22E6D56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-10628"/>
            <a:ext cx="3178003" cy="1850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17868" y="1621568"/>
            <a:ext cx="42828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Triller has 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deep music industry ties</a:t>
            </a: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 which enables the platform to offer 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premium music video content </a:t>
            </a: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through major record-label deals and garner investments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big-name artists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586A5D2-4055-40C6-A996-B7A1BC90B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9FEFDE9B-B8D7-4B65-83A1-A9679D1C0FDF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8C36067-8577-4925-B910-B04142799817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52" name="Picture 4" descr="chanteljeffries • Come Back To Me Feat. Shaylen by Chantel Jeffries •  Triller - Your life in video">
            <a:extLst>
              <a:ext uri="{FF2B5EF4-FFF2-40B4-BE49-F238E27FC236}">
                <a16:creationId xmlns:a16="http://schemas.microsoft.com/office/drawing/2014/main" id="{7D2B868C-4B77-4520-BE3E-5ED6E86EC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0261" y="3638277"/>
            <a:ext cx="1131287" cy="113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Jennifer Lopez's 'In the Morning' Music Video: Watch | Billboard">
            <a:extLst>
              <a:ext uri="{FF2B5EF4-FFF2-40B4-BE49-F238E27FC236}">
                <a16:creationId xmlns:a16="http://schemas.microsoft.com/office/drawing/2014/main" id="{E3D341F9-C7CB-4AB0-B652-BAE880877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3985" y="3659896"/>
            <a:ext cx="1488429" cy="111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potify Green Logo transparent PNG - StickPNG">
            <a:extLst>
              <a:ext uri="{FF2B5EF4-FFF2-40B4-BE49-F238E27FC236}">
                <a16:creationId xmlns:a16="http://schemas.microsoft.com/office/drawing/2014/main" id="{D2014679-06E1-4E69-8C75-FC89C752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5335" y="2140346"/>
            <a:ext cx="1456974" cy="43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arner Bros. Records' New Logo, Name: Music Industry Reacts - Variety">
            <a:extLst>
              <a:ext uri="{FF2B5EF4-FFF2-40B4-BE49-F238E27FC236}">
                <a16:creationId xmlns:a16="http://schemas.microsoft.com/office/drawing/2014/main" id="{D3102151-D7AE-4D21-A955-1FD4D28B3A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3927" y="2820271"/>
            <a:ext cx="1456974" cy="37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ony Music UK | Official Website">
            <a:extLst>
              <a:ext uri="{FF2B5EF4-FFF2-40B4-BE49-F238E27FC236}">
                <a16:creationId xmlns:a16="http://schemas.microsoft.com/office/drawing/2014/main" id="{3A10EABA-6D85-4EA5-81DD-B97ED8AAF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2732" y="2169971"/>
            <a:ext cx="1880531" cy="3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ef Jam Recordings - Wikipedia">
            <a:extLst>
              <a:ext uri="{FF2B5EF4-FFF2-40B4-BE49-F238E27FC236}">
                <a16:creationId xmlns:a16="http://schemas.microsoft.com/office/drawing/2014/main" id="{9A037CA5-D37E-4C71-82A8-DBABCD9BA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2506" y="2653309"/>
            <a:ext cx="703988" cy="5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public Records - Wikipedia">
            <a:extLst>
              <a:ext uri="{FF2B5EF4-FFF2-40B4-BE49-F238E27FC236}">
                <a16:creationId xmlns:a16="http://schemas.microsoft.com/office/drawing/2014/main" id="{DED47F50-4C58-4099-A901-620041EE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1500" y="2616871"/>
            <a:ext cx="1003548" cy="57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Speech Bubble: Rectangle 57">
            <a:extLst>
              <a:ext uri="{FF2B5EF4-FFF2-40B4-BE49-F238E27FC236}">
                <a16:creationId xmlns:a16="http://schemas.microsoft.com/office/drawing/2014/main" id="{5DD572FE-39CD-458F-859C-8A31B192B97A}"/>
              </a:ext>
            </a:extLst>
          </p:cNvPr>
          <p:cNvSpPr/>
          <p:nvPr/>
        </p:nvSpPr>
        <p:spPr>
          <a:xfrm>
            <a:off x="361950" y="4690110"/>
            <a:ext cx="3673986" cy="1145668"/>
          </a:xfrm>
          <a:prstGeom prst="wedgeRectCallout">
            <a:avLst>
              <a:gd name="adj1" fmla="val 8371"/>
              <a:gd name="adj2" fmla="val 61943"/>
            </a:avLst>
          </a:prstGeom>
          <a:solidFill>
            <a:sysClr val="window" lastClr="FFFFFF"/>
          </a:solidFill>
          <a:ln w="28575" cap="flat" cmpd="sng" algn="ctr">
            <a:solidFill>
              <a:srgbClr val="ED3C8D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“We are a </a:t>
            </a:r>
            <a:r>
              <a:rPr kumimoji="0" lang="en-US" sz="1200" b="1" i="1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music-first platform 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where culture comes to break…plus, the stream makes money for the artists. We’ve created a platform where </a:t>
            </a:r>
            <a:r>
              <a:rPr kumimoji="0" lang="en-US" sz="1200" b="1" i="1" u="none" strike="noStrike" kern="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the entire ecosystem can monetize itself</a:t>
            </a: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” </a:t>
            </a:r>
          </a:p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Bonin Bough, Chief Growth Officer at Triller.</a:t>
            </a:r>
            <a:endParaRPr kumimoji="0" lang="en-US" sz="1200" b="1" i="1" u="none" strike="noStrike" kern="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DF98E73-29E5-4CD3-8915-0E84B890200B}"/>
              </a:ext>
            </a:extLst>
          </p:cNvPr>
          <p:cNvSpPr txBox="1"/>
          <p:nvPr/>
        </p:nvSpPr>
        <p:spPr>
          <a:xfrm>
            <a:off x="489665" y="6001388"/>
            <a:ext cx="34850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The Drum, </a:t>
            </a:r>
            <a:r>
              <a:rPr lang="en-US" sz="1100" b="1" kern="0">
                <a:solidFill>
                  <a:srgbClr val="1F1A62"/>
                </a:solidFill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/21/2020</a:t>
            </a: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 Light" panose="020B0403020202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9F5D76-B9D1-462B-AB75-301D59DBA9CB}"/>
              </a:ext>
            </a:extLst>
          </p:cNvPr>
          <p:cNvSpPr/>
          <p:nvPr/>
        </p:nvSpPr>
        <p:spPr>
          <a:xfrm>
            <a:off x="4589620" y="2072233"/>
            <a:ext cx="7504314" cy="1212646"/>
          </a:xfrm>
          <a:prstGeom prst="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D07CF8-E15E-40CA-A5CE-6C89A3A00832}"/>
              </a:ext>
            </a:extLst>
          </p:cNvPr>
          <p:cNvSpPr/>
          <p:nvPr/>
        </p:nvSpPr>
        <p:spPr>
          <a:xfrm>
            <a:off x="4589620" y="2074189"/>
            <a:ext cx="2788356" cy="1212646"/>
          </a:xfrm>
          <a:prstGeom prst="rect">
            <a:avLst/>
          </a:prstGeom>
          <a:solidFill>
            <a:srgbClr val="1F1A62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Record-Label Deals</a:t>
            </a:r>
          </a:p>
          <a:p>
            <a:pPr algn="ctr"/>
            <a:endParaRPr lang="en-US" sz="1000" b="1" u="sng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Triller has </a:t>
            </a:r>
            <a:r>
              <a:rPr lang="en-US" sz="1200" b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partnered with most major record labels </a:t>
            </a:r>
            <a:r>
              <a:rPr lang="en-US"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including Warner Records, Sony Music and more.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44F2AF-8BF6-4ED5-A081-B8FBC8392593}"/>
              </a:ext>
            </a:extLst>
          </p:cNvPr>
          <p:cNvSpPr/>
          <p:nvPr/>
        </p:nvSpPr>
        <p:spPr>
          <a:xfrm>
            <a:off x="4591671" y="3598840"/>
            <a:ext cx="7504314" cy="1212646"/>
          </a:xfrm>
          <a:prstGeom prst="rect">
            <a:avLst/>
          </a:prstGeom>
          <a:noFill/>
          <a:ln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7390D9-1FF7-4193-B55B-BE8E55CBEE05}"/>
              </a:ext>
            </a:extLst>
          </p:cNvPr>
          <p:cNvSpPr/>
          <p:nvPr/>
        </p:nvSpPr>
        <p:spPr>
          <a:xfrm>
            <a:off x="4591671" y="3600796"/>
            <a:ext cx="2788356" cy="1212646"/>
          </a:xfrm>
          <a:prstGeom prst="rect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Exclusive Content Releases</a:t>
            </a:r>
          </a:p>
          <a:p>
            <a:pPr algn="ctr"/>
            <a:endParaRPr lang="en-US" sz="1000" b="1" u="sng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Artists like J.Lo and Chantel Jeffries have released music videos </a:t>
            </a:r>
            <a:r>
              <a:rPr lang="en-US" sz="1200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exclusively on the app</a:t>
            </a:r>
            <a:r>
              <a:rPr lang="en-US"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C387165-8580-4D3B-B614-1E264C000637}"/>
              </a:ext>
            </a:extLst>
          </p:cNvPr>
          <p:cNvSpPr/>
          <p:nvPr/>
        </p:nvSpPr>
        <p:spPr>
          <a:xfrm>
            <a:off x="4597711" y="311908"/>
            <a:ext cx="5946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Triller offers</a:t>
            </a:r>
            <a:r>
              <a:rPr lang="en-US" sz="2400">
                <a:solidFill>
                  <a:srgbClr val="1F1A62"/>
                </a:solidFill>
                <a:latin typeface="Helvetica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 extensive music library with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over 80 million songs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available to stream in full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7DA0BD-58B2-488F-8F58-C6F9E4A5B31D}"/>
              </a:ext>
            </a:extLst>
          </p:cNvPr>
          <p:cNvSpPr/>
          <p:nvPr/>
        </p:nvSpPr>
        <p:spPr>
          <a:xfrm>
            <a:off x="4589620" y="5121535"/>
            <a:ext cx="7504314" cy="1212646"/>
          </a:xfrm>
          <a:prstGeom prst="rect">
            <a:avLst/>
          </a:prstGeom>
          <a:noFill/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F6B89F-9C3D-49A9-B3A8-380FBB59EC24}"/>
              </a:ext>
            </a:extLst>
          </p:cNvPr>
          <p:cNvSpPr/>
          <p:nvPr/>
        </p:nvSpPr>
        <p:spPr>
          <a:xfrm>
            <a:off x="4589620" y="5123491"/>
            <a:ext cx="2788356" cy="1212646"/>
          </a:xfrm>
          <a:prstGeom prst="rect">
            <a:avLst/>
          </a:prstGeom>
          <a:solidFill>
            <a:srgbClr val="1F1A62"/>
          </a:solidFill>
          <a:ln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Celebrity Investors</a:t>
            </a:r>
          </a:p>
          <a:p>
            <a:pPr algn="ctr"/>
            <a:endParaRPr lang="en-US" sz="1000" b="1" u="sng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Triller has received </a:t>
            </a:r>
            <a:r>
              <a:rPr lang="en-US" sz="1200" b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investments</a:t>
            </a:r>
            <a:r>
              <a:rPr lang="en-US"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artists like </a:t>
            </a:r>
            <a:r>
              <a:rPr lang="en-US" sz="1200" b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Snoop Dogg, </a:t>
            </a:r>
          </a:p>
          <a:p>
            <a:pPr algn="ctr"/>
            <a:r>
              <a:rPr lang="en-US" sz="1200" b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Weeknd and more.</a:t>
            </a:r>
          </a:p>
        </p:txBody>
      </p:sp>
      <p:pic>
        <p:nvPicPr>
          <p:cNvPr id="30" name="Picture 2" descr="Marshmello | 90.1 FM WABE">
            <a:extLst>
              <a:ext uri="{FF2B5EF4-FFF2-40B4-BE49-F238E27FC236}">
                <a16:creationId xmlns:a16="http://schemas.microsoft.com/office/drawing/2014/main" id="{ED284362-35DB-4FAD-A815-BF1C60340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8"/>
          <a:stretch/>
        </p:blipFill>
        <p:spPr bwMode="auto">
          <a:xfrm>
            <a:off x="7447141" y="5261518"/>
            <a:ext cx="1116197" cy="9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The Weeknd: Still Pop's Unlikeliest Superstar | Billboard">
            <a:extLst>
              <a:ext uri="{FF2B5EF4-FFF2-40B4-BE49-F238E27FC236}">
                <a16:creationId xmlns:a16="http://schemas.microsoft.com/office/drawing/2014/main" id="{29318FD8-5AF2-49E6-820C-3D2C8E157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11433" y="5239306"/>
            <a:ext cx="940729" cy="9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Snoop Dogg Talks New Album â€˜I Wanna Thank Meâ€™ | Billboard | Billboard">
            <a:extLst>
              <a:ext uri="{FF2B5EF4-FFF2-40B4-BE49-F238E27FC236}">
                <a16:creationId xmlns:a16="http://schemas.microsoft.com/office/drawing/2014/main" id="{4FACB764-F79B-4B10-8B47-E807F3E87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63822" y="5249132"/>
            <a:ext cx="1040178" cy="9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Lil Wayne Displays Moments of Genius on the Wildly Uneven 'Funeral' -  Rolling Stone">
            <a:extLst>
              <a:ext uri="{FF2B5EF4-FFF2-40B4-BE49-F238E27FC236}">
                <a16:creationId xmlns:a16="http://schemas.microsoft.com/office/drawing/2014/main" id="{C9142062-5200-40DE-8FF9-7E40143F7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19038" y="5239306"/>
            <a:ext cx="1200992" cy="97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076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63C1352-4947-4B00-96F4-D12D99A463A1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54383" y="1659499"/>
            <a:ext cx="41504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</a:t>
            </a:r>
            <a:r>
              <a:rPr lang="en-US" sz="2400">
                <a:solidFill>
                  <a:srgbClr val="002060"/>
                </a:solidFill>
                <a:latin typeface="Helvetica" pitchFamily="2" charset="0"/>
              </a:rPr>
              <a:t>further legitimize their platform and attract new users, 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Triller is building distribution partnerships </a:t>
            </a:r>
            <a:r>
              <a:rPr lang="en-US" sz="2400">
                <a:solidFill>
                  <a:srgbClr val="002060"/>
                </a:solidFill>
                <a:latin typeface="Helvetica" pitchFamily="2" charset="0"/>
              </a:rPr>
              <a:t>with mobile device makers, enabling content sharing through other popular social media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platforms and 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developing partnerships with well-known brands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586A5D2-4055-40C6-A996-B7A1BC90B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9FEFDE9B-B8D7-4B65-83A1-A9679D1C0FDF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8C36067-8577-4925-B910-B04142799817}"/>
              </a:ext>
            </a:extLst>
          </p:cNvPr>
          <p:cNvSpPr/>
          <p:nvPr/>
        </p:nvSpPr>
        <p:spPr>
          <a:xfrm>
            <a:off x="546750" y="6586959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B317654F-B095-4C69-B1B4-A815211BF7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0008861"/>
              </p:ext>
            </p:extLst>
          </p:nvPr>
        </p:nvGraphicFramePr>
        <p:xfrm>
          <a:off x="4418962" y="1468248"/>
          <a:ext cx="7773038" cy="4708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BE26F2-037E-4D65-9FD2-27D968E5C01A}"/>
              </a:ext>
            </a:extLst>
          </p:cNvPr>
          <p:cNvSpPr txBox="1"/>
          <p:nvPr/>
        </p:nvSpPr>
        <p:spPr>
          <a:xfrm>
            <a:off x="5373277" y="735805"/>
            <a:ext cx="5106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Growth Initiatives Through Brand Partnerships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F19CA9-A2E9-4696-975E-A88A817DC520}"/>
              </a:ext>
            </a:extLst>
          </p:cNvPr>
          <p:cNvSpPr txBox="1"/>
          <p:nvPr/>
        </p:nvSpPr>
        <p:spPr>
          <a:xfrm>
            <a:off x="9535232" y="1850666"/>
            <a:ext cx="2243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Triller is partnering with Samsung to come </a:t>
            </a:r>
          </a:p>
          <a:p>
            <a:r>
              <a:rPr lang="en-US" sz="14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pre-installed on millions of devices worldwide</a:t>
            </a:r>
            <a:r>
              <a:rPr lang="en-US" sz="14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121EB0-740D-4EED-8CE6-43ECA4EECEE3}"/>
              </a:ext>
            </a:extLst>
          </p:cNvPr>
          <p:cNvSpPr txBox="1"/>
          <p:nvPr/>
        </p:nvSpPr>
        <p:spPr>
          <a:xfrm>
            <a:off x="4718446" y="3345322"/>
            <a:ext cx="23619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4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Snapchat now allows users to </a:t>
            </a:r>
            <a:r>
              <a:rPr lang="en-US" sz="14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post videos directly to Triller via ‘Triller Stories’</a:t>
            </a:r>
            <a:r>
              <a:rPr lang="en-US" sz="14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their app.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5535554-93F7-44D8-A4D7-492DFCF6520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31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 result for triller versusgame maxim">
            <a:extLst>
              <a:ext uri="{FF2B5EF4-FFF2-40B4-BE49-F238E27FC236}">
                <a16:creationId xmlns:a16="http://schemas.microsoft.com/office/drawing/2014/main" id="{2FFEA9C7-B4B7-4896-BDFD-E6137E9C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812" y="2161043"/>
            <a:ext cx="1757930" cy="1025459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89F0B1E-F729-4E77-9931-C2DE433A99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384112-CB69-43AC-A7C8-07A0651BAA16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20B03F-001F-48CA-9929-00C3F25AE808}"/>
              </a:ext>
            </a:extLst>
          </p:cNvPr>
          <p:cNvSpPr/>
          <p:nvPr/>
        </p:nvSpPr>
        <p:spPr>
          <a:xfrm>
            <a:off x="132156" y="1702070"/>
            <a:ext cx="40533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Triller </a:t>
            </a:r>
            <a:r>
              <a:rPr lang="en-US" sz="2400">
                <a:solidFill>
                  <a:srgbClr val="002060"/>
                </a:solidFill>
                <a:latin typeface="Helvetica" pitchFamily="2" charset="0"/>
              </a:rPr>
              <a:t>is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implementing a 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marketing strategy to align with high-profile live sporting events that have major ‘talk value’ </a:t>
            </a:r>
            <a:r>
              <a:rPr lang="en-US" sz="2400">
                <a:solidFill>
                  <a:srgbClr val="002060"/>
                </a:solidFill>
                <a:latin typeface="Helvetica" pitchFamily="2" charset="0"/>
              </a:rPr>
              <a:t>to push more app downloads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2060"/>
                </a:solidFill>
                <a:latin typeface="Helvetica" pitchFamily="2" charset="0"/>
              </a:rPr>
              <a:t>to support their 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goal of becoming more than just a social media app</a:t>
            </a:r>
            <a:r>
              <a:rPr lang="en-US" sz="2400">
                <a:solidFill>
                  <a:srgbClr val="002060"/>
                </a:solidFill>
                <a:latin typeface="Helvetica" pitchFamily="2" charset="0"/>
              </a:rPr>
              <a:t> through live streaming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2997F4A-5C1E-446B-9C19-450B77CF2A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35B3F3-75CF-4C20-84BF-FC2D1BCC232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28" name="Picture 4" descr="Here's What Will Happen When Ben Askren Fights Jake Paul">
            <a:extLst>
              <a:ext uri="{FF2B5EF4-FFF2-40B4-BE49-F238E27FC236}">
                <a16:creationId xmlns:a16="http://schemas.microsoft.com/office/drawing/2014/main" id="{BFBE6C1D-C99E-4CA2-B75A-B5B26D973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7914" y="2166150"/>
            <a:ext cx="1747580" cy="1025458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ike Tyson vs Roy Jones Jr: Will you order the pay-per-view? - Bad Left Hook">
            <a:extLst>
              <a:ext uri="{FF2B5EF4-FFF2-40B4-BE49-F238E27FC236}">
                <a16:creationId xmlns:a16="http://schemas.microsoft.com/office/drawing/2014/main" id="{660569C6-4A69-452B-AA83-6425D80CD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24"/>
          <a:stretch/>
        </p:blipFill>
        <p:spPr bwMode="auto">
          <a:xfrm>
            <a:off x="6467298" y="2166148"/>
            <a:ext cx="1815587" cy="1094809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ess | Tyson On Triller">
            <a:extLst>
              <a:ext uri="{FF2B5EF4-FFF2-40B4-BE49-F238E27FC236}">
                <a16:creationId xmlns:a16="http://schemas.microsoft.com/office/drawing/2014/main" id="{EF331415-22ED-42E9-BDAE-A0BD80A9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2136" y="2166151"/>
            <a:ext cx="1849646" cy="1040426"/>
          </a:xfrm>
          <a:prstGeom prst="rect">
            <a:avLst/>
          </a:prstGeom>
          <a:noFill/>
          <a:ln>
            <a:solidFill>
              <a:srgbClr val="1B146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ADC0DC-B8E7-4A75-9015-465FE850B9EB}"/>
              </a:ext>
            </a:extLst>
          </p:cNvPr>
          <p:cNvSpPr/>
          <p:nvPr/>
        </p:nvSpPr>
        <p:spPr>
          <a:xfrm>
            <a:off x="4522136" y="3150392"/>
            <a:ext cx="1866900" cy="2524125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 w="158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ADA7AD-BDE5-4669-9C40-3429F3679D81}"/>
              </a:ext>
            </a:extLst>
          </p:cNvPr>
          <p:cNvSpPr/>
          <p:nvPr/>
        </p:nvSpPr>
        <p:spPr>
          <a:xfrm>
            <a:off x="6439789" y="3150392"/>
            <a:ext cx="1866900" cy="2524125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 w="158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>
              <a:buNone/>
            </a:pPr>
            <a:endParaRPr lang="en-US" sz="1400" kern="12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0D37B93-C92D-4E36-9520-385FF5F9636E}"/>
              </a:ext>
            </a:extLst>
          </p:cNvPr>
          <p:cNvSpPr/>
          <p:nvPr/>
        </p:nvSpPr>
        <p:spPr>
          <a:xfrm>
            <a:off x="8357442" y="3151404"/>
            <a:ext cx="1866900" cy="2524125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158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endParaRPr lang="en-US" sz="1400" kern="1200">
              <a:solidFill>
                <a:srgbClr val="1F1A6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ctr"/>
            <a:endParaRPr lang="en-US" sz="12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D5966F7-418F-436E-B90D-66E2650DD761}"/>
              </a:ext>
            </a:extLst>
          </p:cNvPr>
          <p:cNvSpPr/>
          <p:nvPr/>
        </p:nvSpPr>
        <p:spPr>
          <a:xfrm>
            <a:off x="10275095" y="3150391"/>
            <a:ext cx="1866900" cy="2524125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158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en-US" sz="12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F5D1B1-36B3-4F72-B5B4-C9E00E9A520A}"/>
              </a:ext>
            </a:extLst>
          </p:cNvPr>
          <p:cNvGrpSpPr/>
          <p:nvPr/>
        </p:nvGrpSpPr>
        <p:grpSpPr>
          <a:xfrm>
            <a:off x="4677590" y="540141"/>
            <a:ext cx="5741374" cy="948266"/>
            <a:chOff x="4766316" y="571947"/>
            <a:chExt cx="5875616" cy="94826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D9BB3B6-9363-473B-93AD-9896275C6E5E}"/>
                </a:ext>
              </a:extLst>
            </p:cNvPr>
            <p:cNvSpPr/>
            <p:nvPr/>
          </p:nvSpPr>
          <p:spPr>
            <a:xfrm>
              <a:off x="4766316" y="571947"/>
              <a:ext cx="5824341" cy="948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E3EEF65-29F3-4E22-A9E2-5E6B5774CB18}"/>
                </a:ext>
              </a:extLst>
            </p:cNvPr>
            <p:cNvSpPr/>
            <p:nvPr/>
          </p:nvSpPr>
          <p:spPr>
            <a:xfrm>
              <a:off x="4866419" y="571947"/>
              <a:ext cx="572668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“We wanted to make this the </a:t>
              </a:r>
              <a:r>
                <a:rPr kumimoji="0" 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ED3C8D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catalyst for Triller’s live events and sports business</a:t>
              </a:r>
              <a:r>
                <a:rPr kumimoji="0" 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”</a:t>
              </a:r>
              <a:endPara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0059D4-62A2-43BE-A271-B876CB51BC61}"/>
                </a:ext>
              </a:extLst>
            </p:cNvPr>
            <p:cNvSpPr txBox="1"/>
            <p:nvPr/>
          </p:nvSpPr>
          <p:spPr>
            <a:xfrm>
              <a:off x="4817591" y="1184444"/>
              <a:ext cx="58243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cap="none" spc="0" normalizeH="0" baseline="0">
                  <a:ln>
                    <a:noFill/>
                  </a:ln>
                  <a:solidFill>
                    <a:srgbClr val="1F1A62"/>
                  </a:solidFill>
                  <a:effectLst/>
                  <a:uLnTx/>
                  <a:uFillTx/>
                  <a:latin typeface="Helvetica" pitchFamily="2" charset="0"/>
                </a:defRPr>
              </a:lvl1pPr>
            </a:lstStyle>
            <a:p>
              <a:r>
                <a:rPr lang="en-US" sz="1200"/>
                <a:t>-Paul Kavanaugh, Co-Owner of Triller, on producing the live Triller Battles series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7E99AD1-2B97-401E-9B42-8BC8477B80F7}"/>
              </a:ext>
            </a:extLst>
          </p:cNvPr>
          <p:cNvCxnSpPr>
            <a:cxnSpLocks/>
          </p:cNvCxnSpPr>
          <p:nvPr/>
        </p:nvCxnSpPr>
        <p:spPr>
          <a:xfrm>
            <a:off x="5361140" y="5974915"/>
            <a:ext cx="5824602" cy="0"/>
          </a:xfrm>
          <a:prstGeom prst="straightConnector1">
            <a:avLst/>
          </a:prstGeom>
          <a:ln w="76200">
            <a:solidFill>
              <a:srgbClr val="1B1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93198E1-5C2F-4F1B-9FF3-77E8ABD0F5DC}"/>
              </a:ext>
            </a:extLst>
          </p:cNvPr>
          <p:cNvSpPr txBox="1">
            <a:spLocks/>
          </p:cNvSpPr>
          <p:nvPr/>
        </p:nvSpPr>
        <p:spPr>
          <a:xfrm>
            <a:off x="4476450" y="6221524"/>
            <a:ext cx="7193934" cy="173785"/>
          </a:xfrm>
          <a:prstGeom prst="rect">
            <a:avLst/>
          </a:prstGeom>
        </p:spPr>
        <p:txBody>
          <a:bodyPr vert="horz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l" defTabSz="91440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800">
                <a:solidFill>
                  <a:srgbClr val="1F1A62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Google Search Trends, two-week comparison: w/o 11/8 &amp; 11/15 vs. 11/22 &amp; 11/29 (two weeks prior to boxing match vs. two weeks surrounding boxing match). 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94E504-D369-4BE0-BEE2-6D7441F09F5A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E73FE8-4904-4548-A0DF-85E0B921733F}"/>
              </a:ext>
            </a:extLst>
          </p:cNvPr>
          <p:cNvSpPr txBox="1"/>
          <p:nvPr/>
        </p:nvSpPr>
        <p:spPr>
          <a:xfrm>
            <a:off x="4550049" y="3167508"/>
            <a:ext cx="18068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None/>
            </a:pPr>
            <a:r>
              <a:rPr lang="en-US" sz="14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10/29/2020</a:t>
            </a:r>
            <a:endParaRPr lang="en-US" sz="10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 algn="l">
              <a:buNone/>
            </a:pPr>
            <a:endParaRPr lang="en-US" sz="10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 algn="l">
              <a:buNone/>
            </a:pP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Triller hosted an </a:t>
            </a:r>
            <a:r>
              <a:rPr lang="en-US" sz="1400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exclusive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400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live press conference 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prior to the fight where Mike Tyson would return to the ring in the first time in over 15 years.</a:t>
            </a:r>
            <a:endParaRPr lang="en-US" sz="1400" b="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8E2F2D-C595-438E-8FBD-391B4EE47CC6}"/>
              </a:ext>
            </a:extLst>
          </p:cNvPr>
          <p:cNvSpPr txBox="1"/>
          <p:nvPr/>
        </p:nvSpPr>
        <p:spPr>
          <a:xfrm>
            <a:off x="6444902" y="3167711"/>
            <a:ext cx="18379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None/>
            </a:pPr>
            <a:r>
              <a:rPr lang="en-US" sz="14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11/28/2020</a:t>
            </a:r>
            <a:endParaRPr lang="en-US" sz="10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 algn="l">
              <a:buNone/>
            </a:pPr>
            <a:endParaRPr lang="en-US" sz="10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lvl="0" indent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sz="1400" kern="1200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Triller was the title sponsor of the Mike Tyson vs. Roy </a:t>
            </a:r>
            <a:r>
              <a:rPr lang="en-US" sz="1400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Jones Jr. fight</a:t>
            </a:r>
            <a:r>
              <a:rPr lang="en-US" sz="14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(8th most successful PPV fight in history: 30 MM+ viewers) </a:t>
            </a:r>
            <a:r>
              <a:rPr lang="en-US" sz="1400" kern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which drove a </a:t>
            </a:r>
            <a:r>
              <a:rPr lang="en-US" sz="1400" b="1" kern="1200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10x increase in Googl</a:t>
            </a:r>
            <a:r>
              <a:rPr lang="en-US" sz="14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 search</a:t>
            </a:r>
            <a:r>
              <a:rPr lang="en-US" sz="14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1400" kern="12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EF2A8C-253A-458B-8E5D-65616DD72C85}"/>
              </a:ext>
            </a:extLst>
          </p:cNvPr>
          <p:cNvSpPr txBox="1"/>
          <p:nvPr/>
        </p:nvSpPr>
        <p:spPr>
          <a:xfrm>
            <a:off x="10269383" y="3166432"/>
            <a:ext cx="1866900" cy="188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None/>
            </a:pPr>
            <a:r>
              <a:rPr lang="en-US" sz="14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4/17/2021</a:t>
            </a:r>
            <a:endParaRPr lang="en-US" sz="10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 algn="l">
              <a:buNone/>
            </a:pPr>
            <a:endParaRPr lang="en-US" sz="10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Triller </a:t>
            </a:r>
            <a:r>
              <a:rPr lang="en-US" sz="1400" kern="1200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plans to continue the Triller Battles series </a:t>
            </a:r>
            <a:r>
              <a:rPr lang="en-US" sz="1400" kern="1200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confirming the upcoming fight between Jake Paul vs. Ben Askren.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B04527-2F82-4970-B2C5-0D146DD1366F}"/>
              </a:ext>
            </a:extLst>
          </p:cNvPr>
          <p:cNvSpPr txBox="1"/>
          <p:nvPr/>
        </p:nvSpPr>
        <p:spPr>
          <a:xfrm>
            <a:off x="8345506" y="3163646"/>
            <a:ext cx="1942054" cy="2512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None/>
            </a:pPr>
            <a:r>
              <a:rPr lang="en-US" sz="1400" b="1" u="sng">
                <a:solidFill>
                  <a:srgbClr val="1F1A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2/4 – 2/7/2021</a:t>
            </a:r>
          </a:p>
          <a:p>
            <a:pPr lvl="0" algn="l">
              <a:buNone/>
            </a:pPr>
            <a:endParaRPr lang="en-US" sz="1000">
              <a:solidFill>
                <a:srgbClr val="1F1A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lvl="0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sz="13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After initially announcing their plan to run an ad during   the Super Bowl, Triller changed tactics and partnered with </a:t>
            </a:r>
            <a:r>
              <a:rPr lang="en-US" sz="1350" err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VersusGame</a:t>
            </a:r>
            <a:r>
              <a:rPr lang="en-US" sz="13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Maxim to host a </a:t>
            </a:r>
            <a:r>
              <a:rPr lang="en-US" sz="1350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live promotional contest on their platform through Super Bowl weekend</a:t>
            </a:r>
            <a:r>
              <a:rPr lang="en-US" sz="135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1350" kern="1200">
              <a:solidFill>
                <a:srgbClr val="1B146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57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080F8F6-E613-4ECB-B9A0-BB6983F56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4282765"/>
              </p:ext>
            </p:extLst>
          </p:nvPr>
        </p:nvGraphicFramePr>
        <p:xfrm>
          <a:off x="4960223" y="980388"/>
          <a:ext cx="6585386" cy="4577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C384112-CB69-43AC-A7C8-07A0651BAA16}"/>
              </a:ext>
            </a:extLst>
          </p:cNvPr>
          <p:cNvSpPr/>
          <p:nvPr/>
        </p:nvSpPr>
        <p:spPr>
          <a:xfrm>
            <a:off x="-24068" y="0"/>
            <a:ext cx="4500563" cy="686663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13462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bl" rotWithShape="0">
                    <a:prstClr val="black"/>
                  </a:outerShdw>
                </a:effectLst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>
              <a:ln w="13462">
                <a:solidFill>
                  <a:prstClr val="black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bl" rotWithShape="0">
                  <a:prstClr val="black"/>
                </a:outerShdw>
              </a:effectLs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FDD789-D15E-4C3A-BD2D-812221ED8B5C}"/>
              </a:ext>
            </a:extLst>
          </p:cNvPr>
          <p:cNvSpPr/>
          <p:nvPr/>
        </p:nvSpPr>
        <p:spPr>
          <a:xfrm>
            <a:off x="10966540" y="1913179"/>
            <a:ext cx="1158137" cy="81917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</a:t>
            </a:r>
            <a:r>
              <a:rPr lang="en-US" sz="16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76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YOY average monthly growth (2020 vs 2019)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063565-6A10-4F15-A4D4-27E81C333FAD}"/>
              </a:ext>
            </a:extLst>
          </p:cNvPr>
          <p:cNvSpPr/>
          <p:nvPr/>
        </p:nvSpPr>
        <p:spPr>
          <a:xfrm>
            <a:off x="4466864" y="6183000"/>
            <a:ext cx="6355107" cy="350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Source: VAB analysis of Comscore MediaMetrix Media Trend multiplatform (desktop + mobile) data, January 2019 – December 2020. Total Audience (Desktop 2+, Mobile 18+), total digital population.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2997F4A-5C1E-446B-9C19-450B77CF2A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F35B3F3-75CF-4C20-84BF-FC2D1BCC232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7DE056-4469-4A72-B5C1-4A4604CF3A98}"/>
              </a:ext>
            </a:extLst>
          </p:cNvPr>
          <p:cNvSpPr/>
          <p:nvPr/>
        </p:nvSpPr>
        <p:spPr>
          <a:xfrm>
            <a:off x="555006" y="6586958"/>
            <a:ext cx="116585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61AFCA5-766D-4F48-8E84-9DE39AD9B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93582B1-854D-4D0A-B6C9-8BFA83572F86}"/>
              </a:ext>
            </a:extLst>
          </p:cNvPr>
          <p:cNvGrpSpPr/>
          <p:nvPr/>
        </p:nvGrpSpPr>
        <p:grpSpPr>
          <a:xfrm>
            <a:off x="4608451" y="1644840"/>
            <a:ext cx="2782163" cy="1087508"/>
            <a:chOff x="4558059" y="3450929"/>
            <a:chExt cx="3075882" cy="120032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1D19DE3-5E9C-462F-97C6-134E8D16A19F}"/>
                </a:ext>
              </a:extLst>
            </p:cNvPr>
            <p:cNvGrpSpPr/>
            <p:nvPr/>
          </p:nvGrpSpPr>
          <p:grpSpPr>
            <a:xfrm>
              <a:off x="4558059" y="3450929"/>
              <a:ext cx="3075882" cy="1200329"/>
              <a:chOff x="4558059" y="2149953"/>
              <a:chExt cx="3075882" cy="120032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0F2C7412-B34B-433F-8AC2-BEA3B22B0956}"/>
                  </a:ext>
                </a:extLst>
              </p:cNvPr>
              <p:cNvSpPr/>
              <p:nvPr/>
            </p:nvSpPr>
            <p:spPr>
              <a:xfrm>
                <a:off x="4558059" y="2149953"/>
                <a:ext cx="3075882" cy="1200329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rgbClr val="1F1A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A3FC765D-3CFF-4328-9989-1C40A3B813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90015" y="2413526"/>
                <a:ext cx="2592818" cy="519336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CB2EA1B-A1D6-4CEE-B9D1-46D8620A47FF}"/>
                  </a:ext>
                </a:extLst>
              </p:cNvPr>
              <p:cNvSpPr txBox="1"/>
              <p:nvPr/>
            </p:nvSpPr>
            <p:spPr>
              <a:xfrm>
                <a:off x="5859317" y="2150349"/>
                <a:ext cx="166872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>
                    <a:solidFill>
                      <a:srgbClr val="1F1A62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August 3, 2020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CC9D7A08-C7A7-467B-AC5D-44D955416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14049" y="2211113"/>
                <a:ext cx="510978" cy="162584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E7B939E-03F0-4B62-8215-0F727DE141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646" b="59397"/>
            <a:stretch/>
          </p:blipFill>
          <p:spPr>
            <a:xfrm>
              <a:off x="4632269" y="4273667"/>
              <a:ext cx="2942915" cy="12498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7CF8711-AE4E-4199-87A3-E6541955F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61518" r="22943" b="2398"/>
            <a:stretch/>
          </p:blipFill>
          <p:spPr>
            <a:xfrm>
              <a:off x="4632269" y="4438478"/>
              <a:ext cx="2813043" cy="110713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920B03F-001F-48CA-9929-00C3F25AE808}"/>
              </a:ext>
            </a:extLst>
          </p:cNvPr>
          <p:cNvSpPr/>
          <p:nvPr/>
        </p:nvSpPr>
        <p:spPr>
          <a:xfrm>
            <a:off x="187739" y="1641782"/>
            <a:ext cx="423549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Triller has experienced </a:t>
            </a: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steady growth over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last two years through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FF00"/>
                </a:solidFill>
                <a:latin typeface="Helvetica" pitchFamily="2" charset="0"/>
              </a:rPr>
              <a:t>their partnerships and marketing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, and aided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Trump administration’s attempt to ban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TikTok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in August 2020, however the platform remains a fraction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 the size of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TikTok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which has </a:t>
            </a:r>
            <a:r>
              <a:rPr lang="en-US" sz="2400">
                <a:solidFill>
                  <a:srgbClr val="002060"/>
                </a:solidFill>
                <a:latin typeface="Helvetica" pitchFamily="2" charset="0"/>
              </a:rPr>
              <a:t>seen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even greater growth during the same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time period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862E4AF-75DF-41B5-BA20-4C360329317D}"/>
              </a:ext>
            </a:extLst>
          </p:cNvPr>
          <p:cNvSpPr/>
          <p:nvPr/>
        </p:nvSpPr>
        <p:spPr>
          <a:xfrm>
            <a:off x="5379564" y="5715718"/>
            <a:ext cx="719580" cy="281515"/>
          </a:xfrm>
          <a:prstGeom prst="roundRect">
            <a:avLst/>
          </a:prstGeom>
          <a:noFill/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16,649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852F8F70-71C9-40A9-80D1-8336729D9F3A}"/>
              </a:ext>
            </a:extLst>
          </p:cNvPr>
          <p:cNvSpPr/>
          <p:nvPr/>
        </p:nvSpPr>
        <p:spPr>
          <a:xfrm>
            <a:off x="6983693" y="5717290"/>
            <a:ext cx="719580" cy="281515"/>
          </a:xfrm>
          <a:prstGeom prst="roundRect">
            <a:avLst/>
          </a:prstGeom>
          <a:noFill/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26,030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D85017E-4914-4970-8EC5-F22DB4B24780}"/>
              </a:ext>
            </a:extLst>
          </p:cNvPr>
          <p:cNvSpPr/>
          <p:nvPr/>
        </p:nvSpPr>
        <p:spPr>
          <a:xfrm>
            <a:off x="8531260" y="5709433"/>
            <a:ext cx="719580" cy="281515"/>
          </a:xfrm>
          <a:prstGeom prst="roundRect">
            <a:avLst/>
          </a:prstGeom>
          <a:noFill/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54,295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729B16D-458D-4079-B9AA-BE3AF6F4E56D}"/>
              </a:ext>
            </a:extLst>
          </p:cNvPr>
          <p:cNvSpPr/>
          <p:nvPr/>
        </p:nvSpPr>
        <p:spPr>
          <a:xfrm>
            <a:off x="10180949" y="5709433"/>
            <a:ext cx="719580" cy="281515"/>
          </a:xfrm>
          <a:prstGeom prst="roundRect">
            <a:avLst/>
          </a:prstGeom>
          <a:noFill/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72,158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AB1B0BF-1B01-4C55-A077-3F98B0C4B044}"/>
              </a:ext>
            </a:extLst>
          </p:cNvPr>
          <p:cNvSpPr/>
          <p:nvPr/>
        </p:nvSpPr>
        <p:spPr>
          <a:xfrm>
            <a:off x="4513869" y="5717288"/>
            <a:ext cx="719580" cy="2815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TikTok: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6F55E8C-16B7-4769-9362-048B8F141928}"/>
              </a:ext>
            </a:extLst>
          </p:cNvPr>
          <p:cNvSpPr/>
          <p:nvPr/>
        </p:nvSpPr>
        <p:spPr>
          <a:xfrm>
            <a:off x="11076532" y="5566279"/>
            <a:ext cx="938153" cy="51933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+</a:t>
            </a:r>
            <a:r>
              <a:rPr lang="en-US" sz="1200" b="1">
                <a:solidFill>
                  <a:srgbClr val="ED3C8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196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%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YOY average monthly growth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10D38E-419D-41D6-A09D-63D2F540632F}"/>
              </a:ext>
            </a:extLst>
          </p:cNvPr>
          <p:cNvCxnSpPr/>
          <p:nvPr/>
        </p:nvCxnSpPr>
        <p:spPr>
          <a:xfrm>
            <a:off x="4631367" y="5463250"/>
            <a:ext cx="7336183" cy="0"/>
          </a:xfrm>
          <a:prstGeom prst="line">
            <a:avLst/>
          </a:prstGeom>
          <a:ln w="12700">
            <a:solidFill>
              <a:srgbClr val="1B146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662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79965" y="2851550"/>
            <a:ext cx="50730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does this mean for marketers?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45B7BD-A02E-4FAC-B029-BF90424317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10E2652-305B-44D1-A038-5FC6CDE57FD2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822956-5E28-4BFC-8BEF-86CBB0A2D236}"/>
              </a:ext>
            </a:extLst>
          </p:cNvPr>
          <p:cNvSpPr/>
          <p:nvPr/>
        </p:nvSpPr>
        <p:spPr>
          <a:xfrm>
            <a:off x="6450914" y="1346276"/>
            <a:ext cx="5030934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Although currently a fraction of the audience size of established social video platforms like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TikTok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, Triller has been building its legitimacy and driving increased app downloads through a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mix of high-profile marketing executions and strong distribution and content partnerships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Triller’s differentiation, which focuses on premium music content and AI editing capabilities,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gives the brand a unique position within the social video space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. And, although advertising opportunities are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currently limited to brand partnerships with influencers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marketers can anticipate more viable ad opportunities in the future as the platform continues to build scale, </a:t>
            </a:r>
            <a:r>
              <a:rPr lang="en-US" sz="1600">
                <a:solidFill>
                  <a:srgbClr val="1B1464"/>
                </a:solidFill>
                <a:latin typeface="Helvetica" panose="020B0604020202020204" pitchFamily="2" charset="0"/>
              </a:rPr>
              <a:t>assuming they maintain and strengthen their industry and influencer relationships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3486C2-304B-4E94-9193-7A2EF88CC124}"/>
              </a:ext>
            </a:extLst>
          </p:cNvPr>
          <p:cNvSpPr/>
          <p:nvPr/>
        </p:nvSpPr>
        <p:spPr>
          <a:xfrm>
            <a:off x="546750" y="6586958"/>
            <a:ext cx="116667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501066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hlinkClick r:id="rId2"/>
            <a:extLst>
              <a:ext uri="{FF2B5EF4-FFF2-40B4-BE49-F238E27FC236}">
                <a16:creationId xmlns:a16="http://schemas.microsoft.com/office/drawing/2014/main" id="{63E82FFB-881F-4265-A73A-FE560CEDA194}"/>
              </a:ext>
            </a:extLst>
          </p:cNvPr>
          <p:cNvSpPr txBox="1"/>
          <p:nvPr/>
        </p:nvSpPr>
        <p:spPr>
          <a:xfrm>
            <a:off x="6385407" y="5144114"/>
            <a:ext cx="23506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Left To Your Own Devices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Latest on Multiplatform Video Consumption Habits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4CF561-BBD0-4D62-9C10-C59F8B564D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997" y="0"/>
            <a:ext cx="3178003" cy="18506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4EBE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544398" y="2534822"/>
            <a:ext cx="547540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Helvetica" pitchFamily="2" charset="0"/>
              </a:rPr>
              <a:t>Discover more</a:t>
            </a:r>
          </a:p>
          <a:p>
            <a:r>
              <a:rPr lang="en-US" sz="2000">
                <a:solidFill>
                  <a:srgbClr val="002060"/>
                </a:solidFill>
                <a:latin typeface="Helvetica" pitchFamily="2" charset="0"/>
              </a:rPr>
              <a:t>Looking for more data, insights and takeaways? Check out this related VAB content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45B4F6-F7E9-8E45-8329-396915BEC239}"/>
              </a:ext>
            </a:extLst>
          </p:cNvPr>
          <p:cNvSpPr txBox="1"/>
          <p:nvPr/>
        </p:nvSpPr>
        <p:spPr>
          <a:xfrm>
            <a:off x="8446576" y="7532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9BD1A889-4F5E-4D1D-B1B5-76D5C312A4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486" y="1485484"/>
            <a:ext cx="2167824" cy="1219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hlinkClick r:id="rId5"/>
            <a:extLst>
              <a:ext uri="{FF2B5EF4-FFF2-40B4-BE49-F238E27FC236}">
                <a16:creationId xmlns:a16="http://schemas.microsoft.com/office/drawing/2014/main" id="{DDEBE0C7-A407-4C47-B33A-126A00FCFB15}"/>
              </a:ext>
            </a:extLst>
          </p:cNvPr>
          <p:cNvSpPr txBox="1"/>
          <p:nvPr/>
        </p:nvSpPr>
        <p:spPr>
          <a:xfrm>
            <a:off x="6324844" y="2860754"/>
            <a:ext cx="247173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Sea Change in Video Viewing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Helping Marketers Find More Fish in the Streaming Ecosystem</a:t>
            </a:r>
          </a:p>
        </p:txBody>
      </p:sp>
      <p:pic>
        <p:nvPicPr>
          <p:cNvPr id="14" name="Picture 13">
            <a:hlinkClick r:id="rId7"/>
            <a:extLst>
              <a:ext uri="{FF2B5EF4-FFF2-40B4-BE49-F238E27FC236}">
                <a16:creationId xmlns:a16="http://schemas.microsoft.com/office/drawing/2014/main" id="{0C79B434-81BA-4FE2-A084-C7595B2BE2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923" y="1485483"/>
            <a:ext cx="2167824" cy="12194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hlinkClick r:id="rId7"/>
            <a:extLst>
              <a:ext uri="{FF2B5EF4-FFF2-40B4-BE49-F238E27FC236}">
                <a16:creationId xmlns:a16="http://schemas.microsoft.com/office/drawing/2014/main" id="{42C30E46-42BC-4A9C-B82D-6CFBEDE64B6A}"/>
              </a:ext>
            </a:extLst>
          </p:cNvPr>
          <p:cNvSpPr txBox="1"/>
          <p:nvPr/>
        </p:nvSpPr>
        <p:spPr>
          <a:xfrm>
            <a:off x="9126223" y="2860754"/>
            <a:ext cx="26792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We’re Going Live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Consumers are Living Vicariously Through Live-Streamed Events in the Time of COVID-19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B24B2841-44E9-4ED3-825D-1CFED165391D}"/>
              </a:ext>
            </a:extLst>
          </p:cNvPr>
          <p:cNvSpPr/>
          <p:nvPr/>
        </p:nvSpPr>
        <p:spPr>
          <a:xfrm>
            <a:off x="6498788" y="3847474"/>
            <a:ext cx="2123851" cy="1228725"/>
          </a:xfrm>
          <a:prstGeom prst="rect">
            <a:avLst/>
          </a:prstGeom>
          <a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10"/>
            <a:extLst>
              <a:ext uri="{FF2B5EF4-FFF2-40B4-BE49-F238E27FC236}">
                <a16:creationId xmlns:a16="http://schemas.microsoft.com/office/drawing/2014/main" id="{BCBFAC07-2212-4FEC-A1FF-32D4A7DA572C}"/>
              </a:ext>
            </a:extLst>
          </p:cNvPr>
          <p:cNvSpPr/>
          <p:nvPr/>
        </p:nvSpPr>
        <p:spPr>
          <a:xfrm>
            <a:off x="9320238" y="3797510"/>
            <a:ext cx="2123851" cy="1228725"/>
          </a:xfrm>
          <a:prstGeom prst="rect">
            <a:avLst/>
          </a:pr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6426239" y="5985128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12"/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973AC1-8E1F-406F-B2A6-A7902FA37173}"/>
              </a:ext>
            </a:extLst>
          </p:cNvPr>
          <p:cNvSpPr/>
          <p:nvPr/>
        </p:nvSpPr>
        <p:spPr>
          <a:xfrm>
            <a:off x="544398" y="6586958"/>
            <a:ext cx="11669120" cy="25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2" name="TextBox 21">
            <a:hlinkClick r:id="rId10"/>
            <a:extLst>
              <a:ext uri="{FF2B5EF4-FFF2-40B4-BE49-F238E27FC236}">
                <a16:creationId xmlns:a16="http://schemas.microsoft.com/office/drawing/2014/main" id="{56143270-4CD1-4F00-9115-4351C85C1697}"/>
              </a:ext>
            </a:extLst>
          </p:cNvPr>
          <p:cNvSpPr txBox="1"/>
          <p:nvPr/>
        </p:nvSpPr>
        <p:spPr>
          <a:xfrm>
            <a:off x="9207936" y="5144114"/>
            <a:ext cx="235061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#AloneTogether</a:t>
            </a:r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srgbClr val="4EBEA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Culture in the Time of COVID-19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832B338-C18C-445E-BC27-61C8789B93D7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683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6166fe-9f5b-43aa-b8a9-b4d7ad530bda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Reed Kiely</DisplayName>
        <AccountId>39</AccountId>
        <AccountType/>
      </UserInfo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1" ma:contentTypeDescription="Create a new document." ma:contentTypeScope="" ma:versionID="3d5248cd5e3c63b3dd17a94d76e7bc11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1f48c52da0b6e488d028a7b9e2accb24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E3AFB5-981A-422C-A8BB-A257F1BAA43F}">
  <ds:schemaRefs>
    <ds:schemaRef ds:uri="9f6166fe-9f5b-43aa-b8a9-b4d7ad530bd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C485A39-3A4D-4A09-B0A0-4F16CCFD8551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26A3943-5BEF-42A2-A467-054438AD2E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1400</Words>
  <Application>Microsoft Office PowerPoint</Application>
  <PresentationFormat>Widescreen</PresentationFormat>
  <Paragraphs>151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Helvetica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Marianne Vita</dc:creator>
  <cp:lastModifiedBy>Reed Kiely</cp:lastModifiedBy>
  <cp:revision>1</cp:revision>
  <dcterms:created xsi:type="dcterms:W3CDTF">2021-01-20T14:07:02Z</dcterms:created>
  <dcterms:modified xsi:type="dcterms:W3CDTF">2021-03-02T16:22:12Z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</Properties>
</file>