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3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733" r:id="rId5"/>
    <p:sldMasterId id="2147483740" r:id="rId6"/>
    <p:sldMasterId id="2147483753" r:id="rId7"/>
    <p:sldMasterId id="2147483777" r:id="rId8"/>
  </p:sldMasterIdLst>
  <p:notesMasterIdLst>
    <p:notesMasterId r:id="rId43"/>
  </p:notesMasterIdLst>
  <p:sldIdLst>
    <p:sldId id="2147474136" r:id="rId9"/>
    <p:sldId id="2144327877" r:id="rId10"/>
    <p:sldId id="2147474464" r:id="rId11"/>
    <p:sldId id="2147474206" r:id="rId12"/>
    <p:sldId id="2147474441" r:id="rId13"/>
    <p:sldId id="2147474469" r:id="rId14"/>
    <p:sldId id="2147474470" r:id="rId15"/>
    <p:sldId id="2147474466" r:id="rId16"/>
    <p:sldId id="2147474449" r:id="rId17"/>
    <p:sldId id="2147474465" r:id="rId18"/>
    <p:sldId id="2147474454" r:id="rId19"/>
    <p:sldId id="2147474448" r:id="rId20"/>
    <p:sldId id="2147474472" r:id="rId21"/>
    <p:sldId id="2147474450" r:id="rId22"/>
    <p:sldId id="2147474473" r:id="rId23"/>
    <p:sldId id="2147474455" r:id="rId24"/>
    <p:sldId id="2147474474" r:id="rId25"/>
    <p:sldId id="2147474130" r:id="rId26"/>
    <p:sldId id="2147474461" r:id="rId27"/>
    <p:sldId id="2147474467" r:id="rId28"/>
    <p:sldId id="2147474475" r:id="rId29"/>
    <p:sldId id="2146846433" r:id="rId30"/>
    <p:sldId id="2147474456" r:id="rId31"/>
    <p:sldId id="2147474476" r:id="rId32"/>
    <p:sldId id="2147474477" r:id="rId33"/>
    <p:sldId id="2147474462" r:id="rId34"/>
    <p:sldId id="2147474218" r:id="rId35"/>
    <p:sldId id="2147474221" r:id="rId36"/>
    <p:sldId id="2147474210" r:id="rId37"/>
    <p:sldId id="2147474468" r:id="rId38"/>
    <p:sldId id="2147474209" r:id="rId39"/>
    <p:sldId id="2146846067" r:id="rId40"/>
    <p:sldId id="2146846176" r:id="rId41"/>
    <p:sldId id="2146846275" r:id="rId42"/>
  </p:sldIdLst>
  <p:sldSz cx="12192000" cy="6858000"/>
  <p:notesSz cx="7004050" cy="92900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385A107-2D3E-7AFE-0528-70F5B03A336C}" name="Marianne Vita" initials="MV" userId="S::mariannev@thevab.com::35b1102d-d340-4a85-a709-12ee727aa48b" providerId="AD"/>
  <p188:author id="{6644001F-98D2-AF68-925B-F4D39E797894}" name="Jason Wiese" initials="JW" userId="S::jasonw@thevab.com::4bff8d5b-7de6-4655-b397-69b0afc81113" providerId="AD"/>
  <p188:author id="{A5C48789-DAFD-4389-7A87-B92CBB8A351A}" name="Reed Kiely" initials="RK" userId="S::reedk@thevab.com::768be38e-2fb5-40ce-925d-bd8e9d9e3c31" providerId="AD"/>
  <p188:author id="{F0141AB7-7F25-3C16-C77D-5FEA2DA4B116}" name="Karolina Guillen" initials="KG" userId="S::karolinaG@thevab.com::c1c08796-a0be-47c6-af52-5d31fd96ec50" providerId="AD"/>
  <p188:author id="{40CDBCD8-5C78-F3A3-F41F-DA4694EE60DF}" name="Kaileen Cain" initials="KC" userId="S::KaileenC@thevab.com::21167d2d-fdf2-4320-ae3a-272888c89590" providerId="AD"/>
  <p188:author id="{21855EDF-F9CE-3B66-C6A5-06158391F461}" name="Leah Montner Dixon" initials="LMD" userId="S::leahm@thevab.com::d5b2ae9e-9213-4442-b7df-4db8cbe51e5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hy Grey" initials="KG" lastIdx="46" clrIdx="0">
    <p:extLst>
      <p:ext uri="{19B8F6BF-5375-455C-9EA6-DF929625EA0E}">
        <p15:presenceInfo xmlns:p15="http://schemas.microsoft.com/office/powerpoint/2012/main" userId="S::kathyg@thevab.com::22e59b4b-9f3d-435f-a82c-af8fffbcfca0" providerId="AD"/>
      </p:ext>
    </p:extLst>
  </p:cmAuthor>
  <p:cmAuthor id="2" name="Danielle Delauro" initials="DD" lastIdx="16" clrIdx="1">
    <p:extLst>
      <p:ext uri="{19B8F6BF-5375-455C-9EA6-DF929625EA0E}">
        <p15:presenceInfo xmlns:p15="http://schemas.microsoft.com/office/powerpoint/2012/main" userId="S-1-5-21-196352387-3830531953-789369879-1177" providerId="AD"/>
      </p:ext>
    </p:extLst>
  </p:cmAuthor>
  <p:cmAuthor id="3" name="Jason Wiese" initials="JW" lastIdx="10" clrIdx="2">
    <p:extLst>
      <p:ext uri="{19B8F6BF-5375-455C-9EA6-DF929625EA0E}">
        <p15:presenceInfo xmlns:p15="http://schemas.microsoft.com/office/powerpoint/2012/main" userId="S::jasonw@thevab.com::4bff8d5b-7de6-4655-b397-69b0afc81113" providerId="AD"/>
      </p:ext>
    </p:extLst>
  </p:cmAuthor>
  <p:cmAuthor id="4" name="Leah Montner Dixon" initials="LMD" lastIdx="20" clrIdx="3">
    <p:extLst>
      <p:ext uri="{19B8F6BF-5375-455C-9EA6-DF929625EA0E}">
        <p15:presenceInfo xmlns:p15="http://schemas.microsoft.com/office/powerpoint/2012/main" userId="S::leahm@thevab.com::d5b2ae9e-9213-4442-b7df-4db8cbe51e5d" providerId="AD"/>
      </p:ext>
    </p:extLst>
  </p:cmAuthor>
  <p:cmAuthor id="5" name="Karolina Guillen" initials="KG" lastIdx="1" clrIdx="4">
    <p:extLst>
      <p:ext uri="{19B8F6BF-5375-455C-9EA6-DF929625EA0E}">
        <p15:presenceInfo xmlns:p15="http://schemas.microsoft.com/office/powerpoint/2012/main" userId="S::karolinaG@thevab.com::c1c08796-a0be-47c6-af52-5d31fd96ec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600"/>
    <a:srgbClr val="00BFF2"/>
    <a:srgbClr val="1F1A62"/>
    <a:srgbClr val="E84A99"/>
    <a:srgbClr val="4EBEA4"/>
    <a:srgbClr val="ACBDCE"/>
    <a:srgbClr val="A343FF"/>
    <a:srgbClr val="E2E8F1"/>
    <a:srgbClr val="00C4F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7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heme" Target="theme/theme1.xml"/><Relationship Id="rId50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microsoft.com/office/2016/11/relationships/changesInfo" Target="changesInfos/changesInfo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ah Pujalte" userId="d5b2ae9e-9213-4442-b7df-4db8cbe51e5d" providerId="ADAL" clId="{EE21156E-5DB1-4FD7-889B-40CA2891ABD1}"/>
    <pc:docChg chg="undo redo custSel addSld delSld modSld sldOrd delMainMaster">
      <pc:chgData name="Leah Pujalte" userId="d5b2ae9e-9213-4442-b7df-4db8cbe51e5d" providerId="ADAL" clId="{EE21156E-5DB1-4FD7-889B-40CA2891ABD1}" dt="2026-06-09T13:49:13.829" v="9313"/>
      <pc:docMkLst>
        <pc:docMk/>
      </pc:docMkLst>
      <pc:sldChg chg="addSp delSp modSp mod modCm">
        <pc:chgData name="Leah Pujalte" userId="d5b2ae9e-9213-4442-b7df-4db8cbe51e5d" providerId="ADAL" clId="{EE21156E-5DB1-4FD7-889B-40CA2891ABD1}" dt="2026-05-22T16:01:35.588" v="9312" actId="1036"/>
        <pc:sldMkLst>
          <pc:docMk/>
          <pc:sldMk cId="4212683403" sldId="2144327877"/>
        </pc:sldMkLst>
        <pc:spChg chg="mod topLvl">
          <ac:chgData name="Leah Pujalte" userId="d5b2ae9e-9213-4442-b7df-4db8cbe51e5d" providerId="ADAL" clId="{EE21156E-5DB1-4FD7-889B-40CA2891ABD1}" dt="2026-05-20T20:19:44.388" v="8472" actId="554"/>
          <ac:spMkLst>
            <pc:docMk/>
            <pc:sldMk cId="4212683403" sldId="2144327877"/>
            <ac:spMk id="5" creationId="{20325821-D3C3-47B3-BC5B-D972B60A7668}"/>
          </ac:spMkLst>
        </pc:spChg>
        <pc:spChg chg="mod topLvl">
          <ac:chgData name="Leah Pujalte" userId="d5b2ae9e-9213-4442-b7df-4db8cbe51e5d" providerId="ADAL" clId="{EE21156E-5DB1-4FD7-889B-40CA2891ABD1}" dt="2026-05-22T15:59:52.611" v="9304" actId="1035"/>
          <ac:spMkLst>
            <pc:docMk/>
            <pc:sldMk cId="4212683403" sldId="2144327877"/>
            <ac:spMk id="7" creationId="{47C2C805-4308-9886-56D3-9EB5BCD97D00}"/>
          </ac:spMkLst>
        </pc:spChg>
        <pc:spChg chg="mod topLvl">
          <ac:chgData name="Leah Pujalte" userId="d5b2ae9e-9213-4442-b7df-4db8cbe51e5d" providerId="ADAL" clId="{EE21156E-5DB1-4FD7-889B-40CA2891ABD1}" dt="2026-05-20T20:19:55.667" v="8474" actId="554"/>
          <ac:spMkLst>
            <pc:docMk/>
            <pc:sldMk cId="4212683403" sldId="2144327877"/>
            <ac:spMk id="11" creationId="{A3C1BDB1-1546-76D6-F367-E396DD9D2EB8}"/>
          </ac:spMkLst>
        </pc:spChg>
        <pc:spChg chg="mod">
          <ac:chgData name="Leah Pujalte" userId="d5b2ae9e-9213-4442-b7df-4db8cbe51e5d" providerId="ADAL" clId="{EE21156E-5DB1-4FD7-889B-40CA2891ABD1}" dt="2026-05-14T18:18:45.735" v="1051" actId="20577"/>
          <ac:spMkLst>
            <pc:docMk/>
            <pc:sldMk cId="4212683403" sldId="2144327877"/>
            <ac:spMk id="12" creationId="{FCBDB492-9443-3D4A-8E9D-B3CECB95DCD7}"/>
          </ac:spMkLst>
        </pc:spChg>
        <pc:spChg chg="mod topLvl">
          <ac:chgData name="Leah Pujalte" userId="d5b2ae9e-9213-4442-b7df-4db8cbe51e5d" providerId="ADAL" clId="{EE21156E-5DB1-4FD7-889B-40CA2891ABD1}" dt="2026-05-22T15:59:52.611" v="9304" actId="1035"/>
          <ac:spMkLst>
            <pc:docMk/>
            <pc:sldMk cId="4212683403" sldId="2144327877"/>
            <ac:spMk id="15" creationId="{233F4350-91F9-B5E4-2759-B2678590F5BE}"/>
          </ac:spMkLst>
        </pc:spChg>
        <pc:spChg chg="mod topLvl">
          <ac:chgData name="Leah Pujalte" userId="d5b2ae9e-9213-4442-b7df-4db8cbe51e5d" providerId="ADAL" clId="{EE21156E-5DB1-4FD7-889B-40CA2891ABD1}" dt="2026-05-22T15:59:52.611" v="9304" actId="1035"/>
          <ac:spMkLst>
            <pc:docMk/>
            <pc:sldMk cId="4212683403" sldId="2144327877"/>
            <ac:spMk id="16" creationId="{D9980DD9-83EE-D05D-F60D-026D2383E45E}"/>
          </ac:spMkLst>
        </pc:spChg>
        <pc:spChg chg="mod topLvl">
          <ac:chgData name="Leah Pujalte" userId="d5b2ae9e-9213-4442-b7df-4db8cbe51e5d" providerId="ADAL" clId="{EE21156E-5DB1-4FD7-889B-40CA2891ABD1}" dt="2026-05-22T15:59:52.611" v="9304" actId="1035"/>
          <ac:spMkLst>
            <pc:docMk/>
            <pc:sldMk cId="4212683403" sldId="2144327877"/>
            <ac:spMk id="17" creationId="{38422BE3-15FA-9F0C-F4D9-33EAD0D8F97E}"/>
          </ac:spMkLst>
        </pc:spChg>
        <pc:spChg chg="mod topLvl">
          <ac:chgData name="Leah Pujalte" userId="d5b2ae9e-9213-4442-b7df-4db8cbe51e5d" providerId="ADAL" clId="{EE21156E-5DB1-4FD7-889B-40CA2891ABD1}" dt="2026-05-22T15:59:52.611" v="9304" actId="1035"/>
          <ac:spMkLst>
            <pc:docMk/>
            <pc:sldMk cId="4212683403" sldId="2144327877"/>
            <ac:spMk id="19" creationId="{F7631B76-9FB5-BC40-C8E2-FA9C5508F222}"/>
          </ac:spMkLst>
        </pc:spChg>
        <pc:spChg chg="mod topLvl">
          <ac:chgData name="Leah Pujalte" userId="d5b2ae9e-9213-4442-b7df-4db8cbe51e5d" providerId="ADAL" clId="{EE21156E-5DB1-4FD7-889B-40CA2891ABD1}" dt="2026-05-22T15:59:52.611" v="9304" actId="1035"/>
          <ac:spMkLst>
            <pc:docMk/>
            <pc:sldMk cId="4212683403" sldId="2144327877"/>
            <ac:spMk id="22" creationId="{9FC49F6C-5188-457F-BE6C-625753CA72DF}"/>
          </ac:spMkLst>
        </pc:spChg>
        <pc:spChg chg="mod topLvl">
          <ac:chgData name="Leah Pujalte" userId="d5b2ae9e-9213-4442-b7df-4db8cbe51e5d" providerId="ADAL" clId="{EE21156E-5DB1-4FD7-889B-40CA2891ABD1}" dt="2026-05-22T15:59:52.611" v="9304" actId="1035"/>
          <ac:spMkLst>
            <pc:docMk/>
            <pc:sldMk cId="4212683403" sldId="2144327877"/>
            <ac:spMk id="23" creationId="{7463450E-C761-4861-8D01-CDB4E291AF7B}"/>
          </ac:spMkLst>
        </pc:spChg>
        <pc:spChg chg="mod topLvl">
          <ac:chgData name="Leah Pujalte" userId="d5b2ae9e-9213-4442-b7df-4db8cbe51e5d" providerId="ADAL" clId="{EE21156E-5DB1-4FD7-889B-40CA2891ABD1}" dt="2026-05-22T15:59:52.611" v="9304" actId="1035"/>
          <ac:spMkLst>
            <pc:docMk/>
            <pc:sldMk cId="4212683403" sldId="2144327877"/>
            <ac:spMk id="35" creationId="{BD9E3C3C-C085-CC87-4676-6422F50582D3}"/>
          </ac:spMkLst>
        </pc:spChg>
        <pc:spChg chg="mod topLvl">
          <ac:chgData name="Leah Pujalte" userId="d5b2ae9e-9213-4442-b7df-4db8cbe51e5d" providerId="ADAL" clId="{EE21156E-5DB1-4FD7-889B-40CA2891ABD1}" dt="2026-05-22T15:59:52.611" v="9304" actId="1035"/>
          <ac:spMkLst>
            <pc:docMk/>
            <pc:sldMk cId="4212683403" sldId="2144327877"/>
            <ac:spMk id="36" creationId="{98385352-2B96-A140-3A9B-63BFBBEB4E6C}"/>
          </ac:spMkLst>
        </pc:spChg>
        <pc:spChg chg="mod topLvl">
          <ac:chgData name="Leah Pujalte" userId="d5b2ae9e-9213-4442-b7df-4db8cbe51e5d" providerId="ADAL" clId="{EE21156E-5DB1-4FD7-889B-40CA2891ABD1}" dt="2026-05-22T15:59:52.611" v="9304" actId="1035"/>
          <ac:spMkLst>
            <pc:docMk/>
            <pc:sldMk cId="4212683403" sldId="2144327877"/>
            <ac:spMk id="37" creationId="{6552AFB1-1FF7-8F5A-49CD-67A11E6D0A3F}"/>
          </ac:spMkLst>
        </pc:spChg>
        <pc:picChg chg="add mod">
          <ac:chgData name="Leah Pujalte" userId="d5b2ae9e-9213-4442-b7df-4db8cbe51e5d" providerId="ADAL" clId="{EE21156E-5DB1-4FD7-889B-40CA2891ABD1}" dt="2026-05-22T16:01:29.592" v="9308" actId="12789"/>
          <ac:picMkLst>
            <pc:docMk/>
            <pc:sldMk cId="4212683403" sldId="2144327877"/>
            <ac:picMk id="18" creationId="{2A9A220B-4A27-4CCE-7266-FD567915557C}"/>
          </ac:picMkLst>
        </pc:picChg>
        <pc:picChg chg="add mod">
          <ac:chgData name="Leah Pujalte" userId="d5b2ae9e-9213-4442-b7df-4db8cbe51e5d" providerId="ADAL" clId="{EE21156E-5DB1-4FD7-889B-40CA2891ABD1}" dt="2026-05-22T16:01:29.592" v="9308" actId="12789"/>
          <ac:picMkLst>
            <pc:docMk/>
            <pc:sldMk cId="4212683403" sldId="2144327877"/>
            <ac:picMk id="21" creationId="{83C02694-2B7C-FC6C-61DA-63A47B34BB2B}"/>
          </ac:picMkLst>
        </pc:picChg>
        <pc:picChg chg="add mod">
          <ac:chgData name="Leah Pujalte" userId="d5b2ae9e-9213-4442-b7df-4db8cbe51e5d" providerId="ADAL" clId="{EE21156E-5DB1-4FD7-889B-40CA2891ABD1}" dt="2026-05-22T16:01:35.588" v="9312" actId="1036"/>
          <ac:picMkLst>
            <pc:docMk/>
            <pc:sldMk cId="4212683403" sldId="2144327877"/>
            <ac:picMk id="25" creationId="{6513FE55-6B0C-591A-128B-E30B0C6C9A11}"/>
          </ac:picMkLst>
        </pc:picChg>
        <pc:picChg chg="add mod">
          <ac:chgData name="Leah Pujalte" userId="d5b2ae9e-9213-4442-b7df-4db8cbe51e5d" providerId="ADAL" clId="{EE21156E-5DB1-4FD7-889B-40CA2891ABD1}" dt="2026-05-22T16:01:35.588" v="9312" actId="1036"/>
          <ac:picMkLst>
            <pc:docMk/>
            <pc:sldMk cId="4212683403" sldId="2144327877"/>
            <ac:picMk id="27" creationId="{0A07AF2D-E5D1-8AA7-5846-B198A1D2D60A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eah Pujalte" userId="d5b2ae9e-9213-4442-b7df-4db8cbe51e5d" providerId="ADAL" clId="{EE21156E-5DB1-4FD7-889B-40CA2891ABD1}" dt="2026-05-20T20:19:21.644" v="8471" actId="20577"/>
              <pc2:cmMkLst xmlns:pc2="http://schemas.microsoft.com/office/powerpoint/2019/9/main/command">
                <pc:docMk/>
                <pc:sldMk cId="4212683403" sldId="2144327877"/>
                <pc2:cmMk id="{A17847C9-F276-4C47-AA75-6CE30733C398}"/>
              </pc2:cmMkLst>
            </pc226:cmChg>
            <pc226:cmChg xmlns:pc226="http://schemas.microsoft.com/office/powerpoint/2022/06/main/command" chg="mod">
              <pc226:chgData name="Leah Pujalte" userId="d5b2ae9e-9213-4442-b7df-4db8cbe51e5d" providerId="ADAL" clId="{EE21156E-5DB1-4FD7-889B-40CA2891ABD1}" dt="2026-05-20T20:20:02.438" v="8476" actId="20577"/>
              <pc2:cmMkLst xmlns:pc2="http://schemas.microsoft.com/office/powerpoint/2019/9/main/command">
                <pc:docMk/>
                <pc:sldMk cId="4212683403" sldId="2144327877"/>
                <pc2:cmMk id="{21CEBCDE-9913-4C6D-B8AA-89CD430F4861}"/>
              </pc2:cmMkLst>
            </pc226:cmChg>
          </p:ext>
        </pc:extLst>
      </pc:sldChg>
      <pc:sldChg chg="delSp modSp mod">
        <pc:chgData name="Leah Pujalte" userId="d5b2ae9e-9213-4442-b7df-4db8cbe51e5d" providerId="ADAL" clId="{EE21156E-5DB1-4FD7-889B-40CA2891ABD1}" dt="2026-05-20T20:02:58.543" v="8284" actId="14100"/>
        <pc:sldMkLst>
          <pc:docMk/>
          <pc:sldMk cId="600429393" sldId="2146846067"/>
        </pc:sldMkLst>
        <pc:spChg chg="mod">
          <ac:chgData name="Leah Pujalte" userId="d5b2ae9e-9213-4442-b7df-4db8cbe51e5d" providerId="ADAL" clId="{EE21156E-5DB1-4FD7-889B-40CA2891ABD1}" dt="2026-05-20T20:02:58.543" v="8284" actId="14100"/>
          <ac:spMkLst>
            <pc:docMk/>
            <pc:sldMk cId="600429393" sldId="2146846067"/>
            <ac:spMk id="4" creationId="{6779246E-2255-345D-41C3-B8C5ACADAC03}"/>
          </ac:spMkLst>
        </pc:spChg>
      </pc:sldChg>
      <pc:sldChg chg="addSp delSp modSp mod">
        <pc:chgData name="Leah Pujalte" userId="d5b2ae9e-9213-4442-b7df-4db8cbe51e5d" providerId="ADAL" clId="{EE21156E-5DB1-4FD7-889B-40CA2891ABD1}" dt="2026-05-20T20:26:22.286" v="8684" actId="165"/>
        <pc:sldMkLst>
          <pc:docMk/>
          <pc:sldMk cId="1935730749" sldId="2146846176"/>
        </pc:sldMkLst>
        <pc:spChg chg="mod">
          <ac:chgData name="Leah Pujalte" userId="d5b2ae9e-9213-4442-b7df-4db8cbe51e5d" providerId="ADAL" clId="{EE21156E-5DB1-4FD7-889B-40CA2891ABD1}" dt="2026-05-20T15:18:22.335" v="7255" actId="1035"/>
          <ac:spMkLst>
            <pc:docMk/>
            <pc:sldMk cId="1935730749" sldId="2146846176"/>
            <ac:spMk id="12" creationId="{ECCAEBFB-4814-A72D-FBC4-35E05A087C3F}"/>
          </ac:spMkLst>
        </pc:spChg>
        <pc:spChg chg="add mod topLvl">
          <ac:chgData name="Leah Pujalte" userId="d5b2ae9e-9213-4442-b7df-4db8cbe51e5d" providerId="ADAL" clId="{EE21156E-5DB1-4FD7-889B-40CA2891ABD1}" dt="2026-05-20T20:26:22.286" v="8684" actId="165"/>
          <ac:spMkLst>
            <pc:docMk/>
            <pc:sldMk cId="1935730749" sldId="2146846176"/>
            <ac:spMk id="13" creationId="{BDE1CE78-1651-A354-AD2D-C7C2ED6B7C72}"/>
          </ac:spMkLst>
        </pc:spChg>
        <pc:spChg chg="add mod topLvl">
          <ac:chgData name="Leah Pujalte" userId="d5b2ae9e-9213-4442-b7df-4db8cbe51e5d" providerId="ADAL" clId="{EE21156E-5DB1-4FD7-889B-40CA2891ABD1}" dt="2026-05-20T20:26:22.286" v="8684" actId="165"/>
          <ac:spMkLst>
            <pc:docMk/>
            <pc:sldMk cId="1935730749" sldId="2146846176"/>
            <ac:spMk id="15" creationId="{92248828-CC46-AE0C-29D3-D56170DB3D72}"/>
          </ac:spMkLst>
        </pc:spChg>
        <pc:spChg chg="add mod topLvl">
          <ac:chgData name="Leah Pujalte" userId="d5b2ae9e-9213-4442-b7df-4db8cbe51e5d" providerId="ADAL" clId="{EE21156E-5DB1-4FD7-889B-40CA2891ABD1}" dt="2026-05-20T20:26:22.286" v="8684" actId="165"/>
          <ac:spMkLst>
            <pc:docMk/>
            <pc:sldMk cId="1935730749" sldId="2146846176"/>
            <ac:spMk id="16" creationId="{7C92D0B3-82BA-AE00-CD09-EA005C71B318}"/>
          </ac:spMkLst>
        </pc:spChg>
        <pc:spChg chg="add mod topLvl">
          <ac:chgData name="Leah Pujalte" userId="d5b2ae9e-9213-4442-b7df-4db8cbe51e5d" providerId="ADAL" clId="{EE21156E-5DB1-4FD7-889B-40CA2891ABD1}" dt="2026-05-20T20:26:22.286" v="8684" actId="165"/>
          <ac:spMkLst>
            <pc:docMk/>
            <pc:sldMk cId="1935730749" sldId="2146846176"/>
            <ac:spMk id="19" creationId="{E9481C2E-C6F9-8962-B879-0EABD65175C3}"/>
          </ac:spMkLst>
        </pc:spChg>
        <pc:spChg chg="mod">
          <ac:chgData name="Leah Pujalte" userId="d5b2ae9e-9213-4442-b7df-4db8cbe51e5d" providerId="ADAL" clId="{EE21156E-5DB1-4FD7-889B-40CA2891ABD1}" dt="2026-05-20T20:26:20.259" v="8683" actId="12788"/>
          <ac:spMkLst>
            <pc:docMk/>
            <pc:sldMk cId="1935730749" sldId="2146846176"/>
            <ac:spMk id="23" creationId="{C26394A7-3D6B-1B95-4A69-F78A74EDC1A8}"/>
          </ac:spMkLst>
        </pc:spChg>
        <pc:spChg chg="add mod topLvl">
          <ac:chgData name="Leah Pujalte" userId="d5b2ae9e-9213-4442-b7df-4db8cbe51e5d" providerId="ADAL" clId="{EE21156E-5DB1-4FD7-889B-40CA2891ABD1}" dt="2026-05-20T20:26:22.286" v="8684" actId="165"/>
          <ac:spMkLst>
            <pc:docMk/>
            <pc:sldMk cId="1935730749" sldId="2146846176"/>
            <ac:spMk id="36" creationId="{76A67368-74BE-E380-2674-B48A75E5F5D4}"/>
          </ac:spMkLst>
        </pc:spChg>
        <pc:spChg chg="add mod topLvl">
          <ac:chgData name="Leah Pujalte" userId="d5b2ae9e-9213-4442-b7df-4db8cbe51e5d" providerId="ADAL" clId="{EE21156E-5DB1-4FD7-889B-40CA2891ABD1}" dt="2026-05-20T20:26:22.286" v="8684" actId="165"/>
          <ac:spMkLst>
            <pc:docMk/>
            <pc:sldMk cId="1935730749" sldId="2146846176"/>
            <ac:spMk id="39" creationId="{A520EBA3-7E0A-5455-DF0B-D64C05017B0C}"/>
          </ac:spMkLst>
        </pc:spChg>
        <pc:grpChg chg="mod">
          <ac:chgData name="Leah Pujalte" userId="d5b2ae9e-9213-4442-b7df-4db8cbe51e5d" providerId="ADAL" clId="{EE21156E-5DB1-4FD7-889B-40CA2891ABD1}" dt="2026-05-20T15:18:17.746" v="7236" actId="1076"/>
          <ac:grpSpMkLst>
            <pc:docMk/>
            <pc:sldMk cId="1935730749" sldId="2146846176"/>
            <ac:grpSpMk id="2" creationId="{EC7513DF-973D-3D3B-557B-D7F01B03E71D}"/>
          </ac:grpSpMkLst>
        </pc:grpChg>
        <pc:picChg chg="add mod topLvl modCrop">
          <ac:chgData name="Leah Pujalte" userId="d5b2ae9e-9213-4442-b7df-4db8cbe51e5d" providerId="ADAL" clId="{EE21156E-5DB1-4FD7-889B-40CA2891ABD1}" dt="2026-05-20T20:26:22.286" v="8684" actId="165"/>
          <ac:picMkLst>
            <pc:docMk/>
            <pc:sldMk cId="1935730749" sldId="2146846176"/>
            <ac:picMk id="14" creationId="{7D1A623F-967E-94EC-3822-F7CE1F63B3C7}"/>
          </ac:picMkLst>
        </pc:picChg>
        <pc:picChg chg="add mod topLvl">
          <ac:chgData name="Leah Pujalte" userId="d5b2ae9e-9213-4442-b7df-4db8cbe51e5d" providerId="ADAL" clId="{EE21156E-5DB1-4FD7-889B-40CA2891ABD1}" dt="2026-05-20T20:26:22.286" v="8684" actId="165"/>
          <ac:picMkLst>
            <pc:docMk/>
            <pc:sldMk cId="1935730749" sldId="2146846176"/>
            <ac:picMk id="17" creationId="{980B0BC8-3EB3-2263-965B-BE3192D5E4A5}"/>
          </ac:picMkLst>
        </pc:picChg>
        <pc:picChg chg="add mod topLvl">
          <ac:chgData name="Leah Pujalte" userId="d5b2ae9e-9213-4442-b7df-4db8cbe51e5d" providerId="ADAL" clId="{EE21156E-5DB1-4FD7-889B-40CA2891ABD1}" dt="2026-05-20T20:26:11.677" v="8681" actId="1037"/>
          <ac:picMkLst>
            <pc:docMk/>
            <pc:sldMk cId="1935730749" sldId="2146846176"/>
            <ac:picMk id="18" creationId="{E7CB3F21-9404-FCCB-9F3A-0BC394EC6B53}"/>
          </ac:picMkLst>
        </pc:picChg>
        <pc:picChg chg="add mod topLvl">
          <ac:chgData name="Leah Pujalte" userId="d5b2ae9e-9213-4442-b7df-4db8cbe51e5d" providerId="ADAL" clId="{EE21156E-5DB1-4FD7-889B-40CA2891ABD1}" dt="2026-05-20T20:26:22.286" v="8684" actId="165"/>
          <ac:picMkLst>
            <pc:docMk/>
            <pc:sldMk cId="1935730749" sldId="2146846176"/>
            <ac:picMk id="24" creationId="{A710B315-C297-5AB0-F02C-BA336488F353}"/>
          </ac:picMkLst>
        </pc:picChg>
        <pc:picChg chg="add mod topLvl">
          <ac:chgData name="Leah Pujalte" userId="d5b2ae9e-9213-4442-b7df-4db8cbe51e5d" providerId="ADAL" clId="{EE21156E-5DB1-4FD7-889B-40CA2891ABD1}" dt="2026-05-20T20:26:22.286" v="8684" actId="165"/>
          <ac:picMkLst>
            <pc:docMk/>
            <pc:sldMk cId="1935730749" sldId="2146846176"/>
            <ac:picMk id="33" creationId="{19130CEA-FA6D-F165-8F11-A96313BFF467}"/>
          </ac:picMkLst>
        </pc:picChg>
        <pc:picChg chg="add mod">
          <ac:chgData name="Leah Pujalte" userId="d5b2ae9e-9213-4442-b7df-4db8cbe51e5d" providerId="ADAL" clId="{EE21156E-5DB1-4FD7-889B-40CA2891ABD1}" dt="2026-05-20T20:26:04.360" v="8677" actId="12788"/>
          <ac:picMkLst>
            <pc:docMk/>
            <pc:sldMk cId="1935730749" sldId="2146846176"/>
            <ac:picMk id="38" creationId="{88B4D394-FF45-2464-4AC4-19257A5A6962}"/>
          </ac:picMkLst>
        </pc:picChg>
      </pc:sldChg>
      <pc:sldChg chg="addSp delSp modSp add mod">
        <pc:chgData name="Leah Pujalte" userId="d5b2ae9e-9213-4442-b7df-4db8cbe51e5d" providerId="ADAL" clId="{EE21156E-5DB1-4FD7-889B-40CA2891ABD1}" dt="2026-05-20T15:47:02.340" v="7904" actId="403"/>
        <pc:sldMkLst>
          <pc:docMk/>
          <pc:sldMk cId="854305300" sldId="2146846433"/>
        </pc:sldMkLst>
        <pc:spChg chg="add mod">
          <ac:chgData name="Leah Pujalte" userId="d5b2ae9e-9213-4442-b7df-4db8cbe51e5d" providerId="ADAL" clId="{EE21156E-5DB1-4FD7-889B-40CA2891ABD1}" dt="2026-05-20T15:43:24.377" v="7837"/>
          <ac:spMkLst>
            <pc:docMk/>
            <pc:sldMk cId="854305300" sldId="2146846433"/>
            <ac:spMk id="2" creationId="{CC0F2A6C-9DCE-EB8B-B32A-77F0EB2FBFA3}"/>
          </ac:spMkLst>
        </pc:spChg>
        <pc:spChg chg="mod">
          <ac:chgData name="Leah Pujalte" userId="d5b2ae9e-9213-4442-b7df-4db8cbe51e5d" providerId="ADAL" clId="{EE21156E-5DB1-4FD7-889B-40CA2891ABD1}" dt="2026-05-20T15:47:02.340" v="7904" actId="403"/>
          <ac:spMkLst>
            <pc:docMk/>
            <pc:sldMk cId="854305300" sldId="2146846433"/>
            <ac:spMk id="16" creationId="{4642D140-98C5-F3D4-CC0D-271099F01AE8}"/>
          </ac:spMkLst>
        </pc:spChg>
      </pc:sldChg>
      <pc:sldChg chg="modSp mod">
        <pc:chgData name="Leah Pujalte" userId="d5b2ae9e-9213-4442-b7df-4db8cbe51e5d" providerId="ADAL" clId="{EE21156E-5DB1-4FD7-889B-40CA2891ABD1}" dt="2026-05-20T19:44:00.162" v="8049" actId="20577"/>
        <pc:sldMkLst>
          <pc:docMk/>
          <pc:sldMk cId="2159698564" sldId="2147474130"/>
        </pc:sldMkLst>
        <pc:spChg chg="mod">
          <ac:chgData name="Leah Pujalte" userId="d5b2ae9e-9213-4442-b7df-4db8cbe51e5d" providerId="ADAL" clId="{EE21156E-5DB1-4FD7-889B-40CA2891ABD1}" dt="2026-05-14T18:20:31.984" v="1128" actId="20577"/>
          <ac:spMkLst>
            <pc:docMk/>
            <pc:sldMk cId="2159698564" sldId="2147474130"/>
            <ac:spMk id="2" creationId="{79B8146E-7942-714B-3F37-915D169B63D2}"/>
          </ac:spMkLst>
        </pc:spChg>
        <pc:spChg chg="mod">
          <ac:chgData name="Leah Pujalte" userId="d5b2ae9e-9213-4442-b7df-4db8cbe51e5d" providerId="ADAL" clId="{EE21156E-5DB1-4FD7-889B-40CA2891ABD1}" dt="2026-05-20T19:44:00.162" v="8049" actId="20577"/>
          <ac:spMkLst>
            <pc:docMk/>
            <pc:sldMk cId="2159698564" sldId="2147474130"/>
            <ac:spMk id="7" creationId="{FFB8A4C8-CE80-E399-34D2-35E1B5163F55}"/>
          </ac:spMkLst>
        </pc:spChg>
      </pc:sldChg>
      <pc:sldChg chg="addSp delSp modSp mod">
        <pc:chgData name="Leah Pujalte" userId="d5b2ae9e-9213-4442-b7df-4db8cbe51e5d" providerId="ADAL" clId="{EE21156E-5DB1-4FD7-889B-40CA2891ABD1}" dt="2026-05-20T19:07:04.548" v="7914" actId="403"/>
        <pc:sldMkLst>
          <pc:docMk/>
          <pc:sldMk cId="4197744591" sldId="2147474136"/>
        </pc:sldMkLst>
        <pc:spChg chg="mod">
          <ac:chgData name="Leah Pujalte" userId="d5b2ae9e-9213-4442-b7df-4db8cbe51e5d" providerId="ADAL" clId="{EE21156E-5DB1-4FD7-889B-40CA2891ABD1}" dt="2026-05-20T19:07:04.548" v="7914" actId="403"/>
          <ac:spMkLst>
            <pc:docMk/>
            <pc:sldMk cId="4197744591" sldId="2147474136"/>
            <ac:spMk id="4" creationId="{BECBDC94-A82D-8884-A2EA-14353B13C908}"/>
          </ac:spMkLst>
        </pc:spChg>
        <pc:picChg chg="add mod ord modCrop">
          <ac:chgData name="Leah Pujalte" userId="d5b2ae9e-9213-4442-b7df-4db8cbe51e5d" providerId="ADAL" clId="{EE21156E-5DB1-4FD7-889B-40CA2891ABD1}" dt="2026-05-20T13:43:30.024" v="5823" actId="14100"/>
          <ac:picMkLst>
            <pc:docMk/>
            <pc:sldMk cId="4197744591" sldId="2147474136"/>
            <ac:picMk id="6" creationId="{958609A6-CEA2-ABAE-4C25-F0AF16C4207E}"/>
          </ac:picMkLst>
        </pc:picChg>
        <pc:picChg chg="mod">
          <ac:chgData name="Leah Pujalte" userId="d5b2ae9e-9213-4442-b7df-4db8cbe51e5d" providerId="ADAL" clId="{EE21156E-5DB1-4FD7-889B-40CA2891ABD1}" dt="2026-05-15T19:44:21.861" v="1677" actId="14100"/>
          <ac:picMkLst>
            <pc:docMk/>
            <pc:sldMk cId="4197744591" sldId="2147474136"/>
            <ac:picMk id="12" creationId="{161F5C42-FC92-E4D2-8094-6F147EA9C9D7}"/>
          </ac:picMkLst>
        </pc:picChg>
      </pc:sldChg>
      <pc:sldChg chg="addSp delSp modSp new mod">
        <pc:chgData name="Leah Pujalte" userId="d5b2ae9e-9213-4442-b7df-4db8cbe51e5d" providerId="ADAL" clId="{EE21156E-5DB1-4FD7-889B-40CA2891ABD1}" dt="2026-05-15T20:33:32.192" v="1838" actId="207"/>
        <pc:sldMkLst>
          <pc:docMk/>
          <pc:sldMk cId="1034007530" sldId="2147474206"/>
        </pc:sldMkLst>
        <pc:spChg chg="add mod">
          <ac:chgData name="Leah Pujalte" userId="d5b2ae9e-9213-4442-b7df-4db8cbe51e5d" providerId="ADAL" clId="{EE21156E-5DB1-4FD7-889B-40CA2891ABD1}" dt="2026-05-12T20:50:25.081" v="965" actId="14100"/>
          <ac:spMkLst>
            <pc:docMk/>
            <pc:sldMk cId="1034007530" sldId="2147474206"/>
            <ac:spMk id="23" creationId="{F9AA5E48-3B61-EA3A-8A74-DE0AF74853C5}"/>
          </ac:spMkLst>
        </pc:spChg>
        <pc:spChg chg="add mod">
          <ac:chgData name="Leah Pujalte" userId="d5b2ae9e-9213-4442-b7df-4db8cbe51e5d" providerId="ADAL" clId="{EE21156E-5DB1-4FD7-889B-40CA2891ABD1}" dt="2026-05-12T20:08:28.188" v="683"/>
          <ac:spMkLst>
            <pc:docMk/>
            <pc:sldMk cId="1034007530" sldId="2147474206"/>
            <ac:spMk id="25" creationId="{FDA150D2-B241-ED93-F806-6E2616F7E729}"/>
          </ac:spMkLst>
        </pc:spChg>
        <pc:spChg chg="add mod">
          <ac:chgData name="Leah Pujalte" userId="d5b2ae9e-9213-4442-b7df-4db8cbe51e5d" providerId="ADAL" clId="{EE21156E-5DB1-4FD7-889B-40CA2891ABD1}" dt="2026-05-12T20:08:28.188" v="683"/>
          <ac:spMkLst>
            <pc:docMk/>
            <pc:sldMk cId="1034007530" sldId="2147474206"/>
            <ac:spMk id="26" creationId="{2C41A7CE-6680-B0B0-3614-246C42EFE4D0}"/>
          </ac:spMkLst>
        </pc:spChg>
        <pc:spChg chg="add mod">
          <ac:chgData name="Leah Pujalte" userId="d5b2ae9e-9213-4442-b7df-4db8cbe51e5d" providerId="ADAL" clId="{EE21156E-5DB1-4FD7-889B-40CA2891ABD1}" dt="2026-05-12T20:17:35.145" v="777" actId="1036"/>
          <ac:spMkLst>
            <pc:docMk/>
            <pc:sldMk cId="1034007530" sldId="2147474206"/>
            <ac:spMk id="27" creationId="{409F144F-036E-2D90-EA58-D0F8D27D14DE}"/>
          </ac:spMkLst>
        </pc:spChg>
        <pc:spChg chg="add mod ord">
          <ac:chgData name="Leah Pujalte" userId="d5b2ae9e-9213-4442-b7df-4db8cbe51e5d" providerId="ADAL" clId="{EE21156E-5DB1-4FD7-889B-40CA2891ABD1}" dt="2026-05-12T20:08:35.929" v="685" actId="167"/>
          <ac:spMkLst>
            <pc:docMk/>
            <pc:sldMk cId="1034007530" sldId="2147474206"/>
            <ac:spMk id="28" creationId="{AAB19BE2-0FFC-FCA8-3914-EB6A9C0E195E}"/>
          </ac:spMkLst>
        </pc:spChg>
        <pc:graphicFrameChg chg="add mod">
          <ac:chgData name="Leah Pujalte" userId="d5b2ae9e-9213-4442-b7df-4db8cbe51e5d" providerId="ADAL" clId="{EE21156E-5DB1-4FD7-889B-40CA2891ABD1}" dt="2026-05-15T20:33:32.192" v="1838" actId="207"/>
          <ac:graphicFrameMkLst>
            <pc:docMk/>
            <pc:sldMk cId="1034007530" sldId="2147474206"/>
            <ac:graphicFrameMk id="34" creationId="{015D2656-5641-938C-F70B-464A0DC073EB}"/>
          </ac:graphicFrameMkLst>
        </pc:graphicFrameChg>
        <pc:picChg chg="add mod">
          <ac:chgData name="Leah Pujalte" userId="d5b2ae9e-9213-4442-b7df-4db8cbe51e5d" providerId="ADAL" clId="{EE21156E-5DB1-4FD7-889B-40CA2891ABD1}" dt="2026-05-12T20:08:28.188" v="683"/>
          <ac:picMkLst>
            <pc:docMk/>
            <pc:sldMk cId="1034007530" sldId="2147474206"/>
            <ac:picMk id="24" creationId="{03059A91-DBFC-60C3-390B-6E8FE22053A8}"/>
          </ac:picMkLst>
        </pc:picChg>
      </pc:sldChg>
      <pc:sldChg chg="addSp delSp modSp new mod ord">
        <pc:chgData name="Leah Pujalte" userId="d5b2ae9e-9213-4442-b7df-4db8cbe51e5d" providerId="ADAL" clId="{EE21156E-5DB1-4FD7-889B-40CA2891ABD1}" dt="2026-05-20T20:02:28.274" v="8281" actId="14100"/>
        <pc:sldMkLst>
          <pc:docMk/>
          <pc:sldMk cId="327817578" sldId="2147474209"/>
        </pc:sldMkLst>
        <pc:spChg chg="add mod">
          <ac:chgData name="Leah Pujalte" userId="d5b2ae9e-9213-4442-b7df-4db8cbe51e5d" providerId="ADAL" clId="{EE21156E-5DB1-4FD7-889B-40CA2891ABD1}" dt="2026-05-19T18:55:17.761" v="4662"/>
          <ac:spMkLst>
            <pc:docMk/>
            <pc:sldMk cId="327817578" sldId="2147474209"/>
            <ac:spMk id="4" creationId="{CDFAF8D9-1F59-0CC2-870E-CC419C8D3C7B}"/>
          </ac:spMkLst>
        </pc:spChg>
        <pc:spChg chg="add mod">
          <ac:chgData name="Leah Pujalte" userId="d5b2ae9e-9213-4442-b7df-4db8cbe51e5d" providerId="ADAL" clId="{EE21156E-5DB1-4FD7-889B-40CA2891ABD1}" dt="2026-05-19T18:55:17.761" v="4662"/>
          <ac:spMkLst>
            <pc:docMk/>
            <pc:sldMk cId="327817578" sldId="2147474209"/>
            <ac:spMk id="5" creationId="{53F8CB20-841D-84AA-3831-B3164708FC97}"/>
          </ac:spMkLst>
        </pc:spChg>
        <pc:spChg chg="add mod ord">
          <ac:chgData name="Leah Pujalte" userId="d5b2ae9e-9213-4442-b7df-4db8cbe51e5d" providerId="ADAL" clId="{EE21156E-5DB1-4FD7-889B-40CA2891ABD1}" dt="2026-05-20T14:42:07.058" v="6769" actId="167"/>
          <ac:spMkLst>
            <pc:docMk/>
            <pc:sldMk cId="327817578" sldId="2147474209"/>
            <ac:spMk id="6" creationId="{0CBB8131-7FDF-C191-98D8-451635F7AE31}"/>
          </ac:spMkLst>
        </pc:spChg>
        <pc:spChg chg="add mod">
          <ac:chgData name="Leah Pujalte" userId="d5b2ae9e-9213-4442-b7df-4db8cbe51e5d" providerId="ADAL" clId="{EE21156E-5DB1-4FD7-889B-40CA2891ABD1}" dt="2026-05-20T15:45:49.642" v="7885"/>
          <ac:spMkLst>
            <pc:docMk/>
            <pc:sldMk cId="327817578" sldId="2147474209"/>
            <ac:spMk id="9" creationId="{5C66ABA4-CE2D-58F7-87BF-15CCC4964334}"/>
          </ac:spMkLst>
        </pc:spChg>
        <pc:spChg chg="add mod">
          <ac:chgData name="Leah Pujalte" userId="d5b2ae9e-9213-4442-b7df-4db8cbe51e5d" providerId="ADAL" clId="{EE21156E-5DB1-4FD7-889B-40CA2891ABD1}" dt="2026-05-20T20:02:22.390" v="8279" actId="20577"/>
          <ac:spMkLst>
            <pc:docMk/>
            <pc:sldMk cId="327817578" sldId="2147474209"/>
            <ac:spMk id="10" creationId="{AD54F8D5-25E3-3B57-EEA9-2AAA87DBBDC7}"/>
          </ac:spMkLst>
        </pc:spChg>
        <pc:graphicFrameChg chg="add mod">
          <ac:chgData name="Leah Pujalte" userId="d5b2ae9e-9213-4442-b7df-4db8cbe51e5d" providerId="ADAL" clId="{EE21156E-5DB1-4FD7-889B-40CA2891ABD1}" dt="2026-05-20T20:02:28.274" v="8281" actId="14100"/>
          <ac:graphicFrameMkLst>
            <pc:docMk/>
            <pc:sldMk cId="327817578" sldId="2147474209"/>
            <ac:graphicFrameMk id="8" creationId="{EE08C023-D564-C040-E4C4-6A710709CE2D}"/>
          </ac:graphicFrameMkLst>
        </pc:graphicFrameChg>
        <pc:picChg chg="add mod">
          <ac:chgData name="Leah Pujalte" userId="d5b2ae9e-9213-4442-b7df-4db8cbe51e5d" providerId="ADAL" clId="{EE21156E-5DB1-4FD7-889B-40CA2891ABD1}" dt="2026-05-19T18:55:17.761" v="4662"/>
          <ac:picMkLst>
            <pc:docMk/>
            <pc:sldMk cId="327817578" sldId="2147474209"/>
            <ac:picMk id="2" creationId="{71135126-6410-C578-B3F5-5C84BA9120F3}"/>
          </ac:picMkLst>
        </pc:picChg>
      </pc:sldChg>
      <pc:sldChg chg="addSp delSp modSp new mod ord">
        <pc:chgData name="Leah Pujalte" userId="d5b2ae9e-9213-4442-b7df-4db8cbe51e5d" providerId="ADAL" clId="{EE21156E-5DB1-4FD7-889B-40CA2891ABD1}" dt="2026-05-20T20:00:57.629" v="8271" actId="20577"/>
        <pc:sldMkLst>
          <pc:docMk/>
          <pc:sldMk cId="851926815" sldId="2147474210"/>
        </pc:sldMkLst>
        <pc:spChg chg="add mod">
          <ac:chgData name="Leah Pujalte" userId="d5b2ae9e-9213-4442-b7df-4db8cbe51e5d" providerId="ADAL" clId="{EE21156E-5DB1-4FD7-889B-40CA2891ABD1}" dt="2026-05-19T18:54:35.319" v="4647"/>
          <ac:spMkLst>
            <pc:docMk/>
            <pc:sldMk cId="851926815" sldId="2147474210"/>
            <ac:spMk id="4" creationId="{97332F4B-720F-1719-CE88-0FEE5D3CE593}"/>
          </ac:spMkLst>
        </pc:spChg>
        <pc:spChg chg="add mod">
          <ac:chgData name="Leah Pujalte" userId="d5b2ae9e-9213-4442-b7df-4db8cbe51e5d" providerId="ADAL" clId="{EE21156E-5DB1-4FD7-889B-40CA2891ABD1}" dt="2026-05-19T18:54:35.319" v="4647"/>
          <ac:spMkLst>
            <pc:docMk/>
            <pc:sldMk cId="851926815" sldId="2147474210"/>
            <ac:spMk id="5" creationId="{648C0278-845F-6738-24AE-32A3C6FA07E3}"/>
          </ac:spMkLst>
        </pc:spChg>
        <pc:spChg chg="add mod ord">
          <ac:chgData name="Leah Pujalte" userId="d5b2ae9e-9213-4442-b7df-4db8cbe51e5d" providerId="ADAL" clId="{EE21156E-5DB1-4FD7-889B-40CA2891ABD1}" dt="2026-05-20T14:34:36.386" v="6579" actId="167"/>
          <ac:spMkLst>
            <pc:docMk/>
            <pc:sldMk cId="851926815" sldId="2147474210"/>
            <ac:spMk id="6" creationId="{D7B5116D-A1E5-F8A4-EDA9-E89E61D50E5A}"/>
          </ac:spMkLst>
        </pc:spChg>
        <pc:spChg chg="add mod">
          <ac:chgData name="Leah Pujalte" userId="d5b2ae9e-9213-4442-b7df-4db8cbe51e5d" providerId="ADAL" clId="{EE21156E-5DB1-4FD7-889B-40CA2891ABD1}" dt="2026-05-20T20:00:57.629" v="8271" actId="20577"/>
          <ac:spMkLst>
            <pc:docMk/>
            <pc:sldMk cId="851926815" sldId="2147474210"/>
            <ac:spMk id="8" creationId="{DF8B3564-F9BE-C2E8-77B9-36A3AABE37F4}"/>
          </ac:spMkLst>
        </pc:spChg>
        <pc:spChg chg="add mod">
          <ac:chgData name="Leah Pujalte" userId="d5b2ae9e-9213-4442-b7df-4db8cbe51e5d" providerId="ADAL" clId="{EE21156E-5DB1-4FD7-889B-40CA2891ABD1}" dt="2026-05-20T19:59:06.710" v="8222" actId="20577"/>
          <ac:spMkLst>
            <pc:docMk/>
            <pc:sldMk cId="851926815" sldId="2147474210"/>
            <ac:spMk id="10" creationId="{EE71D228-A17D-52C7-174F-39A5E4143772}"/>
          </ac:spMkLst>
        </pc:spChg>
        <pc:graphicFrameChg chg="add mod">
          <ac:chgData name="Leah Pujalte" userId="d5b2ae9e-9213-4442-b7df-4db8cbe51e5d" providerId="ADAL" clId="{EE21156E-5DB1-4FD7-889B-40CA2891ABD1}" dt="2026-05-20T20:00:21.614" v="8231" actId="20577"/>
          <ac:graphicFrameMkLst>
            <pc:docMk/>
            <pc:sldMk cId="851926815" sldId="2147474210"/>
            <ac:graphicFrameMk id="9" creationId="{9A6FD949-D9A5-57B7-5790-8CB2BE54FE30}"/>
          </ac:graphicFrameMkLst>
        </pc:graphicFrameChg>
        <pc:picChg chg="add mod">
          <ac:chgData name="Leah Pujalte" userId="d5b2ae9e-9213-4442-b7df-4db8cbe51e5d" providerId="ADAL" clId="{EE21156E-5DB1-4FD7-889B-40CA2891ABD1}" dt="2026-05-19T18:54:35.319" v="4647"/>
          <ac:picMkLst>
            <pc:docMk/>
            <pc:sldMk cId="851926815" sldId="2147474210"/>
            <ac:picMk id="2" creationId="{77DC873E-B880-27D6-52E6-9E4BEB051029}"/>
          </ac:picMkLst>
        </pc:picChg>
      </pc:sldChg>
      <pc:sldChg chg="addSp delSp modSp add mod">
        <pc:chgData name="Leah Pujalte" userId="d5b2ae9e-9213-4442-b7df-4db8cbe51e5d" providerId="ADAL" clId="{EE21156E-5DB1-4FD7-889B-40CA2891ABD1}" dt="2026-05-20T19:58:12.332" v="8217" actId="1036"/>
        <pc:sldMkLst>
          <pc:docMk/>
          <pc:sldMk cId="2564836426" sldId="2147474218"/>
        </pc:sldMkLst>
        <pc:spChg chg="add mod">
          <ac:chgData name="Leah Pujalte" userId="d5b2ae9e-9213-4442-b7df-4db8cbe51e5d" providerId="ADAL" clId="{EE21156E-5DB1-4FD7-889B-40CA2891ABD1}" dt="2026-05-19T18:53:59.572" v="4633"/>
          <ac:spMkLst>
            <pc:docMk/>
            <pc:sldMk cId="2564836426" sldId="2147474218"/>
            <ac:spMk id="4" creationId="{46B3D8A0-A39A-8B3B-E44D-B6B922C31F74}"/>
          </ac:spMkLst>
        </pc:spChg>
        <pc:spChg chg="add mod">
          <ac:chgData name="Leah Pujalte" userId="d5b2ae9e-9213-4442-b7df-4db8cbe51e5d" providerId="ADAL" clId="{EE21156E-5DB1-4FD7-889B-40CA2891ABD1}" dt="2026-05-19T18:53:59.572" v="4633"/>
          <ac:spMkLst>
            <pc:docMk/>
            <pc:sldMk cId="2564836426" sldId="2147474218"/>
            <ac:spMk id="5" creationId="{872C5FA6-E6D5-2B7B-48F1-AF26B10B39B8}"/>
          </ac:spMkLst>
        </pc:spChg>
        <pc:spChg chg="add mod">
          <ac:chgData name="Leah Pujalte" userId="d5b2ae9e-9213-4442-b7df-4db8cbe51e5d" providerId="ADAL" clId="{EE21156E-5DB1-4FD7-889B-40CA2891ABD1}" dt="2026-05-19T18:58:43.632" v="4823" actId="20577"/>
          <ac:spMkLst>
            <pc:docMk/>
            <pc:sldMk cId="2564836426" sldId="2147474218"/>
            <ac:spMk id="6" creationId="{878D9886-9AE6-9F35-A45C-8183F4C5B86A}"/>
          </ac:spMkLst>
        </pc:spChg>
        <pc:spChg chg="add mod">
          <ac:chgData name="Leah Pujalte" userId="d5b2ae9e-9213-4442-b7df-4db8cbe51e5d" providerId="ADAL" clId="{EE21156E-5DB1-4FD7-889B-40CA2891ABD1}" dt="2026-05-20T14:20:11.108" v="6320" actId="1076"/>
          <ac:spMkLst>
            <pc:docMk/>
            <pc:sldMk cId="2564836426" sldId="2147474218"/>
            <ac:spMk id="8" creationId="{AAB63135-B485-9F62-4D26-264267AD21A0}"/>
          </ac:spMkLst>
        </pc:spChg>
        <pc:spChg chg="add mod">
          <ac:chgData name="Leah Pujalte" userId="d5b2ae9e-9213-4442-b7df-4db8cbe51e5d" providerId="ADAL" clId="{EE21156E-5DB1-4FD7-889B-40CA2891ABD1}" dt="2026-05-20T14:19:44.617" v="6284" actId="12789"/>
          <ac:spMkLst>
            <pc:docMk/>
            <pc:sldMk cId="2564836426" sldId="2147474218"/>
            <ac:spMk id="9" creationId="{44CE63CA-C077-183F-9114-B9C784136A48}"/>
          </ac:spMkLst>
        </pc:spChg>
        <pc:spChg chg="add mod">
          <ac:chgData name="Leah Pujalte" userId="d5b2ae9e-9213-4442-b7df-4db8cbe51e5d" providerId="ADAL" clId="{EE21156E-5DB1-4FD7-889B-40CA2891ABD1}" dt="2026-05-20T14:19:41.290" v="6283" actId="164"/>
          <ac:spMkLst>
            <pc:docMk/>
            <pc:sldMk cId="2564836426" sldId="2147474218"/>
            <ac:spMk id="10" creationId="{39406FAA-6F1B-6E55-0C06-366A70566CF4}"/>
          </ac:spMkLst>
        </pc:spChg>
        <pc:spChg chg="add mod">
          <ac:chgData name="Leah Pujalte" userId="d5b2ae9e-9213-4442-b7df-4db8cbe51e5d" providerId="ADAL" clId="{EE21156E-5DB1-4FD7-889B-40CA2891ABD1}" dt="2026-05-20T19:58:12.332" v="8217" actId="1036"/>
          <ac:spMkLst>
            <pc:docMk/>
            <pc:sldMk cId="2564836426" sldId="2147474218"/>
            <ac:spMk id="11" creationId="{32A40829-87C4-CE88-744E-B2EAD60FE810}"/>
          </ac:spMkLst>
        </pc:spChg>
        <pc:spChg chg="add mod topLvl">
          <ac:chgData name="Leah Pujalte" userId="d5b2ae9e-9213-4442-b7df-4db8cbe51e5d" providerId="ADAL" clId="{EE21156E-5DB1-4FD7-889B-40CA2891ABD1}" dt="2026-05-20T19:57:52.827" v="8166" actId="5793"/>
          <ac:spMkLst>
            <pc:docMk/>
            <pc:sldMk cId="2564836426" sldId="2147474218"/>
            <ac:spMk id="12" creationId="{C92CD0B9-50A8-B528-798B-1DC75B03BDA2}"/>
          </ac:spMkLst>
        </pc:spChg>
        <pc:spChg chg="add mod topLvl">
          <ac:chgData name="Leah Pujalte" userId="d5b2ae9e-9213-4442-b7df-4db8cbe51e5d" providerId="ADAL" clId="{EE21156E-5DB1-4FD7-889B-40CA2891ABD1}" dt="2026-05-20T14:20:56.209" v="6326" actId="207"/>
          <ac:spMkLst>
            <pc:docMk/>
            <pc:sldMk cId="2564836426" sldId="2147474218"/>
            <ac:spMk id="13" creationId="{95D72058-F6F7-3495-50C6-02FD677F150D}"/>
          </ac:spMkLst>
        </pc:spChg>
        <pc:spChg chg="add del mod topLvl">
          <ac:chgData name="Leah Pujalte" userId="d5b2ae9e-9213-4442-b7df-4db8cbe51e5d" providerId="ADAL" clId="{EE21156E-5DB1-4FD7-889B-40CA2891ABD1}" dt="2026-05-20T14:20:35.421" v="6325" actId="12788"/>
          <ac:spMkLst>
            <pc:docMk/>
            <pc:sldMk cId="2564836426" sldId="2147474218"/>
            <ac:spMk id="15" creationId="{778D98C1-A724-3C1F-A76B-E48F13BDBB97}"/>
          </ac:spMkLst>
        </pc:spChg>
        <pc:spChg chg="add mod topLvl">
          <ac:chgData name="Leah Pujalte" userId="d5b2ae9e-9213-4442-b7df-4db8cbe51e5d" providerId="ADAL" clId="{EE21156E-5DB1-4FD7-889B-40CA2891ABD1}" dt="2026-05-20T14:20:56.209" v="6326" actId="207"/>
          <ac:spMkLst>
            <pc:docMk/>
            <pc:sldMk cId="2564836426" sldId="2147474218"/>
            <ac:spMk id="16" creationId="{339ED72F-020C-9CAF-FC31-DD7F6AEC7794}"/>
          </ac:spMkLst>
        </pc:spChg>
        <pc:spChg chg="add mod topLvl">
          <ac:chgData name="Leah Pujalte" userId="d5b2ae9e-9213-4442-b7df-4db8cbe51e5d" providerId="ADAL" clId="{EE21156E-5DB1-4FD7-889B-40CA2891ABD1}" dt="2026-05-20T14:20:35.421" v="6325" actId="12788"/>
          <ac:spMkLst>
            <pc:docMk/>
            <pc:sldMk cId="2564836426" sldId="2147474218"/>
            <ac:spMk id="17" creationId="{44706A60-24C3-E68F-5A18-B617C6823C12}"/>
          </ac:spMkLst>
        </pc:spChg>
        <pc:spChg chg="add mod topLvl">
          <ac:chgData name="Leah Pujalte" userId="d5b2ae9e-9213-4442-b7df-4db8cbe51e5d" providerId="ADAL" clId="{EE21156E-5DB1-4FD7-889B-40CA2891ABD1}" dt="2026-05-20T14:20:56.209" v="6326" actId="207"/>
          <ac:spMkLst>
            <pc:docMk/>
            <pc:sldMk cId="2564836426" sldId="2147474218"/>
            <ac:spMk id="18" creationId="{BC23BBE9-8A7A-55DB-436C-C29028040AEF}"/>
          </ac:spMkLst>
        </pc:spChg>
        <pc:spChg chg="add mod topLvl">
          <ac:chgData name="Leah Pujalte" userId="d5b2ae9e-9213-4442-b7df-4db8cbe51e5d" providerId="ADAL" clId="{EE21156E-5DB1-4FD7-889B-40CA2891ABD1}" dt="2026-05-20T14:20:35.421" v="6325" actId="12788"/>
          <ac:spMkLst>
            <pc:docMk/>
            <pc:sldMk cId="2564836426" sldId="2147474218"/>
            <ac:spMk id="19" creationId="{3EB9B60D-9645-7504-7684-355A00D5CFDB}"/>
          </ac:spMkLst>
        </pc:spChg>
        <pc:spChg chg="add mod topLvl">
          <ac:chgData name="Leah Pujalte" userId="d5b2ae9e-9213-4442-b7df-4db8cbe51e5d" providerId="ADAL" clId="{EE21156E-5DB1-4FD7-889B-40CA2891ABD1}" dt="2026-05-20T14:21:18.011" v="6331" actId="114"/>
          <ac:spMkLst>
            <pc:docMk/>
            <pc:sldMk cId="2564836426" sldId="2147474218"/>
            <ac:spMk id="20" creationId="{B8109C00-71C0-46FC-6A42-B51461C7ADBD}"/>
          </ac:spMkLst>
        </pc:spChg>
        <pc:spChg chg="add mod topLvl">
          <ac:chgData name="Leah Pujalte" userId="d5b2ae9e-9213-4442-b7df-4db8cbe51e5d" providerId="ADAL" clId="{EE21156E-5DB1-4FD7-889B-40CA2891ABD1}" dt="2026-05-20T14:21:20.916" v="6332" actId="114"/>
          <ac:spMkLst>
            <pc:docMk/>
            <pc:sldMk cId="2564836426" sldId="2147474218"/>
            <ac:spMk id="21" creationId="{A4EF2123-FC70-9048-1C0A-250AA97128DF}"/>
          </ac:spMkLst>
        </pc:spChg>
        <pc:spChg chg="add mod topLvl">
          <ac:chgData name="Leah Pujalte" userId="d5b2ae9e-9213-4442-b7df-4db8cbe51e5d" providerId="ADAL" clId="{EE21156E-5DB1-4FD7-889B-40CA2891ABD1}" dt="2026-05-20T14:21:24.880" v="6335" actId="114"/>
          <ac:spMkLst>
            <pc:docMk/>
            <pc:sldMk cId="2564836426" sldId="2147474218"/>
            <ac:spMk id="22" creationId="{912D942B-2EBB-A410-C2C0-AA37354C7B37}"/>
          </ac:spMkLst>
        </pc:spChg>
        <pc:spChg chg="add mod">
          <ac:chgData name="Leah Pujalte" userId="d5b2ae9e-9213-4442-b7df-4db8cbe51e5d" providerId="ADAL" clId="{EE21156E-5DB1-4FD7-889B-40CA2891ABD1}" dt="2026-05-20T15:44:31.309" v="7864"/>
          <ac:spMkLst>
            <pc:docMk/>
            <pc:sldMk cId="2564836426" sldId="2147474218"/>
            <ac:spMk id="28" creationId="{60707594-1830-0CE0-683E-30BAFC8FE4C9}"/>
          </ac:spMkLst>
        </pc:spChg>
        <pc:grpChg chg="add mod">
          <ac:chgData name="Leah Pujalte" userId="d5b2ae9e-9213-4442-b7df-4db8cbe51e5d" providerId="ADAL" clId="{EE21156E-5DB1-4FD7-889B-40CA2891ABD1}" dt="2026-05-20T14:19:44.617" v="6284" actId="12789"/>
          <ac:grpSpMkLst>
            <pc:docMk/>
            <pc:sldMk cId="2564836426" sldId="2147474218"/>
            <ac:grpSpMk id="26" creationId="{BDD749A1-D264-547A-C5BD-8AF5CDF909CD}"/>
          </ac:grpSpMkLst>
        </pc:grpChg>
        <pc:picChg chg="add mod">
          <ac:chgData name="Leah Pujalte" userId="d5b2ae9e-9213-4442-b7df-4db8cbe51e5d" providerId="ADAL" clId="{EE21156E-5DB1-4FD7-889B-40CA2891ABD1}" dt="2026-05-19T18:53:59.572" v="4633"/>
          <ac:picMkLst>
            <pc:docMk/>
            <pc:sldMk cId="2564836426" sldId="2147474218"/>
            <ac:picMk id="2" creationId="{E3FAFDED-7CB6-B1CD-D762-1617AD8B7E35}"/>
          </ac:picMkLst>
        </pc:picChg>
      </pc:sldChg>
      <pc:sldChg chg="addSp delSp modSp add mod ord">
        <pc:chgData name="Leah Pujalte" userId="d5b2ae9e-9213-4442-b7df-4db8cbe51e5d" providerId="ADAL" clId="{EE21156E-5DB1-4FD7-889B-40CA2891ABD1}" dt="2026-05-20T15:45:23.959" v="7871" actId="20577"/>
        <pc:sldMkLst>
          <pc:docMk/>
          <pc:sldMk cId="1886987585" sldId="2147474221"/>
        </pc:sldMkLst>
        <pc:spChg chg="add mod">
          <ac:chgData name="Leah Pujalte" userId="d5b2ae9e-9213-4442-b7df-4db8cbe51e5d" providerId="ADAL" clId="{EE21156E-5DB1-4FD7-889B-40CA2891ABD1}" dt="2026-05-19T18:54:20.038" v="4640"/>
          <ac:spMkLst>
            <pc:docMk/>
            <pc:sldMk cId="1886987585" sldId="2147474221"/>
            <ac:spMk id="4" creationId="{927FDABA-0A79-1B29-7A47-43D0C8E35C8C}"/>
          </ac:spMkLst>
        </pc:spChg>
        <pc:spChg chg="add mod">
          <ac:chgData name="Leah Pujalte" userId="d5b2ae9e-9213-4442-b7df-4db8cbe51e5d" providerId="ADAL" clId="{EE21156E-5DB1-4FD7-889B-40CA2891ABD1}" dt="2026-05-19T18:54:20.038" v="4640"/>
          <ac:spMkLst>
            <pc:docMk/>
            <pc:sldMk cId="1886987585" sldId="2147474221"/>
            <ac:spMk id="5" creationId="{185ECD15-0900-B719-2F25-467D6730AC65}"/>
          </ac:spMkLst>
        </pc:spChg>
        <pc:spChg chg="add mod">
          <ac:chgData name="Leah Pujalte" userId="d5b2ae9e-9213-4442-b7df-4db8cbe51e5d" providerId="ADAL" clId="{EE21156E-5DB1-4FD7-889B-40CA2891ABD1}" dt="2026-05-19T18:58:47.839" v="4825"/>
          <ac:spMkLst>
            <pc:docMk/>
            <pc:sldMk cId="1886987585" sldId="2147474221"/>
            <ac:spMk id="8" creationId="{6FB8FB2F-6F91-F1F3-289A-4BA482787FF8}"/>
          </ac:spMkLst>
        </pc:spChg>
        <pc:spChg chg="add mod ord">
          <ac:chgData name="Leah Pujalte" userId="d5b2ae9e-9213-4442-b7df-4db8cbe51e5d" providerId="ADAL" clId="{EE21156E-5DB1-4FD7-889B-40CA2891ABD1}" dt="2026-05-20T14:33:46.730" v="6558" actId="14100"/>
          <ac:spMkLst>
            <pc:docMk/>
            <pc:sldMk cId="1886987585" sldId="2147474221"/>
            <ac:spMk id="9" creationId="{10727C27-8739-49F8-DC21-D348D3F48D7C}"/>
          </ac:spMkLst>
        </pc:spChg>
        <pc:spChg chg="add mod">
          <ac:chgData name="Leah Pujalte" userId="d5b2ae9e-9213-4442-b7df-4db8cbe51e5d" providerId="ADAL" clId="{EE21156E-5DB1-4FD7-889B-40CA2891ABD1}" dt="2026-05-20T14:33:59.170" v="6576" actId="207"/>
          <ac:spMkLst>
            <pc:docMk/>
            <pc:sldMk cId="1886987585" sldId="2147474221"/>
            <ac:spMk id="10" creationId="{BC7D95F5-6E62-2236-3391-FCC098FC1F27}"/>
          </ac:spMkLst>
        </pc:spChg>
        <pc:spChg chg="add mod">
          <ac:chgData name="Leah Pujalte" userId="d5b2ae9e-9213-4442-b7df-4db8cbe51e5d" providerId="ADAL" clId="{EE21156E-5DB1-4FD7-889B-40CA2891ABD1}" dt="2026-05-20T14:33:59.170" v="6576" actId="207"/>
          <ac:spMkLst>
            <pc:docMk/>
            <pc:sldMk cId="1886987585" sldId="2147474221"/>
            <ac:spMk id="11" creationId="{B90E7733-D6F9-1F5E-BE54-42A93B925945}"/>
          </ac:spMkLst>
        </pc:spChg>
        <pc:spChg chg="add mod">
          <ac:chgData name="Leah Pujalte" userId="d5b2ae9e-9213-4442-b7df-4db8cbe51e5d" providerId="ADAL" clId="{EE21156E-5DB1-4FD7-889B-40CA2891ABD1}" dt="2026-05-20T14:32:56.750" v="6547" actId="12789"/>
          <ac:spMkLst>
            <pc:docMk/>
            <pc:sldMk cId="1886987585" sldId="2147474221"/>
            <ac:spMk id="12" creationId="{8ACBC3ED-2599-C05A-7FA2-7C07BDD2CDDB}"/>
          </ac:spMkLst>
        </pc:spChg>
        <pc:spChg chg="add mod">
          <ac:chgData name="Leah Pujalte" userId="d5b2ae9e-9213-4442-b7df-4db8cbe51e5d" providerId="ADAL" clId="{EE21156E-5DB1-4FD7-889B-40CA2891ABD1}" dt="2026-05-20T14:32:56.750" v="6547" actId="12789"/>
          <ac:spMkLst>
            <pc:docMk/>
            <pc:sldMk cId="1886987585" sldId="2147474221"/>
            <ac:spMk id="13" creationId="{51843DD9-1EFA-889D-4143-D29CBF08522F}"/>
          </ac:spMkLst>
        </pc:spChg>
        <pc:spChg chg="add mod">
          <ac:chgData name="Leah Pujalte" userId="d5b2ae9e-9213-4442-b7df-4db8cbe51e5d" providerId="ADAL" clId="{EE21156E-5DB1-4FD7-889B-40CA2891ABD1}" dt="2026-05-20T14:31:24.497" v="6533" actId="207"/>
          <ac:spMkLst>
            <pc:docMk/>
            <pc:sldMk cId="1886987585" sldId="2147474221"/>
            <ac:spMk id="14" creationId="{9B715AA0-00CA-AB04-F5C2-12C4D9730BE7}"/>
          </ac:spMkLst>
        </pc:spChg>
        <pc:spChg chg="add mod">
          <ac:chgData name="Leah Pujalte" userId="d5b2ae9e-9213-4442-b7df-4db8cbe51e5d" providerId="ADAL" clId="{EE21156E-5DB1-4FD7-889B-40CA2891ABD1}" dt="2026-05-20T15:45:23.959" v="7871" actId="20577"/>
          <ac:spMkLst>
            <pc:docMk/>
            <pc:sldMk cId="1886987585" sldId="2147474221"/>
            <ac:spMk id="17" creationId="{83FD6ADD-73F7-B152-78C4-31EC75493395}"/>
          </ac:spMkLst>
        </pc:spChg>
        <pc:picChg chg="add mod">
          <ac:chgData name="Leah Pujalte" userId="d5b2ae9e-9213-4442-b7df-4db8cbe51e5d" providerId="ADAL" clId="{EE21156E-5DB1-4FD7-889B-40CA2891ABD1}" dt="2026-05-19T18:54:20.038" v="4640"/>
          <ac:picMkLst>
            <pc:docMk/>
            <pc:sldMk cId="1886987585" sldId="2147474221"/>
            <ac:picMk id="2" creationId="{16DC5690-B5BE-F058-85AB-27B80EEDE18E}"/>
          </ac:picMkLst>
        </pc:picChg>
        <pc:picChg chg="add mod ord modCrop">
          <ac:chgData name="Leah Pujalte" userId="d5b2ae9e-9213-4442-b7df-4db8cbe51e5d" providerId="ADAL" clId="{EE21156E-5DB1-4FD7-889B-40CA2891ABD1}" dt="2026-05-20T14:33:42.919" v="6557" actId="167"/>
          <ac:picMkLst>
            <pc:docMk/>
            <pc:sldMk cId="1886987585" sldId="2147474221"/>
            <ac:picMk id="16" creationId="{F2151C88-A96B-73A1-5ADB-9A860578416D}"/>
          </ac:picMkLst>
        </pc:picChg>
      </pc:sldChg>
      <pc:sldChg chg="addSp delSp modSp mod ord modCm">
        <pc:chgData name="Leah Pujalte" userId="d5b2ae9e-9213-4442-b7df-4db8cbe51e5d" providerId="ADAL" clId="{EE21156E-5DB1-4FD7-889B-40CA2891ABD1}" dt="2026-05-20T20:41:36.275" v="8953" actId="1076"/>
        <pc:sldMkLst>
          <pc:docMk/>
          <pc:sldMk cId="2681137672" sldId="2147474441"/>
        </pc:sldMkLst>
        <pc:spChg chg="add mod">
          <ac:chgData name="Leah Pujalte" userId="d5b2ae9e-9213-4442-b7df-4db8cbe51e5d" providerId="ADAL" clId="{EE21156E-5DB1-4FD7-889B-40CA2891ABD1}" dt="2026-05-12T20:50:32.507" v="968"/>
          <ac:spMkLst>
            <pc:docMk/>
            <pc:sldMk cId="2681137672" sldId="2147474441"/>
            <ac:spMk id="2" creationId="{0EE40A09-BBEB-D2CC-7CFE-26B42C2A84EB}"/>
          </ac:spMkLst>
        </pc:spChg>
        <pc:spChg chg="mod">
          <ac:chgData name="Leah Pujalte" userId="d5b2ae9e-9213-4442-b7df-4db8cbe51e5d" providerId="ADAL" clId="{EE21156E-5DB1-4FD7-889B-40CA2891ABD1}" dt="2026-05-15T20:33:36.273" v="1839" actId="207"/>
          <ac:spMkLst>
            <pc:docMk/>
            <pc:sldMk cId="2681137672" sldId="2147474441"/>
            <ac:spMk id="3" creationId="{0DB8A6F6-8A76-9EE3-427E-A019D2069FBE}"/>
          </ac:spMkLst>
        </pc:spChg>
        <pc:spChg chg="add mod">
          <ac:chgData name="Leah Pujalte" userId="d5b2ae9e-9213-4442-b7df-4db8cbe51e5d" providerId="ADAL" clId="{EE21156E-5DB1-4FD7-889B-40CA2891ABD1}" dt="2026-05-20T15:39:58.684" v="7722" actId="20577"/>
          <ac:spMkLst>
            <pc:docMk/>
            <pc:sldMk cId="2681137672" sldId="2147474441"/>
            <ac:spMk id="4" creationId="{0C2F8810-C323-1283-8E8E-4826DD980AC9}"/>
          </ac:spMkLst>
        </pc:spChg>
        <pc:spChg chg="add mod">
          <ac:chgData name="Leah Pujalte" userId="d5b2ae9e-9213-4442-b7df-4db8cbe51e5d" providerId="ADAL" clId="{EE21156E-5DB1-4FD7-889B-40CA2891ABD1}" dt="2026-05-12T20:50:32.507" v="968"/>
          <ac:spMkLst>
            <pc:docMk/>
            <pc:sldMk cId="2681137672" sldId="2147474441"/>
            <ac:spMk id="6" creationId="{3011375D-2DAA-9EDB-5A0C-A83B65AA2ABC}"/>
          </ac:spMkLst>
        </pc:spChg>
        <pc:spChg chg="add mod">
          <ac:chgData name="Leah Pujalte" userId="d5b2ae9e-9213-4442-b7df-4db8cbe51e5d" providerId="ADAL" clId="{EE21156E-5DB1-4FD7-889B-40CA2891ABD1}" dt="2026-05-12T20:50:32.507" v="968"/>
          <ac:spMkLst>
            <pc:docMk/>
            <pc:sldMk cId="2681137672" sldId="2147474441"/>
            <ac:spMk id="7" creationId="{6A60C01D-7FA2-18F6-5EE9-DFCAC9AF73FD}"/>
          </ac:spMkLst>
        </pc:spChg>
        <pc:spChg chg="add mod">
          <ac:chgData name="Leah Pujalte" userId="d5b2ae9e-9213-4442-b7df-4db8cbe51e5d" providerId="ADAL" clId="{EE21156E-5DB1-4FD7-889B-40CA2891ABD1}" dt="2026-05-20T20:40:49.198" v="8944" actId="20577"/>
          <ac:spMkLst>
            <pc:docMk/>
            <pc:sldMk cId="2681137672" sldId="2147474441"/>
            <ac:spMk id="8" creationId="{46EA6315-0C93-36B7-D7DE-4D7A650D4157}"/>
          </ac:spMkLst>
        </pc:spChg>
        <pc:spChg chg="mod">
          <ac:chgData name="Leah Pujalte" userId="d5b2ae9e-9213-4442-b7df-4db8cbe51e5d" providerId="ADAL" clId="{EE21156E-5DB1-4FD7-889B-40CA2891ABD1}" dt="2026-05-20T19:12:42.276" v="7970" actId="403"/>
          <ac:spMkLst>
            <pc:docMk/>
            <pc:sldMk cId="2681137672" sldId="2147474441"/>
            <ac:spMk id="13" creationId="{CB18B50C-C981-7546-B793-58EF69C2D373}"/>
          </ac:spMkLst>
        </pc:spChg>
        <pc:spChg chg="mod">
          <ac:chgData name="Leah Pujalte" userId="d5b2ae9e-9213-4442-b7df-4db8cbe51e5d" providerId="ADAL" clId="{EE21156E-5DB1-4FD7-889B-40CA2891ABD1}" dt="2026-05-20T19:12:48.421" v="7972" actId="403"/>
          <ac:spMkLst>
            <pc:docMk/>
            <pc:sldMk cId="2681137672" sldId="2147474441"/>
            <ac:spMk id="14" creationId="{1F8E2BB8-29D6-E0C7-8FE9-C13FE516A969}"/>
          </ac:spMkLst>
        </pc:spChg>
        <pc:spChg chg="mod">
          <ac:chgData name="Leah Pujalte" userId="d5b2ae9e-9213-4442-b7df-4db8cbe51e5d" providerId="ADAL" clId="{EE21156E-5DB1-4FD7-889B-40CA2891ABD1}" dt="2026-05-20T19:12:51.334" v="7974" actId="403"/>
          <ac:spMkLst>
            <pc:docMk/>
            <pc:sldMk cId="2681137672" sldId="2147474441"/>
            <ac:spMk id="15" creationId="{F0A13C8F-411D-7B64-96E6-211AAEAA2BA4}"/>
          </ac:spMkLst>
        </pc:spChg>
        <pc:picChg chg="add mod">
          <ac:chgData name="Leah Pujalte" userId="d5b2ae9e-9213-4442-b7df-4db8cbe51e5d" providerId="ADAL" clId="{EE21156E-5DB1-4FD7-889B-40CA2891ABD1}" dt="2026-05-12T20:50:32.507" v="968"/>
          <ac:picMkLst>
            <pc:docMk/>
            <pc:sldMk cId="2681137672" sldId="2147474441"/>
            <ac:picMk id="5" creationId="{26DA4654-0BF9-43B1-66BD-7EB9C60AADA7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eah Pujalte" userId="d5b2ae9e-9213-4442-b7df-4db8cbe51e5d" providerId="ADAL" clId="{EE21156E-5DB1-4FD7-889B-40CA2891ABD1}" dt="2026-05-20T20:40:49.198" v="8944" actId="20577"/>
              <pc2:cmMkLst xmlns:pc2="http://schemas.microsoft.com/office/powerpoint/2019/9/main/command">
                <pc:docMk/>
                <pc:sldMk cId="2681137672" sldId="2147474441"/>
                <pc2:cmMk id="{11D3CE36-EB7B-4112-B7EC-79B102B5D1DB}"/>
              </pc2:cmMkLst>
            </pc226:cmChg>
          </p:ext>
        </pc:extLst>
      </pc:sldChg>
      <pc:sldChg chg="addSp delSp modSp mod ord">
        <pc:chgData name="Leah Pujalte" userId="d5b2ae9e-9213-4442-b7df-4db8cbe51e5d" providerId="ADAL" clId="{EE21156E-5DB1-4FD7-889B-40CA2891ABD1}" dt="2026-05-20T20:21:17.012" v="8487" actId="207"/>
        <pc:sldMkLst>
          <pc:docMk/>
          <pc:sldMk cId="620917491" sldId="2147474448"/>
        </pc:sldMkLst>
        <pc:spChg chg="mod">
          <ac:chgData name="Leah Pujalte" userId="d5b2ae9e-9213-4442-b7df-4db8cbe51e5d" providerId="ADAL" clId="{EE21156E-5DB1-4FD7-889B-40CA2891ABD1}" dt="2026-05-20T15:42:19.111" v="7821" actId="14100"/>
          <ac:spMkLst>
            <pc:docMk/>
            <pc:sldMk cId="620917491" sldId="2147474448"/>
            <ac:spMk id="4" creationId="{042689F1-F9A1-EFFC-5E3B-0CEBA72D19CC}"/>
          </ac:spMkLst>
        </pc:spChg>
        <pc:spChg chg="mod">
          <ac:chgData name="Leah Pujalte" userId="d5b2ae9e-9213-4442-b7df-4db8cbe51e5d" providerId="ADAL" clId="{EE21156E-5DB1-4FD7-889B-40CA2891ABD1}" dt="2026-05-20T20:21:17.012" v="8487" actId="207"/>
          <ac:spMkLst>
            <pc:docMk/>
            <pc:sldMk cId="620917491" sldId="2147474448"/>
            <ac:spMk id="30" creationId="{A59A3D48-9F7A-6B6E-53E4-CC90661A34C6}"/>
          </ac:spMkLst>
        </pc:spChg>
        <pc:spChg chg="mod">
          <ac:chgData name="Leah Pujalte" userId="d5b2ae9e-9213-4442-b7df-4db8cbe51e5d" providerId="ADAL" clId="{EE21156E-5DB1-4FD7-889B-40CA2891ABD1}" dt="2026-05-20T19:23:29.108" v="7998" actId="20577"/>
          <ac:spMkLst>
            <pc:docMk/>
            <pc:sldMk cId="620917491" sldId="2147474448"/>
            <ac:spMk id="35" creationId="{84EBA574-24FC-96EF-688E-569CA2912C58}"/>
          </ac:spMkLst>
        </pc:spChg>
      </pc:sldChg>
      <pc:sldChg chg="addSp delSp modSp mod ord">
        <pc:chgData name="Leah Pujalte" userId="d5b2ae9e-9213-4442-b7df-4db8cbe51e5d" providerId="ADAL" clId="{EE21156E-5DB1-4FD7-889B-40CA2891ABD1}" dt="2026-05-20T20:21:05.764" v="8485" actId="207"/>
        <pc:sldMkLst>
          <pc:docMk/>
          <pc:sldMk cId="2268851056" sldId="2147474449"/>
        </pc:sldMkLst>
        <pc:spChg chg="add mod">
          <ac:chgData name="Leah Pujalte" userId="d5b2ae9e-9213-4442-b7df-4db8cbe51e5d" providerId="ADAL" clId="{EE21156E-5DB1-4FD7-889B-40CA2891ABD1}" dt="2026-05-15T20:07:48.851" v="1793"/>
          <ac:spMkLst>
            <pc:docMk/>
            <pc:sldMk cId="2268851056" sldId="2147474449"/>
            <ac:spMk id="5" creationId="{D8A3270E-5F87-E061-B770-C00F79E667CD}"/>
          </ac:spMkLst>
        </pc:spChg>
        <pc:spChg chg="add mod">
          <ac:chgData name="Leah Pujalte" userId="d5b2ae9e-9213-4442-b7df-4db8cbe51e5d" providerId="ADAL" clId="{EE21156E-5DB1-4FD7-889B-40CA2891ABD1}" dt="2026-05-15T20:06:01.670" v="1783"/>
          <ac:spMkLst>
            <pc:docMk/>
            <pc:sldMk cId="2268851056" sldId="2147474449"/>
            <ac:spMk id="7" creationId="{70A1B8DF-5559-B96A-C5A1-C9C01F44708F}"/>
          </ac:spMkLst>
        </pc:spChg>
        <pc:spChg chg="add mod">
          <ac:chgData name="Leah Pujalte" userId="d5b2ae9e-9213-4442-b7df-4db8cbe51e5d" providerId="ADAL" clId="{EE21156E-5DB1-4FD7-889B-40CA2891ABD1}" dt="2026-05-15T20:06:01.670" v="1783"/>
          <ac:spMkLst>
            <pc:docMk/>
            <pc:sldMk cId="2268851056" sldId="2147474449"/>
            <ac:spMk id="8" creationId="{167FDCF9-A3A1-7C63-D360-F81D1036C9C5}"/>
          </ac:spMkLst>
        </pc:spChg>
        <pc:spChg chg="add mod">
          <ac:chgData name="Leah Pujalte" userId="d5b2ae9e-9213-4442-b7df-4db8cbe51e5d" providerId="ADAL" clId="{EE21156E-5DB1-4FD7-889B-40CA2891ABD1}" dt="2026-05-20T20:21:05.764" v="8485" actId="207"/>
          <ac:spMkLst>
            <pc:docMk/>
            <pc:sldMk cId="2268851056" sldId="2147474449"/>
            <ac:spMk id="9" creationId="{A7D124AA-8753-7176-09EB-E474438BEBC5}"/>
          </ac:spMkLst>
        </pc:spChg>
        <pc:spChg chg="add mod ord">
          <ac:chgData name="Leah Pujalte" userId="d5b2ae9e-9213-4442-b7df-4db8cbe51e5d" providerId="ADAL" clId="{EE21156E-5DB1-4FD7-889B-40CA2891ABD1}" dt="2026-05-15T20:47:00.554" v="2129" actId="207"/>
          <ac:spMkLst>
            <pc:docMk/>
            <pc:sldMk cId="2268851056" sldId="2147474449"/>
            <ac:spMk id="14" creationId="{08566EE8-0404-CF86-D716-8A2316CDF41D}"/>
          </ac:spMkLst>
        </pc:spChg>
        <pc:spChg chg="add mod">
          <ac:chgData name="Leah Pujalte" userId="d5b2ae9e-9213-4442-b7df-4db8cbe51e5d" providerId="ADAL" clId="{EE21156E-5DB1-4FD7-889B-40CA2891ABD1}" dt="2026-05-15T20:47:07.920" v="2132" actId="207"/>
          <ac:spMkLst>
            <pc:docMk/>
            <pc:sldMk cId="2268851056" sldId="2147474449"/>
            <ac:spMk id="21" creationId="{CFCA54FD-5C9B-2114-FD36-387005335435}"/>
          </ac:spMkLst>
        </pc:spChg>
        <pc:spChg chg="add mod">
          <ac:chgData name="Leah Pujalte" userId="d5b2ae9e-9213-4442-b7df-4db8cbe51e5d" providerId="ADAL" clId="{EE21156E-5DB1-4FD7-889B-40CA2891ABD1}" dt="2026-05-15T20:46:17.207" v="2128" actId="1035"/>
          <ac:spMkLst>
            <pc:docMk/>
            <pc:sldMk cId="2268851056" sldId="2147474449"/>
            <ac:spMk id="22" creationId="{55D97A07-6C70-D452-A192-E9E18BB12A19}"/>
          </ac:spMkLst>
        </pc:spChg>
        <pc:spChg chg="add mod">
          <ac:chgData name="Leah Pujalte" userId="d5b2ae9e-9213-4442-b7df-4db8cbe51e5d" providerId="ADAL" clId="{EE21156E-5DB1-4FD7-889B-40CA2891ABD1}" dt="2026-05-15T20:47:07.920" v="2132" actId="207"/>
          <ac:spMkLst>
            <pc:docMk/>
            <pc:sldMk cId="2268851056" sldId="2147474449"/>
            <ac:spMk id="23" creationId="{043861B2-3A27-9740-CB0C-9BCCBBB6546E}"/>
          </ac:spMkLst>
        </pc:spChg>
        <pc:spChg chg="add mod">
          <ac:chgData name="Leah Pujalte" userId="d5b2ae9e-9213-4442-b7df-4db8cbe51e5d" providerId="ADAL" clId="{EE21156E-5DB1-4FD7-889B-40CA2891ABD1}" dt="2026-05-15T20:46:17.207" v="2128" actId="1035"/>
          <ac:spMkLst>
            <pc:docMk/>
            <pc:sldMk cId="2268851056" sldId="2147474449"/>
            <ac:spMk id="24" creationId="{7C00408D-5171-2F70-3949-8758A69F851A}"/>
          </ac:spMkLst>
        </pc:spChg>
        <pc:spChg chg="add mod">
          <ac:chgData name="Leah Pujalte" userId="d5b2ae9e-9213-4442-b7df-4db8cbe51e5d" providerId="ADAL" clId="{EE21156E-5DB1-4FD7-889B-40CA2891ABD1}" dt="2026-05-15T20:47:07.920" v="2132" actId="207"/>
          <ac:spMkLst>
            <pc:docMk/>
            <pc:sldMk cId="2268851056" sldId="2147474449"/>
            <ac:spMk id="27" creationId="{A09A7E11-B6B6-AE0A-4FBA-F7D1933B6E7E}"/>
          </ac:spMkLst>
        </pc:spChg>
        <pc:spChg chg="add mod">
          <ac:chgData name="Leah Pujalte" userId="d5b2ae9e-9213-4442-b7df-4db8cbe51e5d" providerId="ADAL" clId="{EE21156E-5DB1-4FD7-889B-40CA2891ABD1}" dt="2026-05-15T20:46:17.207" v="2128" actId="1035"/>
          <ac:spMkLst>
            <pc:docMk/>
            <pc:sldMk cId="2268851056" sldId="2147474449"/>
            <ac:spMk id="28" creationId="{BFD82352-B4EB-7EA9-7C66-CE5D259E8E76}"/>
          </ac:spMkLst>
        </pc:spChg>
        <pc:graphicFrameChg chg="add mod topLvl">
          <ac:chgData name="Leah Pujalte" userId="d5b2ae9e-9213-4442-b7df-4db8cbe51e5d" providerId="ADAL" clId="{EE21156E-5DB1-4FD7-889B-40CA2891ABD1}" dt="2026-05-15T20:46:17.207" v="2128" actId="1035"/>
          <ac:graphicFrameMkLst>
            <pc:docMk/>
            <pc:sldMk cId="2268851056" sldId="2147474449"/>
            <ac:graphicFrameMk id="17" creationId="{60094407-2632-5B83-7D4F-E0EEBF510322}"/>
          </ac:graphicFrameMkLst>
        </pc:graphicFrameChg>
        <pc:graphicFrameChg chg="add mod topLvl">
          <ac:chgData name="Leah Pujalte" userId="d5b2ae9e-9213-4442-b7df-4db8cbe51e5d" providerId="ADAL" clId="{EE21156E-5DB1-4FD7-889B-40CA2891ABD1}" dt="2026-05-15T20:46:17.207" v="2128" actId="1035"/>
          <ac:graphicFrameMkLst>
            <pc:docMk/>
            <pc:sldMk cId="2268851056" sldId="2147474449"/>
            <ac:graphicFrameMk id="18" creationId="{DDA25546-AC14-ADED-B641-D3EB0A413485}"/>
          </ac:graphicFrameMkLst>
        </pc:graphicFrameChg>
        <pc:graphicFrameChg chg="add mod topLvl">
          <ac:chgData name="Leah Pujalte" userId="d5b2ae9e-9213-4442-b7df-4db8cbe51e5d" providerId="ADAL" clId="{EE21156E-5DB1-4FD7-889B-40CA2891ABD1}" dt="2026-05-15T20:46:17.207" v="2128" actId="1035"/>
          <ac:graphicFrameMkLst>
            <pc:docMk/>
            <pc:sldMk cId="2268851056" sldId="2147474449"/>
            <ac:graphicFrameMk id="19" creationId="{87DFEFB4-AC82-203C-7296-CDACEAE62375}"/>
          </ac:graphicFrameMkLst>
        </pc:graphicFrameChg>
        <pc:picChg chg="add mod">
          <ac:chgData name="Leah Pujalte" userId="d5b2ae9e-9213-4442-b7df-4db8cbe51e5d" providerId="ADAL" clId="{EE21156E-5DB1-4FD7-889B-40CA2891ABD1}" dt="2026-05-15T20:06:01.670" v="1783"/>
          <ac:picMkLst>
            <pc:docMk/>
            <pc:sldMk cId="2268851056" sldId="2147474449"/>
            <ac:picMk id="6" creationId="{C4D53627-21AF-3A5C-34E4-F118BC0E78BB}"/>
          </ac:picMkLst>
        </pc:picChg>
      </pc:sldChg>
      <pc:sldChg chg="modSp mod ord">
        <pc:chgData name="Leah Pujalte" userId="d5b2ae9e-9213-4442-b7df-4db8cbe51e5d" providerId="ADAL" clId="{EE21156E-5DB1-4FD7-889B-40CA2891ABD1}" dt="2026-05-20T15:46:15.592" v="7887" actId="403"/>
        <pc:sldMkLst>
          <pc:docMk/>
          <pc:sldMk cId="1246608171" sldId="2147474450"/>
        </pc:sldMkLst>
        <pc:spChg chg="mod">
          <ac:chgData name="Leah Pujalte" userId="d5b2ae9e-9213-4442-b7df-4db8cbe51e5d" providerId="ADAL" clId="{EE21156E-5DB1-4FD7-889B-40CA2891ABD1}" dt="2026-05-20T15:46:15.592" v="7887" actId="403"/>
          <ac:spMkLst>
            <pc:docMk/>
            <pc:sldMk cId="1246608171" sldId="2147474450"/>
            <ac:spMk id="13" creationId="{7848D171-0DB2-A6B9-B9F9-4763B2B24CA1}"/>
          </ac:spMkLst>
        </pc:spChg>
        <pc:spChg chg="mod">
          <ac:chgData name="Leah Pujalte" userId="d5b2ae9e-9213-4442-b7df-4db8cbe51e5d" providerId="ADAL" clId="{EE21156E-5DB1-4FD7-889B-40CA2891ABD1}" dt="2026-05-20T15:42:34.248" v="7825" actId="20577"/>
          <ac:spMkLst>
            <pc:docMk/>
            <pc:sldMk cId="1246608171" sldId="2147474450"/>
            <ac:spMk id="17" creationId="{7A1533A4-BF22-9A6E-655D-B7DCB119C46B}"/>
          </ac:spMkLst>
        </pc:spChg>
      </pc:sldChg>
      <pc:sldChg chg="addSp delSp modSp add mod">
        <pc:chgData name="Leah Pujalte" userId="d5b2ae9e-9213-4442-b7df-4db8cbe51e5d" providerId="ADAL" clId="{EE21156E-5DB1-4FD7-889B-40CA2891ABD1}" dt="2026-05-20T20:22:11.057" v="8565" actId="165"/>
        <pc:sldMkLst>
          <pc:docMk/>
          <pc:sldMk cId="2205354120" sldId="2147474454"/>
        </pc:sldMkLst>
        <pc:spChg chg="mod ord topLvl">
          <ac:chgData name="Leah Pujalte" userId="d5b2ae9e-9213-4442-b7df-4db8cbe51e5d" providerId="ADAL" clId="{EE21156E-5DB1-4FD7-889B-40CA2891ABD1}" dt="2026-05-20T20:22:11.057" v="8565" actId="165"/>
          <ac:spMkLst>
            <pc:docMk/>
            <pc:sldMk cId="2205354120" sldId="2147474454"/>
            <ac:spMk id="2" creationId="{81C06BFE-EDEC-225B-8A29-7791FE2A9E67}"/>
          </ac:spMkLst>
        </pc:spChg>
        <pc:spChg chg="mod">
          <ac:chgData name="Leah Pujalte" userId="d5b2ae9e-9213-4442-b7df-4db8cbe51e5d" providerId="ADAL" clId="{EE21156E-5DB1-4FD7-889B-40CA2891ABD1}" dt="2026-05-19T16:09:49.392" v="2289" actId="20577"/>
          <ac:spMkLst>
            <pc:docMk/>
            <pc:sldMk cId="2205354120" sldId="2147474454"/>
            <ac:spMk id="4" creationId="{B3C7FEAF-E126-1081-7A46-DD8F2171CED6}"/>
          </ac:spMkLst>
        </pc:spChg>
        <pc:spChg chg="mod">
          <ac:chgData name="Leah Pujalte" userId="d5b2ae9e-9213-4442-b7df-4db8cbe51e5d" providerId="ADAL" clId="{EE21156E-5DB1-4FD7-889B-40CA2891ABD1}" dt="2026-05-20T15:46:26.126" v="7889" actId="404"/>
          <ac:spMkLst>
            <pc:docMk/>
            <pc:sldMk cId="2205354120" sldId="2147474454"/>
            <ac:spMk id="9" creationId="{9734C916-E74F-E422-6AEF-85BAC4013CC2}"/>
          </ac:spMkLst>
        </pc:spChg>
        <pc:spChg chg="mod">
          <ac:chgData name="Leah Pujalte" userId="d5b2ae9e-9213-4442-b7df-4db8cbe51e5d" providerId="ADAL" clId="{EE21156E-5DB1-4FD7-889B-40CA2891ABD1}" dt="2026-05-20T20:21:29.362" v="8489" actId="207"/>
          <ac:spMkLst>
            <pc:docMk/>
            <pc:sldMk cId="2205354120" sldId="2147474454"/>
            <ac:spMk id="13" creationId="{B47FB877-7330-29DD-E340-6BBEDD00F81A}"/>
          </ac:spMkLst>
        </pc:spChg>
        <pc:spChg chg="add mod ord">
          <ac:chgData name="Leah Pujalte" userId="d5b2ae9e-9213-4442-b7df-4db8cbe51e5d" providerId="ADAL" clId="{EE21156E-5DB1-4FD7-889B-40CA2891ABD1}" dt="2026-05-20T20:21:45.090" v="8493" actId="164"/>
          <ac:spMkLst>
            <pc:docMk/>
            <pc:sldMk cId="2205354120" sldId="2147474454"/>
            <ac:spMk id="21" creationId="{29C7E59B-5EA0-247B-8196-997857A171F3}"/>
          </ac:spMkLst>
        </pc:spChg>
        <pc:spChg chg="add mod ord topLvl">
          <ac:chgData name="Leah Pujalte" userId="d5b2ae9e-9213-4442-b7df-4db8cbe51e5d" providerId="ADAL" clId="{EE21156E-5DB1-4FD7-889B-40CA2891ABD1}" dt="2026-05-20T20:22:11.057" v="8565" actId="165"/>
          <ac:spMkLst>
            <pc:docMk/>
            <pc:sldMk cId="2205354120" sldId="2147474454"/>
            <ac:spMk id="22" creationId="{D98DAFC5-78F7-9495-386D-42CE8669A304}"/>
          </ac:spMkLst>
        </pc:spChg>
        <pc:spChg chg="add mod ord topLvl">
          <ac:chgData name="Leah Pujalte" userId="d5b2ae9e-9213-4442-b7df-4db8cbe51e5d" providerId="ADAL" clId="{EE21156E-5DB1-4FD7-889B-40CA2891ABD1}" dt="2026-05-20T20:22:11.057" v="8565" actId="165"/>
          <ac:spMkLst>
            <pc:docMk/>
            <pc:sldMk cId="2205354120" sldId="2147474454"/>
            <ac:spMk id="23" creationId="{318BDC91-8D9A-795D-62E2-E24418CB234A}"/>
          </ac:spMkLst>
        </pc:spChg>
        <pc:spChg chg="add mod topLvl">
          <ac:chgData name="Leah Pujalte" userId="d5b2ae9e-9213-4442-b7df-4db8cbe51e5d" providerId="ADAL" clId="{EE21156E-5DB1-4FD7-889B-40CA2891ABD1}" dt="2026-05-20T20:22:11.057" v="8565" actId="165"/>
          <ac:spMkLst>
            <pc:docMk/>
            <pc:sldMk cId="2205354120" sldId="2147474454"/>
            <ac:spMk id="25" creationId="{302B58CA-8CCA-85E4-B829-9D8EAD0F0C0A}"/>
          </ac:spMkLst>
        </pc:spChg>
        <pc:spChg chg="add mod topLvl">
          <ac:chgData name="Leah Pujalte" userId="d5b2ae9e-9213-4442-b7df-4db8cbe51e5d" providerId="ADAL" clId="{EE21156E-5DB1-4FD7-889B-40CA2891ABD1}" dt="2026-05-20T20:22:11.057" v="8565" actId="165"/>
          <ac:spMkLst>
            <pc:docMk/>
            <pc:sldMk cId="2205354120" sldId="2147474454"/>
            <ac:spMk id="26" creationId="{82660D51-8F08-E37A-899D-243300346E37}"/>
          </ac:spMkLst>
        </pc:spChg>
        <pc:spChg chg="add mod topLvl">
          <ac:chgData name="Leah Pujalte" userId="d5b2ae9e-9213-4442-b7df-4db8cbe51e5d" providerId="ADAL" clId="{EE21156E-5DB1-4FD7-889B-40CA2891ABD1}" dt="2026-05-20T20:22:11.057" v="8565" actId="165"/>
          <ac:spMkLst>
            <pc:docMk/>
            <pc:sldMk cId="2205354120" sldId="2147474454"/>
            <ac:spMk id="27" creationId="{E30BD4DE-BA2B-BA1C-07B5-7E16B1FAA776}"/>
          </ac:spMkLst>
        </pc:spChg>
        <pc:spChg chg="add mod topLvl">
          <ac:chgData name="Leah Pujalte" userId="d5b2ae9e-9213-4442-b7df-4db8cbe51e5d" providerId="ADAL" clId="{EE21156E-5DB1-4FD7-889B-40CA2891ABD1}" dt="2026-05-20T20:21:51.683" v="8495" actId="164"/>
          <ac:spMkLst>
            <pc:docMk/>
            <pc:sldMk cId="2205354120" sldId="2147474454"/>
            <ac:spMk id="28" creationId="{B58B54AE-B5D0-9CAD-4AC9-43EFA5D9C9B6}"/>
          </ac:spMkLst>
        </pc:spChg>
        <pc:spChg chg="add mod topLvl">
          <ac:chgData name="Leah Pujalte" userId="d5b2ae9e-9213-4442-b7df-4db8cbe51e5d" providerId="ADAL" clId="{EE21156E-5DB1-4FD7-889B-40CA2891ABD1}" dt="2026-05-20T20:22:11.057" v="8565" actId="165"/>
          <ac:spMkLst>
            <pc:docMk/>
            <pc:sldMk cId="2205354120" sldId="2147474454"/>
            <ac:spMk id="30" creationId="{59297715-B68E-08B7-0AC5-5670E5C92C6F}"/>
          </ac:spMkLst>
        </pc:spChg>
        <pc:spChg chg="add mod topLvl">
          <ac:chgData name="Leah Pujalte" userId="d5b2ae9e-9213-4442-b7df-4db8cbe51e5d" providerId="ADAL" clId="{EE21156E-5DB1-4FD7-889B-40CA2891ABD1}" dt="2026-05-20T20:22:11.057" v="8565" actId="165"/>
          <ac:spMkLst>
            <pc:docMk/>
            <pc:sldMk cId="2205354120" sldId="2147474454"/>
            <ac:spMk id="31" creationId="{4F1C0890-A61D-86FE-48AA-34CFF4C9C2BE}"/>
          </ac:spMkLst>
        </pc:spChg>
        <pc:spChg chg="add mod topLvl">
          <ac:chgData name="Leah Pujalte" userId="d5b2ae9e-9213-4442-b7df-4db8cbe51e5d" providerId="ADAL" clId="{EE21156E-5DB1-4FD7-889B-40CA2891ABD1}" dt="2026-05-20T20:22:11.057" v="8565" actId="165"/>
          <ac:spMkLst>
            <pc:docMk/>
            <pc:sldMk cId="2205354120" sldId="2147474454"/>
            <ac:spMk id="32" creationId="{7FA3ED09-E145-71A0-CE2E-34DA8533CFE1}"/>
          </ac:spMkLst>
        </pc:spChg>
        <pc:spChg chg="add mod topLvl">
          <ac:chgData name="Leah Pujalte" userId="d5b2ae9e-9213-4442-b7df-4db8cbe51e5d" providerId="ADAL" clId="{EE21156E-5DB1-4FD7-889B-40CA2891ABD1}" dt="2026-05-20T20:22:11.057" v="8565" actId="165"/>
          <ac:spMkLst>
            <pc:docMk/>
            <pc:sldMk cId="2205354120" sldId="2147474454"/>
            <ac:spMk id="33" creationId="{73692F08-D636-9140-560D-6C9D0DAFCC32}"/>
          </ac:spMkLst>
        </pc:spChg>
        <pc:picChg chg="add mod">
          <ac:chgData name="Leah Pujalte" userId="d5b2ae9e-9213-4442-b7df-4db8cbe51e5d" providerId="ADAL" clId="{EE21156E-5DB1-4FD7-889B-40CA2891ABD1}" dt="2026-05-20T20:21:40.095" v="8492" actId="164"/>
          <ac:picMkLst>
            <pc:docMk/>
            <pc:sldMk cId="2205354120" sldId="2147474454"/>
            <ac:picMk id="10" creationId="{083626ED-9DEB-A401-1185-43F5F2606260}"/>
          </ac:picMkLst>
        </pc:picChg>
        <pc:picChg chg="add mod">
          <ac:chgData name="Leah Pujalte" userId="d5b2ae9e-9213-4442-b7df-4db8cbe51e5d" providerId="ADAL" clId="{EE21156E-5DB1-4FD7-889B-40CA2891ABD1}" dt="2026-05-20T20:21:45.090" v="8493" actId="164"/>
          <ac:picMkLst>
            <pc:docMk/>
            <pc:sldMk cId="2205354120" sldId="2147474454"/>
            <ac:picMk id="12" creationId="{566C2B4A-FBD3-07E8-5D69-4131FF266D89}"/>
          </ac:picMkLst>
        </pc:picChg>
        <pc:picChg chg="add mod">
          <ac:chgData name="Leah Pujalte" userId="d5b2ae9e-9213-4442-b7df-4db8cbe51e5d" providerId="ADAL" clId="{EE21156E-5DB1-4FD7-889B-40CA2891ABD1}" dt="2026-05-20T20:21:48.400" v="8494" actId="164"/>
          <ac:picMkLst>
            <pc:docMk/>
            <pc:sldMk cId="2205354120" sldId="2147474454"/>
            <ac:picMk id="15" creationId="{CC4DA95D-527A-66D9-3AE7-7ED475D6261C}"/>
          </ac:picMkLst>
        </pc:picChg>
        <pc:picChg chg="add mod">
          <ac:chgData name="Leah Pujalte" userId="d5b2ae9e-9213-4442-b7df-4db8cbe51e5d" providerId="ADAL" clId="{EE21156E-5DB1-4FD7-889B-40CA2891ABD1}" dt="2026-05-20T20:21:51.683" v="8495" actId="164"/>
          <ac:picMkLst>
            <pc:docMk/>
            <pc:sldMk cId="2205354120" sldId="2147474454"/>
            <ac:picMk id="17" creationId="{1AB6FE63-9F6F-52DD-679E-A764CB2F5EFB}"/>
          </ac:picMkLst>
        </pc:picChg>
      </pc:sldChg>
      <pc:sldChg chg="addSp delSp modSp add mod">
        <pc:chgData name="Leah Pujalte" userId="d5b2ae9e-9213-4442-b7df-4db8cbe51e5d" providerId="ADAL" clId="{EE21156E-5DB1-4FD7-889B-40CA2891ABD1}" dt="2026-05-20T20:22:23.268" v="8567" actId="207"/>
        <pc:sldMkLst>
          <pc:docMk/>
          <pc:sldMk cId="2052900849" sldId="2147474455"/>
        </pc:sldMkLst>
        <pc:spChg chg="mod">
          <ac:chgData name="Leah Pujalte" userId="d5b2ae9e-9213-4442-b7df-4db8cbe51e5d" providerId="ADAL" clId="{EE21156E-5DB1-4FD7-889B-40CA2891ABD1}" dt="2026-05-20T19:42:27.922" v="8028" actId="20577"/>
          <ac:spMkLst>
            <pc:docMk/>
            <pc:sldMk cId="2052900849" sldId="2147474455"/>
            <ac:spMk id="8" creationId="{DD1DFF4A-833E-5D7A-6D76-0047E63431AE}"/>
          </ac:spMkLst>
        </pc:spChg>
        <pc:spChg chg="mod">
          <ac:chgData name="Leah Pujalte" userId="d5b2ae9e-9213-4442-b7df-4db8cbe51e5d" providerId="ADAL" clId="{EE21156E-5DB1-4FD7-889B-40CA2891ABD1}" dt="2026-05-20T20:22:23.268" v="8567" actId="207"/>
          <ac:spMkLst>
            <pc:docMk/>
            <pc:sldMk cId="2052900849" sldId="2147474455"/>
            <ac:spMk id="13" creationId="{848340E3-AE7C-16BD-44FF-30055F13D971}"/>
          </ac:spMkLst>
        </pc:spChg>
        <pc:spChg chg="add mod ord topLvl">
          <ac:chgData name="Leah Pujalte" userId="d5b2ae9e-9213-4442-b7df-4db8cbe51e5d" providerId="ADAL" clId="{EE21156E-5DB1-4FD7-889B-40CA2891ABD1}" dt="2026-05-19T16:58:04.232" v="2882" actId="12789"/>
          <ac:spMkLst>
            <pc:docMk/>
            <pc:sldMk cId="2052900849" sldId="2147474455"/>
            <ac:spMk id="29" creationId="{8374F621-0992-AC14-0C04-AF86DC16555E}"/>
          </ac:spMkLst>
        </pc:spChg>
        <pc:spChg chg="add mod ord topLvl">
          <ac:chgData name="Leah Pujalte" userId="d5b2ae9e-9213-4442-b7df-4db8cbe51e5d" providerId="ADAL" clId="{EE21156E-5DB1-4FD7-889B-40CA2891ABD1}" dt="2026-05-19T16:58:09.365" v="2890" actId="1035"/>
          <ac:spMkLst>
            <pc:docMk/>
            <pc:sldMk cId="2052900849" sldId="2147474455"/>
            <ac:spMk id="31" creationId="{CE4C2A72-CEB1-AB9B-C101-1F68C168FBEE}"/>
          </ac:spMkLst>
        </pc:spChg>
        <pc:spChg chg="add mod ord topLvl">
          <ac:chgData name="Leah Pujalte" userId="d5b2ae9e-9213-4442-b7df-4db8cbe51e5d" providerId="ADAL" clId="{EE21156E-5DB1-4FD7-889B-40CA2891ABD1}" dt="2026-05-19T16:58:09.365" v="2890" actId="1035"/>
          <ac:spMkLst>
            <pc:docMk/>
            <pc:sldMk cId="2052900849" sldId="2147474455"/>
            <ac:spMk id="32" creationId="{CAA2DEE8-83AD-6851-2649-071037FF2378}"/>
          </ac:spMkLst>
        </pc:spChg>
        <pc:picChg chg="add mod ord modCrop">
          <ac:chgData name="Leah Pujalte" userId="d5b2ae9e-9213-4442-b7df-4db8cbe51e5d" providerId="ADAL" clId="{EE21156E-5DB1-4FD7-889B-40CA2891ABD1}" dt="2026-05-19T17:21:12.002" v="2976" actId="167"/>
          <ac:picMkLst>
            <pc:docMk/>
            <pc:sldMk cId="2052900849" sldId="2147474455"/>
            <ac:picMk id="35" creationId="{A03F5DAF-CEC5-DFC1-6AC5-03C0087B693A}"/>
          </ac:picMkLst>
        </pc:picChg>
      </pc:sldChg>
      <pc:sldChg chg="addSp delSp modSp mod">
        <pc:chgData name="Leah Pujalte" userId="d5b2ae9e-9213-4442-b7df-4db8cbe51e5d" providerId="ADAL" clId="{EE21156E-5DB1-4FD7-889B-40CA2891ABD1}" dt="2026-05-20T20:38:32" v="8842" actId="1076"/>
        <pc:sldMkLst>
          <pc:docMk/>
          <pc:sldMk cId="3313755897" sldId="2147474456"/>
        </pc:sldMkLst>
        <pc:spChg chg="add mod">
          <ac:chgData name="Leah Pujalte" userId="d5b2ae9e-9213-4442-b7df-4db8cbe51e5d" providerId="ADAL" clId="{EE21156E-5DB1-4FD7-889B-40CA2891ABD1}" dt="2026-05-20T19:53:22.054" v="8134" actId="20577"/>
          <ac:spMkLst>
            <pc:docMk/>
            <pc:sldMk cId="3313755897" sldId="2147474456"/>
            <ac:spMk id="2" creationId="{3A7D2964-5AF0-034A-655D-2C0B23164D23}"/>
          </ac:spMkLst>
        </pc:spChg>
        <pc:spChg chg="add mod">
          <ac:chgData name="Leah Pujalte" userId="d5b2ae9e-9213-4442-b7df-4db8cbe51e5d" providerId="ADAL" clId="{EE21156E-5DB1-4FD7-889B-40CA2891ABD1}" dt="2026-05-20T20:36:58.909" v="8834" actId="404"/>
          <ac:spMkLst>
            <pc:docMk/>
            <pc:sldMk cId="3313755897" sldId="2147474456"/>
            <ac:spMk id="3" creationId="{0C00B9F1-4872-F251-4E5B-BC8FC9BCF69C}"/>
          </ac:spMkLst>
        </pc:spChg>
        <pc:spChg chg="add mod">
          <ac:chgData name="Leah Pujalte" userId="d5b2ae9e-9213-4442-b7df-4db8cbe51e5d" providerId="ADAL" clId="{EE21156E-5DB1-4FD7-889B-40CA2891ABD1}" dt="2026-05-19T18:45:07.889" v="4596"/>
          <ac:spMkLst>
            <pc:docMk/>
            <pc:sldMk cId="3313755897" sldId="2147474456"/>
            <ac:spMk id="5" creationId="{564D2336-EA3C-C1FF-2899-FC74715E4AE0}"/>
          </ac:spMkLst>
        </pc:spChg>
        <pc:spChg chg="add mod">
          <ac:chgData name="Leah Pujalte" userId="d5b2ae9e-9213-4442-b7df-4db8cbe51e5d" providerId="ADAL" clId="{EE21156E-5DB1-4FD7-889B-40CA2891ABD1}" dt="2026-05-19T18:45:07.889" v="4596"/>
          <ac:spMkLst>
            <pc:docMk/>
            <pc:sldMk cId="3313755897" sldId="2147474456"/>
            <ac:spMk id="6" creationId="{A7B0D917-B94F-3D1F-9497-B677AAB11DE0}"/>
          </ac:spMkLst>
        </pc:spChg>
        <pc:spChg chg="add mod">
          <ac:chgData name="Leah Pujalte" userId="d5b2ae9e-9213-4442-b7df-4db8cbe51e5d" providerId="ADAL" clId="{EE21156E-5DB1-4FD7-889B-40CA2891ABD1}" dt="2026-05-19T21:12:45.330" v="5318" actId="20577"/>
          <ac:spMkLst>
            <pc:docMk/>
            <pc:sldMk cId="3313755897" sldId="2147474456"/>
            <ac:spMk id="7" creationId="{4B36390C-07E8-CC7C-73BD-217A660C0DC2}"/>
          </ac:spMkLst>
        </pc:spChg>
        <pc:spChg chg="add mod">
          <ac:chgData name="Leah Pujalte" userId="d5b2ae9e-9213-4442-b7df-4db8cbe51e5d" providerId="ADAL" clId="{EE21156E-5DB1-4FD7-889B-40CA2891ABD1}" dt="2026-05-20T20:38:32" v="8842" actId="1076"/>
          <ac:spMkLst>
            <pc:docMk/>
            <pc:sldMk cId="3313755897" sldId="2147474456"/>
            <ac:spMk id="8" creationId="{5374D0A8-C12D-3DFB-687F-5079695212C6}"/>
          </ac:spMkLst>
        </pc:spChg>
        <pc:spChg chg="add mod">
          <ac:chgData name="Leah Pujalte" userId="d5b2ae9e-9213-4442-b7df-4db8cbe51e5d" providerId="ADAL" clId="{EE21156E-5DB1-4FD7-889B-40CA2891ABD1}" dt="2026-05-19T21:02:11.385" v="4987" actId="12788"/>
          <ac:spMkLst>
            <pc:docMk/>
            <pc:sldMk cId="3313755897" sldId="2147474456"/>
            <ac:spMk id="13" creationId="{EEFB9D60-0593-662F-B23E-ED359D64FDAE}"/>
          </ac:spMkLst>
        </pc:spChg>
        <pc:spChg chg="add mod">
          <ac:chgData name="Leah Pujalte" userId="d5b2ae9e-9213-4442-b7df-4db8cbe51e5d" providerId="ADAL" clId="{EE21156E-5DB1-4FD7-889B-40CA2891ABD1}" dt="2026-05-20T15:47:18.343" v="7906" actId="403"/>
          <ac:spMkLst>
            <pc:docMk/>
            <pc:sldMk cId="3313755897" sldId="2147474456"/>
            <ac:spMk id="14" creationId="{99191386-70E8-96D2-7ECE-B22CEA5187B8}"/>
          </ac:spMkLst>
        </pc:spChg>
        <pc:spChg chg="add mod">
          <ac:chgData name="Leah Pujalte" userId="d5b2ae9e-9213-4442-b7df-4db8cbe51e5d" providerId="ADAL" clId="{EE21156E-5DB1-4FD7-889B-40CA2891ABD1}" dt="2026-05-19T21:04:16.793" v="5033" actId="552"/>
          <ac:spMkLst>
            <pc:docMk/>
            <pc:sldMk cId="3313755897" sldId="2147474456"/>
            <ac:spMk id="16" creationId="{D7A9EFBA-9F80-693F-55EF-D1B89DB9FB3D}"/>
          </ac:spMkLst>
        </pc:spChg>
        <pc:spChg chg="add mod">
          <ac:chgData name="Leah Pujalte" userId="d5b2ae9e-9213-4442-b7df-4db8cbe51e5d" providerId="ADAL" clId="{EE21156E-5DB1-4FD7-889B-40CA2891ABD1}" dt="2026-05-20T15:47:16.004" v="7905" actId="403"/>
          <ac:spMkLst>
            <pc:docMk/>
            <pc:sldMk cId="3313755897" sldId="2147474456"/>
            <ac:spMk id="19" creationId="{EBF1F14F-4DC5-2AD2-F8EA-5D769D3E320C}"/>
          </ac:spMkLst>
        </pc:spChg>
        <pc:graphicFrameChg chg="add mod">
          <ac:chgData name="Leah Pujalte" userId="d5b2ae9e-9213-4442-b7df-4db8cbe51e5d" providerId="ADAL" clId="{EE21156E-5DB1-4FD7-889B-40CA2891ABD1}" dt="2026-05-19T21:02:11.385" v="4987" actId="12788"/>
          <ac:graphicFrameMkLst>
            <pc:docMk/>
            <pc:sldMk cId="3313755897" sldId="2147474456"/>
            <ac:graphicFrameMk id="15" creationId="{5BDF17EB-B546-3515-28A6-7A26FCB56356}"/>
          </ac:graphicFrameMkLst>
        </pc:graphicFrameChg>
        <pc:graphicFrameChg chg="add mod">
          <ac:chgData name="Leah Pujalte" userId="d5b2ae9e-9213-4442-b7df-4db8cbe51e5d" providerId="ADAL" clId="{EE21156E-5DB1-4FD7-889B-40CA2891ABD1}" dt="2026-05-20T19:52:15.952" v="8118" actId="403"/>
          <ac:graphicFrameMkLst>
            <pc:docMk/>
            <pc:sldMk cId="3313755897" sldId="2147474456"/>
            <ac:graphicFrameMk id="20" creationId="{DBF12D31-5F68-2CEA-B402-22143450A127}"/>
          </ac:graphicFrameMkLst>
        </pc:graphicFrameChg>
        <pc:picChg chg="add mod">
          <ac:chgData name="Leah Pujalte" userId="d5b2ae9e-9213-4442-b7df-4db8cbe51e5d" providerId="ADAL" clId="{EE21156E-5DB1-4FD7-889B-40CA2891ABD1}" dt="2026-05-19T18:45:07.889" v="4596"/>
          <ac:picMkLst>
            <pc:docMk/>
            <pc:sldMk cId="3313755897" sldId="2147474456"/>
            <ac:picMk id="4" creationId="{238BD897-C91C-9E4D-1030-257879D501A3}"/>
          </ac:picMkLst>
        </pc:picChg>
      </pc:sldChg>
      <pc:sldChg chg="addSp delSp modSp new mod ord">
        <pc:chgData name="Leah Pujalte" userId="d5b2ae9e-9213-4442-b7df-4db8cbe51e5d" providerId="ADAL" clId="{EE21156E-5DB1-4FD7-889B-40CA2891ABD1}" dt="2026-05-20T19:45:06.682" v="8059" actId="207"/>
        <pc:sldMkLst>
          <pc:docMk/>
          <pc:sldMk cId="78882161" sldId="2147474461"/>
        </pc:sldMkLst>
        <pc:spChg chg="add mod">
          <ac:chgData name="Leah Pujalte" userId="d5b2ae9e-9213-4442-b7df-4db8cbe51e5d" providerId="ADAL" clId="{EE21156E-5DB1-4FD7-889B-40CA2891ABD1}" dt="2026-05-19T17:26:19.488" v="3330" actId="20577"/>
          <ac:spMkLst>
            <pc:docMk/>
            <pc:sldMk cId="78882161" sldId="2147474461"/>
            <ac:spMk id="5" creationId="{973A5821-B584-19CF-437E-A204A3456E49}"/>
          </ac:spMkLst>
        </pc:spChg>
        <pc:spChg chg="add mod">
          <ac:chgData name="Leah Pujalte" userId="d5b2ae9e-9213-4442-b7df-4db8cbe51e5d" providerId="ADAL" clId="{EE21156E-5DB1-4FD7-889B-40CA2891ABD1}" dt="2026-05-19T17:26:09.126" v="3325"/>
          <ac:spMkLst>
            <pc:docMk/>
            <pc:sldMk cId="78882161" sldId="2147474461"/>
            <ac:spMk id="7" creationId="{EFC9F5B5-22EC-B9D1-8375-B604C60BA118}"/>
          </ac:spMkLst>
        </pc:spChg>
        <pc:spChg chg="add mod">
          <ac:chgData name="Leah Pujalte" userId="d5b2ae9e-9213-4442-b7df-4db8cbe51e5d" providerId="ADAL" clId="{EE21156E-5DB1-4FD7-889B-40CA2891ABD1}" dt="2026-05-19T17:26:09.126" v="3325"/>
          <ac:spMkLst>
            <pc:docMk/>
            <pc:sldMk cId="78882161" sldId="2147474461"/>
            <ac:spMk id="8" creationId="{2CF4A40D-752D-1F16-987C-A6FA778FA5F9}"/>
          </ac:spMkLst>
        </pc:spChg>
        <pc:spChg chg="add mod">
          <ac:chgData name="Leah Pujalte" userId="d5b2ae9e-9213-4442-b7df-4db8cbe51e5d" providerId="ADAL" clId="{EE21156E-5DB1-4FD7-889B-40CA2891ABD1}" dt="2026-05-19T17:27:52.760" v="3737" actId="20577"/>
          <ac:spMkLst>
            <pc:docMk/>
            <pc:sldMk cId="78882161" sldId="2147474461"/>
            <ac:spMk id="9" creationId="{86366081-3978-4128-8CAD-EC6192A7A179}"/>
          </ac:spMkLst>
        </pc:spChg>
        <pc:spChg chg="add mod ord">
          <ac:chgData name="Leah Pujalte" userId="d5b2ae9e-9213-4442-b7df-4db8cbe51e5d" providerId="ADAL" clId="{EE21156E-5DB1-4FD7-889B-40CA2891ABD1}" dt="2026-05-19T17:28:10.903" v="3744" actId="167"/>
          <ac:spMkLst>
            <pc:docMk/>
            <pc:sldMk cId="78882161" sldId="2147474461"/>
            <ac:spMk id="14" creationId="{FB074291-E878-71B6-53A2-9C7CE69EAD20}"/>
          </ac:spMkLst>
        </pc:spChg>
        <pc:spChg chg="add mod">
          <ac:chgData name="Leah Pujalte" userId="d5b2ae9e-9213-4442-b7df-4db8cbe51e5d" providerId="ADAL" clId="{EE21156E-5DB1-4FD7-889B-40CA2891ABD1}" dt="2026-05-20T15:46:40.657" v="7899" actId="20577"/>
          <ac:spMkLst>
            <pc:docMk/>
            <pc:sldMk cId="78882161" sldId="2147474461"/>
            <ac:spMk id="16" creationId="{F79E4853-D2C9-8A3A-9856-A355C4EC5092}"/>
          </ac:spMkLst>
        </pc:spChg>
        <pc:spChg chg="add mod">
          <ac:chgData name="Leah Pujalte" userId="d5b2ae9e-9213-4442-b7df-4db8cbe51e5d" providerId="ADAL" clId="{EE21156E-5DB1-4FD7-889B-40CA2891ABD1}" dt="2026-05-20T19:44:53.923" v="8055" actId="1582"/>
          <ac:spMkLst>
            <pc:docMk/>
            <pc:sldMk cId="78882161" sldId="2147474461"/>
            <ac:spMk id="17" creationId="{4579AC56-AA6B-0C9B-F966-AAEC64AF778C}"/>
          </ac:spMkLst>
        </pc:spChg>
        <pc:spChg chg="add mod">
          <ac:chgData name="Leah Pujalte" userId="d5b2ae9e-9213-4442-b7df-4db8cbe51e5d" providerId="ADAL" clId="{EE21156E-5DB1-4FD7-889B-40CA2891ABD1}" dt="2026-05-20T19:44:56.371" v="8056" actId="207"/>
          <ac:spMkLst>
            <pc:docMk/>
            <pc:sldMk cId="78882161" sldId="2147474461"/>
            <ac:spMk id="18" creationId="{2D1F8C68-370E-DE2D-8941-3CEB6B8EA50D}"/>
          </ac:spMkLst>
        </pc:spChg>
        <pc:spChg chg="add mod">
          <ac:chgData name="Leah Pujalte" userId="d5b2ae9e-9213-4442-b7df-4db8cbe51e5d" providerId="ADAL" clId="{EE21156E-5DB1-4FD7-889B-40CA2891ABD1}" dt="2026-05-20T19:45:04.347" v="8058" actId="207"/>
          <ac:spMkLst>
            <pc:docMk/>
            <pc:sldMk cId="78882161" sldId="2147474461"/>
            <ac:spMk id="19" creationId="{DFFEF37E-8509-4C37-2A8E-7FA67B209760}"/>
          </ac:spMkLst>
        </pc:spChg>
        <pc:spChg chg="add mod">
          <ac:chgData name="Leah Pujalte" userId="d5b2ae9e-9213-4442-b7df-4db8cbe51e5d" providerId="ADAL" clId="{EE21156E-5DB1-4FD7-889B-40CA2891ABD1}" dt="2026-05-19T17:32:10.303" v="4050" actId="12788"/>
          <ac:spMkLst>
            <pc:docMk/>
            <pc:sldMk cId="78882161" sldId="2147474461"/>
            <ac:spMk id="20" creationId="{5BFD477D-2451-69F7-9C17-7AE874F983DE}"/>
          </ac:spMkLst>
        </pc:spChg>
        <pc:spChg chg="add mod">
          <ac:chgData name="Leah Pujalte" userId="d5b2ae9e-9213-4442-b7df-4db8cbe51e5d" providerId="ADAL" clId="{EE21156E-5DB1-4FD7-889B-40CA2891ABD1}" dt="2026-05-20T19:44:53.096" v="8053" actId="207"/>
          <ac:spMkLst>
            <pc:docMk/>
            <pc:sldMk cId="78882161" sldId="2147474461"/>
            <ac:spMk id="24" creationId="{94D98CD4-5C76-6F34-6FCF-422744DD151A}"/>
          </ac:spMkLst>
        </pc:spChg>
        <pc:spChg chg="add mod">
          <ac:chgData name="Leah Pujalte" userId="d5b2ae9e-9213-4442-b7df-4db8cbe51e5d" providerId="ADAL" clId="{EE21156E-5DB1-4FD7-889B-40CA2891ABD1}" dt="2026-05-19T17:32:14.582" v="4051" actId="12788"/>
          <ac:spMkLst>
            <pc:docMk/>
            <pc:sldMk cId="78882161" sldId="2147474461"/>
            <ac:spMk id="25" creationId="{28AB4970-EAA8-70E6-F07A-87B2AF73281D}"/>
          </ac:spMkLst>
        </pc:spChg>
        <pc:spChg chg="add mod">
          <ac:chgData name="Leah Pujalte" userId="d5b2ae9e-9213-4442-b7df-4db8cbe51e5d" providerId="ADAL" clId="{EE21156E-5DB1-4FD7-889B-40CA2891ABD1}" dt="2026-05-20T19:44:59.492" v="8057" actId="207"/>
          <ac:spMkLst>
            <pc:docMk/>
            <pc:sldMk cId="78882161" sldId="2147474461"/>
            <ac:spMk id="26" creationId="{83C96089-AE29-AB64-4AC3-EA6A6DAF8CF4}"/>
          </ac:spMkLst>
        </pc:spChg>
        <pc:spChg chg="add mod">
          <ac:chgData name="Leah Pujalte" userId="d5b2ae9e-9213-4442-b7df-4db8cbe51e5d" providerId="ADAL" clId="{EE21156E-5DB1-4FD7-889B-40CA2891ABD1}" dt="2026-05-19T17:32:20.059" v="4054" actId="12788"/>
          <ac:spMkLst>
            <pc:docMk/>
            <pc:sldMk cId="78882161" sldId="2147474461"/>
            <ac:spMk id="27" creationId="{756F0715-3B08-9803-6C58-C56EB4C8301B}"/>
          </ac:spMkLst>
        </pc:spChg>
        <pc:spChg chg="add mod">
          <ac:chgData name="Leah Pujalte" userId="d5b2ae9e-9213-4442-b7df-4db8cbe51e5d" providerId="ADAL" clId="{EE21156E-5DB1-4FD7-889B-40CA2891ABD1}" dt="2026-05-20T19:45:06.682" v="8059" actId="207"/>
          <ac:spMkLst>
            <pc:docMk/>
            <pc:sldMk cId="78882161" sldId="2147474461"/>
            <ac:spMk id="28" creationId="{C7DE9984-A2E2-8727-A0BD-D8BE83D57388}"/>
          </ac:spMkLst>
        </pc:spChg>
      </pc:sldChg>
      <pc:sldChg chg="modSp add mod">
        <pc:chgData name="Leah Pujalte" userId="d5b2ae9e-9213-4442-b7df-4db8cbe51e5d" providerId="ADAL" clId="{EE21156E-5DB1-4FD7-889B-40CA2891ABD1}" dt="2026-05-20T19:57:05.947" v="8156" actId="20577"/>
        <pc:sldMkLst>
          <pc:docMk/>
          <pc:sldMk cId="3561039691" sldId="2147474462"/>
        </pc:sldMkLst>
        <pc:spChg chg="mod">
          <ac:chgData name="Leah Pujalte" userId="d5b2ae9e-9213-4442-b7df-4db8cbe51e5d" providerId="ADAL" clId="{EE21156E-5DB1-4FD7-889B-40CA2891ABD1}" dt="2026-05-14T18:20:55.938" v="1131" actId="20577"/>
          <ac:spMkLst>
            <pc:docMk/>
            <pc:sldMk cId="3561039691" sldId="2147474462"/>
            <ac:spMk id="2" creationId="{BF3B63B7-9CE7-5FFC-3086-9D0BCF94C1B0}"/>
          </ac:spMkLst>
        </pc:spChg>
        <pc:spChg chg="mod">
          <ac:chgData name="Leah Pujalte" userId="d5b2ae9e-9213-4442-b7df-4db8cbe51e5d" providerId="ADAL" clId="{EE21156E-5DB1-4FD7-889B-40CA2891ABD1}" dt="2026-05-20T19:57:05.947" v="8156" actId="20577"/>
          <ac:spMkLst>
            <pc:docMk/>
            <pc:sldMk cId="3561039691" sldId="2147474462"/>
            <ac:spMk id="7" creationId="{250639FB-87A4-FC05-CD6D-F8513DA44A3A}"/>
          </ac:spMkLst>
        </pc:spChg>
      </pc:sldChg>
      <pc:sldChg chg="modSp add mod">
        <pc:chgData name="Leah Pujalte" userId="d5b2ae9e-9213-4442-b7df-4db8cbe51e5d" providerId="ADAL" clId="{EE21156E-5DB1-4FD7-889B-40CA2891ABD1}" dt="2026-05-20T20:20:20.710" v="8483"/>
        <pc:sldMkLst>
          <pc:docMk/>
          <pc:sldMk cId="1630797577" sldId="2147474464"/>
        </pc:sldMkLst>
        <pc:spChg chg="mod">
          <ac:chgData name="Leah Pujalte" userId="d5b2ae9e-9213-4442-b7df-4db8cbe51e5d" providerId="ADAL" clId="{EE21156E-5DB1-4FD7-889B-40CA2891ABD1}" dt="2026-05-20T20:20:20.710" v="8483"/>
          <ac:spMkLst>
            <pc:docMk/>
            <pc:sldMk cId="1630797577" sldId="2147474464"/>
            <ac:spMk id="7" creationId="{CA611A87-5EC8-50DE-144D-9C0982EE056F}"/>
          </ac:spMkLst>
        </pc:spChg>
      </pc:sldChg>
      <pc:sldChg chg="modSp add mod">
        <pc:chgData name="Leah Pujalte" userId="d5b2ae9e-9213-4442-b7df-4db8cbe51e5d" providerId="ADAL" clId="{EE21156E-5DB1-4FD7-889B-40CA2891ABD1}" dt="2026-05-20T15:13:41.196" v="7164"/>
        <pc:sldMkLst>
          <pc:docMk/>
          <pc:sldMk cId="2155969582" sldId="2147474465"/>
        </pc:sldMkLst>
        <pc:spChg chg="mod">
          <ac:chgData name="Leah Pujalte" userId="d5b2ae9e-9213-4442-b7df-4db8cbe51e5d" providerId="ADAL" clId="{EE21156E-5DB1-4FD7-889B-40CA2891ABD1}" dt="2026-05-14T18:20:18.308" v="1126" actId="20577"/>
          <ac:spMkLst>
            <pc:docMk/>
            <pc:sldMk cId="2155969582" sldId="2147474465"/>
            <ac:spMk id="2" creationId="{64EE57F6-D9B1-7410-614D-50D725B312A6}"/>
          </ac:spMkLst>
        </pc:spChg>
        <pc:spChg chg="mod">
          <ac:chgData name="Leah Pujalte" userId="d5b2ae9e-9213-4442-b7df-4db8cbe51e5d" providerId="ADAL" clId="{EE21156E-5DB1-4FD7-889B-40CA2891ABD1}" dt="2026-05-20T15:13:41.196" v="7164"/>
          <ac:spMkLst>
            <pc:docMk/>
            <pc:sldMk cId="2155969582" sldId="2147474465"/>
            <ac:spMk id="7" creationId="{8B11A779-5317-9347-3460-B1546C61DB5C}"/>
          </ac:spMkLst>
        </pc:spChg>
      </pc:sldChg>
      <pc:sldChg chg="addSp delSp modSp new mod ord">
        <pc:chgData name="Leah Pujalte" userId="d5b2ae9e-9213-4442-b7df-4db8cbe51e5d" providerId="ADAL" clId="{EE21156E-5DB1-4FD7-889B-40CA2891ABD1}" dt="2026-05-20T19:49:45.831" v="8106" actId="313"/>
        <pc:sldMkLst>
          <pc:docMk/>
          <pc:sldMk cId="4283922729" sldId="2147474466"/>
        </pc:sldMkLst>
        <pc:spChg chg="mod">
          <ac:chgData name="Leah Pujalte" userId="d5b2ae9e-9213-4442-b7df-4db8cbe51e5d" providerId="ADAL" clId="{EE21156E-5DB1-4FD7-889B-40CA2891ABD1}" dt="2026-05-20T15:41:08.853" v="7811" actId="20577"/>
          <ac:spMkLst>
            <pc:docMk/>
            <pc:sldMk cId="4283922729" sldId="2147474466"/>
            <ac:spMk id="4" creationId="{7641432B-2145-A7C0-AB55-400D56ED38F1}"/>
          </ac:spMkLst>
        </pc:spChg>
        <pc:spChg chg="mod">
          <ac:chgData name="Leah Pujalte" userId="d5b2ae9e-9213-4442-b7df-4db8cbe51e5d" providerId="ADAL" clId="{EE21156E-5DB1-4FD7-889B-40CA2891ABD1}" dt="2026-05-20T19:49:45.831" v="8106" actId="313"/>
          <ac:spMkLst>
            <pc:docMk/>
            <pc:sldMk cId="4283922729" sldId="2147474466"/>
            <ac:spMk id="8" creationId="{B5939C62-EAC7-FCED-C5B9-C919875B79B7}"/>
          </ac:spMkLst>
        </pc:spChg>
        <pc:graphicFrameChg chg="mod">
          <ac:chgData name="Leah Pujalte" userId="d5b2ae9e-9213-4442-b7df-4db8cbe51e5d" providerId="ADAL" clId="{EE21156E-5DB1-4FD7-889B-40CA2891ABD1}" dt="2026-05-20T19:15:11.928" v="7989" actId="14100"/>
          <ac:graphicFrameMkLst>
            <pc:docMk/>
            <pc:sldMk cId="4283922729" sldId="2147474466"/>
            <ac:graphicFrameMk id="11" creationId="{ACC49198-8378-09DB-5C2E-4BD1F523A943}"/>
          </ac:graphicFrameMkLst>
        </pc:graphicFrameChg>
        <pc:picChg chg="add mod">
          <ac:chgData name="Leah Pujalte" userId="d5b2ae9e-9213-4442-b7df-4db8cbe51e5d" providerId="ADAL" clId="{EE21156E-5DB1-4FD7-889B-40CA2891ABD1}" dt="2026-05-15T19:08:08.830" v="1242" actId="1076"/>
          <ac:picMkLst>
            <pc:docMk/>
            <pc:sldMk cId="4283922729" sldId="2147474466"/>
            <ac:picMk id="9" creationId="{4299A8A7-404B-711D-0565-45C93C249A30}"/>
          </ac:picMkLst>
        </pc:picChg>
        <pc:picChg chg="add mod">
          <ac:chgData name="Leah Pujalte" userId="d5b2ae9e-9213-4442-b7df-4db8cbe51e5d" providerId="ADAL" clId="{EE21156E-5DB1-4FD7-889B-40CA2891ABD1}" dt="2026-05-15T19:08:35.265" v="1323" actId="1038"/>
          <ac:picMkLst>
            <pc:docMk/>
            <pc:sldMk cId="4283922729" sldId="2147474466"/>
            <ac:picMk id="10" creationId="{A7A3B299-46F1-1FFE-0116-3D99DB8FE2D9}"/>
          </ac:picMkLst>
        </pc:picChg>
        <pc:picChg chg="mod">
          <ac:chgData name="Leah Pujalte" userId="d5b2ae9e-9213-4442-b7df-4db8cbe51e5d" providerId="ADAL" clId="{EE21156E-5DB1-4FD7-889B-40CA2891ABD1}" dt="2026-05-15T19:08:27" v="1268" actId="1037"/>
          <ac:picMkLst>
            <pc:docMk/>
            <pc:sldMk cId="4283922729" sldId="2147474466"/>
            <ac:picMk id="13" creationId="{3C680755-76B8-D96E-DD12-D627F8B33E71}"/>
          </ac:picMkLst>
        </pc:picChg>
      </pc:sldChg>
      <pc:sldChg chg="addSp delSp modSp new mod modCm">
        <pc:chgData name="Leah Pujalte" userId="d5b2ae9e-9213-4442-b7df-4db8cbe51e5d" providerId="ADAL" clId="{EE21156E-5DB1-4FD7-889B-40CA2891ABD1}" dt="2026-05-20T20:51:30.632" v="9147" actId="20577"/>
        <pc:sldMkLst>
          <pc:docMk/>
          <pc:sldMk cId="335574161" sldId="2147474467"/>
        </pc:sldMkLst>
        <pc:spChg chg="ord">
          <ac:chgData name="Leah Pujalte" userId="d5b2ae9e-9213-4442-b7df-4db8cbe51e5d" providerId="ADAL" clId="{EE21156E-5DB1-4FD7-889B-40CA2891ABD1}" dt="2026-05-20T15:46:51.452" v="7901" actId="167"/>
          <ac:spMkLst>
            <pc:docMk/>
            <pc:sldMk cId="335574161" sldId="2147474467"/>
            <ac:spMk id="2" creationId="{D1B17B32-68F4-85DD-F51D-EF957F96AAB8}"/>
          </ac:spMkLst>
        </pc:spChg>
        <pc:spChg chg="add mod">
          <ac:chgData name="Leah Pujalte" userId="d5b2ae9e-9213-4442-b7df-4db8cbe51e5d" providerId="ADAL" clId="{EE21156E-5DB1-4FD7-889B-40CA2891ABD1}" dt="2026-05-20T20:50:01.300" v="9118" actId="20577"/>
          <ac:spMkLst>
            <pc:docMk/>
            <pc:sldMk cId="335574161" sldId="2147474467"/>
            <ac:spMk id="4" creationId="{3B0D7A2C-3F28-757E-2585-10D29EDD596A}"/>
          </ac:spMkLst>
        </pc:spChg>
        <pc:spChg chg="add mod">
          <ac:chgData name="Leah Pujalte" userId="d5b2ae9e-9213-4442-b7df-4db8cbe51e5d" providerId="ADAL" clId="{EE21156E-5DB1-4FD7-889B-40CA2891ABD1}" dt="2026-05-19T17:32:27.694" v="4056"/>
          <ac:spMkLst>
            <pc:docMk/>
            <pc:sldMk cId="335574161" sldId="2147474467"/>
            <ac:spMk id="6" creationId="{2B7A761F-E753-6D89-2976-AF99583D9D65}"/>
          </ac:spMkLst>
        </pc:spChg>
        <pc:spChg chg="add mod">
          <ac:chgData name="Leah Pujalte" userId="d5b2ae9e-9213-4442-b7df-4db8cbe51e5d" providerId="ADAL" clId="{EE21156E-5DB1-4FD7-889B-40CA2891ABD1}" dt="2026-05-19T17:32:27.694" v="4056"/>
          <ac:spMkLst>
            <pc:docMk/>
            <pc:sldMk cId="335574161" sldId="2147474467"/>
            <ac:spMk id="7" creationId="{CDB07426-1EBF-7081-335F-ACF2017AE585}"/>
          </ac:spMkLst>
        </pc:spChg>
        <pc:spChg chg="mod">
          <ac:chgData name="Leah Pujalte" userId="d5b2ae9e-9213-4442-b7df-4db8cbe51e5d" providerId="ADAL" clId="{EE21156E-5DB1-4FD7-889B-40CA2891ABD1}" dt="2026-05-20T20:51:30.632" v="9147" actId="20577"/>
          <ac:spMkLst>
            <pc:docMk/>
            <pc:sldMk cId="335574161" sldId="2147474467"/>
            <ac:spMk id="9" creationId="{840B761F-A671-B9BD-D729-8F519476D9BB}"/>
          </ac:spMkLst>
        </pc:spChg>
        <pc:spChg chg="add mod">
          <ac:chgData name="Leah Pujalte" userId="d5b2ae9e-9213-4442-b7df-4db8cbe51e5d" providerId="ADAL" clId="{EE21156E-5DB1-4FD7-889B-40CA2891ABD1}" dt="2026-05-20T19:49:15.489" v="8102" actId="20577"/>
          <ac:spMkLst>
            <pc:docMk/>
            <pc:sldMk cId="335574161" sldId="2147474467"/>
            <ac:spMk id="20" creationId="{4544A745-D596-C50A-D605-3567B3ACAC69}"/>
          </ac:spMkLst>
        </pc:spChg>
        <pc:spChg chg="add mod">
          <ac:chgData name="Leah Pujalte" userId="d5b2ae9e-9213-4442-b7df-4db8cbe51e5d" providerId="ADAL" clId="{EE21156E-5DB1-4FD7-889B-40CA2891ABD1}" dt="2026-05-20T19:50:34.596" v="8108" actId="14100"/>
          <ac:spMkLst>
            <pc:docMk/>
            <pc:sldMk cId="335574161" sldId="2147474467"/>
            <ac:spMk id="28" creationId="{B8FA708C-4572-6A23-5940-B7AF255E9F0F}"/>
          </ac:spMkLst>
        </pc:spChg>
        <pc:spChg chg="add mod">
          <ac:chgData name="Leah Pujalte" userId="d5b2ae9e-9213-4442-b7df-4db8cbe51e5d" providerId="ADAL" clId="{EE21156E-5DB1-4FD7-889B-40CA2891ABD1}" dt="2026-05-20T20:50:16.276" v="9121" actId="20577"/>
          <ac:spMkLst>
            <pc:docMk/>
            <pc:sldMk cId="335574161" sldId="2147474467"/>
            <ac:spMk id="29" creationId="{611C78D1-DEBA-9457-5CDD-FB7EA60D0D11}"/>
          </ac:spMkLst>
        </pc:spChg>
        <pc:graphicFrameChg chg="add mod ord">
          <ac:chgData name="Leah Pujalte" userId="d5b2ae9e-9213-4442-b7df-4db8cbe51e5d" providerId="ADAL" clId="{EE21156E-5DB1-4FD7-889B-40CA2891ABD1}" dt="2026-05-20T15:46:48.773" v="7900" actId="167"/>
          <ac:graphicFrameMkLst>
            <pc:docMk/>
            <pc:sldMk cId="335574161" sldId="2147474467"/>
            <ac:graphicFrameMk id="27" creationId="{B7EDBB37-AC34-C006-789C-875B3A5294D9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eah Pujalte" userId="d5b2ae9e-9213-4442-b7df-4db8cbe51e5d" providerId="ADAL" clId="{EE21156E-5DB1-4FD7-889B-40CA2891ABD1}" dt="2026-05-20T20:51:30.632" v="9147" actId="20577"/>
              <pc2:cmMkLst xmlns:pc2="http://schemas.microsoft.com/office/powerpoint/2019/9/main/command">
                <pc:docMk/>
                <pc:sldMk cId="335574161" sldId="2147474467"/>
                <pc2:cmMk id="{89C6C29E-5C76-41E0-8CBB-697CC5C06EAF}"/>
              </pc2:cmMkLst>
            </pc226:cmChg>
          </p:ext>
        </pc:extLst>
      </pc:sldChg>
      <pc:sldChg chg="addSp delSp modSp new mod ord">
        <pc:chgData name="Leah Pujalte" userId="d5b2ae9e-9213-4442-b7df-4db8cbe51e5d" providerId="ADAL" clId="{EE21156E-5DB1-4FD7-889B-40CA2891ABD1}" dt="2026-05-20T20:39:05.137" v="8845" actId="20577"/>
        <pc:sldMkLst>
          <pc:docMk/>
          <pc:sldMk cId="3250954610" sldId="2147474468"/>
        </pc:sldMkLst>
        <pc:spChg chg="add mod">
          <ac:chgData name="Leah Pujalte" userId="d5b2ae9e-9213-4442-b7df-4db8cbe51e5d" providerId="ADAL" clId="{EE21156E-5DB1-4FD7-889B-40CA2891ABD1}" dt="2026-05-19T18:54:58.064" v="4654"/>
          <ac:spMkLst>
            <pc:docMk/>
            <pc:sldMk cId="3250954610" sldId="2147474468"/>
            <ac:spMk id="4" creationId="{0BB39B00-D8FE-01E5-8B8F-C7A3DB9AB429}"/>
          </ac:spMkLst>
        </pc:spChg>
        <pc:spChg chg="add mod">
          <ac:chgData name="Leah Pujalte" userId="d5b2ae9e-9213-4442-b7df-4db8cbe51e5d" providerId="ADAL" clId="{EE21156E-5DB1-4FD7-889B-40CA2891ABD1}" dt="2026-05-19T18:54:58.064" v="4654"/>
          <ac:spMkLst>
            <pc:docMk/>
            <pc:sldMk cId="3250954610" sldId="2147474468"/>
            <ac:spMk id="5" creationId="{5AD58377-112B-9BB7-5F8C-37FAA68B1700}"/>
          </ac:spMkLst>
        </pc:spChg>
        <pc:spChg chg="add mod">
          <ac:chgData name="Leah Pujalte" userId="d5b2ae9e-9213-4442-b7df-4db8cbe51e5d" providerId="ADAL" clId="{EE21156E-5DB1-4FD7-889B-40CA2891ABD1}" dt="2026-05-20T19:49:43.606" v="8104" actId="313"/>
          <ac:spMkLst>
            <pc:docMk/>
            <pc:sldMk cId="3250954610" sldId="2147474468"/>
            <ac:spMk id="8" creationId="{B6FFCD0C-F98A-DBA5-D649-A5C9F101F915}"/>
          </ac:spMkLst>
        </pc:spChg>
        <pc:spChg chg="add mod topLvl">
          <ac:chgData name="Leah Pujalte" userId="d5b2ae9e-9213-4442-b7df-4db8cbe51e5d" providerId="ADAL" clId="{EE21156E-5DB1-4FD7-889B-40CA2891ABD1}" dt="2026-05-20T15:07:40.222" v="6963" actId="1035"/>
          <ac:spMkLst>
            <pc:docMk/>
            <pc:sldMk cId="3250954610" sldId="2147474468"/>
            <ac:spMk id="13" creationId="{7485DFF0-932D-0F4D-081E-DADC0753F78B}"/>
          </ac:spMkLst>
        </pc:spChg>
        <pc:spChg chg="add mod topLvl">
          <ac:chgData name="Leah Pujalte" userId="d5b2ae9e-9213-4442-b7df-4db8cbe51e5d" providerId="ADAL" clId="{EE21156E-5DB1-4FD7-889B-40CA2891ABD1}" dt="2026-05-20T15:07:40.222" v="6963" actId="1035"/>
          <ac:spMkLst>
            <pc:docMk/>
            <pc:sldMk cId="3250954610" sldId="2147474468"/>
            <ac:spMk id="14" creationId="{913FFD42-C703-27E0-930B-E577B029E796}"/>
          </ac:spMkLst>
        </pc:spChg>
        <pc:spChg chg="add mod topLvl">
          <ac:chgData name="Leah Pujalte" userId="d5b2ae9e-9213-4442-b7df-4db8cbe51e5d" providerId="ADAL" clId="{EE21156E-5DB1-4FD7-889B-40CA2891ABD1}" dt="2026-05-20T20:39:05.137" v="8845" actId="20577"/>
          <ac:spMkLst>
            <pc:docMk/>
            <pc:sldMk cId="3250954610" sldId="2147474468"/>
            <ac:spMk id="15" creationId="{D854F3FF-F36D-5EDA-EB78-6B814A62EF23}"/>
          </ac:spMkLst>
        </pc:spChg>
        <pc:spChg chg="add mod topLvl">
          <ac:chgData name="Leah Pujalte" userId="d5b2ae9e-9213-4442-b7df-4db8cbe51e5d" providerId="ADAL" clId="{EE21156E-5DB1-4FD7-889B-40CA2891ABD1}" dt="2026-05-20T15:07:40.222" v="6963" actId="1035"/>
          <ac:spMkLst>
            <pc:docMk/>
            <pc:sldMk cId="3250954610" sldId="2147474468"/>
            <ac:spMk id="16" creationId="{CA327887-40D5-C751-8F44-0E9EE2A2FAC6}"/>
          </ac:spMkLst>
        </pc:spChg>
        <pc:spChg chg="add mod">
          <ac:chgData name="Leah Pujalte" userId="d5b2ae9e-9213-4442-b7df-4db8cbe51e5d" providerId="ADAL" clId="{EE21156E-5DB1-4FD7-889B-40CA2891ABD1}" dt="2026-05-20T20:38:54.145" v="8843" actId="14100"/>
          <ac:spMkLst>
            <pc:docMk/>
            <pc:sldMk cId="3250954610" sldId="2147474468"/>
            <ac:spMk id="18" creationId="{ABA8076A-55D0-F28F-18DC-F7792062FD39}"/>
          </ac:spMkLst>
        </pc:spChg>
        <pc:picChg chg="add mod">
          <ac:chgData name="Leah Pujalte" userId="d5b2ae9e-9213-4442-b7df-4db8cbe51e5d" providerId="ADAL" clId="{EE21156E-5DB1-4FD7-889B-40CA2891ABD1}" dt="2026-05-19T18:54:58.064" v="4654"/>
          <ac:picMkLst>
            <pc:docMk/>
            <pc:sldMk cId="3250954610" sldId="2147474468"/>
            <ac:picMk id="2" creationId="{EB3A693F-C141-C1DF-40E7-D91C2905ABE9}"/>
          </ac:picMkLst>
        </pc:picChg>
        <pc:picChg chg="add mod ord modCrop">
          <ac:chgData name="Leah Pujalte" userId="d5b2ae9e-9213-4442-b7df-4db8cbe51e5d" providerId="ADAL" clId="{EE21156E-5DB1-4FD7-889B-40CA2891ABD1}" dt="2026-05-20T15:07:52.698" v="6964" actId="732"/>
          <ac:picMkLst>
            <pc:docMk/>
            <pc:sldMk cId="3250954610" sldId="2147474468"/>
            <ac:picMk id="10" creationId="{2DC7749B-C8E7-188F-CA2E-185BC3C22047}"/>
          </ac:picMkLst>
        </pc:picChg>
      </pc:sldChg>
      <pc:sldChg chg="addSp delSp modSp mod">
        <pc:chgData name="Leah Pujalte" userId="d5b2ae9e-9213-4442-b7df-4db8cbe51e5d" providerId="ADAL" clId="{EE21156E-5DB1-4FD7-889B-40CA2891ABD1}" dt="2026-05-22T15:40:13.015" v="9170" actId="20577"/>
        <pc:sldMkLst>
          <pc:docMk/>
          <pc:sldMk cId="139788735" sldId="2147474469"/>
        </pc:sldMkLst>
        <pc:spChg chg="add mod topLvl">
          <ac:chgData name="Leah Pujalte" userId="d5b2ae9e-9213-4442-b7df-4db8cbe51e5d" providerId="ADAL" clId="{EE21156E-5DB1-4FD7-889B-40CA2891ABD1}" dt="2026-05-20T20:44:25.817" v="9008" actId="12789"/>
          <ac:spMkLst>
            <pc:docMk/>
            <pc:sldMk cId="139788735" sldId="2147474469"/>
            <ac:spMk id="2" creationId="{7D9D9662-B370-CC2D-B782-2C0D9BE3128C}"/>
          </ac:spMkLst>
        </pc:spChg>
        <pc:spChg chg="add mod">
          <ac:chgData name="Leah Pujalte" userId="d5b2ae9e-9213-4442-b7df-4db8cbe51e5d" providerId="ADAL" clId="{EE21156E-5DB1-4FD7-889B-40CA2891ABD1}" dt="2026-05-22T15:40:13.015" v="9170" actId="20577"/>
          <ac:spMkLst>
            <pc:docMk/>
            <pc:sldMk cId="139788735" sldId="2147474469"/>
            <ac:spMk id="4" creationId="{C398B577-2935-7C95-598B-FEACB4063714}"/>
          </ac:spMkLst>
        </pc:spChg>
        <pc:spChg chg="add mod">
          <ac:chgData name="Leah Pujalte" userId="d5b2ae9e-9213-4442-b7df-4db8cbe51e5d" providerId="ADAL" clId="{EE21156E-5DB1-4FD7-889B-40CA2891ABD1}" dt="2026-05-15T19:08:49.759" v="1327"/>
          <ac:spMkLst>
            <pc:docMk/>
            <pc:sldMk cId="139788735" sldId="2147474469"/>
            <ac:spMk id="6" creationId="{AB335F09-CBCB-9043-1453-14C17933B55F}"/>
          </ac:spMkLst>
        </pc:spChg>
        <pc:spChg chg="add mod">
          <ac:chgData name="Leah Pujalte" userId="d5b2ae9e-9213-4442-b7df-4db8cbe51e5d" providerId="ADAL" clId="{EE21156E-5DB1-4FD7-889B-40CA2891ABD1}" dt="2026-05-15T19:08:49.759" v="1327"/>
          <ac:spMkLst>
            <pc:docMk/>
            <pc:sldMk cId="139788735" sldId="2147474469"/>
            <ac:spMk id="7" creationId="{C0350EEA-3B64-3DDB-C624-D43F632CB4E6}"/>
          </ac:spMkLst>
        </pc:spChg>
        <pc:spChg chg="add mod">
          <ac:chgData name="Leah Pujalte" userId="d5b2ae9e-9213-4442-b7df-4db8cbe51e5d" providerId="ADAL" clId="{EE21156E-5DB1-4FD7-889B-40CA2891ABD1}" dt="2026-05-20T19:13:48.004" v="7986" actId="313"/>
          <ac:spMkLst>
            <pc:docMk/>
            <pc:sldMk cId="139788735" sldId="2147474469"/>
            <ac:spMk id="8" creationId="{67729FC7-F1D7-C7B8-C6E6-E22C9D23C9D0}"/>
          </ac:spMkLst>
        </pc:spChg>
        <pc:spChg chg="add mod topLvl">
          <ac:chgData name="Leah Pujalte" userId="d5b2ae9e-9213-4442-b7df-4db8cbe51e5d" providerId="ADAL" clId="{EE21156E-5DB1-4FD7-889B-40CA2891ABD1}" dt="2026-05-20T20:44:25.817" v="9008" actId="12789"/>
          <ac:spMkLst>
            <pc:docMk/>
            <pc:sldMk cId="139788735" sldId="2147474469"/>
            <ac:spMk id="14" creationId="{28E13A20-C73A-5EE4-AF1C-D258E6BA3E49}"/>
          </ac:spMkLst>
        </pc:spChg>
        <pc:spChg chg="add mod topLvl">
          <ac:chgData name="Leah Pujalte" userId="d5b2ae9e-9213-4442-b7df-4db8cbe51e5d" providerId="ADAL" clId="{EE21156E-5DB1-4FD7-889B-40CA2891ABD1}" dt="2026-05-20T20:44:27.341" v="9009" actId="165"/>
          <ac:spMkLst>
            <pc:docMk/>
            <pc:sldMk cId="139788735" sldId="2147474469"/>
            <ac:spMk id="16" creationId="{C267F012-96D0-6542-273D-47F0590D1ABA}"/>
          </ac:spMkLst>
        </pc:spChg>
        <pc:spChg chg="add mod topLvl">
          <ac:chgData name="Leah Pujalte" userId="d5b2ae9e-9213-4442-b7df-4db8cbe51e5d" providerId="ADAL" clId="{EE21156E-5DB1-4FD7-889B-40CA2891ABD1}" dt="2026-05-20T20:44:27.341" v="9009" actId="165"/>
          <ac:spMkLst>
            <pc:docMk/>
            <pc:sldMk cId="139788735" sldId="2147474469"/>
            <ac:spMk id="17" creationId="{470458DC-00DD-CA89-DFDA-480982C6A27C}"/>
          </ac:spMkLst>
        </pc:spChg>
        <pc:spChg chg="add mod ord">
          <ac:chgData name="Leah Pujalte" userId="d5b2ae9e-9213-4442-b7df-4db8cbe51e5d" providerId="ADAL" clId="{EE21156E-5DB1-4FD7-889B-40CA2891ABD1}" dt="2026-05-15T19:39:46.947" v="1663" actId="207"/>
          <ac:spMkLst>
            <pc:docMk/>
            <pc:sldMk cId="139788735" sldId="2147474469"/>
            <ac:spMk id="18" creationId="{E3F5B801-C6A4-37B1-73BE-6F915CD246C9}"/>
          </ac:spMkLst>
        </pc:spChg>
        <pc:picChg chg="add mod">
          <ac:chgData name="Leah Pujalte" userId="d5b2ae9e-9213-4442-b7df-4db8cbe51e5d" providerId="ADAL" clId="{EE21156E-5DB1-4FD7-889B-40CA2891ABD1}" dt="2026-05-15T19:08:49.759" v="1327"/>
          <ac:picMkLst>
            <pc:docMk/>
            <pc:sldMk cId="139788735" sldId="2147474469"/>
            <ac:picMk id="5" creationId="{F17F2576-1ECF-4E2F-A6B2-B74F3370DA3C}"/>
          </ac:picMkLst>
        </pc:picChg>
        <pc:picChg chg="add mod topLvl">
          <ac:chgData name="Leah Pujalte" userId="d5b2ae9e-9213-4442-b7df-4db8cbe51e5d" providerId="ADAL" clId="{EE21156E-5DB1-4FD7-889B-40CA2891ABD1}" dt="2026-05-20T20:44:29.486" v="9010" actId="165"/>
          <ac:picMkLst>
            <pc:docMk/>
            <pc:sldMk cId="139788735" sldId="2147474469"/>
            <ac:picMk id="9" creationId="{B2983254-3543-4F10-58A1-EBBFEC361739}"/>
          </ac:picMkLst>
        </pc:picChg>
        <pc:picChg chg="add mod topLvl">
          <ac:chgData name="Leah Pujalte" userId="d5b2ae9e-9213-4442-b7df-4db8cbe51e5d" providerId="ADAL" clId="{EE21156E-5DB1-4FD7-889B-40CA2891ABD1}" dt="2026-05-20T20:44:29.486" v="9010" actId="165"/>
          <ac:picMkLst>
            <pc:docMk/>
            <pc:sldMk cId="139788735" sldId="2147474469"/>
            <ac:picMk id="11" creationId="{48ADE332-F92A-7D5A-95D0-2AF1C91D173A}"/>
          </ac:picMkLst>
        </pc:picChg>
        <pc:picChg chg="add mod ord modCrop">
          <ac:chgData name="Leah Pujalte" userId="d5b2ae9e-9213-4442-b7df-4db8cbe51e5d" providerId="ADAL" clId="{EE21156E-5DB1-4FD7-889B-40CA2891ABD1}" dt="2026-05-15T19:49:13.295" v="1720" actId="732"/>
          <ac:picMkLst>
            <pc:docMk/>
            <pc:sldMk cId="139788735" sldId="2147474469"/>
            <ac:picMk id="22" creationId="{89837AB8-1DE4-1146-B032-F63538BF1D07}"/>
          </ac:picMkLst>
        </pc:picChg>
      </pc:sldChg>
      <pc:sldChg chg="addSp delSp modSp mod ord">
        <pc:chgData name="Leah Pujalte" userId="d5b2ae9e-9213-4442-b7df-4db8cbe51e5d" providerId="ADAL" clId="{EE21156E-5DB1-4FD7-889B-40CA2891ABD1}" dt="2026-05-20T19:49:44.710" v="8105" actId="313"/>
        <pc:sldMkLst>
          <pc:docMk/>
          <pc:sldMk cId="52410550" sldId="2147474470"/>
        </pc:sldMkLst>
        <pc:spChg chg="add mod">
          <ac:chgData name="Leah Pujalte" userId="d5b2ae9e-9213-4442-b7df-4db8cbe51e5d" providerId="ADAL" clId="{EE21156E-5DB1-4FD7-889B-40CA2891ABD1}" dt="2026-05-15T20:54:27.602" v="2144" actId="553"/>
          <ac:spMkLst>
            <pc:docMk/>
            <pc:sldMk cId="52410550" sldId="2147474470"/>
            <ac:spMk id="2" creationId="{72D8361C-E19A-552E-6B00-1B5A6F408624}"/>
          </ac:spMkLst>
        </pc:spChg>
        <pc:spChg chg="add mod">
          <ac:chgData name="Leah Pujalte" userId="d5b2ae9e-9213-4442-b7df-4db8cbe51e5d" providerId="ADAL" clId="{EE21156E-5DB1-4FD7-889B-40CA2891ABD1}" dt="2026-05-15T20:53:53.529" v="2139" actId="20577"/>
          <ac:spMkLst>
            <pc:docMk/>
            <pc:sldMk cId="52410550" sldId="2147474470"/>
            <ac:spMk id="4" creationId="{68DAE88F-64CA-9993-F157-0584C7B95D33}"/>
          </ac:spMkLst>
        </pc:spChg>
        <pc:spChg chg="add mod">
          <ac:chgData name="Leah Pujalte" userId="d5b2ae9e-9213-4442-b7df-4db8cbe51e5d" providerId="ADAL" clId="{EE21156E-5DB1-4FD7-889B-40CA2891ABD1}" dt="2026-05-15T20:53:40.614" v="2135"/>
          <ac:spMkLst>
            <pc:docMk/>
            <pc:sldMk cId="52410550" sldId="2147474470"/>
            <ac:spMk id="6" creationId="{E13BC01C-FFCD-D328-6015-BB12A34BA87C}"/>
          </ac:spMkLst>
        </pc:spChg>
        <pc:spChg chg="add mod">
          <ac:chgData name="Leah Pujalte" userId="d5b2ae9e-9213-4442-b7df-4db8cbe51e5d" providerId="ADAL" clId="{EE21156E-5DB1-4FD7-889B-40CA2891ABD1}" dt="2026-05-15T20:53:40.614" v="2135"/>
          <ac:spMkLst>
            <pc:docMk/>
            <pc:sldMk cId="52410550" sldId="2147474470"/>
            <ac:spMk id="7" creationId="{792C01F6-9BCB-7A8F-F5D2-B9CC2F174BCE}"/>
          </ac:spMkLst>
        </pc:spChg>
        <pc:spChg chg="add mod">
          <ac:chgData name="Leah Pujalte" userId="d5b2ae9e-9213-4442-b7df-4db8cbe51e5d" providerId="ADAL" clId="{EE21156E-5DB1-4FD7-889B-40CA2891ABD1}" dt="2026-05-20T19:49:44.710" v="8105" actId="313"/>
          <ac:spMkLst>
            <pc:docMk/>
            <pc:sldMk cId="52410550" sldId="2147474470"/>
            <ac:spMk id="18" creationId="{91459A67-E1A8-417B-CB78-259707E50910}"/>
          </ac:spMkLst>
        </pc:spChg>
        <pc:spChg chg="add mod">
          <ac:chgData name="Leah Pujalte" userId="d5b2ae9e-9213-4442-b7df-4db8cbe51e5d" providerId="ADAL" clId="{EE21156E-5DB1-4FD7-889B-40CA2891ABD1}" dt="2026-05-15T20:57:41.015" v="2284" actId="1076"/>
          <ac:spMkLst>
            <pc:docMk/>
            <pc:sldMk cId="52410550" sldId="2147474470"/>
            <ac:spMk id="21" creationId="{B50D32B3-E41B-A324-5CDC-3827B0103B04}"/>
          </ac:spMkLst>
        </pc:spChg>
        <pc:picChg chg="add mod ord modCrop">
          <ac:chgData name="Leah Pujalte" userId="d5b2ae9e-9213-4442-b7df-4db8cbe51e5d" providerId="ADAL" clId="{EE21156E-5DB1-4FD7-889B-40CA2891ABD1}" dt="2026-05-15T20:56:03.126" v="2198" actId="732"/>
          <ac:picMkLst>
            <pc:docMk/>
            <pc:sldMk cId="52410550" sldId="2147474470"/>
            <ac:picMk id="20" creationId="{C6AE62E8-44EE-B13A-AAFC-A63C36C802E1}"/>
          </ac:picMkLst>
        </pc:picChg>
      </pc:sldChg>
      <pc:sldChg chg="addSp delSp modSp new mod ord">
        <pc:chgData name="Leah Pujalte" userId="d5b2ae9e-9213-4442-b7df-4db8cbe51e5d" providerId="ADAL" clId="{EE21156E-5DB1-4FD7-889B-40CA2891ABD1}" dt="2026-05-20T20:32:23.725" v="8794" actId="732"/>
        <pc:sldMkLst>
          <pc:docMk/>
          <pc:sldMk cId="3712237574" sldId="2147474472"/>
        </pc:sldMkLst>
        <pc:spChg chg="mod">
          <ac:chgData name="Leah Pujalte" userId="d5b2ae9e-9213-4442-b7df-4db8cbe51e5d" providerId="ADAL" clId="{EE21156E-5DB1-4FD7-889B-40CA2891ABD1}" dt="2026-05-20T20:30:48.324" v="8739" actId="12788"/>
          <ac:spMkLst>
            <pc:docMk/>
            <pc:sldMk cId="3712237574" sldId="2147474472"/>
            <ac:spMk id="4" creationId="{74D593D5-9979-1D39-25B0-900401F336F8}"/>
          </ac:spMkLst>
        </pc:spChg>
        <pc:spChg chg="mod">
          <ac:chgData name="Leah Pujalte" userId="d5b2ae9e-9213-4442-b7df-4db8cbe51e5d" providerId="ADAL" clId="{EE21156E-5DB1-4FD7-889B-40CA2891ABD1}" dt="2026-05-20T20:29:25.174" v="8686" actId="14100"/>
          <ac:spMkLst>
            <pc:docMk/>
            <pc:sldMk cId="3712237574" sldId="2147474472"/>
            <ac:spMk id="9" creationId="{95EC4204-200B-402E-C5A9-05232D32A0CD}"/>
          </ac:spMkLst>
        </pc:spChg>
        <pc:spChg chg="mod">
          <ac:chgData name="Leah Pujalte" userId="d5b2ae9e-9213-4442-b7df-4db8cbe51e5d" providerId="ADAL" clId="{EE21156E-5DB1-4FD7-889B-40CA2891ABD1}" dt="2026-05-20T20:30:48.324" v="8739" actId="12788"/>
          <ac:spMkLst>
            <pc:docMk/>
            <pc:sldMk cId="3712237574" sldId="2147474472"/>
            <ac:spMk id="12" creationId="{25BCE628-8B9B-28E3-AD20-0480170412F7}"/>
          </ac:spMkLst>
        </pc:spChg>
        <pc:spChg chg="mod topLvl">
          <ac:chgData name="Leah Pujalte" userId="d5b2ae9e-9213-4442-b7df-4db8cbe51e5d" providerId="ADAL" clId="{EE21156E-5DB1-4FD7-889B-40CA2891ABD1}" dt="2026-05-20T20:31:05.823" v="8746" actId="1035"/>
          <ac:spMkLst>
            <pc:docMk/>
            <pc:sldMk cId="3712237574" sldId="2147474472"/>
            <ac:spMk id="13" creationId="{966C2249-E9C5-0FCC-408A-8794334CE046}"/>
          </ac:spMkLst>
        </pc:spChg>
        <pc:spChg chg="mod topLvl">
          <ac:chgData name="Leah Pujalte" userId="d5b2ae9e-9213-4442-b7df-4db8cbe51e5d" providerId="ADAL" clId="{EE21156E-5DB1-4FD7-889B-40CA2891ABD1}" dt="2026-05-20T20:31:05.823" v="8746" actId="1035"/>
          <ac:spMkLst>
            <pc:docMk/>
            <pc:sldMk cId="3712237574" sldId="2147474472"/>
            <ac:spMk id="16" creationId="{9270E2E4-8590-EA33-E9E4-A56D273F3007}"/>
          </ac:spMkLst>
        </pc:spChg>
        <pc:spChg chg="mod topLvl">
          <ac:chgData name="Leah Pujalte" userId="d5b2ae9e-9213-4442-b7df-4db8cbe51e5d" providerId="ADAL" clId="{EE21156E-5DB1-4FD7-889B-40CA2891ABD1}" dt="2026-05-20T20:31:05.823" v="8746" actId="1035"/>
          <ac:spMkLst>
            <pc:docMk/>
            <pc:sldMk cId="3712237574" sldId="2147474472"/>
            <ac:spMk id="17" creationId="{DE3CB9E1-A63D-5497-E9E6-E0432D79E8F8}"/>
          </ac:spMkLst>
        </pc:spChg>
        <pc:spChg chg="mod topLvl">
          <ac:chgData name="Leah Pujalte" userId="d5b2ae9e-9213-4442-b7df-4db8cbe51e5d" providerId="ADAL" clId="{EE21156E-5DB1-4FD7-889B-40CA2891ABD1}" dt="2026-05-20T20:31:12.734" v="8751" actId="1036"/>
          <ac:spMkLst>
            <pc:docMk/>
            <pc:sldMk cId="3712237574" sldId="2147474472"/>
            <ac:spMk id="21" creationId="{53A606AB-84CB-27EE-AB92-0865110B8EC3}"/>
          </ac:spMkLst>
        </pc:spChg>
        <pc:spChg chg="mod">
          <ac:chgData name="Leah Pujalte" userId="d5b2ae9e-9213-4442-b7df-4db8cbe51e5d" providerId="ADAL" clId="{EE21156E-5DB1-4FD7-889B-40CA2891ABD1}" dt="2026-05-20T20:31:12.734" v="8751" actId="1036"/>
          <ac:spMkLst>
            <pc:docMk/>
            <pc:sldMk cId="3712237574" sldId="2147474472"/>
            <ac:spMk id="22" creationId="{06F1B9CC-EB96-BD48-EA20-3BA7FBDCA317}"/>
          </ac:spMkLst>
        </pc:spChg>
        <pc:spChg chg="mod">
          <ac:chgData name="Leah Pujalte" userId="d5b2ae9e-9213-4442-b7df-4db8cbe51e5d" providerId="ADAL" clId="{EE21156E-5DB1-4FD7-889B-40CA2891ABD1}" dt="2026-05-20T20:31:12.734" v="8751" actId="1036"/>
          <ac:spMkLst>
            <pc:docMk/>
            <pc:sldMk cId="3712237574" sldId="2147474472"/>
            <ac:spMk id="23" creationId="{965757B8-3A5A-FA3F-334B-C24B426BF457}"/>
          </ac:spMkLst>
        </pc:spChg>
        <pc:spChg chg="mod">
          <ac:chgData name="Leah Pujalte" userId="d5b2ae9e-9213-4442-b7df-4db8cbe51e5d" providerId="ADAL" clId="{EE21156E-5DB1-4FD7-889B-40CA2891ABD1}" dt="2026-05-20T20:31:05.823" v="8746" actId="1035"/>
          <ac:spMkLst>
            <pc:docMk/>
            <pc:sldMk cId="3712237574" sldId="2147474472"/>
            <ac:spMk id="25" creationId="{DBBD2117-E6D2-0FFC-88C9-55ED9AC108C9}"/>
          </ac:spMkLst>
        </pc:spChg>
        <pc:spChg chg="mod">
          <ac:chgData name="Leah Pujalte" userId="d5b2ae9e-9213-4442-b7df-4db8cbe51e5d" providerId="ADAL" clId="{EE21156E-5DB1-4FD7-889B-40CA2891ABD1}" dt="2026-05-20T20:31:05.823" v="8746" actId="1035"/>
          <ac:spMkLst>
            <pc:docMk/>
            <pc:sldMk cId="3712237574" sldId="2147474472"/>
            <ac:spMk id="26" creationId="{42709231-6541-3E4C-D646-4500E3C71E54}"/>
          </ac:spMkLst>
        </pc:spChg>
        <pc:spChg chg="mod">
          <ac:chgData name="Leah Pujalte" userId="d5b2ae9e-9213-4442-b7df-4db8cbe51e5d" providerId="ADAL" clId="{EE21156E-5DB1-4FD7-889B-40CA2891ABD1}" dt="2026-05-20T20:31:05.823" v="8746" actId="1035"/>
          <ac:spMkLst>
            <pc:docMk/>
            <pc:sldMk cId="3712237574" sldId="2147474472"/>
            <ac:spMk id="27" creationId="{D3F8D8EB-41D8-56E9-19D9-628DCFC92E33}"/>
          </ac:spMkLst>
        </pc:spChg>
        <pc:spChg chg="mod topLvl">
          <ac:chgData name="Leah Pujalte" userId="d5b2ae9e-9213-4442-b7df-4db8cbe51e5d" providerId="ADAL" clId="{EE21156E-5DB1-4FD7-889B-40CA2891ABD1}" dt="2026-05-20T20:31:12.734" v="8751" actId="1036"/>
          <ac:spMkLst>
            <pc:docMk/>
            <pc:sldMk cId="3712237574" sldId="2147474472"/>
            <ac:spMk id="28" creationId="{244A0D07-C6CA-2889-94DF-E1E85E4A43E1}"/>
          </ac:spMkLst>
        </pc:spChg>
        <pc:spChg chg="mod topLvl">
          <ac:chgData name="Leah Pujalte" userId="d5b2ae9e-9213-4442-b7df-4db8cbe51e5d" providerId="ADAL" clId="{EE21156E-5DB1-4FD7-889B-40CA2891ABD1}" dt="2026-05-20T20:31:12.734" v="8751" actId="1036"/>
          <ac:spMkLst>
            <pc:docMk/>
            <pc:sldMk cId="3712237574" sldId="2147474472"/>
            <ac:spMk id="29" creationId="{841C7B77-8347-0C19-55FC-7F83A70505BB}"/>
          </ac:spMkLst>
        </pc:spChg>
        <pc:spChg chg="mod topLvl">
          <ac:chgData name="Leah Pujalte" userId="d5b2ae9e-9213-4442-b7df-4db8cbe51e5d" providerId="ADAL" clId="{EE21156E-5DB1-4FD7-889B-40CA2891ABD1}" dt="2026-05-20T20:31:12.734" v="8751" actId="1036"/>
          <ac:spMkLst>
            <pc:docMk/>
            <pc:sldMk cId="3712237574" sldId="2147474472"/>
            <ac:spMk id="30" creationId="{68DB563B-7400-4623-22FD-901400018C89}"/>
          </ac:spMkLst>
        </pc:spChg>
        <pc:spChg chg="mod topLvl">
          <ac:chgData name="Leah Pujalte" userId="d5b2ae9e-9213-4442-b7df-4db8cbe51e5d" providerId="ADAL" clId="{EE21156E-5DB1-4FD7-889B-40CA2891ABD1}" dt="2026-05-20T20:31:05.823" v="8746" actId="1035"/>
          <ac:spMkLst>
            <pc:docMk/>
            <pc:sldMk cId="3712237574" sldId="2147474472"/>
            <ac:spMk id="31" creationId="{76B80B4B-9502-2F74-06A7-607C7A723DBA}"/>
          </ac:spMkLst>
        </pc:spChg>
        <pc:spChg chg="mod topLvl">
          <ac:chgData name="Leah Pujalte" userId="d5b2ae9e-9213-4442-b7df-4db8cbe51e5d" providerId="ADAL" clId="{EE21156E-5DB1-4FD7-889B-40CA2891ABD1}" dt="2026-05-20T20:31:05.823" v="8746" actId="1035"/>
          <ac:spMkLst>
            <pc:docMk/>
            <pc:sldMk cId="3712237574" sldId="2147474472"/>
            <ac:spMk id="32" creationId="{57D61935-87B5-36AE-FB59-CDEFE83CA566}"/>
          </ac:spMkLst>
        </pc:spChg>
        <pc:spChg chg="mod topLvl">
          <ac:chgData name="Leah Pujalte" userId="d5b2ae9e-9213-4442-b7df-4db8cbe51e5d" providerId="ADAL" clId="{EE21156E-5DB1-4FD7-889B-40CA2891ABD1}" dt="2026-05-20T20:31:05.823" v="8746" actId="1035"/>
          <ac:spMkLst>
            <pc:docMk/>
            <pc:sldMk cId="3712237574" sldId="2147474472"/>
            <ac:spMk id="33" creationId="{41EBEE2A-4A6A-6246-72DF-97D0290D327A}"/>
          </ac:spMkLst>
        </pc:spChg>
        <pc:spChg chg="mod topLvl">
          <ac:chgData name="Leah Pujalte" userId="d5b2ae9e-9213-4442-b7df-4db8cbe51e5d" providerId="ADAL" clId="{EE21156E-5DB1-4FD7-889B-40CA2891ABD1}" dt="2026-05-20T20:31:12.734" v="8751" actId="1036"/>
          <ac:spMkLst>
            <pc:docMk/>
            <pc:sldMk cId="3712237574" sldId="2147474472"/>
            <ac:spMk id="34" creationId="{FE5EA56B-70AD-9C0D-5799-11010026CB17}"/>
          </ac:spMkLst>
        </pc:spChg>
        <pc:spChg chg="mod">
          <ac:chgData name="Leah Pujalte" userId="d5b2ae9e-9213-4442-b7df-4db8cbe51e5d" providerId="ADAL" clId="{EE21156E-5DB1-4FD7-889B-40CA2891ABD1}" dt="2026-05-20T20:31:12.734" v="8751" actId="1036"/>
          <ac:spMkLst>
            <pc:docMk/>
            <pc:sldMk cId="3712237574" sldId="2147474472"/>
            <ac:spMk id="35" creationId="{B5284A3C-CF5E-1E5E-DC7D-064449814AB7}"/>
          </ac:spMkLst>
        </pc:spChg>
        <pc:spChg chg="mod">
          <ac:chgData name="Leah Pujalte" userId="d5b2ae9e-9213-4442-b7df-4db8cbe51e5d" providerId="ADAL" clId="{EE21156E-5DB1-4FD7-889B-40CA2891ABD1}" dt="2026-05-20T20:31:12.734" v="8751" actId="1036"/>
          <ac:spMkLst>
            <pc:docMk/>
            <pc:sldMk cId="3712237574" sldId="2147474472"/>
            <ac:spMk id="36" creationId="{A2BF34EA-988E-F016-D546-A445CE190B57}"/>
          </ac:spMkLst>
        </pc:spChg>
        <pc:picChg chg="mod">
          <ac:chgData name="Leah Pujalte" userId="d5b2ae9e-9213-4442-b7df-4db8cbe51e5d" providerId="ADAL" clId="{EE21156E-5DB1-4FD7-889B-40CA2891ABD1}" dt="2026-05-20T20:31:15.153" v="8753" actId="14100"/>
          <ac:picMkLst>
            <pc:docMk/>
            <pc:sldMk cId="3712237574" sldId="2147474472"/>
            <ac:picMk id="15" creationId="{8CA1C56A-0002-6DDF-9FB4-9FFC0253DCB4}"/>
          </ac:picMkLst>
        </pc:picChg>
        <pc:picChg chg="add mod ord modCrop">
          <ac:chgData name="Leah Pujalte" userId="d5b2ae9e-9213-4442-b7df-4db8cbe51e5d" providerId="ADAL" clId="{EE21156E-5DB1-4FD7-889B-40CA2891ABD1}" dt="2026-05-20T20:32:23.725" v="8794" actId="732"/>
          <ac:picMkLst>
            <pc:docMk/>
            <pc:sldMk cId="3712237574" sldId="2147474472"/>
            <ac:picMk id="19" creationId="{A6B272C7-4CA5-D283-E042-03D5B5785367}"/>
          </ac:picMkLst>
        </pc:picChg>
      </pc:sldChg>
      <pc:sldChg chg="addSp delSp modSp new mod">
        <pc:chgData name="Leah Pujalte" userId="d5b2ae9e-9213-4442-b7df-4db8cbe51e5d" providerId="ADAL" clId="{EE21156E-5DB1-4FD7-889B-40CA2891ABD1}" dt="2026-05-20T20:35:17.237" v="8810" actId="165"/>
        <pc:sldMkLst>
          <pc:docMk/>
          <pc:sldMk cId="3768045810" sldId="2147474473"/>
        </pc:sldMkLst>
        <pc:spChg chg="mod">
          <ac:chgData name="Leah Pujalte" userId="d5b2ae9e-9213-4442-b7df-4db8cbe51e5d" providerId="ADAL" clId="{EE21156E-5DB1-4FD7-889B-40CA2891ABD1}" dt="2026-05-20T15:46:20.269" v="7888" actId="114"/>
          <ac:spMkLst>
            <pc:docMk/>
            <pc:sldMk cId="3768045810" sldId="2147474473"/>
            <ac:spMk id="17" creationId="{796847CB-2E92-F34E-7796-9B8F047CC1AF}"/>
          </ac:spMkLst>
        </pc:spChg>
        <pc:graphicFrameChg chg="mod topLvl">
          <ac:chgData name="Leah Pujalte" userId="d5b2ae9e-9213-4442-b7df-4db8cbe51e5d" providerId="ADAL" clId="{EE21156E-5DB1-4FD7-889B-40CA2891ABD1}" dt="2026-05-20T20:35:17.237" v="8810" actId="165"/>
          <ac:graphicFrameMkLst>
            <pc:docMk/>
            <pc:sldMk cId="3768045810" sldId="2147474473"/>
            <ac:graphicFrameMk id="16" creationId="{74511F59-559C-1896-8771-38B4B2A3E9BC}"/>
          </ac:graphicFrameMkLst>
        </pc:graphicFrameChg>
        <pc:graphicFrameChg chg="mod topLvl">
          <ac:chgData name="Leah Pujalte" userId="d5b2ae9e-9213-4442-b7df-4db8cbe51e5d" providerId="ADAL" clId="{EE21156E-5DB1-4FD7-889B-40CA2891ABD1}" dt="2026-05-20T20:35:17.237" v="8810" actId="165"/>
          <ac:graphicFrameMkLst>
            <pc:docMk/>
            <pc:sldMk cId="3768045810" sldId="2147474473"/>
            <ac:graphicFrameMk id="18" creationId="{3ABADC64-91DA-731C-9EB2-B1CDFD8C6BD5}"/>
          </ac:graphicFrameMkLst>
        </pc:graphicFrameChg>
        <pc:graphicFrameChg chg="mod topLvl">
          <ac:chgData name="Leah Pujalte" userId="d5b2ae9e-9213-4442-b7df-4db8cbe51e5d" providerId="ADAL" clId="{EE21156E-5DB1-4FD7-889B-40CA2891ABD1}" dt="2026-05-20T20:35:17.237" v="8810" actId="165"/>
          <ac:graphicFrameMkLst>
            <pc:docMk/>
            <pc:sldMk cId="3768045810" sldId="2147474473"/>
            <ac:graphicFrameMk id="19" creationId="{66FFF571-17CE-EF48-B271-990801173C5A}"/>
          </ac:graphicFrameMkLst>
        </pc:graphicFrameChg>
      </pc:sldChg>
      <pc:sldChg chg="addSp delSp modSp mod">
        <pc:chgData name="Leah Pujalte" userId="d5b2ae9e-9213-4442-b7df-4db8cbe51e5d" providerId="ADAL" clId="{EE21156E-5DB1-4FD7-889B-40CA2891ABD1}" dt="2026-05-20T20:22:31.677" v="8569" actId="207"/>
        <pc:sldMkLst>
          <pc:docMk/>
          <pc:sldMk cId="3286706563" sldId="2147474474"/>
        </pc:sldMkLst>
        <pc:spChg chg="add mod">
          <ac:chgData name="Leah Pujalte" userId="d5b2ae9e-9213-4442-b7df-4db8cbe51e5d" providerId="ADAL" clId="{EE21156E-5DB1-4FD7-889B-40CA2891ABD1}" dt="2026-05-20T19:43:29.111" v="8029" actId="14100"/>
          <ac:spMkLst>
            <pc:docMk/>
            <pc:sldMk cId="3286706563" sldId="2147474474"/>
            <ac:spMk id="6" creationId="{72884549-0897-5BE9-AECA-310C587C3380}"/>
          </ac:spMkLst>
        </pc:spChg>
        <pc:spChg chg="add mod">
          <ac:chgData name="Leah Pujalte" userId="d5b2ae9e-9213-4442-b7df-4db8cbe51e5d" providerId="ADAL" clId="{EE21156E-5DB1-4FD7-889B-40CA2891ABD1}" dt="2026-05-19T17:12:54.019" v="2892"/>
          <ac:spMkLst>
            <pc:docMk/>
            <pc:sldMk cId="3286706563" sldId="2147474474"/>
            <ac:spMk id="8" creationId="{74966A62-64D8-708F-E4FB-8CF0BD3977B0}"/>
          </ac:spMkLst>
        </pc:spChg>
        <pc:spChg chg="add mod">
          <ac:chgData name="Leah Pujalte" userId="d5b2ae9e-9213-4442-b7df-4db8cbe51e5d" providerId="ADAL" clId="{EE21156E-5DB1-4FD7-889B-40CA2891ABD1}" dt="2026-05-19T17:12:54.019" v="2892"/>
          <ac:spMkLst>
            <pc:docMk/>
            <pc:sldMk cId="3286706563" sldId="2147474474"/>
            <ac:spMk id="9" creationId="{CD60B950-8561-3468-527C-B573A599EAD4}"/>
          </ac:spMkLst>
        </pc:spChg>
        <pc:spChg chg="add mod">
          <ac:chgData name="Leah Pujalte" userId="d5b2ae9e-9213-4442-b7df-4db8cbe51e5d" providerId="ADAL" clId="{EE21156E-5DB1-4FD7-889B-40CA2891ABD1}" dt="2026-05-20T20:22:31.677" v="8569" actId="207"/>
          <ac:spMkLst>
            <pc:docMk/>
            <pc:sldMk cId="3286706563" sldId="2147474474"/>
            <ac:spMk id="10" creationId="{CE31C107-2204-1C9C-1F2E-F6DB2BA9901C}"/>
          </ac:spMkLst>
        </pc:spChg>
        <pc:spChg chg="add mod ord">
          <ac:chgData name="Leah Pujalte" userId="d5b2ae9e-9213-4442-b7df-4db8cbe51e5d" providerId="ADAL" clId="{EE21156E-5DB1-4FD7-889B-40CA2891ABD1}" dt="2026-05-20T19:43:34.798" v="8031" actId="1076"/>
          <ac:spMkLst>
            <pc:docMk/>
            <pc:sldMk cId="3286706563" sldId="2147474474"/>
            <ac:spMk id="14" creationId="{C114C8AE-1640-5DD2-AB20-C817D526CDDC}"/>
          </ac:spMkLst>
        </pc:spChg>
        <pc:spChg chg="add mod">
          <ac:chgData name="Leah Pujalte" userId="d5b2ae9e-9213-4442-b7df-4db8cbe51e5d" providerId="ADAL" clId="{EE21156E-5DB1-4FD7-889B-40CA2891ABD1}" dt="2026-05-19T17:23:18.019" v="3303" actId="12789"/>
          <ac:spMkLst>
            <pc:docMk/>
            <pc:sldMk cId="3286706563" sldId="2147474474"/>
            <ac:spMk id="15" creationId="{6A5E04C7-559A-E1FE-8339-F14AF2036C9B}"/>
          </ac:spMkLst>
        </pc:spChg>
        <pc:spChg chg="add mod">
          <ac:chgData name="Leah Pujalte" userId="d5b2ae9e-9213-4442-b7df-4db8cbe51e5d" providerId="ADAL" clId="{EE21156E-5DB1-4FD7-889B-40CA2891ABD1}" dt="2026-05-19T17:23:18.019" v="3303" actId="12789"/>
          <ac:spMkLst>
            <pc:docMk/>
            <pc:sldMk cId="3286706563" sldId="2147474474"/>
            <ac:spMk id="16" creationId="{0D6AD380-BB78-DE2A-7353-BD5B4B48E942}"/>
          </ac:spMkLst>
        </pc:spChg>
        <pc:spChg chg="add mod">
          <ac:chgData name="Leah Pujalte" userId="d5b2ae9e-9213-4442-b7df-4db8cbe51e5d" providerId="ADAL" clId="{EE21156E-5DB1-4FD7-889B-40CA2891ABD1}" dt="2026-05-19T17:23:44.128" v="3313" actId="207"/>
          <ac:spMkLst>
            <pc:docMk/>
            <pc:sldMk cId="3286706563" sldId="2147474474"/>
            <ac:spMk id="17" creationId="{B5A88B3F-92A3-D13E-F0B2-6F1A1D474DE2}"/>
          </ac:spMkLst>
        </pc:spChg>
        <pc:spChg chg="add mod">
          <ac:chgData name="Leah Pujalte" userId="d5b2ae9e-9213-4442-b7df-4db8cbe51e5d" providerId="ADAL" clId="{EE21156E-5DB1-4FD7-889B-40CA2891ABD1}" dt="2026-05-19T17:23:59.444" v="3315" actId="207"/>
          <ac:spMkLst>
            <pc:docMk/>
            <pc:sldMk cId="3286706563" sldId="2147474474"/>
            <ac:spMk id="18" creationId="{82E9677C-0947-0EE6-9E9B-7CC52230078F}"/>
          </ac:spMkLst>
        </pc:spChg>
        <pc:picChg chg="add mod ord modCrop">
          <ac:chgData name="Leah Pujalte" userId="d5b2ae9e-9213-4442-b7df-4db8cbe51e5d" providerId="ADAL" clId="{EE21156E-5DB1-4FD7-889B-40CA2891ABD1}" dt="2026-05-20T14:27:46.246" v="6352" actId="732"/>
          <ac:picMkLst>
            <pc:docMk/>
            <pc:sldMk cId="3286706563" sldId="2147474474"/>
            <ac:picMk id="3" creationId="{9023DC39-BFB7-14A2-2C9D-F7B0F0B16269}"/>
          </ac:picMkLst>
        </pc:picChg>
        <pc:picChg chg="add mod">
          <ac:chgData name="Leah Pujalte" userId="d5b2ae9e-9213-4442-b7df-4db8cbe51e5d" providerId="ADAL" clId="{EE21156E-5DB1-4FD7-889B-40CA2891ABD1}" dt="2026-05-19T17:12:54.019" v="2892"/>
          <ac:picMkLst>
            <pc:docMk/>
            <pc:sldMk cId="3286706563" sldId="2147474474"/>
            <ac:picMk id="7" creationId="{606E1F6B-3178-ABBE-5624-032D01D6F3D0}"/>
          </ac:picMkLst>
        </pc:picChg>
      </pc:sldChg>
      <pc:sldChg chg="addSp delSp modSp mod">
        <pc:chgData name="Leah Pujalte" userId="d5b2ae9e-9213-4442-b7df-4db8cbe51e5d" providerId="ADAL" clId="{EE21156E-5DB1-4FD7-889B-40CA2891ABD1}" dt="2026-05-20T19:51:08.834" v="8110" actId="20577"/>
        <pc:sldMkLst>
          <pc:docMk/>
          <pc:sldMk cId="2356779863" sldId="2147474475"/>
        </pc:sldMkLst>
        <pc:spChg chg="add mod">
          <ac:chgData name="Leah Pujalte" userId="d5b2ae9e-9213-4442-b7df-4db8cbe51e5d" providerId="ADAL" clId="{EE21156E-5DB1-4FD7-889B-40CA2891ABD1}" dt="2026-05-20T19:51:08.834" v="8110" actId="20577"/>
          <ac:spMkLst>
            <pc:docMk/>
            <pc:sldMk cId="2356779863" sldId="2147474475"/>
            <ac:spMk id="5" creationId="{7BDCD20C-A869-F7F2-5186-B637DC799C12}"/>
          </ac:spMkLst>
        </pc:spChg>
        <pc:spChg chg="add mod">
          <ac:chgData name="Leah Pujalte" userId="d5b2ae9e-9213-4442-b7df-4db8cbe51e5d" providerId="ADAL" clId="{EE21156E-5DB1-4FD7-889B-40CA2891ABD1}" dt="2026-05-19T17:40:12.851" v="4389"/>
          <ac:spMkLst>
            <pc:docMk/>
            <pc:sldMk cId="2356779863" sldId="2147474475"/>
            <ac:spMk id="7" creationId="{41BCB7A2-DF30-2D01-6592-1B0F7BBF40DE}"/>
          </ac:spMkLst>
        </pc:spChg>
        <pc:spChg chg="add mod">
          <ac:chgData name="Leah Pujalte" userId="d5b2ae9e-9213-4442-b7df-4db8cbe51e5d" providerId="ADAL" clId="{EE21156E-5DB1-4FD7-889B-40CA2891ABD1}" dt="2026-05-19T17:40:12.851" v="4389"/>
          <ac:spMkLst>
            <pc:docMk/>
            <pc:sldMk cId="2356779863" sldId="2147474475"/>
            <ac:spMk id="8" creationId="{CB1B0F2F-A40E-8845-9A68-9C62CE17CF61}"/>
          </ac:spMkLst>
        </pc:spChg>
        <pc:spChg chg="add mod">
          <ac:chgData name="Leah Pujalte" userId="d5b2ae9e-9213-4442-b7df-4db8cbe51e5d" providerId="ADAL" clId="{EE21156E-5DB1-4FD7-889B-40CA2891ABD1}" dt="2026-05-20T19:49:42.770" v="8103" actId="313"/>
          <ac:spMkLst>
            <pc:docMk/>
            <pc:sldMk cId="2356779863" sldId="2147474475"/>
            <ac:spMk id="10" creationId="{F41E4E18-C8FF-F09C-325A-52DDDEE7A91C}"/>
          </ac:spMkLst>
        </pc:spChg>
        <pc:spChg chg="add mod topLvl">
          <ac:chgData name="Leah Pujalte" userId="d5b2ae9e-9213-4442-b7df-4db8cbe51e5d" providerId="ADAL" clId="{EE21156E-5DB1-4FD7-889B-40CA2891ABD1}" dt="2026-05-19T17:44:07.992" v="4547" actId="207"/>
          <ac:spMkLst>
            <pc:docMk/>
            <pc:sldMk cId="2356779863" sldId="2147474475"/>
            <ac:spMk id="14" creationId="{A628CCC1-B8A7-DFBE-8920-382F5A4BD3B8}"/>
          </ac:spMkLst>
        </pc:spChg>
        <pc:spChg chg="add mod topLvl">
          <ac:chgData name="Leah Pujalte" userId="d5b2ae9e-9213-4442-b7df-4db8cbe51e5d" providerId="ADAL" clId="{EE21156E-5DB1-4FD7-889B-40CA2891ABD1}" dt="2026-05-19T17:44:13.878" v="4549" actId="207"/>
          <ac:spMkLst>
            <pc:docMk/>
            <pc:sldMk cId="2356779863" sldId="2147474475"/>
            <ac:spMk id="15" creationId="{E17831BB-C475-FBEE-EE2C-4036B7356C80}"/>
          </ac:spMkLst>
        </pc:spChg>
        <pc:spChg chg="add mod topLvl">
          <ac:chgData name="Leah Pujalte" userId="d5b2ae9e-9213-4442-b7df-4db8cbe51e5d" providerId="ADAL" clId="{EE21156E-5DB1-4FD7-889B-40CA2891ABD1}" dt="2026-05-19T17:44:15.770" v="4550" actId="207"/>
          <ac:spMkLst>
            <pc:docMk/>
            <pc:sldMk cId="2356779863" sldId="2147474475"/>
            <ac:spMk id="16" creationId="{D9713C98-1A25-7AC8-A821-0CFE82AFC542}"/>
          </ac:spMkLst>
        </pc:spChg>
        <pc:spChg chg="add mod topLvl">
          <ac:chgData name="Leah Pujalte" userId="d5b2ae9e-9213-4442-b7df-4db8cbe51e5d" providerId="ADAL" clId="{EE21156E-5DB1-4FD7-889B-40CA2891ABD1}" dt="2026-05-19T17:45:09.502" v="4594" actId="20577"/>
          <ac:spMkLst>
            <pc:docMk/>
            <pc:sldMk cId="2356779863" sldId="2147474475"/>
            <ac:spMk id="17" creationId="{D4F449CA-6EED-0A2F-36CD-87349CC46AEB}"/>
          </ac:spMkLst>
        </pc:spChg>
        <pc:spChg chg="add mod topLvl">
          <ac:chgData name="Leah Pujalte" userId="d5b2ae9e-9213-4442-b7df-4db8cbe51e5d" providerId="ADAL" clId="{EE21156E-5DB1-4FD7-889B-40CA2891ABD1}" dt="2026-05-19T17:44:56.426" v="4585" actId="1035"/>
          <ac:spMkLst>
            <pc:docMk/>
            <pc:sldMk cId="2356779863" sldId="2147474475"/>
            <ac:spMk id="20" creationId="{CC46B81B-ADE3-E20C-729B-D507172A9A54}"/>
          </ac:spMkLst>
        </pc:spChg>
        <pc:spChg chg="add mod">
          <ac:chgData name="Leah Pujalte" userId="d5b2ae9e-9213-4442-b7df-4db8cbe51e5d" providerId="ADAL" clId="{EE21156E-5DB1-4FD7-889B-40CA2891ABD1}" dt="2026-05-19T17:44:56.426" v="4585" actId="1035"/>
          <ac:spMkLst>
            <pc:docMk/>
            <pc:sldMk cId="2356779863" sldId="2147474475"/>
            <ac:spMk id="27" creationId="{73A60D32-3FB8-5E4A-B2F6-0509F80754C5}"/>
          </ac:spMkLst>
        </pc:spChg>
        <pc:spChg chg="add mod">
          <ac:chgData name="Leah Pujalte" userId="d5b2ae9e-9213-4442-b7df-4db8cbe51e5d" providerId="ADAL" clId="{EE21156E-5DB1-4FD7-889B-40CA2891ABD1}" dt="2026-05-19T17:44:56.426" v="4585" actId="1035"/>
          <ac:spMkLst>
            <pc:docMk/>
            <pc:sldMk cId="2356779863" sldId="2147474475"/>
            <ac:spMk id="28" creationId="{A79433A9-FFAD-A817-562F-7F3CA184364E}"/>
          </ac:spMkLst>
        </pc:spChg>
        <pc:spChg chg="add mod">
          <ac:chgData name="Leah Pujalte" userId="d5b2ae9e-9213-4442-b7df-4db8cbe51e5d" providerId="ADAL" clId="{EE21156E-5DB1-4FD7-889B-40CA2891ABD1}" dt="2026-05-19T17:44:56.426" v="4585" actId="1035"/>
          <ac:spMkLst>
            <pc:docMk/>
            <pc:sldMk cId="2356779863" sldId="2147474475"/>
            <ac:spMk id="29" creationId="{A5CF0D46-CE7F-F25D-3411-E081D32C88BE}"/>
          </ac:spMkLst>
        </pc:spChg>
        <pc:spChg chg="add mod">
          <ac:chgData name="Leah Pujalte" userId="d5b2ae9e-9213-4442-b7df-4db8cbe51e5d" providerId="ADAL" clId="{EE21156E-5DB1-4FD7-889B-40CA2891ABD1}" dt="2026-05-19T17:44:56.426" v="4585" actId="1035"/>
          <ac:spMkLst>
            <pc:docMk/>
            <pc:sldMk cId="2356779863" sldId="2147474475"/>
            <ac:spMk id="30" creationId="{EE6D1C65-3112-CE67-EE6D-9BF5A825292A}"/>
          </ac:spMkLst>
        </pc:spChg>
        <pc:picChg chg="add mod">
          <ac:chgData name="Leah Pujalte" userId="d5b2ae9e-9213-4442-b7df-4db8cbe51e5d" providerId="ADAL" clId="{EE21156E-5DB1-4FD7-889B-40CA2891ABD1}" dt="2026-05-19T17:40:12.851" v="4389"/>
          <ac:picMkLst>
            <pc:docMk/>
            <pc:sldMk cId="2356779863" sldId="2147474475"/>
            <ac:picMk id="6" creationId="{FB665B2E-06B7-85EE-7E56-C4408C57BE13}"/>
          </ac:picMkLst>
        </pc:picChg>
      </pc:sldChg>
      <pc:sldChg chg="addSp delSp modSp add mod">
        <pc:chgData name="Leah Pujalte" userId="d5b2ae9e-9213-4442-b7df-4db8cbe51e5d" providerId="ADAL" clId="{EE21156E-5DB1-4FD7-889B-40CA2891ABD1}" dt="2026-05-20T19:55:03.012" v="8141" actId="404"/>
        <pc:sldMkLst>
          <pc:docMk/>
          <pc:sldMk cId="863791025" sldId="2147474476"/>
        </pc:sldMkLst>
        <pc:spChg chg="add mod">
          <ac:chgData name="Leah Pujalte" userId="d5b2ae9e-9213-4442-b7df-4db8cbe51e5d" providerId="ADAL" clId="{EE21156E-5DB1-4FD7-889B-40CA2891ABD1}" dt="2026-05-20T15:44:00.560" v="7848"/>
          <ac:spMkLst>
            <pc:docMk/>
            <pc:sldMk cId="863791025" sldId="2147474476"/>
            <ac:spMk id="2" creationId="{D5B8B82F-575E-FBE5-B3DD-FFD5951FFCC8}"/>
          </ac:spMkLst>
        </pc:spChg>
        <pc:spChg chg="add mod">
          <ac:chgData name="Leah Pujalte" userId="d5b2ae9e-9213-4442-b7df-4db8cbe51e5d" providerId="ADAL" clId="{EE21156E-5DB1-4FD7-889B-40CA2891ABD1}" dt="2026-05-19T21:12:10.220" v="5278" actId="20577"/>
          <ac:spMkLst>
            <pc:docMk/>
            <pc:sldMk cId="863791025" sldId="2147474476"/>
            <ac:spMk id="8" creationId="{C82F25FE-B495-8597-1686-CE575F38A5EB}"/>
          </ac:spMkLst>
        </pc:spChg>
        <pc:spChg chg="add mod ord">
          <ac:chgData name="Leah Pujalte" userId="d5b2ae9e-9213-4442-b7df-4db8cbe51e5d" providerId="ADAL" clId="{EE21156E-5DB1-4FD7-889B-40CA2891ABD1}" dt="2026-05-19T21:07:42.808" v="5043" actId="167"/>
          <ac:spMkLst>
            <pc:docMk/>
            <pc:sldMk cId="863791025" sldId="2147474476"/>
            <ac:spMk id="9" creationId="{F0D0E0CD-567E-1B02-9174-A2CE274AB2F7}"/>
          </ac:spMkLst>
        </pc:spChg>
        <pc:graphicFrameChg chg="add mod ord">
          <ac:chgData name="Leah Pujalte" userId="d5b2ae9e-9213-4442-b7df-4db8cbe51e5d" providerId="ADAL" clId="{EE21156E-5DB1-4FD7-889B-40CA2891ABD1}" dt="2026-05-20T19:55:03.012" v="8141" actId="404"/>
          <ac:graphicFrameMkLst>
            <pc:docMk/>
            <pc:sldMk cId="863791025" sldId="2147474476"/>
            <ac:graphicFrameMk id="10" creationId="{BD57113A-A946-B9E0-7E27-87AA6238B32B}"/>
          </ac:graphicFrameMkLst>
        </pc:graphicFrameChg>
      </pc:sldChg>
      <pc:sldMasterChg chg="del delSldLayout">
        <pc:chgData name="Leah Pujalte" userId="d5b2ae9e-9213-4442-b7df-4db8cbe51e5d" providerId="ADAL" clId="{EE21156E-5DB1-4FD7-889B-40CA2891ABD1}" dt="2026-06-09T13:49:13.829" v="9313"/>
        <pc:sldMasterMkLst>
          <pc:docMk/>
          <pc:sldMasterMk cId="2943159637" sldId="2147483663"/>
        </pc:sldMasterMkLst>
        <pc:sldLayoutChg chg="del">
          <pc:chgData name="Leah Pujalte" userId="d5b2ae9e-9213-4442-b7df-4db8cbe51e5d" providerId="ADAL" clId="{EE21156E-5DB1-4FD7-889B-40CA2891ABD1}" dt="2026-06-09T13:49:13.829" v="9313"/>
          <pc:sldLayoutMkLst>
            <pc:docMk/>
            <pc:sldMasterMk cId="2943159637" sldId="2147483663"/>
            <pc:sldLayoutMk cId="1372581113" sldId="2147483664"/>
          </pc:sldLayoutMkLst>
        </pc:sldLayoutChg>
        <pc:sldLayoutChg chg="del">
          <pc:chgData name="Leah Pujalte" userId="d5b2ae9e-9213-4442-b7df-4db8cbe51e5d" providerId="ADAL" clId="{EE21156E-5DB1-4FD7-889B-40CA2891ABD1}" dt="2026-06-09T13:49:13.829" v="9313"/>
          <pc:sldLayoutMkLst>
            <pc:docMk/>
            <pc:sldMasterMk cId="2943159637" sldId="2147483663"/>
            <pc:sldLayoutMk cId="1890595832" sldId="2147483666"/>
          </pc:sldLayoutMkLst>
        </pc:sldLayoutChg>
        <pc:sldLayoutChg chg="del">
          <pc:chgData name="Leah Pujalte" userId="d5b2ae9e-9213-4442-b7df-4db8cbe51e5d" providerId="ADAL" clId="{EE21156E-5DB1-4FD7-889B-40CA2891ABD1}" dt="2026-06-09T13:49:13.829" v="9313"/>
          <pc:sldLayoutMkLst>
            <pc:docMk/>
            <pc:sldMasterMk cId="2943159637" sldId="2147483663"/>
            <pc:sldLayoutMk cId="2740705901" sldId="2147483667"/>
          </pc:sldLayoutMkLst>
        </pc:sldLayoutChg>
      </pc:sldMasterChg>
      <pc:sldMasterChg chg="del delSldLayout">
        <pc:chgData name="Leah Pujalte" userId="d5b2ae9e-9213-4442-b7df-4db8cbe51e5d" providerId="ADAL" clId="{EE21156E-5DB1-4FD7-889B-40CA2891ABD1}" dt="2026-06-09T13:49:13.829" v="9313"/>
        <pc:sldMasterMkLst>
          <pc:docMk/>
          <pc:sldMasterMk cId="366109706" sldId="2147483682"/>
        </pc:sldMasterMkLst>
        <pc:sldLayoutChg chg="del">
          <pc:chgData name="Leah Pujalte" userId="d5b2ae9e-9213-4442-b7df-4db8cbe51e5d" providerId="ADAL" clId="{EE21156E-5DB1-4FD7-889B-40CA2891ABD1}" dt="2026-06-09T13:49:13.829" v="9313"/>
          <pc:sldLayoutMkLst>
            <pc:docMk/>
            <pc:sldMasterMk cId="366109706" sldId="2147483682"/>
            <pc:sldLayoutMk cId="956726222" sldId="2147483683"/>
          </pc:sldLayoutMkLst>
        </pc:sldLayoutChg>
        <pc:sldLayoutChg chg="del">
          <pc:chgData name="Leah Pujalte" userId="d5b2ae9e-9213-4442-b7df-4db8cbe51e5d" providerId="ADAL" clId="{EE21156E-5DB1-4FD7-889B-40CA2891ABD1}" dt="2026-06-09T13:49:13.829" v="9313"/>
          <pc:sldLayoutMkLst>
            <pc:docMk/>
            <pc:sldMasterMk cId="366109706" sldId="2147483682"/>
            <pc:sldLayoutMk cId="1712320488" sldId="2147483684"/>
          </pc:sldLayoutMkLst>
        </pc:sldLayoutChg>
        <pc:sldLayoutChg chg="del">
          <pc:chgData name="Leah Pujalte" userId="d5b2ae9e-9213-4442-b7df-4db8cbe51e5d" providerId="ADAL" clId="{EE21156E-5DB1-4FD7-889B-40CA2891ABD1}" dt="2026-06-09T13:49:13.829" v="9313"/>
          <pc:sldLayoutMkLst>
            <pc:docMk/>
            <pc:sldMasterMk cId="366109706" sldId="2147483682"/>
            <pc:sldLayoutMk cId="1748621247" sldId="2147483685"/>
          </pc:sldLayoutMkLst>
        </pc:sldLayoutChg>
      </pc:sldMasterChg>
      <pc:sldMasterChg chg="del delSldLayout">
        <pc:chgData name="Leah Pujalte" userId="d5b2ae9e-9213-4442-b7df-4db8cbe51e5d" providerId="ADAL" clId="{EE21156E-5DB1-4FD7-889B-40CA2891ABD1}" dt="2026-06-09T13:49:13.829" v="9313"/>
        <pc:sldMasterMkLst>
          <pc:docMk/>
          <pc:sldMasterMk cId="1999006993" sldId="2147483699"/>
        </pc:sldMasterMkLst>
        <pc:sldLayoutChg chg="del">
          <pc:chgData name="Leah Pujalte" userId="d5b2ae9e-9213-4442-b7df-4db8cbe51e5d" providerId="ADAL" clId="{EE21156E-5DB1-4FD7-889B-40CA2891ABD1}" dt="2026-06-09T13:49:13.829" v="9313"/>
          <pc:sldLayoutMkLst>
            <pc:docMk/>
            <pc:sldMasterMk cId="1999006993" sldId="2147483699"/>
            <pc:sldLayoutMk cId="3930142796" sldId="2147483700"/>
          </pc:sldLayoutMkLst>
        </pc:sldLayoutChg>
        <pc:sldLayoutChg chg="del">
          <pc:chgData name="Leah Pujalte" userId="d5b2ae9e-9213-4442-b7df-4db8cbe51e5d" providerId="ADAL" clId="{EE21156E-5DB1-4FD7-889B-40CA2891ABD1}" dt="2026-06-09T13:49:13.829" v="9313"/>
          <pc:sldLayoutMkLst>
            <pc:docMk/>
            <pc:sldMasterMk cId="1999006993" sldId="2147483699"/>
            <pc:sldLayoutMk cId="2554367191" sldId="2147483702"/>
          </pc:sldLayoutMkLst>
        </pc:sldLayoutChg>
        <pc:sldLayoutChg chg="del">
          <pc:chgData name="Leah Pujalte" userId="d5b2ae9e-9213-4442-b7df-4db8cbe51e5d" providerId="ADAL" clId="{EE21156E-5DB1-4FD7-889B-40CA2891ABD1}" dt="2026-06-09T13:49:13.829" v="9313"/>
          <pc:sldLayoutMkLst>
            <pc:docMk/>
            <pc:sldMasterMk cId="1999006993" sldId="2147483699"/>
            <pc:sldLayoutMk cId="3216014199" sldId="2147483703"/>
          </pc:sldLayoutMkLst>
        </pc:sldLayoutChg>
      </pc:sldMasterChg>
    </pc:docChg>
  </pc:docChgLst>
  <pc:docChgLst>
    <pc:chgData name="Jason Wiese" userId="4bff8d5b-7de6-4655-b397-69b0afc81113" providerId="ADAL" clId="{FD3BD4DC-71D8-46F6-AA22-5552A9B6A2A7}"/>
    <pc:docChg chg="undo redo custSel addSld delSld modSld">
      <pc:chgData name="Jason Wiese" userId="4bff8d5b-7de6-4655-b397-69b0afc81113" providerId="ADAL" clId="{FD3BD4DC-71D8-46F6-AA22-5552A9B6A2A7}" dt="2026-05-22T15:45:41.172" v="1235" actId="478"/>
      <pc:docMkLst>
        <pc:docMk/>
      </pc:docMkLst>
      <pc:sldChg chg="delSp modSp mod">
        <pc:chgData name="Jason Wiese" userId="4bff8d5b-7de6-4655-b397-69b0afc81113" providerId="ADAL" clId="{FD3BD4DC-71D8-46F6-AA22-5552A9B6A2A7}" dt="2026-05-22T14:29:20.268" v="1228" actId="1035"/>
        <pc:sldMkLst>
          <pc:docMk/>
          <pc:sldMk cId="4212683403" sldId="2144327877"/>
        </pc:sldMkLst>
        <pc:spChg chg="mod">
          <ac:chgData name="Jason Wiese" userId="4bff8d5b-7de6-4655-b397-69b0afc81113" providerId="ADAL" clId="{FD3BD4DC-71D8-46F6-AA22-5552A9B6A2A7}" dt="2026-05-22T14:29:20.268" v="1228" actId="1035"/>
          <ac:spMkLst>
            <pc:docMk/>
            <pc:sldMk cId="4212683403" sldId="2144327877"/>
            <ac:spMk id="5" creationId="{20325821-D3C3-47B3-BC5B-D972B60A7668}"/>
          </ac:spMkLst>
        </pc:spChg>
        <pc:spChg chg="mod">
          <ac:chgData name="Jason Wiese" userId="4bff8d5b-7de6-4655-b397-69b0afc81113" providerId="ADAL" clId="{FD3BD4DC-71D8-46F6-AA22-5552A9B6A2A7}" dt="2026-05-22T14:29:20.268" v="1228" actId="1035"/>
          <ac:spMkLst>
            <pc:docMk/>
            <pc:sldMk cId="4212683403" sldId="2144327877"/>
            <ac:spMk id="7" creationId="{47C2C805-4308-9886-56D3-9EB5BCD97D00}"/>
          </ac:spMkLst>
        </pc:spChg>
        <pc:spChg chg="mod">
          <ac:chgData name="Jason Wiese" userId="4bff8d5b-7de6-4655-b397-69b0afc81113" providerId="ADAL" clId="{FD3BD4DC-71D8-46F6-AA22-5552A9B6A2A7}" dt="2026-05-22T14:29:20.268" v="1228" actId="1035"/>
          <ac:spMkLst>
            <pc:docMk/>
            <pc:sldMk cId="4212683403" sldId="2144327877"/>
            <ac:spMk id="11" creationId="{A3C1BDB1-1546-76D6-F367-E396DD9D2EB8}"/>
          </ac:spMkLst>
        </pc:spChg>
        <pc:spChg chg="mod">
          <ac:chgData name="Jason Wiese" userId="4bff8d5b-7de6-4655-b397-69b0afc81113" providerId="ADAL" clId="{FD3BD4DC-71D8-46F6-AA22-5552A9B6A2A7}" dt="2026-05-22T14:28:47.867" v="1215" actId="20577"/>
          <ac:spMkLst>
            <pc:docMk/>
            <pc:sldMk cId="4212683403" sldId="2144327877"/>
            <ac:spMk id="12" creationId="{FCBDB492-9443-3D4A-8E9D-B3CECB95DCD7}"/>
          </ac:spMkLst>
        </pc:spChg>
        <pc:spChg chg="mod">
          <ac:chgData name="Jason Wiese" userId="4bff8d5b-7de6-4655-b397-69b0afc81113" providerId="ADAL" clId="{FD3BD4DC-71D8-46F6-AA22-5552A9B6A2A7}" dt="2026-05-22T14:29:20.268" v="1228" actId="1035"/>
          <ac:spMkLst>
            <pc:docMk/>
            <pc:sldMk cId="4212683403" sldId="2144327877"/>
            <ac:spMk id="15" creationId="{233F4350-91F9-B5E4-2759-B2678590F5BE}"/>
          </ac:spMkLst>
        </pc:spChg>
        <pc:spChg chg="mod">
          <ac:chgData name="Jason Wiese" userId="4bff8d5b-7de6-4655-b397-69b0afc81113" providerId="ADAL" clId="{FD3BD4DC-71D8-46F6-AA22-5552A9B6A2A7}" dt="2026-05-21T03:01:44.776" v="12" actId="3626"/>
          <ac:spMkLst>
            <pc:docMk/>
            <pc:sldMk cId="4212683403" sldId="2144327877"/>
            <ac:spMk id="16" creationId="{D9980DD9-83EE-D05D-F60D-026D2383E45E}"/>
          </ac:spMkLst>
        </pc:spChg>
        <pc:spChg chg="mod">
          <ac:chgData name="Jason Wiese" userId="4bff8d5b-7de6-4655-b397-69b0afc81113" providerId="ADAL" clId="{FD3BD4DC-71D8-46F6-AA22-5552A9B6A2A7}" dt="2026-05-21T02:59:21.921" v="5" actId="20577"/>
          <ac:spMkLst>
            <pc:docMk/>
            <pc:sldMk cId="4212683403" sldId="2144327877"/>
            <ac:spMk id="19" creationId="{F7631B76-9FB5-BC40-C8E2-FA9C5508F222}"/>
          </ac:spMkLst>
        </pc:spChg>
        <pc:spChg chg="mod">
          <ac:chgData name="Jason Wiese" userId="4bff8d5b-7de6-4655-b397-69b0afc81113" providerId="ADAL" clId="{FD3BD4DC-71D8-46F6-AA22-5552A9B6A2A7}" dt="2026-05-22T14:29:20.268" v="1228" actId="1035"/>
          <ac:spMkLst>
            <pc:docMk/>
            <pc:sldMk cId="4212683403" sldId="2144327877"/>
            <ac:spMk id="22" creationId="{9FC49F6C-5188-457F-BE6C-625753CA72DF}"/>
          </ac:spMkLst>
        </pc:spChg>
        <pc:spChg chg="mod">
          <ac:chgData name="Jason Wiese" userId="4bff8d5b-7de6-4655-b397-69b0afc81113" providerId="ADAL" clId="{FD3BD4DC-71D8-46F6-AA22-5552A9B6A2A7}" dt="2026-05-22T14:29:20.268" v="1228" actId="1035"/>
          <ac:spMkLst>
            <pc:docMk/>
            <pc:sldMk cId="4212683403" sldId="2144327877"/>
            <ac:spMk id="23" creationId="{7463450E-C761-4861-8D01-CDB4E291AF7B}"/>
          </ac:spMkLst>
        </pc:spChg>
        <pc:spChg chg="mod">
          <ac:chgData name="Jason Wiese" userId="4bff8d5b-7de6-4655-b397-69b0afc81113" providerId="ADAL" clId="{FD3BD4DC-71D8-46F6-AA22-5552A9B6A2A7}" dt="2026-05-21T03:01:42.308" v="11" actId="3626"/>
          <ac:spMkLst>
            <pc:docMk/>
            <pc:sldMk cId="4212683403" sldId="2144327877"/>
            <ac:spMk id="35" creationId="{BD9E3C3C-C085-CC87-4676-6422F50582D3}"/>
          </ac:spMkLst>
        </pc:spChg>
        <pc:spChg chg="mod">
          <ac:chgData name="Jason Wiese" userId="4bff8d5b-7de6-4655-b397-69b0afc81113" providerId="ADAL" clId="{FD3BD4DC-71D8-46F6-AA22-5552A9B6A2A7}" dt="2026-05-22T05:39:26.631" v="380" actId="20577"/>
          <ac:spMkLst>
            <pc:docMk/>
            <pc:sldMk cId="4212683403" sldId="2144327877"/>
            <ac:spMk id="37" creationId="{6552AFB1-1FF7-8F5A-49CD-67A11E6D0A3F}"/>
          </ac:spMkLst>
        </pc:spChg>
      </pc:sldChg>
      <pc:sldChg chg="modSp mod modCm">
        <pc:chgData name="Jason Wiese" userId="4bff8d5b-7de6-4655-b397-69b0afc81113" providerId="ADAL" clId="{FD3BD4DC-71D8-46F6-AA22-5552A9B6A2A7}" dt="2026-05-22T14:32:38.233" v="1230" actId="1076"/>
        <pc:sldMkLst>
          <pc:docMk/>
          <pc:sldMk cId="600429393" sldId="2146846067"/>
        </pc:sldMkLst>
        <pc:spChg chg="mod">
          <ac:chgData name="Jason Wiese" userId="4bff8d5b-7de6-4655-b397-69b0afc81113" providerId="ADAL" clId="{FD3BD4DC-71D8-46F6-AA22-5552A9B6A2A7}" dt="2026-05-22T14:32:38.233" v="1230" actId="1076"/>
          <ac:spMkLst>
            <pc:docMk/>
            <pc:sldMk cId="600429393" sldId="2146846067"/>
            <ac:spMk id="4" creationId="{6779246E-2255-345D-41C3-B8C5ACADAC0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ason Wiese" userId="4bff8d5b-7de6-4655-b397-69b0afc81113" providerId="ADAL" clId="{FD3BD4DC-71D8-46F6-AA22-5552A9B6A2A7}" dt="2026-05-22T14:16:15.990" v="1193" actId="20577"/>
              <pc2:cmMkLst xmlns:pc2="http://schemas.microsoft.com/office/powerpoint/2019/9/main/command">
                <pc:docMk/>
                <pc:sldMk cId="600429393" sldId="2146846067"/>
                <pc2:cmMk id="{C2F756E7-B1C7-43AA-A4EB-304F9643CD3B}"/>
              </pc2:cmMkLst>
            </pc226:cmChg>
          </p:ext>
        </pc:extLst>
      </pc:sldChg>
      <pc:sldChg chg="modSp mod">
        <pc:chgData name="Jason Wiese" userId="4bff8d5b-7de6-4655-b397-69b0afc81113" providerId="ADAL" clId="{FD3BD4DC-71D8-46F6-AA22-5552A9B6A2A7}" dt="2026-05-22T13:56:51.914" v="881" actId="20577"/>
        <pc:sldMkLst>
          <pc:docMk/>
          <pc:sldMk cId="1935730749" sldId="2146846176"/>
        </pc:sldMkLst>
        <pc:spChg chg="mod">
          <ac:chgData name="Jason Wiese" userId="4bff8d5b-7de6-4655-b397-69b0afc81113" providerId="ADAL" clId="{FD3BD4DC-71D8-46F6-AA22-5552A9B6A2A7}" dt="2026-05-22T13:56:00.242" v="832" actId="20577"/>
          <ac:spMkLst>
            <pc:docMk/>
            <pc:sldMk cId="1935730749" sldId="2146846176"/>
            <ac:spMk id="5" creationId="{368B41AE-FA19-6C4C-2E1B-01C31635002C}"/>
          </ac:spMkLst>
        </pc:spChg>
        <pc:spChg chg="mod">
          <ac:chgData name="Jason Wiese" userId="4bff8d5b-7de6-4655-b397-69b0afc81113" providerId="ADAL" clId="{FD3BD4DC-71D8-46F6-AA22-5552A9B6A2A7}" dt="2026-05-22T13:56:51.914" v="881" actId="20577"/>
          <ac:spMkLst>
            <pc:docMk/>
            <pc:sldMk cId="1935730749" sldId="2146846176"/>
            <ac:spMk id="16" creationId="{7C92D0B3-82BA-AE00-CD09-EA005C71B318}"/>
          </ac:spMkLst>
        </pc:spChg>
        <pc:spChg chg="mod">
          <ac:chgData name="Jason Wiese" userId="4bff8d5b-7de6-4655-b397-69b0afc81113" providerId="ADAL" clId="{FD3BD4DC-71D8-46F6-AA22-5552A9B6A2A7}" dt="2026-05-22T13:56:19.996" v="834" actId="554"/>
          <ac:spMkLst>
            <pc:docMk/>
            <pc:sldMk cId="1935730749" sldId="2146846176"/>
            <ac:spMk id="19" creationId="{E9481C2E-C6F9-8962-B879-0EABD65175C3}"/>
          </ac:spMkLst>
        </pc:spChg>
        <pc:spChg chg="mod">
          <ac:chgData name="Jason Wiese" userId="4bff8d5b-7de6-4655-b397-69b0afc81113" providerId="ADAL" clId="{FD3BD4DC-71D8-46F6-AA22-5552A9B6A2A7}" dt="2026-05-22T13:56:19.996" v="834" actId="554"/>
          <ac:spMkLst>
            <pc:docMk/>
            <pc:sldMk cId="1935730749" sldId="2146846176"/>
            <ac:spMk id="39" creationId="{A520EBA3-7E0A-5455-DF0B-D64C05017B0C}"/>
          </ac:spMkLst>
        </pc:spChg>
        <pc:picChg chg="mod">
          <ac:chgData name="Jason Wiese" userId="4bff8d5b-7de6-4655-b397-69b0afc81113" providerId="ADAL" clId="{FD3BD4DC-71D8-46F6-AA22-5552A9B6A2A7}" dt="2026-05-22T13:56:14.811" v="833" actId="554"/>
          <ac:picMkLst>
            <pc:docMk/>
            <pc:sldMk cId="1935730749" sldId="2146846176"/>
            <ac:picMk id="18" creationId="{E7CB3F21-9404-FCCB-9F3A-0BC394EC6B53}"/>
          </ac:picMkLst>
        </pc:picChg>
        <pc:picChg chg="mod">
          <ac:chgData name="Jason Wiese" userId="4bff8d5b-7de6-4655-b397-69b0afc81113" providerId="ADAL" clId="{FD3BD4DC-71D8-46F6-AA22-5552A9B6A2A7}" dt="2026-05-22T13:56:27.598" v="835" actId="14100"/>
          <ac:picMkLst>
            <pc:docMk/>
            <pc:sldMk cId="1935730749" sldId="2146846176"/>
            <ac:picMk id="38" creationId="{88B4D394-FF45-2464-4AC4-19257A5A6962}"/>
          </ac:picMkLst>
        </pc:picChg>
      </pc:sldChg>
      <pc:sldChg chg="modSp mod">
        <pc:chgData name="Jason Wiese" userId="4bff8d5b-7de6-4655-b397-69b0afc81113" providerId="ADAL" clId="{FD3BD4DC-71D8-46F6-AA22-5552A9B6A2A7}" dt="2026-05-21T04:09:12.025" v="195" actId="20577"/>
        <pc:sldMkLst>
          <pc:docMk/>
          <pc:sldMk cId="854305300" sldId="2146846433"/>
        </pc:sldMkLst>
        <pc:spChg chg="mod">
          <ac:chgData name="Jason Wiese" userId="4bff8d5b-7de6-4655-b397-69b0afc81113" providerId="ADAL" clId="{FD3BD4DC-71D8-46F6-AA22-5552A9B6A2A7}" dt="2026-05-21T04:09:12.025" v="195" actId="20577"/>
          <ac:spMkLst>
            <pc:docMk/>
            <pc:sldMk cId="854305300" sldId="2146846433"/>
            <ac:spMk id="2" creationId="{CC0F2A6C-9DCE-EB8B-B32A-77F0EB2FBFA3}"/>
          </ac:spMkLst>
        </pc:spChg>
      </pc:sldChg>
      <pc:sldChg chg="modSp mod">
        <pc:chgData name="Jason Wiese" userId="4bff8d5b-7de6-4655-b397-69b0afc81113" providerId="ADAL" clId="{FD3BD4DC-71D8-46F6-AA22-5552A9B6A2A7}" dt="2026-05-22T13:50:23.241" v="775" actId="207"/>
        <pc:sldMkLst>
          <pc:docMk/>
          <pc:sldMk cId="2159698564" sldId="2147474130"/>
        </pc:sldMkLst>
        <pc:spChg chg="mod">
          <ac:chgData name="Jason Wiese" userId="4bff8d5b-7de6-4655-b397-69b0afc81113" providerId="ADAL" clId="{FD3BD4DC-71D8-46F6-AA22-5552A9B6A2A7}" dt="2026-05-22T13:50:23.241" v="775" actId="207"/>
          <ac:spMkLst>
            <pc:docMk/>
            <pc:sldMk cId="2159698564" sldId="2147474130"/>
            <ac:spMk id="7" creationId="{FFB8A4C8-CE80-E399-34D2-35E1B5163F55}"/>
          </ac:spMkLst>
        </pc:spChg>
      </pc:sldChg>
      <pc:sldChg chg="modSp mod">
        <pc:chgData name="Jason Wiese" userId="4bff8d5b-7de6-4655-b397-69b0afc81113" providerId="ADAL" clId="{FD3BD4DC-71D8-46F6-AA22-5552A9B6A2A7}" dt="2026-05-21T02:58:18.408" v="4" actId="404"/>
        <pc:sldMkLst>
          <pc:docMk/>
          <pc:sldMk cId="4197744591" sldId="2147474136"/>
        </pc:sldMkLst>
        <pc:spChg chg="mod">
          <ac:chgData name="Jason Wiese" userId="4bff8d5b-7de6-4655-b397-69b0afc81113" providerId="ADAL" clId="{FD3BD4DC-71D8-46F6-AA22-5552A9B6A2A7}" dt="2026-05-21T02:58:18.408" v="4" actId="404"/>
          <ac:spMkLst>
            <pc:docMk/>
            <pc:sldMk cId="4197744591" sldId="2147474136"/>
            <ac:spMk id="4" creationId="{BECBDC94-A82D-8884-A2EA-14353B13C908}"/>
          </ac:spMkLst>
        </pc:spChg>
      </pc:sldChg>
      <pc:sldChg chg="modSp mod">
        <pc:chgData name="Jason Wiese" userId="4bff8d5b-7de6-4655-b397-69b0afc81113" providerId="ADAL" clId="{FD3BD4DC-71D8-46F6-AA22-5552A9B6A2A7}" dt="2026-05-21T03:02:57.058" v="20" actId="20577"/>
        <pc:sldMkLst>
          <pc:docMk/>
          <pc:sldMk cId="1034007530" sldId="2147474206"/>
        </pc:sldMkLst>
        <pc:spChg chg="mod">
          <ac:chgData name="Jason Wiese" userId="4bff8d5b-7de6-4655-b397-69b0afc81113" providerId="ADAL" clId="{FD3BD4DC-71D8-46F6-AA22-5552A9B6A2A7}" dt="2026-05-21T03:02:57.058" v="20" actId="20577"/>
          <ac:spMkLst>
            <pc:docMk/>
            <pc:sldMk cId="1034007530" sldId="2147474206"/>
            <ac:spMk id="23" creationId="{F9AA5E48-3B61-EA3A-8A74-DE0AF74853C5}"/>
          </ac:spMkLst>
        </pc:spChg>
      </pc:sldChg>
      <pc:sldChg chg="modSp mod">
        <pc:chgData name="Jason Wiese" userId="4bff8d5b-7de6-4655-b397-69b0afc81113" providerId="ADAL" clId="{FD3BD4DC-71D8-46F6-AA22-5552A9B6A2A7}" dt="2026-05-21T04:34:30.427" v="370" actId="20577"/>
        <pc:sldMkLst>
          <pc:docMk/>
          <pc:sldMk cId="327817578" sldId="2147474209"/>
        </pc:sldMkLst>
        <pc:spChg chg="mod">
          <ac:chgData name="Jason Wiese" userId="4bff8d5b-7de6-4655-b397-69b0afc81113" providerId="ADAL" clId="{FD3BD4DC-71D8-46F6-AA22-5552A9B6A2A7}" dt="2026-05-21T04:34:30.427" v="370" actId="20577"/>
          <ac:spMkLst>
            <pc:docMk/>
            <pc:sldMk cId="327817578" sldId="2147474209"/>
            <ac:spMk id="9" creationId="{5C66ABA4-CE2D-58F7-87BF-15CCC4964334}"/>
          </ac:spMkLst>
        </pc:spChg>
      </pc:sldChg>
      <pc:sldChg chg="modSp mod">
        <pc:chgData name="Jason Wiese" userId="4bff8d5b-7de6-4655-b397-69b0afc81113" providerId="ADAL" clId="{FD3BD4DC-71D8-46F6-AA22-5552A9B6A2A7}" dt="2026-05-21T04:31:47.690" v="363" actId="14100"/>
        <pc:sldMkLst>
          <pc:docMk/>
          <pc:sldMk cId="851926815" sldId="2147474210"/>
        </pc:sldMkLst>
        <pc:spChg chg="mod">
          <ac:chgData name="Jason Wiese" userId="4bff8d5b-7de6-4655-b397-69b0afc81113" providerId="ADAL" clId="{FD3BD4DC-71D8-46F6-AA22-5552A9B6A2A7}" dt="2026-05-21T04:31:35.615" v="361" actId="20577"/>
          <ac:spMkLst>
            <pc:docMk/>
            <pc:sldMk cId="851926815" sldId="2147474210"/>
            <ac:spMk id="10" creationId="{EE71D228-A17D-52C7-174F-39A5E4143772}"/>
          </ac:spMkLst>
        </pc:spChg>
        <pc:graphicFrameChg chg="mod">
          <ac:chgData name="Jason Wiese" userId="4bff8d5b-7de6-4655-b397-69b0afc81113" providerId="ADAL" clId="{FD3BD4DC-71D8-46F6-AA22-5552A9B6A2A7}" dt="2026-05-21T04:31:47.690" v="363" actId="14100"/>
          <ac:graphicFrameMkLst>
            <pc:docMk/>
            <pc:sldMk cId="851926815" sldId="2147474210"/>
            <ac:graphicFrameMk id="9" creationId="{9A6FD949-D9A5-57B7-5790-8CB2BE54FE30}"/>
          </ac:graphicFrameMkLst>
        </pc:graphicFrameChg>
      </pc:sldChg>
      <pc:sldChg chg="modSp mod">
        <pc:chgData name="Jason Wiese" userId="4bff8d5b-7de6-4655-b397-69b0afc81113" providerId="ADAL" clId="{FD3BD4DC-71D8-46F6-AA22-5552A9B6A2A7}" dt="2026-05-21T04:17:29.305" v="354" actId="20577"/>
        <pc:sldMkLst>
          <pc:docMk/>
          <pc:sldMk cId="2564836426" sldId="2147474218"/>
        </pc:sldMkLst>
        <pc:spChg chg="mod">
          <ac:chgData name="Jason Wiese" userId="4bff8d5b-7de6-4655-b397-69b0afc81113" providerId="ADAL" clId="{FD3BD4DC-71D8-46F6-AA22-5552A9B6A2A7}" dt="2026-05-21T04:17:29.305" v="354" actId="20577"/>
          <ac:spMkLst>
            <pc:docMk/>
            <pc:sldMk cId="2564836426" sldId="2147474218"/>
            <ac:spMk id="28" creationId="{60707594-1830-0CE0-683E-30BAFC8FE4C9}"/>
          </ac:spMkLst>
        </pc:spChg>
      </pc:sldChg>
      <pc:sldChg chg="addSp delSp modSp mod">
        <pc:chgData name="Jason Wiese" userId="4bff8d5b-7de6-4655-b397-69b0afc81113" providerId="ADAL" clId="{FD3BD4DC-71D8-46F6-AA22-5552A9B6A2A7}" dt="2026-05-22T05:40:30.513" v="387" actId="20577"/>
        <pc:sldMkLst>
          <pc:docMk/>
          <pc:sldMk cId="2681137672" sldId="2147474441"/>
        </pc:sldMkLst>
        <pc:spChg chg="mod">
          <ac:chgData name="Jason Wiese" userId="4bff8d5b-7de6-4655-b397-69b0afc81113" providerId="ADAL" clId="{FD3BD4DC-71D8-46F6-AA22-5552A9B6A2A7}" dt="2026-05-22T05:40:30.513" v="387" actId="20577"/>
          <ac:spMkLst>
            <pc:docMk/>
            <pc:sldMk cId="2681137672" sldId="2147474441"/>
            <ac:spMk id="4" creationId="{0C2F8810-C323-1283-8E8E-4826DD980AC9}"/>
          </ac:spMkLst>
        </pc:spChg>
      </pc:sldChg>
      <pc:sldChg chg="addSp delSp modSp mod">
        <pc:chgData name="Jason Wiese" userId="4bff8d5b-7de6-4655-b397-69b0afc81113" providerId="ADAL" clId="{FD3BD4DC-71D8-46F6-AA22-5552A9B6A2A7}" dt="2026-05-22T13:42:12.594" v="661" actId="478"/>
        <pc:sldMkLst>
          <pc:docMk/>
          <pc:sldMk cId="620917491" sldId="2147474448"/>
        </pc:sldMkLst>
        <pc:spChg chg="mod">
          <ac:chgData name="Jason Wiese" userId="4bff8d5b-7de6-4655-b397-69b0afc81113" providerId="ADAL" clId="{FD3BD4DC-71D8-46F6-AA22-5552A9B6A2A7}" dt="2026-05-22T05:42:19.805" v="415" actId="14100"/>
          <ac:spMkLst>
            <pc:docMk/>
            <pc:sldMk cId="620917491" sldId="2147474448"/>
            <ac:spMk id="4" creationId="{042689F1-F9A1-EFFC-5E3B-0CEBA72D19CC}"/>
          </ac:spMkLst>
        </pc:spChg>
      </pc:sldChg>
      <pc:sldChg chg="modSp mod">
        <pc:chgData name="Jason Wiese" userId="4bff8d5b-7de6-4655-b397-69b0afc81113" providerId="ADAL" clId="{FD3BD4DC-71D8-46F6-AA22-5552A9B6A2A7}" dt="2026-05-21T03:51:16.291" v="160" actId="20577"/>
        <pc:sldMkLst>
          <pc:docMk/>
          <pc:sldMk cId="1246608171" sldId="2147474450"/>
        </pc:sldMkLst>
        <pc:spChg chg="mod">
          <ac:chgData name="Jason Wiese" userId="4bff8d5b-7de6-4655-b397-69b0afc81113" providerId="ADAL" clId="{FD3BD4DC-71D8-46F6-AA22-5552A9B6A2A7}" dt="2026-05-21T03:51:16.291" v="160" actId="20577"/>
          <ac:spMkLst>
            <pc:docMk/>
            <pc:sldMk cId="1246608171" sldId="2147474450"/>
            <ac:spMk id="17" creationId="{7A1533A4-BF22-9A6E-655D-B7DCB119C46B}"/>
          </ac:spMkLst>
        </pc:spChg>
      </pc:sldChg>
      <pc:sldChg chg="modSp mod">
        <pc:chgData name="Jason Wiese" userId="4bff8d5b-7de6-4655-b397-69b0afc81113" providerId="ADAL" clId="{FD3BD4DC-71D8-46F6-AA22-5552A9B6A2A7}" dt="2026-05-22T13:41:59.659" v="658" actId="14100"/>
        <pc:sldMkLst>
          <pc:docMk/>
          <pc:sldMk cId="2205354120" sldId="2147474454"/>
        </pc:sldMkLst>
        <pc:spChg chg="mod">
          <ac:chgData name="Jason Wiese" userId="4bff8d5b-7de6-4655-b397-69b0afc81113" providerId="ADAL" clId="{FD3BD4DC-71D8-46F6-AA22-5552A9B6A2A7}" dt="2026-05-22T13:41:59.659" v="658" actId="14100"/>
          <ac:spMkLst>
            <pc:docMk/>
            <pc:sldMk cId="2205354120" sldId="2147474454"/>
            <ac:spMk id="4" creationId="{B3C7FEAF-E126-1081-7A46-DD8F2171CED6}"/>
          </ac:spMkLst>
        </pc:spChg>
      </pc:sldChg>
      <pc:sldChg chg="modSp mod">
        <pc:chgData name="Jason Wiese" userId="4bff8d5b-7de6-4655-b397-69b0afc81113" providerId="ADAL" clId="{FD3BD4DC-71D8-46F6-AA22-5552A9B6A2A7}" dt="2026-05-21T04:10:48.312" v="228" actId="20577"/>
        <pc:sldMkLst>
          <pc:docMk/>
          <pc:sldMk cId="3313755897" sldId="2147474456"/>
        </pc:sldMkLst>
        <pc:spChg chg="mod">
          <ac:chgData name="Jason Wiese" userId="4bff8d5b-7de6-4655-b397-69b0afc81113" providerId="ADAL" clId="{FD3BD4DC-71D8-46F6-AA22-5552A9B6A2A7}" dt="2026-05-21T04:10:48.312" v="228" actId="20577"/>
          <ac:spMkLst>
            <pc:docMk/>
            <pc:sldMk cId="3313755897" sldId="2147474456"/>
            <ac:spMk id="2" creationId="{3A7D2964-5AF0-034A-655D-2C0B23164D23}"/>
          </ac:spMkLst>
        </pc:spChg>
        <pc:spChg chg="mod">
          <ac:chgData name="Jason Wiese" userId="4bff8d5b-7de6-4655-b397-69b0afc81113" providerId="ADAL" clId="{FD3BD4DC-71D8-46F6-AA22-5552A9B6A2A7}" dt="2026-05-21T04:09:36.661" v="199" actId="20577"/>
          <ac:spMkLst>
            <pc:docMk/>
            <pc:sldMk cId="3313755897" sldId="2147474456"/>
            <ac:spMk id="8" creationId="{5374D0A8-C12D-3DFB-687F-5079695212C6}"/>
          </ac:spMkLst>
        </pc:spChg>
      </pc:sldChg>
      <pc:sldChg chg="modSp mod">
        <pc:chgData name="Jason Wiese" userId="4bff8d5b-7de6-4655-b397-69b0afc81113" providerId="ADAL" clId="{FD3BD4DC-71D8-46F6-AA22-5552A9B6A2A7}" dt="2026-05-22T13:51:33.314" v="788" actId="207"/>
        <pc:sldMkLst>
          <pc:docMk/>
          <pc:sldMk cId="3561039691" sldId="2147474462"/>
        </pc:sldMkLst>
        <pc:spChg chg="mod">
          <ac:chgData name="Jason Wiese" userId="4bff8d5b-7de6-4655-b397-69b0afc81113" providerId="ADAL" clId="{FD3BD4DC-71D8-46F6-AA22-5552A9B6A2A7}" dt="2026-05-22T13:51:33.314" v="788" actId="207"/>
          <ac:spMkLst>
            <pc:docMk/>
            <pc:sldMk cId="3561039691" sldId="2147474462"/>
            <ac:spMk id="7" creationId="{250639FB-87A4-FC05-CD6D-F8513DA44A3A}"/>
          </ac:spMkLst>
        </pc:spChg>
      </pc:sldChg>
      <pc:sldChg chg="modSp mod">
        <pc:chgData name="Jason Wiese" userId="4bff8d5b-7de6-4655-b397-69b0afc81113" providerId="ADAL" clId="{FD3BD4DC-71D8-46F6-AA22-5552A9B6A2A7}" dt="2026-05-22T13:49:00.266" v="759" actId="207"/>
        <pc:sldMkLst>
          <pc:docMk/>
          <pc:sldMk cId="1630797577" sldId="2147474464"/>
        </pc:sldMkLst>
        <pc:spChg chg="mod">
          <ac:chgData name="Jason Wiese" userId="4bff8d5b-7de6-4655-b397-69b0afc81113" providerId="ADAL" clId="{FD3BD4DC-71D8-46F6-AA22-5552A9B6A2A7}" dt="2026-05-22T13:49:00.266" v="759" actId="207"/>
          <ac:spMkLst>
            <pc:docMk/>
            <pc:sldMk cId="1630797577" sldId="2147474464"/>
            <ac:spMk id="7" creationId="{CA611A87-5EC8-50DE-144D-9C0982EE056F}"/>
          </ac:spMkLst>
        </pc:spChg>
      </pc:sldChg>
      <pc:sldChg chg="modSp mod">
        <pc:chgData name="Jason Wiese" userId="4bff8d5b-7de6-4655-b397-69b0afc81113" providerId="ADAL" clId="{FD3BD4DC-71D8-46F6-AA22-5552A9B6A2A7}" dt="2026-05-22T13:49:49.841" v="767" actId="207"/>
        <pc:sldMkLst>
          <pc:docMk/>
          <pc:sldMk cId="2155969582" sldId="2147474465"/>
        </pc:sldMkLst>
        <pc:spChg chg="mod">
          <ac:chgData name="Jason Wiese" userId="4bff8d5b-7de6-4655-b397-69b0afc81113" providerId="ADAL" clId="{FD3BD4DC-71D8-46F6-AA22-5552A9B6A2A7}" dt="2026-05-22T13:49:49.841" v="767" actId="207"/>
          <ac:spMkLst>
            <pc:docMk/>
            <pc:sldMk cId="2155969582" sldId="2147474465"/>
            <ac:spMk id="7" creationId="{8B11A779-5317-9347-3460-B1546C61DB5C}"/>
          </ac:spMkLst>
        </pc:spChg>
      </pc:sldChg>
      <pc:sldChg chg="modSp mod">
        <pc:chgData name="Jason Wiese" userId="4bff8d5b-7de6-4655-b397-69b0afc81113" providerId="ADAL" clId="{FD3BD4DC-71D8-46F6-AA22-5552A9B6A2A7}" dt="2026-05-22T05:41:29.392" v="413" actId="14100"/>
        <pc:sldMkLst>
          <pc:docMk/>
          <pc:sldMk cId="4283922729" sldId="2147474466"/>
        </pc:sldMkLst>
        <pc:spChg chg="mod">
          <ac:chgData name="Jason Wiese" userId="4bff8d5b-7de6-4655-b397-69b0afc81113" providerId="ADAL" clId="{FD3BD4DC-71D8-46F6-AA22-5552A9B6A2A7}" dt="2026-05-22T05:41:29.392" v="413" actId="14100"/>
          <ac:spMkLst>
            <pc:docMk/>
            <pc:sldMk cId="4283922729" sldId="2147474466"/>
            <ac:spMk id="4" creationId="{7641432B-2145-A7C0-AB55-400D56ED38F1}"/>
          </ac:spMkLst>
        </pc:spChg>
        <pc:graphicFrameChg chg="mod">
          <ac:chgData name="Jason Wiese" userId="4bff8d5b-7de6-4655-b397-69b0afc81113" providerId="ADAL" clId="{FD3BD4DC-71D8-46F6-AA22-5552A9B6A2A7}" dt="2026-05-21T03:17:48.988" v="28" actId="14100"/>
          <ac:graphicFrameMkLst>
            <pc:docMk/>
            <pc:sldMk cId="4283922729" sldId="2147474466"/>
            <ac:graphicFrameMk id="11" creationId="{ACC49198-8378-09DB-5C2E-4BD1F523A943}"/>
          </ac:graphicFrameMkLst>
        </pc:graphicFrameChg>
        <pc:picChg chg="mod">
          <ac:chgData name="Jason Wiese" userId="4bff8d5b-7de6-4655-b397-69b0afc81113" providerId="ADAL" clId="{FD3BD4DC-71D8-46F6-AA22-5552A9B6A2A7}" dt="2026-05-21T03:18:00.066" v="31" actId="1076"/>
          <ac:picMkLst>
            <pc:docMk/>
            <pc:sldMk cId="4283922729" sldId="2147474466"/>
            <ac:picMk id="9" creationId="{4299A8A7-404B-711D-0565-45C93C249A30}"/>
          </ac:picMkLst>
        </pc:picChg>
        <pc:picChg chg="mod">
          <ac:chgData name="Jason Wiese" userId="4bff8d5b-7de6-4655-b397-69b0afc81113" providerId="ADAL" clId="{FD3BD4DC-71D8-46F6-AA22-5552A9B6A2A7}" dt="2026-05-21T03:17:56.699" v="30" actId="1076"/>
          <ac:picMkLst>
            <pc:docMk/>
            <pc:sldMk cId="4283922729" sldId="2147474466"/>
            <ac:picMk id="10" creationId="{A7A3B299-46F1-1FFE-0116-3D99DB8FE2D9}"/>
          </ac:picMkLst>
        </pc:picChg>
        <pc:picChg chg="mod">
          <ac:chgData name="Jason Wiese" userId="4bff8d5b-7de6-4655-b397-69b0afc81113" providerId="ADAL" clId="{FD3BD4DC-71D8-46F6-AA22-5552A9B6A2A7}" dt="2026-05-21T03:18:02.638" v="32" actId="1076"/>
          <ac:picMkLst>
            <pc:docMk/>
            <pc:sldMk cId="4283922729" sldId="2147474466"/>
            <ac:picMk id="13" creationId="{3C680755-76B8-D96E-DD12-D627F8B33E71}"/>
          </ac:picMkLst>
        </pc:picChg>
      </pc:sldChg>
      <pc:sldChg chg="modSp mod">
        <pc:chgData name="Jason Wiese" userId="4bff8d5b-7de6-4655-b397-69b0afc81113" providerId="ADAL" clId="{FD3BD4DC-71D8-46F6-AA22-5552A9B6A2A7}" dt="2026-05-21T04:04:13.047" v="167" actId="20577"/>
        <pc:sldMkLst>
          <pc:docMk/>
          <pc:sldMk cId="335574161" sldId="2147474467"/>
        </pc:sldMkLst>
        <pc:spChg chg="mod">
          <ac:chgData name="Jason Wiese" userId="4bff8d5b-7de6-4655-b397-69b0afc81113" providerId="ADAL" clId="{FD3BD4DC-71D8-46F6-AA22-5552A9B6A2A7}" dt="2026-05-21T04:04:13.047" v="167" actId="20577"/>
          <ac:spMkLst>
            <pc:docMk/>
            <pc:sldMk cId="335574161" sldId="2147474467"/>
            <ac:spMk id="9" creationId="{840B761F-A671-B9BD-D729-8F519476D9BB}"/>
          </ac:spMkLst>
        </pc:spChg>
      </pc:sldChg>
      <pc:sldChg chg="addSp delSp modSp mod">
        <pc:chgData name="Jason Wiese" userId="4bff8d5b-7de6-4655-b397-69b0afc81113" providerId="ADAL" clId="{FD3BD4DC-71D8-46F6-AA22-5552A9B6A2A7}" dt="2026-05-22T15:45:41.172" v="1235" actId="478"/>
        <pc:sldMkLst>
          <pc:docMk/>
          <pc:sldMk cId="139788735" sldId="2147474469"/>
        </pc:sldMkLst>
        <pc:spChg chg="mod">
          <ac:chgData name="Jason Wiese" userId="4bff8d5b-7de6-4655-b397-69b0afc81113" providerId="ADAL" clId="{FD3BD4DC-71D8-46F6-AA22-5552A9B6A2A7}" dt="2026-05-22T14:33:52.997" v="1234" actId="20577"/>
          <ac:spMkLst>
            <pc:docMk/>
            <pc:sldMk cId="139788735" sldId="2147474469"/>
            <ac:spMk id="4" creationId="{C398B577-2935-7C95-598B-FEACB4063714}"/>
          </ac:spMkLst>
        </pc:spChg>
      </pc:sldChg>
      <pc:sldChg chg="modSp mod">
        <pc:chgData name="Jason Wiese" userId="4bff8d5b-7de6-4655-b397-69b0afc81113" providerId="ADAL" clId="{FD3BD4DC-71D8-46F6-AA22-5552A9B6A2A7}" dt="2026-05-22T14:01:27.416" v="909" actId="20577"/>
        <pc:sldMkLst>
          <pc:docMk/>
          <pc:sldMk cId="52410550" sldId="2147474470"/>
        </pc:sldMkLst>
        <pc:spChg chg="mod">
          <ac:chgData name="Jason Wiese" userId="4bff8d5b-7de6-4655-b397-69b0afc81113" providerId="ADAL" clId="{FD3BD4DC-71D8-46F6-AA22-5552A9B6A2A7}" dt="2026-05-22T14:01:27.416" v="909" actId="20577"/>
          <ac:spMkLst>
            <pc:docMk/>
            <pc:sldMk cId="52410550" sldId="2147474470"/>
            <ac:spMk id="4" creationId="{68DAE88F-64CA-9993-F157-0584C7B95D33}"/>
          </ac:spMkLst>
        </pc:spChg>
      </pc:sldChg>
      <pc:sldChg chg="modSp mod">
        <pc:chgData name="Jason Wiese" userId="4bff8d5b-7de6-4655-b397-69b0afc81113" providerId="ADAL" clId="{FD3BD4DC-71D8-46F6-AA22-5552A9B6A2A7}" dt="2026-05-21T03:49:07.358" v="99" actId="20577"/>
        <pc:sldMkLst>
          <pc:docMk/>
          <pc:sldMk cId="3712237574" sldId="2147474472"/>
        </pc:sldMkLst>
        <pc:spChg chg="mod">
          <ac:chgData name="Jason Wiese" userId="4bff8d5b-7de6-4655-b397-69b0afc81113" providerId="ADAL" clId="{FD3BD4DC-71D8-46F6-AA22-5552A9B6A2A7}" dt="2026-05-21T03:49:07.358" v="99" actId="20577"/>
          <ac:spMkLst>
            <pc:docMk/>
            <pc:sldMk cId="3712237574" sldId="2147474472"/>
            <ac:spMk id="5" creationId="{F4C3BA6E-D47F-E86F-140E-3452081FD998}"/>
          </ac:spMkLst>
        </pc:spChg>
        <pc:spChg chg="mod">
          <ac:chgData name="Jason Wiese" userId="4bff8d5b-7de6-4655-b397-69b0afc81113" providerId="ADAL" clId="{FD3BD4DC-71D8-46F6-AA22-5552A9B6A2A7}" dt="2026-05-21T03:47:38.561" v="59" actId="207"/>
          <ac:spMkLst>
            <pc:docMk/>
            <pc:sldMk cId="3712237574" sldId="2147474472"/>
            <ac:spMk id="13" creationId="{966C2249-E9C5-0FCC-408A-8794334CE046}"/>
          </ac:spMkLst>
        </pc:spChg>
        <pc:spChg chg="mod">
          <ac:chgData name="Jason Wiese" userId="4bff8d5b-7de6-4655-b397-69b0afc81113" providerId="ADAL" clId="{FD3BD4DC-71D8-46F6-AA22-5552A9B6A2A7}" dt="2026-05-21T03:47:44.523" v="60" actId="207"/>
          <ac:spMkLst>
            <pc:docMk/>
            <pc:sldMk cId="3712237574" sldId="2147474472"/>
            <ac:spMk id="25" creationId="{DBBD2117-E6D2-0FFC-88C9-55ED9AC108C9}"/>
          </ac:spMkLst>
        </pc:spChg>
        <pc:spChg chg="mod">
          <ac:chgData name="Jason Wiese" userId="4bff8d5b-7de6-4655-b397-69b0afc81113" providerId="ADAL" clId="{FD3BD4DC-71D8-46F6-AA22-5552A9B6A2A7}" dt="2026-05-21T03:47:44.523" v="60" actId="207"/>
          <ac:spMkLst>
            <pc:docMk/>
            <pc:sldMk cId="3712237574" sldId="2147474472"/>
            <ac:spMk id="31" creationId="{76B80B4B-9502-2F74-06A7-607C7A723DBA}"/>
          </ac:spMkLst>
        </pc:spChg>
      </pc:sldChg>
      <pc:sldChg chg="addSp delSp modSp mod modCm">
        <pc:chgData name="Jason Wiese" userId="4bff8d5b-7de6-4655-b397-69b0afc81113" providerId="ADAL" clId="{FD3BD4DC-71D8-46F6-AA22-5552A9B6A2A7}" dt="2026-05-22T13:46:48.323" v="702" actId="478"/>
        <pc:sldMkLst>
          <pc:docMk/>
          <pc:sldMk cId="3768045810" sldId="2147474473"/>
        </pc:sldMkLst>
        <pc:spChg chg="mod">
          <ac:chgData name="Jason Wiese" userId="4bff8d5b-7de6-4655-b397-69b0afc81113" providerId="ADAL" clId="{FD3BD4DC-71D8-46F6-AA22-5552A9B6A2A7}" dt="2026-05-22T13:46:39.648" v="701" actId="6549"/>
          <ac:spMkLst>
            <pc:docMk/>
            <pc:sldMk cId="3768045810" sldId="2147474473"/>
            <ac:spMk id="5" creationId="{A363D372-0A47-A115-5F2E-E04188DA29A3}"/>
          </ac:spMkLst>
        </pc:spChg>
        <pc:graphicFrameChg chg="mod">
          <ac:chgData name="Jason Wiese" userId="4bff8d5b-7de6-4655-b397-69b0afc81113" providerId="ADAL" clId="{FD3BD4DC-71D8-46F6-AA22-5552A9B6A2A7}" dt="2026-05-21T03:51:37.068" v="163" actId="403"/>
          <ac:graphicFrameMkLst>
            <pc:docMk/>
            <pc:sldMk cId="3768045810" sldId="2147474473"/>
            <ac:graphicFrameMk id="16" creationId="{74511F59-559C-1896-8771-38B4B2A3E9BC}"/>
          </ac:graphicFrameMkLst>
        </pc:graphicFrameChg>
        <pc:graphicFrameChg chg="mod">
          <ac:chgData name="Jason Wiese" userId="4bff8d5b-7de6-4655-b397-69b0afc81113" providerId="ADAL" clId="{FD3BD4DC-71D8-46F6-AA22-5552A9B6A2A7}" dt="2026-05-21T03:51:33.721" v="162" actId="403"/>
          <ac:graphicFrameMkLst>
            <pc:docMk/>
            <pc:sldMk cId="3768045810" sldId="2147474473"/>
            <ac:graphicFrameMk id="18" creationId="{3ABADC64-91DA-731C-9EB2-B1CDFD8C6BD5}"/>
          </ac:graphicFrameMkLst>
        </pc:graphicFrameChg>
        <pc:graphicFrameChg chg="mod">
          <ac:chgData name="Jason Wiese" userId="4bff8d5b-7de6-4655-b397-69b0afc81113" providerId="ADAL" clId="{FD3BD4DC-71D8-46F6-AA22-5552A9B6A2A7}" dt="2026-05-21T03:51:30.340" v="161" actId="403"/>
          <ac:graphicFrameMkLst>
            <pc:docMk/>
            <pc:sldMk cId="3768045810" sldId="2147474473"/>
            <ac:graphicFrameMk id="19" creationId="{66FFF571-17CE-EF48-B271-990801173C5A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ason Wiese" userId="4bff8d5b-7de6-4655-b397-69b0afc81113" providerId="ADAL" clId="{FD3BD4DC-71D8-46F6-AA22-5552A9B6A2A7}" dt="2026-05-22T13:46:39.648" v="701" actId="6549"/>
              <pc2:cmMkLst xmlns:pc2="http://schemas.microsoft.com/office/powerpoint/2019/9/main/command">
                <pc:docMk/>
                <pc:sldMk cId="3768045810" sldId="2147474473"/>
                <pc2:cmMk id="{22D5CB51-D055-4F9D-BC5B-E080C4474C44}"/>
              </pc2:cmMkLst>
            </pc226:cmChg>
          </p:ext>
        </pc:extLst>
      </pc:sldChg>
      <pc:sldChg chg="modSp mod">
        <pc:chgData name="Jason Wiese" userId="4bff8d5b-7de6-4655-b397-69b0afc81113" providerId="ADAL" clId="{FD3BD4DC-71D8-46F6-AA22-5552A9B6A2A7}" dt="2026-05-21T04:08:06.370" v="175" actId="20577"/>
        <pc:sldMkLst>
          <pc:docMk/>
          <pc:sldMk cId="2356779863" sldId="2147474475"/>
        </pc:sldMkLst>
        <pc:spChg chg="mod">
          <ac:chgData name="Jason Wiese" userId="4bff8d5b-7de6-4655-b397-69b0afc81113" providerId="ADAL" clId="{FD3BD4DC-71D8-46F6-AA22-5552A9B6A2A7}" dt="2026-05-21T04:08:06.370" v="175" actId="20577"/>
          <ac:spMkLst>
            <pc:docMk/>
            <pc:sldMk cId="2356779863" sldId="2147474475"/>
            <ac:spMk id="5" creationId="{7BDCD20C-A869-F7F2-5186-B637DC799C12}"/>
          </ac:spMkLst>
        </pc:spChg>
      </pc:sldChg>
      <pc:sldChg chg="modSp mod">
        <pc:chgData name="Jason Wiese" userId="4bff8d5b-7de6-4655-b397-69b0afc81113" providerId="ADAL" clId="{FD3BD4DC-71D8-46F6-AA22-5552A9B6A2A7}" dt="2026-05-22T13:53:00.338" v="790" actId="20577"/>
        <pc:sldMkLst>
          <pc:docMk/>
          <pc:sldMk cId="863791025" sldId="2147474476"/>
        </pc:sldMkLst>
        <pc:spChg chg="mod">
          <ac:chgData name="Jason Wiese" userId="4bff8d5b-7de6-4655-b397-69b0afc81113" providerId="ADAL" clId="{FD3BD4DC-71D8-46F6-AA22-5552A9B6A2A7}" dt="2026-05-22T13:53:00.338" v="790" actId="20577"/>
          <ac:spMkLst>
            <pc:docMk/>
            <pc:sldMk cId="863791025" sldId="2147474476"/>
            <ac:spMk id="2" creationId="{D5B8B82F-575E-FBE5-B3DD-FFD5951FFCC8}"/>
          </ac:spMkLst>
        </pc:spChg>
      </pc:sldChg>
      <pc:sldChg chg="addSp delSp modSp mod modCm">
        <pc:chgData name="Jason Wiese" userId="4bff8d5b-7de6-4655-b397-69b0afc81113" providerId="ADAL" clId="{FD3BD4DC-71D8-46F6-AA22-5552A9B6A2A7}" dt="2026-05-22T13:54:17.851" v="816" actId="478"/>
        <pc:sldMkLst>
          <pc:docMk/>
          <pc:sldMk cId="3177446268" sldId="2147474477"/>
        </pc:sldMkLst>
        <pc:spChg chg="mod">
          <ac:chgData name="Jason Wiese" userId="4bff8d5b-7de6-4655-b397-69b0afc81113" providerId="ADAL" clId="{FD3BD4DC-71D8-46F6-AA22-5552A9B6A2A7}" dt="2026-05-22T13:53:35.817" v="814" actId="20577"/>
          <ac:spMkLst>
            <pc:docMk/>
            <pc:sldMk cId="3177446268" sldId="2147474477"/>
            <ac:spMk id="3" creationId="{794D97B2-888A-46BC-0C6F-934DDF688F7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ason Wiese" userId="4bff8d5b-7de6-4655-b397-69b0afc81113" providerId="ADAL" clId="{FD3BD4DC-71D8-46F6-AA22-5552A9B6A2A7}" dt="2026-05-22T13:53:35.817" v="814" actId="20577"/>
              <pc2:cmMkLst xmlns:pc2="http://schemas.microsoft.com/office/powerpoint/2019/9/main/command">
                <pc:docMk/>
                <pc:sldMk cId="3177446268" sldId="2147474477"/>
                <pc2:cmMk id="{D27F6B99-84A9-4614-A700-D98F4C6F338A}"/>
              </pc2:cmMkLst>
            </pc226:cmChg>
          </p:ext>
        </pc:extLst>
      </pc:sldChg>
    </pc:docChg>
  </pc:docChgLst>
  <pc:docChgLst>
    <pc:chgData name="Leah Pujalte" userId="d5b2ae9e-9213-4442-b7df-4db8cbe51e5d" providerId="ADAL" clId="{D1FBA355-FC92-4551-88C3-0E2AB32FA333}"/>
    <pc:docChg chg="undo redo custSel addSld delSld modSld sldOrd delMainMaster">
      <pc:chgData name="Leah Pujalte" userId="d5b2ae9e-9213-4442-b7df-4db8cbe51e5d" providerId="ADAL" clId="{D1FBA355-FC92-4551-88C3-0E2AB32FA333}" dt="2026-05-27T15:16:01.953" v="3891" actId="27918"/>
      <pc:docMkLst>
        <pc:docMk/>
      </pc:docMkLst>
      <pc:sldChg chg="addSp delSp modSp mod">
        <pc:chgData name="Leah Pujalte" userId="d5b2ae9e-9213-4442-b7df-4db8cbe51e5d" providerId="ADAL" clId="{D1FBA355-FC92-4551-88C3-0E2AB32FA333}" dt="2026-05-21T17:57:07.067" v="3599" actId="20577"/>
        <pc:sldMkLst>
          <pc:docMk/>
          <pc:sldMk cId="4212683403" sldId="2144327877"/>
        </pc:sldMkLst>
        <pc:spChg chg="mod">
          <ac:chgData name="Leah Pujalte" userId="d5b2ae9e-9213-4442-b7df-4db8cbe51e5d" providerId="ADAL" clId="{D1FBA355-FC92-4551-88C3-0E2AB32FA333}" dt="2026-05-21T17:57:07.067" v="3599" actId="20577"/>
          <ac:spMkLst>
            <pc:docMk/>
            <pc:sldMk cId="4212683403" sldId="2144327877"/>
            <ac:spMk id="5" creationId="{20325821-D3C3-47B3-BC5B-D972B60A7668}"/>
          </ac:spMkLst>
        </pc:spChg>
        <pc:spChg chg="mod">
          <ac:chgData name="Leah Pujalte" userId="d5b2ae9e-9213-4442-b7df-4db8cbe51e5d" providerId="ADAL" clId="{D1FBA355-FC92-4551-88C3-0E2AB32FA333}" dt="2026-05-21T17:36:41.601" v="2970" actId="207"/>
          <ac:spMkLst>
            <pc:docMk/>
            <pc:sldMk cId="4212683403" sldId="2144327877"/>
            <ac:spMk id="7" creationId="{47C2C805-4308-9886-56D3-9EB5BCD97D00}"/>
          </ac:spMkLst>
        </pc:spChg>
        <pc:spChg chg="mod">
          <ac:chgData name="Leah Pujalte" userId="d5b2ae9e-9213-4442-b7df-4db8cbe51e5d" providerId="ADAL" clId="{D1FBA355-FC92-4551-88C3-0E2AB32FA333}" dt="2026-05-21T16:39:13.018" v="2754" actId="1036"/>
          <ac:spMkLst>
            <pc:docMk/>
            <pc:sldMk cId="4212683403" sldId="2144327877"/>
            <ac:spMk id="11" creationId="{A3C1BDB1-1546-76D6-F367-E396DD9D2EB8}"/>
          </ac:spMkLst>
        </pc:spChg>
        <pc:spChg chg="mod">
          <ac:chgData name="Leah Pujalte" userId="d5b2ae9e-9213-4442-b7df-4db8cbe51e5d" providerId="ADAL" clId="{D1FBA355-FC92-4551-88C3-0E2AB32FA333}" dt="2026-05-21T17:39:45.731" v="3072" actId="20577"/>
          <ac:spMkLst>
            <pc:docMk/>
            <pc:sldMk cId="4212683403" sldId="2144327877"/>
            <ac:spMk id="12" creationId="{FCBDB492-9443-3D4A-8E9D-B3CECB95DCD7}"/>
          </ac:spMkLst>
        </pc:spChg>
        <pc:spChg chg="mod">
          <ac:chgData name="Leah Pujalte" userId="d5b2ae9e-9213-4442-b7df-4db8cbe51e5d" providerId="ADAL" clId="{D1FBA355-FC92-4551-88C3-0E2AB32FA333}" dt="2026-05-21T16:39:37.857" v="2789" actId="1035"/>
          <ac:spMkLst>
            <pc:docMk/>
            <pc:sldMk cId="4212683403" sldId="2144327877"/>
            <ac:spMk id="15" creationId="{233F4350-91F9-B5E4-2759-B2678590F5BE}"/>
          </ac:spMkLst>
        </pc:spChg>
        <pc:spChg chg="mod">
          <ac:chgData name="Leah Pujalte" userId="d5b2ae9e-9213-4442-b7df-4db8cbe51e5d" providerId="ADAL" clId="{D1FBA355-FC92-4551-88C3-0E2AB32FA333}" dt="2026-05-21T16:39:28.159" v="2763" actId="1036"/>
          <ac:spMkLst>
            <pc:docMk/>
            <pc:sldMk cId="4212683403" sldId="2144327877"/>
            <ac:spMk id="16" creationId="{D9980DD9-83EE-D05D-F60D-026D2383E45E}"/>
          </ac:spMkLst>
        </pc:spChg>
        <pc:spChg chg="mod">
          <ac:chgData name="Leah Pujalte" userId="d5b2ae9e-9213-4442-b7df-4db8cbe51e5d" providerId="ADAL" clId="{D1FBA355-FC92-4551-88C3-0E2AB32FA333}" dt="2026-05-21T16:39:37.857" v="2789" actId="1035"/>
          <ac:spMkLst>
            <pc:docMk/>
            <pc:sldMk cId="4212683403" sldId="2144327877"/>
            <ac:spMk id="17" creationId="{38422BE3-15FA-9F0C-F4D9-33EAD0D8F97E}"/>
          </ac:spMkLst>
        </pc:spChg>
        <pc:spChg chg="mod">
          <ac:chgData name="Leah Pujalte" userId="d5b2ae9e-9213-4442-b7df-4db8cbe51e5d" providerId="ADAL" clId="{D1FBA355-FC92-4551-88C3-0E2AB32FA333}" dt="2026-05-21T16:39:37.857" v="2789" actId="1035"/>
          <ac:spMkLst>
            <pc:docMk/>
            <pc:sldMk cId="4212683403" sldId="2144327877"/>
            <ac:spMk id="19" creationId="{F7631B76-9FB5-BC40-C8E2-FA9C5508F222}"/>
          </ac:spMkLst>
        </pc:spChg>
        <pc:spChg chg="mod">
          <ac:chgData name="Leah Pujalte" userId="d5b2ae9e-9213-4442-b7df-4db8cbe51e5d" providerId="ADAL" clId="{D1FBA355-FC92-4551-88C3-0E2AB32FA333}" dt="2026-05-21T16:39:37.857" v="2789" actId="1035"/>
          <ac:spMkLst>
            <pc:docMk/>
            <pc:sldMk cId="4212683403" sldId="2144327877"/>
            <ac:spMk id="22" creationId="{9FC49F6C-5188-457F-BE6C-625753CA72DF}"/>
          </ac:spMkLst>
        </pc:spChg>
        <pc:spChg chg="mod">
          <ac:chgData name="Leah Pujalte" userId="d5b2ae9e-9213-4442-b7df-4db8cbe51e5d" providerId="ADAL" clId="{D1FBA355-FC92-4551-88C3-0E2AB32FA333}" dt="2026-05-21T16:39:37.857" v="2789" actId="1035"/>
          <ac:spMkLst>
            <pc:docMk/>
            <pc:sldMk cId="4212683403" sldId="2144327877"/>
            <ac:spMk id="23" creationId="{7463450E-C761-4861-8D01-CDB4E291AF7B}"/>
          </ac:spMkLst>
        </pc:spChg>
        <pc:spChg chg="mod">
          <ac:chgData name="Leah Pujalte" userId="d5b2ae9e-9213-4442-b7df-4db8cbe51e5d" providerId="ADAL" clId="{D1FBA355-FC92-4551-88C3-0E2AB32FA333}" dt="2026-05-21T16:39:37.857" v="2789" actId="1035"/>
          <ac:spMkLst>
            <pc:docMk/>
            <pc:sldMk cId="4212683403" sldId="2144327877"/>
            <ac:spMk id="35" creationId="{BD9E3C3C-C085-CC87-4676-6422F50582D3}"/>
          </ac:spMkLst>
        </pc:spChg>
        <pc:spChg chg="mod">
          <ac:chgData name="Leah Pujalte" userId="d5b2ae9e-9213-4442-b7df-4db8cbe51e5d" providerId="ADAL" clId="{D1FBA355-FC92-4551-88C3-0E2AB32FA333}" dt="2026-05-21T16:39:37.857" v="2789" actId="1035"/>
          <ac:spMkLst>
            <pc:docMk/>
            <pc:sldMk cId="4212683403" sldId="2144327877"/>
            <ac:spMk id="36" creationId="{98385352-2B96-A140-3A9B-63BFBBEB4E6C}"/>
          </ac:spMkLst>
        </pc:spChg>
        <pc:spChg chg="mod">
          <ac:chgData name="Leah Pujalte" userId="d5b2ae9e-9213-4442-b7df-4db8cbe51e5d" providerId="ADAL" clId="{D1FBA355-FC92-4551-88C3-0E2AB32FA333}" dt="2026-05-21T16:39:37.857" v="2789" actId="1035"/>
          <ac:spMkLst>
            <pc:docMk/>
            <pc:sldMk cId="4212683403" sldId="2144327877"/>
            <ac:spMk id="37" creationId="{6552AFB1-1FF7-8F5A-49CD-67A11E6D0A3F}"/>
          </ac:spMkLst>
        </pc:spChg>
      </pc:sldChg>
      <pc:sldChg chg="modSp mod modCm">
        <pc:chgData name="Leah Pujalte" userId="d5b2ae9e-9213-4442-b7df-4db8cbe51e5d" providerId="ADAL" clId="{D1FBA355-FC92-4551-88C3-0E2AB32FA333}" dt="2026-05-21T20:19:49.330" v="3841" actId="20577"/>
        <pc:sldMkLst>
          <pc:docMk/>
          <pc:sldMk cId="600429393" sldId="2146846067"/>
        </pc:sldMkLst>
        <pc:spChg chg="mod">
          <ac:chgData name="Leah Pujalte" userId="d5b2ae9e-9213-4442-b7df-4db8cbe51e5d" providerId="ADAL" clId="{D1FBA355-FC92-4551-88C3-0E2AB32FA333}" dt="2026-05-21T20:19:49.330" v="3841" actId="20577"/>
          <ac:spMkLst>
            <pc:docMk/>
            <pc:sldMk cId="600429393" sldId="2146846067"/>
            <ac:spMk id="4" creationId="{6779246E-2255-345D-41C3-B8C5ACADAC0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eah Pujalte" userId="d5b2ae9e-9213-4442-b7df-4db8cbe51e5d" providerId="ADAL" clId="{D1FBA355-FC92-4551-88C3-0E2AB32FA333}" dt="2026-05-21T20:19:49.330" v="3841" actId="20577"/>
              <pc2:cmMkLst xmlns:pc2="http://schemas.microsoft.com/office/powerpoint/2019/9/main/command">
                <pc:docMk/>
                <pc:sldMk cId="600429393" sldId="2146846067"/>
                <pc2:cmMk id="{C9AC53A7-ECAA-41FE-9228-26B5359CD913}"/>
              </pc2:cmMkLst>
            </pc226:cmChg>
            <pc226:cmChg xmlns:pc226="http://schemas.microsoft.com/office/powerpoint/2022/06/main/command" chg="mod">
              <pc226:chgData name="Leah Pujalte" userId="d5b2ae9e-9213-4442-b7df-4db8cbe51e5d" providerId="ADAL" clId="{D1FBA355-FC92-4551-88C3-0E2AB32FA333}" dt="2026-05-21T20:19:49.330" v="3841" actId="20577"/>
              <pc2:cmMkLst xmlns:pc2="http://schemas.microsoft.com/office/powerpoint/2019/9/main/command">
                <pc:docMk/>
                <pc:sldMk cId="600429393" sldId="2146846067"/>
                <pc2:cmMk id="{47D815D1-B5D0-4090-8D54-28D7A15F441C}"/>
              </pc2:cmMkLst>
            </pc226:cmChg>
            <pc226:cmChg xmlns:pc226="http://schemas.microsoft.com/office/powerpoint/2022/06/main/command" chg="mod">
              <pc226:chgData name="Leah Pujalte" userId="d5b2ae9e-9213-4442-b7df-4db8cbe51e5d" providerId="ADAL" clId="{D1FBA355-FC92-4551-88C3-0E2AB32FA333}" dt="2026-05-21T20:19:49.330" v="3841" actId="20577"/>
              <pc2:cmMkLst xmlns:pc2="http://schemas.microsoft.com/office/powerpoint/2019/9/main/command">
                <pc:docMk/>
                <pc:sldMk cId="600429393" sldId="2146846067"/>
                <pc2:cmMk id="{C2F756E7-B1C7-43AA-A4EB-304F9643CD3B}"/>
              </pc2:cmMkLst>
            </pc226:cmChg>
          </p:ext>
        </pc:extLst>
      </pc:sldChg>
      <pc:sldChg chg="delSp modSp mod">
        <pc:chgData name="Leah Pujalte" userId="d5b2ae9e-9213-4442-b7df-4db8cbe51e5d" providerId="ADAL" clId="{D1FBA355-FC92-4551-88C3-0E2AB32FA333}" dt="2026-05-18T18:36:33.708" v="1823" actId="478"/>
        <pc:sldMkLst>
          <pc:docMk/>
          <pc:sldMk cId="854305300" sldId="2146846433"/>
        </pc:sldMkLst>
        <pc:spChg chg="mod">
          <ac:chgData name="Leah Pujalte" userId="d5b2ae9e-9213-4442-b7df-4db8cbe51e5d" providerId="ADAL" clId="{D1FBA355-FC92-4551-88C3-0E2AB32FA333}" dt="2026-05-18T18:36:11.336" v="1822" actId="207"/>
          <ac:spMkLst>
            <pc:docMk/>
            <pc:sldMk cId="854305300" sldId="2146846433"/>
            <ac:spMk id="14" creationId="{C8EC65AA-32D6-DEDC-6D93-FB43C99C5A60}"/>
          </ac:spMkLst>
        </pc:spChg>
      </pc:sldChg>
      <pc:sldChg chg="ord">
        <pc:chgData name="Leah Pujalte" userId="d5b2ae9e-9213-4442-b7df-4db8cbe51e5d" providerId="ADAL" clId="{D1FBA355-FC92-4551-88C3-0E2AB32FA333}" dt="2026-05-21T17:25:46.119" v="2892"/>
        <pc:sldMkLst>
          <pc:docMk/>
          <pc:sldMk cId="1034007530" sldId="2147474206"/>
        </pc:sldMkLst>
      </pc:sldChg>
      <pc:sldChg chg="modSp mod modCm">
        <pc:chgData name="Leah Pujalte" userId="d5b2ae9e-9213-4442-b7df-4db8cbe51e5d" providerId="ADAL" clId="{D1FBA355-FC92-4551-88C3-0E2AB32FA333}" dt="2026-05-27T15:16:01.953" v="3891" actId="27918"/>
        <pc:sldMkLst>
          <pc:docMk/>
          <pc:sldMk cId="851926815" sldId="2147474210"/>
        </pc:sldMkLst>
        <pc:spChg chg="mod">
          <ac:chgData name="Leah Pujalte" userId="d5b2ae9e-9213-4442-b7df-4db8cbe51e5d" providerId="ADAL" clId="{D1FBA355-FC92-4551-88C3-0E2AB32FA333}" dt="2026-05-21T16:14:48.549" v="2546" actId="14100"/>
          <ac:spMkLst>
            <pc:docMk/>
            <pc:sldMk cId="851926815" sldId="2147474210"/>
            <ac:spMk id="10" creationId="{EE71D228-A17D-52C7-174F-39A5E414377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eah Pujalte" userId="d5b2ae9e-9213-4442-b7df-4db8cbe51e5d" providerId="ADAL" clId="{D1FBA355-FC92-4551-88C3-0E2AB32FA333}" dt="2026-05-21T16:13:42.999" v="2538" actId="20577"/>
              <pc2:cmMkLst xmlns:pc2="http://schemas.microsoft.com/office/powerpoint/2019/9/main/command">
                <pc:docMk/>
                <pc:sldMk cId="851926815" sldId="2147474210"/>
                <pc2:cmMk id="{D4EB7A07-1F16-4AEF-99C8-4E2931763233}"/>
              </pc2:cmMkLst>
            </pc226:cmChg>
          </p:ext>
        </pc:extLst>
      </pc:sldChg>
      <pc:sldChg chg="modSp mod ord modCm">
        <pc:chgData name="Leah Pujalte" userId="d5b2ae9e-9213-4442-b7df-4db8cbe51e5d" providerId="ADAL" clId="{D1FBA355-FC92-4551-88C3-0E2AB32FA333}" dt="2026-05-21T16:15:46.662" v="2617" actId="12788"/>
        <pc:sldMkLst>
          <pc:docMk/>
          <pc:sldMk cId="2564836426" sldId="2147474218"/>
        </pc:sldMkLst>
        <pc:spChg chg="mod">
          <ac:chgData name="Leah Pujalte" userId="d5b2ae9e-9213-4442-b7df-4db8cbe51e5d" providerId="ADAL" clId="{D1FBA355-FC92-4551-88C3-0E2AB32FA333}" dt="2026-05-21T16:15:46.662" v="2617" actId="12788"/>
          <ac:spMkLst>
            <pc:docMk/>
            <pc:sldMk cId="2564836426" sldId="2147474218"/>
            <ac:spMk id="8" creationId="{AAB63135-B485-9F62-4D26-264267AD21A0}"/>
          </ac:spMkLst>
        </pc:spChg>
        <pc:spChg chg="mod">
          <ac:chgData name="Leah Pujalte" userId="d5b2ae9e-9213-4442-b7df-4db8cbe51e5d" providerId="ADAL" clId="{D1FBA355-FC92-4551-88C3-0E2AB32FA333}" dt="2026-05-21T16:15:29.547" v="2611" actId="14100"/>
          <ac:spMkLst>
            <pc:docMk/>
            <pc:sldMk cId="2564836426" sldId="2147474218"/>
            <ac:spMk id="9" creationId="{44CE63CA-C077-183F-9114-B9C784136A48}"/>
          </ac:spMkLst>
        </pc:spChg>
        <pc:spChg chg="mod">
          <ac:chgData name="Leah Pujalte" userId="d5b2ae9e-9213-4442-b7df-4db8cbe51e5d" providerId="ADAL" clId="{D1FBA355-FC92-4551-88C3-0E2AB32FA333}" dt="2026-05-21T16:15:46.662" v="2617" actId="12788"/>
          <ac:spMkLst>
            <pc:docMk/>
            <pc:sldMk cId="2564836426" sldId="2147474218"/>
            <ac:spMk id="12" creationId="{C92CD0B9-50A8-B528-798B-1DC75B03BDA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eah Pujalte" userId="d5b2ae9e-9213-4442-b7df-4db8cbe51e5d" providerId="ADAL" clId="{D1FBA355-FC92-4551-88C3-0E2AB32FA333}" dt="2026-05-21T16:15:15.376" v="2608" actId="20577"/>
              <pc2:cmMkLst xmlns:pc2="http://schemas.microsoft.com/office/powerpoint/2019/9/main/command">
                <pc:docMk/>
                <pc:sldMk cId="2564836426" sldId="2147474218"/>
                <pc2:cmMk id="{0529A632-0B77-4812-B25E-A26282B4411D}"/>
              </pc2:cmMkLst>
            </pc226:cmChg>
          </p:ext>
        </pc:extLst>
      </pc:sldChg>
      <pc:sldChg chg="addSp delSp modSp add mod ord modCm">
        <pc:chgData name="Leah Pujalte" userId="d5b2ae9e-9213-4442-b7df-4db8cbe51e5d" providerId="ADAL" clId="{D1FBA355-FC92-4551-88C3-0E2AB32FA333}" dt="2026-05-21T17:47:56.808" v="3360"/>
        <pc:sldMkLst>
          <pc:docMk/>
          <pc:sldMk cId="2681137672" sldId="2147474441"/>
        </pc:sldMkLst>
        <pc:spChg chg="ord">
          <ac:chgData name="Leah Pujalte" userId="d5b2ae9e-9213-4442-b7df-4db8cbe51e5d" providerId="ADAL" clId="{D1FBA355-FC92-4551-88C3-0E2AB32FA333}" dt="2026-05-13T18:11:40.601" v="144" actId="167"/>
          <ac:spMkLst>
            <pc:docMk/>
            <pc:sldMk cId="2681137672" sldId="2147474441"/>
            <ac:spMk id="2" creationId="{0EE40A09-BBEB-D2CC-7CFE-26B42C2A84EB}"/>
          </ac:spMkLst>
        </pc:spChg>
        <pc:spChg chg="add mod topLvl">
          <ac:chgData name="Leah Pujalte" userId="d5b2ae9e-9213-4442-b7df-4db8cbe51e5d" providerId="ADAL" clId="{D1FBA355-FC92-4551-88C3-0E2AB32FA333}" dt="2026-05-13T18:53:38.280" v="509" actId="1035"/>
          <ac:spMkLst>
            <pc:docMk/>
            <pc:sldMk cId="2681137672" sldId="2147474441"/>
            <ac:spMk id="3" creationId="{0DB8A6F6-8A76-9EE3-427E-A019D2069FBE}"/>
          </ac:spMkLst>
        </pc:spChg>
        <pc:spChg chg="mod">
          <ac:chgData name="Leah Pujalte" userId="d5b2ae9e-9213-4442-b7df-4db8cbe51e5d" providerId="ADAL" clId="{D1FBA355-FC92-4551-88C3-0E2AB32FA333}" dt="2026-05-21T17:47:56.808" v="3360"/>
          <ac:spMkLst>
            <pc:docMk/>
            <pc:sldMk cId="2681137672" sldId="2147474441"/>
            <ac:spMk id="4" creationId="{0C2F8810-C323-1283-8E8E-4826DD980AC9}"/>
          </ac:spMkLst>
        </pc:spChg>
        <pc:spChg chg="mod">
          <ac:chgData name="Leah Pujalte" userId="d5b2ae9e-9213-4442-b7df-4db8cbe51e5d" providerId="ADAL" clId="{D1FBA355-FC92-4551-88C3-0E2AB32FA333}" dt="2026-05-13T18:11:52.602" v="186" actId="20577"/>
          <ac:spMkLst>
            <pc:docMk/>
            <pc:sldMk cId="2681137672" sldId="2147474441"/>
            <ac:spMk id="8" creationId="{46EA6315-0C93-36B7-D7DE-4D7A650D4157}"/>
          </ac:spMkLst>
        </pc:spChg>
        <pc:spChg chg="add mod topLvl">
          <ac:chgData name="Leah Pujalte" userId="d5b2ae9e-9213-4442-b7df-4db8cbe51e5d" providerId="ADAL" clId="{D1FBA355-FC92-4551-88C3-0E2AB32FA333}" dt="2026-05-13T18:53:38.280" v="509" actId="1035"/>
          <ac:spMkLst>
            <pc:docMk/>
            <pc:sldMk cId="2681137672" sldId="2147474441"/>
            <ac:spMk id="9" creationId="{796BFD82-542A-2FE5-72C3-1CDC10688284}"/>
          </ac:spMkLst>
        </pc:spChg>
        <pc:spChg chg="add mod topLvl">
          <ac:chgData name="Leah Pujalte" userId="d5b2ae9e-9213-4442-b7df-4db8cbe51e5d" providerId="ADAL" clId="{D1FBA355-FC92-4551-88C3-0E2AB32FA333}" dt="2026-05-13T18:53:38.280" v="509" actId="1035"/>
          <ac:spMkLst>
            <pc:docMk/>
            <pc:sldMk cId="2681137672" sldId="2147474441"/>
            <ac:spMk id="10" creationId="{CCFADBD2-6F18-2BA6-6DEB-D70838E9E041}"/>
          </ac:spMkLst>
        </pc:spChg>
        <pc:spChg chg="add mod">
          <ac:chgData name="Leah Pujalte" userId="d5b2ae9e-9213-4442-b7df-4db8cbe51e5d" providerId="ADAL" clId="{D1FBA355-FC92-4551-88C3-0E2AB32FA333}" dt="2026-05-13T18:53:38.280" v="509" actId="1035"/>
          <ac:spMkLst>
            <pc:docMk/>
            <pc:sldMk cId="2681137672" sldId="2147474441"/>
            <ac:spMk id="13" creationId="{CB18B50C-C981-7546-B793-58EF69C2D373}"/>
          </ac:spMkLst>
        </pc:spChg>
        <pc:spChg chg="add mod">
          <ac:chgData name="Leah Pujalte" userId="d5b2ae9e-9213-4442-b7df-4db8cbe51e5d" providerId="ADAL" clId="{D1FBA355-FC92-4551-88C3-0E2AB32FA333}" dt="2026-05-13T18:53:38.280" v="509" actId="1035"/>
          <ac:spMkLst>
            <pc:docMk/>
            <pc:sldMk cId="2681137672" sldId="2147474441"/>
            <ac:spMk id="14" creationId="{1F8E2BB8-29D6-E0C7-8FE9-C13FE516A969}"/>
          </ac:spMkLst>
        </pc:spChg>
        <pc:spChg chg="add mod">
          <ac:chgData name="Leah Pujalte" userId="d5b2ae9e-9213-4442-b7df-4db8cbe51e5d" providerId="ADAL" clId="{D1FBA355-FC92-4551-88C3-0E2AB32FA333}" dt="2026-05-13T18:53:38.280" v="509" actId="1035"/>
          <ac:spMkLst>
            <pc:docMk/>
            <pc:sldMk cId="2681137672" sldId="2147474441"/>
            <ac:spMk id="15" creationId="{F0A13C8F-411D-7B64-96E6-211AAEAA2BA4}"/>
          </ac:spMkLst>
        </pc:spChg>
        <pc:spChg chg="add mod">
          <ac:chgData name="Leah Pujalte" userId="d5b2ae9e-9213-4442-b7df-4db8cbe51e5d" providerId="ADAL" clId="{D1FBA355-FC92-4551-88C3-0E2AB32FA333}" dt="2026-05-13T18:54:04.139" v="547" actId="12788"/>
          <ac:spMkLst>
            <pc:docMk/>
            <pc:sldMk cId="2681137672" sldId="2147474441"/>
            <ac:spMk id="16" creationId="{44823362-5ECB-F3C2-29AA-D1C2F4E80E2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eah Pujalte" userId="d5b2ae9e-9213-4442-b7df-4db8cbe51e5d" providerId="ADAL" clId="{D1FBA355-FC92-4551-88C3-0E2AB32FA333}" dt="2026-05-21T17:47:56.808" v="3360"/>
              <pc2:cmMkLst xmlns:pc2="http://schemas.microsoft.com/office/powerpoint/2019/9/main/command">
                <pc:docMk/>
                <pc:sldMk cId="2681137672" sldId="2147474441"/>
                <pc2:cmMk id="{FC19C770-BF5C-44DE-9C15-F6CE1DB98087}"/>
              </pc2:cmMkLst>
            </pc226:cmChg>
          </p:ext>
        </pc:extLst>
      </pc:sldChg>
      <pc:sldChg chg="addSp delSp modSp new mod ord">
        <pc:chgData name="Leah Pujalte" userId="d5b2ae9e-9213-4442-b7df-4db8cbe51e5d" providerId="ADAL" clId="{D1FBA355-FC92-4551-88C3-0E2AB32FA333}" dt="2026-05-21T19:51:39.414" v="3792" actId="20577"/>
        <pc:sldMkLst>
          <pc:docMk/>
          <pc:sldMk cId="620917491" sldId="2147474448"/>
        </pc:sldMkLst>
        <pc:spChg chg="add mod">
          <ac:chgData name="Leah Pujalte" userId="d5b2ae9e-9213-4442-b7df-4db8cbe51e5d" providerId="ADAL" clId="{D1FBA355-FC92-4551-88C3-0E2AB32FA333}" dt="2026-05-18T18:26:22.729" v="1597" actId="12788"/>
          <ac:spMkLst>
            <pc:docMk/>
            <pc:sldMk cId="620917491" sldId="2147474448"/>
            <ac:spMk id="2" creationId="{4EA37C12-BFC0-C312-E49A-69A28A21E0F1}"/>
          </ac:spMkLst>
        </pc:spChg>
        <pc:spChg chg="add mod">
          <ac:chgData name="Leah Pujalte" userId="d5b2ae9e-9213-4442-b7df-4db8cbe51e5d" providerId="ADAL" clId="{D1FBA355-FC92-4551-88C3-0E2AB32FA333}" dt="2026-05-21T19:51:39.414" v="3792" actId="20577"/>
          <ac:spMkLst>
            <pc:docMk/>
            <pc:sldMk cId="620917491" sldId="2147474448"/>
            <ac:spMk id="4" creationId="{042689F1-F9A1-EFFC-5E3B-0CEBA72D19CC}"/>
          </ac:spMkLst>
        </pc:spChg>
        <pc:spChg chg="add mod">
          <ac:chgData name="Leah Pujalte" userId="d5b2ae9e-9213-4442-b7df-4db8cbe51e5d" providerId="ADAL" clId="{D1FBA355-FC92-4551-88C3-0E2AB32FA333}" dt="2026-05-21T13:27:17.223" v="2310" actId="14100"/>
          <ac:spMkLst>
            <pc:docMk/>
            <pc:sldMk cId="620917491" sldId="2147474448"/>
            <ac:spMk id="30" creationId="{A59A3D48-9F7A-6B6E-53E4-CC90661A34C6}"/>
          </ac:spMkLst>
        </pc:spChg>
        <pc:spChg chg="add mod">
          <ac:chgData name="Leah Pujalte" userId="d5b2ae9e-9213-4442-b7df-4db8cbe51e5d" providerId="ADAL" clId="{D1FBA355-FC92-4551-88C3-0E2AB32FA333}" dt="2026-05-18T18:26:22.729" v="1597" actId="12788"/>
          <ac:spMkLst>
            <pc:docMk/>
            <pc:sldMk cId="620917491" sldId="2147474448"/>
            <ac:spMk id="34" creationId="{0D560DD1-45D7-C119-FF8F-330CD16796EC}"/>
          </ac:spMkLst>
        </pc:spChg>
        <pc:spChg chg="add mod">
          <ac:chgData name="Leah Pujalte" userId="d5b2ae9e-9213-4442-b7df-4db8cbe51e5d" providerId="ADAL" clId="{D1FBA355-FC92-4551-88C3-0E2AB32FA333}" dt="2026-05-18T18:26:29.479" v="1598" actId="114"/>
          <ac:spMkLst>
            <pc:docMk/>
            <pc:sldMk cId="620917491" sldId="2147474448"/>
            <ac:spMk id="35" creationId="{84EBA574-24FC-96EF-688E-569CA2912C58}"/>
          </ac:spMkLst>
        </pc:spChg>
        <pc:graphicFrameChg chg="add mod">
          <ac:chgData name="Leah Pujalte" userId="d5b2ae9e-9213-4442-b7df-4db8cbe51e5d" providerId="ADAL" clId="{D1FBA355-FC92-4551-88C3-0E2AB32FA333}" dt="2026-05-18T18:26:22.729" v="1597" actId="12788"/>
          <ac:graphicFrameMkLst>
            <pc:docMk/>
            <pc:sldMk cId="620917491" sldId="2147474448"/>
            <ac:graphicFrameMk id="33" creationId="{21A617FB-8BC1-2234-0354-D036B401BCC6}"/>
          </ac:graphicFrameMkLst>
        </pc:graphicFrameChg>
        <pc:picChg chg="add mod ord modCrop">
          <ac:chgData name="Leah Pujalte" userId="d5b2ae9e-9213-4442-b7df-4db8cbe51e5d" providerId="ADAL" clId="{D1FBA355-FC92-4551-88C3-0E2AB32FA333}" dt="2026-05-18T18:23:07.956" v="1460" actId="553"/>
          <ac:picMkLst>
            <pc:docMk/>
            <pc:sldMk cId="620917491" sldId="2147474448"/>
            <ac:picMk id="32" creationId="{1EA1EB74-189B-2C45-4C30-F7E3F39EA119}"/>
          </ac:picMkLst>
        </pc:picChg>
      </pc:sldChg>
      <pc:sldChg chg="addSp delSp modSp new mod modCm">
        <pc:chgData name="Leah Pujalte" userId="d5b2ae9e-9213-4442-b7df-4db8cbe51e5d" providerId="ADAL" clId="{D1FBA355-FC92-4551-88C3-0E2AB32FA333}" dt="2026-05-21T17:55:01.387" v="3580"/>
        <pc:sldMkLst>
          <pc:docMk/>
          <pc:sldMk cId="2268851056" sldId="2147474449"/>
        </pc:sldMkLst>
        <pc:spChg chg="mod">
          <ac:chgData name="Leah Pujalte" userId="d5b2ae9e-9213-4442-b7df-4db8cbe51e5d" providerId="ADAL" clId="{D1FBA355-FC92-4551-88C3-0E2AB32FA333}" dt="2026-05-21T17:55:01.387" v="3580"/>
          <ac:spMkLst>
            <pc:docMk/>
            <pc:sldMk cId="2268851056" sldId="2147474449"/>
            <ac:spMk id="5" creationId="{D8A3270E-5F87-E061-B770-C00F79E667CD}"/>
          </ac:spMkLst>
        </pc:spChg>
        <pc:spChg chg="mod">
          <ac:chgData name="Leah Pujalte" userId="d5b2ae9e-9213-4442-b7df-4db8cbe51e5d" providerId="ADAL" clId="{D1FBA355-FC92-4551-88C3-0E2AB32FA333}" dt="2026-05-21T13:23:16.704" v="2306" actId="20577"/>
          <ac:spMkLst>
            <pc:docMk/>
            <pc:sldMk cId="2268851056" sldId="2147474449"/>
            <ac:spMk id="9" creationId="{A7D124AA-8753-7176-09EB-E474438BEBC5}"/>
          </ac:spMkLst>
        </pc:spChg>
        <pc:spChg chg="mod topLvl">
          <ac:chgData name="Leah Pujalte" userId="d5b2ae9e-9213-4442-b7df-4db8cbe51e5d" providerId="ADAL" clId="{D1FBA355-FC92-4551-88C3-0E2AB32FA333}" dt="2026-05-21T16:20:38.881" v="2738" actId="165"/>
          <ac:spMkLst>
            <pc:docMk/>
            <pc:sldMk cId="2268851056" sldId="2147474449"/>
            <ac:spMk id="21" creationId="{CFCA54FD-5C9B-2114-FD36-387005335435}"/>
          </ac:spMkLst>
        </pc:spChg>
        <pc:spChg chg="mod topLvl">
          <ac:chgData name="Leah Pujalte" userId="d5b2ae9e-9213-4442-b7df-4db8cbe51e5d" providerId="ADAL" clId="{D1FBA355-FC92-4551-88C3-0E2AB32FA333}" dt="2026-05-21T16:20:38.881" v="2738" actId="165"/>
          <ac:spMkLst>
            <pc:docMk/>
            <pc:sldMk cId="2268851056" sldId="2147474449"/>
            <ac:spMk id="22" creationId="{55D97A07-6C70-D452-A192-E9E18BB12A19}"/>
          </ac:spMkLst>
        </pc:spChg>
        <pc:spChg chg="mod topLvl">
          <ac:chgData name="Leah Pujalte" userId="d5b2ae9e-9213-4442-b7df-4db8cbe51e5d" providerId="ADAL" clId="{D1FBA355-FC92-4551-88C3-0E2AB32FA333}" dt="2026-05-21T16:20:38.881" v="2738" actId="165"/>
          <ac:spMkLst>
            <pc:docMk/>
            <pc:sldMk cId="2268851056" sldId="2147474449"/>
            <ac:spMk id="23" creationId="{043861B2-3A27-9740-CB0C-9BCCBBB6546E}"/>
          </ac:spMkLst>
        </pc:spChg>
        <pc:spChg chg="mod topLvl">
          <ac:chgData name="Leah Pujalte" userId="d5b2ae9e-9213-4442-b7df-4db8cbe51e5d" providerId="ADAL" clId="{D1FBA355-FC92-4551-88C3-0E2AB32FA333}" dt="2026-05-21T16:20:38.881" v="2738" actId="165"/>
          <ac:spMkLst>
            <pc:docMk/>
            <pc:sldMk cId="2268851056" sldId="2147474449"/>
            <ac:spMk id="24" creationId="{7C00408D-5171-2F70-3949-8758A69F851A}"/>
          </ac:spMkLst>
        </pc:spChg>
        <pc:spChg chg="mod topLvl">
          <ac:chgData name="Leah Pujalte" userId="d5b2ae9e-9213-4442-b7df-4db8cbe51e5d" providerId="ADAL" clId="{D1FBA355-FC92-4551-88C3-0E2AB32FA333}" dt="2026-05-21T16:20:38.881" v="2738" actId="165"/>
          <ac:spMkLst>
            <pc:docMk/>
            <pc:sldMk cId="2268851056" sldId="2147474449"/>
            <ac:spMk id="27" creationId="{A09A7E11-B6B6-AE0A-4FBA-F7D1933B6E7E}"/>
          </ac:spMkLst>
        </pc:spChg>
        <pc:spChg chg="mod topLvl">
          <ac:chgData name="Leah Pujalte" userId="d5b2ae9e-9213-4442-b7df-4db8cbe51e5d" providerId="ADAL" clId="{D1FBA355-FC92-4551-88C3-0E2AB32FA333}" dt="2026-05-21T16:20:38.881" v="2738" actId="165"/>
          <ac:spMkLst>
            <pc:docMk/>
            <pc:sldMk cId="2268851056" sldId="2147474449"/>
            <ac:spMk id="28" creationId="{BFD82352-B4EB-7EA9-7C66-CE5D259E8E76}"/>
          </ac:spMkLst>
        </pc:spChg>
        <pc:graphicFrameChg chg="mod topLvl">
          <ac:chgData name="Leah Pujalte" userId="d5b2ae9e-9213-4442-b7df-4db8cbe51e5d" providerId="ADAL" clId="{D1FBA355-FC92-4551-88C3-0E2AB32FA333}" dt="2026-05-21T16:20:38.881" v="2738" actId="165"/>
          <ac:graphicFrameMkLst>
            <pc:docMk/>
            <pc:sldMk cId="2268851056" sldId="2147474449"/>
            <ac:graphicFrameMk id="17" creationId="{60094407-2632-5B83-7D4F-E0EEBF510322}"/>
          </ac:graphicFrameMkLst>
        </pc:graphicFrameChg>
        <pc:graphicFrameChg chg="mod topLvl">
          <ac:chgData name="Leah Pujalte" userId="d5b2ae9e-9213-4442-b7df-4db8cbe51e5d" providerId="ADAL" clId="{D1FBA355-FC92-4551-88C3-0E2AB32FA333}" dt="2026-05-21T16:20:38.881" v="2738" actId="165"/>
          <ac:graphicFrameMkLst>
            <pc:docMk/>
            <pc:sldMk cId="2268851056" sldId="2147474449"/>
            <ac:graphicFrameMk id="18" creationId="{DDA25546-AC14-ADED-B641-D3EB0A413485}"/>
          </ac:graphicFrameMkLst>
        </pc:graphicFrameChg>
        <pc:graphicFrameChg chg="mod topLvl">
          <ac:chgData name="Leah Pujalte" userId="d5b2ae9e-9213-4442-b7df-4db8cbe51e5d" providerId="ADAL" clId="{D1FBA355-FC92-4551-88C3-0E2AB32FA333}" dt="2026-05-21T16:20:38.881" v="2738" actId="165"/>
          <ac:graphicFrameMkLst>
            <pc:docMk/>
            <pc:sldMk cId="2268851056" sldId="2147474449"/>
            <ac:graphicFrameMk id="19" creationId="{87DFEFB4-AC82-203C-7296-CDACEAE62375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eah Pujalte" userId="d5b2ae9e-9213-4442-b7df-4db8cbe51e5d" providerId="ADAL" clId="{D1FBA355-FC92-4551-88C3-0E2AB32FA333}" dt="2026-05-21T17:55:01.387" v="3580"/>
              <pc2:cmMkLst xmlns:pc2="http://schemas.microsoft.com/office/powerpoint/2019/9/main/command">
                <pc:docMk/>
                <pc:sldMk cId="2268851056" sldId="2147474449"/>
                <pc2:cmMk id="{44D11D8D-AE87-4146-9939-32C6BFFFC770}"/>
              </pc2:cmMkLst>
            </pc226:cmChg>
          </p:ext>
        </pc:extLst>
      </pc:sldChg>
      <pc:sldChg chg="addSp delSp modSp new mod">
        <pc:chgData name="Leah Pujalte" userId="d5b2ae9e-9213-4442-b7df-4db8cbe51e5d" providerId="ADAL" clId="{D1FBA355-FC92-4551-88C3-0E2AB32FA333}" dt="2026-05-21T20:14:38.465" v="3801" actId="20577"/>
        <pc:sldMkLst>
          <pc:docMk/>
          <pc:sldMk cId="1246608171" sldId="2147474450"/>
        </pc:sldMkLst>
        <pc:spChg chg="add mod">
          <ac:chgData name="Leah Pujalte" userId="d5b2ae9e-9213-4442-b7df-4db8cbe51e5d" providerId="ADAL" clId="{D1FBA355-FC92-4551-88C3-0E2AB32FA333}" dt="2026-05-21T13:27:33.382" v="2327" actId="1036"/>
          <ac:spMkLst>
            <pc:docMk/>
            <pc:sldMk cId="1246608171" sldId="2147474450"/>
            <ac:spMk id="5" creationId="{62849187-60C6-07EB-CC22-07A9897A46C4}"/>
          </ac:spMkLst>
        </pc:spChg>
        <pc:spChg chg="add mod">
          <ac:chgData name="Leah Pujalte" userId="d5b2ae9e-9213-4442-b7df-4db8cbe51e5d" providerId="ADAL" clId="{D1FBA355-FC92-4551-88C3-0E2AB32FA333}" dt="2026-05-18T18:27:58.366" v="1600"/>
          <ac:spMkLst>
            <pc:docMk/>
            <pc:sldMk cId="1246608171" sldId="2147474450"/>
            <ac:spMk id="7" creationId="{E2528B83-3971-3726-E824-C643A8FCF501}"/>
          </ac:spMkLst>
        </pc:spChg>
        <pc:spChg chg="add mod">
          <ac:chgData name="Leah Pujalte" userId="d5b2ae9e-9213-4442-b7df-4db8cbe51e5d" providerId="ADAL" clId="{D1FBA355-FC92-4551-88C3-0E2AB32FA333}" dt="2026-05-18T18:27:58.366" v="1600"/>
          <ac:spMkLst>
            <pc:docMk/>
            <pc:sldMk cId="1246608171" sldId="2147474450"/>
            <ac:spMk id="8" creationId="{2FE43EAD-F25A-2F6E-F839-B6F57FC1DA45}"/>
          </ac:spMkLst>
        </pc:spChg>
        <pc:spChg chg="add mod">
          <ac:chgData name="Leah Pujalte" userId="d5b2ae9e-9213-4442-b7df-4db8cbe51e5d" providerId="ADAL" clId="{D1FBA355-FC92-4551-88C3-0E2AB32FA333}" dt="2026-05-18T18:27:58.366" v="1600"/>
          <ac:spMkLst>
            <pc:docMk/>
            <pc:sldMk cId="1246608171" sldId="2147474450"/>
            <ac:spMk id="10" creationId="{0F5763E4-9118-426E-75FB-434D330E7511}"/>
          </ac:spMkLst>
        </pc:spChg>
        <pc:spChg chg="add mod">
          <ac:chgData name="Leah Pujalte" userId="d5b2ae9e-9213-4442-b7df-4db8cbe51e5d" providerId="ADAL" clId="{D1FBA355-FC92-4551-88C3-0E2AB32FA333}" dt="2026-05-18T18:27:58.366" v="1600"/>
          <ac:spMkLst>
            <pc:docMk/>
            <pc:sldMk cId="1246608171" sldId="2147474450"/>
            <ac:spMk id="11" creationId="{FE6E43C4-10BF-6BB0-F126-4B65BA63A46B}"/>
          </ac:spMkLst>
        </pc:spChg>
        <pc:spChg chg="add mod">
          <ac:chgData name="Leah Pujalte" userId="d5b2ae9e-9213-4442-b7df-4db8cbe51e5d" providerId="ADAL" clId="{D1FBA355-FC92-4551-88C3-0E2AB32FA333}" dt="2026-05-18T18:27:58.366" v="1600"/>
          <ac:spMkLst>
            <pc:docMk/>
            <pc:sldMk cId="1246608171" sldId="2147474450"/>
            <ac:spMk id="13" creationId="{7848D171-0DB2-A6B9-B9F9-4763B2B24CA1}"/>
          </ac:spMkLst>
        </pc:spChg>
        <pc:spChg chg="add mod">
          <ac:chgData name="Leah Pujalte" userId="d5b2ae9e-9213-4442-b7df-4db8cbe51e5d" providerId="ADAL" clId="{D1FBA355-FC92-4551-88C3-0E2AB32FA333}" dt="2026-05-18T18:27:58.366" v="1600"/>
          <ac:spMkLst>
            <pc:docMk/>
            <pc:sldMk cId="1246608171" sldId="2147474450"/>
            <ac:spMk id="14" creationId="{BE1C93B8-53B8-71EF-D890-341E515B0B02}"/>
          </ac:spMkLst>
        </pc:spChg>
        <pc:spChg chg="add mod">
          <ac:chgData name="Leah Pujalte" userId="d5b2ae9e-9213-4442-b7df-4db8cbe51e5d" providerId="ADAL" clId="{D1FBA355-FC92-4551-88C3-0E2AB32FA333}" dt="2026-05-18T18:27:58.366" v="1600"/>
          <ac:spMkLst>
            <pc:docMk/>
            <pc:sldMk cId="1246608171" sldId="2147474450"/>
            <ac:spMk id="15" creationId="{5C9CC4C5-3420-CBDA-606B-B7968F1DCAD7}"/>
          </ac:spMkLst>
        </pc:spChg>
        <pc:spChg chg="add mod">
          <ac:chgData name="Leah Pujalte" userId="d5b2ae9e-9213-4442-b7df-4db8cbe51e5d" providerId="ADAL" clId="{D1FBA355-FC92-4551-88C3-0E2AB32FA333}" dt="2026-05-18T18:27:58.366" v="1600"/>
          <ac:spMkLst>
            <pc:docMk/>
            <pc:sldMk cId="1246608171" sldId="2147474450"/>
            <ac:spMk id="16" creationId="{ED1176E1-74BE-44D3-95A7-CFA6CEA14AF6}"/>
          </ac:spMkLst>
        </pc:spChg>
        <pc:spChg chg="add mod">
          <ac:chgData name="Leah Pujalte" userId="d5b2ae9e-9213-4442-b7df-4db8cbe51e5d" providerId="ADAL" clId="{D1FBA355-FC92-4551-88C3-0E2AB32FA333}" dt="2026-05-21T20:14:38.465" v="3801" actId="20577"/>
          <ac:spMkLst>
            <pc:docMk/>
            <pc:sldMk cId="1246608171" sldId="2147474450"/>
            <ac:spMk id="17" creationId="{7A1533A4-BF22-9A6E-655D-B7DCB119C46B}"/>
          </ac:spMkLst>
        </pc:spChg>
      </pc:sldChg>
      <pc:sldChg chg="addSp delSp modSp mod ord">
        <pc:chgData name="Leah Pujalte" userId="d5b2ae9e-9213-4442-b7df-4db8cbe51e5d" providerId="ADAL" clId="{D1FBA355-FC92-4551-88C3-0E2AB32FA333}" dt="2026-05-21T19:48:15.254" v="3776" actId="20577"/>
        <pc:sldMkLst>
          <pc:docMk/>
          <pc:sldMk cId="2205354120" sldId="2147474454"/>
        </pc:sldMkLst>
        <pc:spChg chg="add mod">
          <ac:chgData name="Leah Pujalte" userId="d5b2ae9e-9213-4442-b7df-4db8cbe51e5d" providerId="ADAL" clId="{D1FBA355-FC92-4551-88C3-0E2AB32FA333}" dt="2026-05-18T18:51:48.467" v="2138"/>
          <ac:spMkLst>
            <pc:docMk/>
            <pc:sldMk cId="2205354120" sldId="2147474454"/>
            <ac:spMk id="2" creationId="{81C06BFE-EDEC-225B-8A29-7791FE2A9E67}"/>
          </ac:spMkLst>
        </pc:spChg>
        <pc:spChg chg="add mod">
          <ac:chgData name="Leah Pujalte" userId="d5b2ae9e-9213-4442-b7df-4db8cbe51e5d" providerId="ADAL" clId="{D1FBA355-FC92-4551-88C3-0E2AB32FA333}" dt="2026-05-21T19:48:15.254" v="3776" actId="20577"/>
          <ac:spMkLst>
            <pc:docMk/>
            <pc:sldMk cId="2205354120" sldId="2147474454"/>
            <ac:spMk id="4" creationId="{B3C7FEAF-E126-1081-7A46-DD8F2171CED6}"/>
          </ac:spMkLst>
        </pc:spChg>
        <pc:spChg chg="add mod">
          <ac:chgData name="Leah Pujalte" userId="d5b2ae9e-9213-4442-b7df-4db8cbe51e5d" providerId="ADAL" clId="{D1FBA355-FC92-4551-88C3-0E2AB32FA333}" dt="2026-05-18T18:51:48.467" v="2138"/>
          <ac:spMkLst>
            <pc:docMk/>
            <pc:sldMk cId="2205354120" sldId="2147474454"/>
            <ac:spMk id="6" creationId="{1C6282A0-0C05-3643-7A8B-BA5FBE7C831A}"/>
          </ac:spMkLst>
        </pc:spChg>
        <pc:spChg chg="add mod">
          <ac:chgData name="Leah Pujalte" userId="d5b2ae9e-9213-4442-b7df-4db8cbe51e5d" providerId="ADAL" clId="{D1FBA355-FC92-4551-88C3-0E2AB32FA333}" dt="2026-05-18T18:51:48.467" v="2138"/>
          <ac:spMkLst>
            <pc:docMk/>
            <pc:sldMk cId="2205354120" sldId="2147474454"/>
            <ac:spMk id="7" creationId="{CEA722A3-73A1-45B8-4CCD-19395C28C848}"/>
          </ac:spMkLst>
        </pc:spChg>
        <pc:spChg chg="add mod">
          <ac:chgData name="Leah Pujalte" userId="d5b2ae9e-9213-4442-b7df-4db8cbe51e5d" providerId="ADAL" clId="{D1FBA355-FC92-4551-88C3-0E2AB32FA333}" dt="2026-05-18T18:51:48.467" v="2138"/>
          <ac:spMkLst>
            <pc:docMk/>
            <pc:sldMk cId="2205354120" sldId="2147474454"/>
            <ac:spMk id="9" creationId="{9734C916-E74F-E422-6AEF-85BAC4013CC2}"/>
          </ac:spMkLst>
        </pc:spChg>
        <pc:spChg chg="add mod">
          <ac:chgData name="Leah Pujalte" userId="d5b2ae9e-9213-4442-b7df-4db8cbe51e5d" providerId="ADAL" clId="{D1FBA355-FC92-4551-88C3-0E2AB32FA333}" dt="2026-05-21T16:17:05.584" v="2620"/>
          <ac:spMkLst>
            <pc:docMk/>
            <pc:sldMk cId="2205354120" sldId="2147474454"/>
            <ac:spMk id="13" creationId="{B47FB877-7330-29DD-E340-6BBEDD00F81A}"/>
          </ac:spMkLst>
        </pc:spChg>
        <pc:picChg chg="add mod">
          <ac:chgData name="Leah Pujalte" userId="d5b2ae9e-9213-4442-b7df-4db8cbe51e5d" providerId="ADAL" clId="{D1FBA355-FC92-4551-88C3-0E2AB32FA333}" dt="2026-05-18T18:51:48.467" v="2138"/>
          <ac:picMkLst>
            <pc:docMk/>
            <pc:sldMk cId="2205354120" sldId="2147474454"/>
            <ac:picMk id="5" creationId="{4C7100BC-5808-2174-6B72-4FA447010D03}"/>
          </ac:picMkLst>
        </pc:picChg>
      </pc:sldChg>
      <pc:sldChg chg="modSp mod ord">
        <pc:chgData name="Leah Pujalte" userId="d5b2ae9e-9213-4442-b7df-4db8cbe51e5d" providerId="ADAL" clId="{D1FBA355-FC92-4551-88C3-0E2AB32FA333}" dt="2026-05-21T13:27:53.784" v="2331" actId="14100"/>
        <pc:sldMkLst>
          <pc:docMk/>
          <pc:sldMk cId="2052900849" sldId="2147474455"/>
        </pc:sldMkLst>
        <pc:spChg chg="mod">
          <ac:chgData name="Leah Pujalte" userId="d5b2ae9e-9213-4442-b7df-4db8cbe51e5d" providerId="ADAL" clId="{D1FBA355-FC92-4551-88C3-0E2AB32FA333}" dt="2026-05-21T13:27:53.784" v="2331" actId="14100"/>
          <ac:spMkLst>
            <pc:docMk/>
            <pc:sldMk cId="2052900849" sldId="2147474455"/>
            <ac:spMk id="13" creationId="{848340E3-AE7C-16BD-44FF-30055F13D971}"/>
          </ac:spMkLst>
        </pc:spChg>
      </pc:sldChg>
      <pc:sldChg chg="modSp mod modCm">
        <pc:chgData name="Leah Pujalte" userId="d5b2ae9e-9213-4442-b7df-4db8cbe51e5d" providerId="ADAL" clId="{D1FBA355-FC92-4551-88C3-0E2AB32FA333}" dt="2026-05-21T17:36:50.214" v="2972" actId="14100"/>
        <pc:sldMkLst>
          <pc:docMk/>
          <pc:sldMk cId="1630797577" sldId="2147474464"/>
        </pc:sldMkLst>
        <pc:spChg chg="mod">
          <ac:chgData name="Leah Pujalte" userId="d5b2ae9e-9213-4442-b7df-4db8cbe51e5d" providerId="ADAL" clId="{D1FBA355-FC92-4551-88C3-0E2AB32FA333}" dt="2026-05-21T17:36:50.214" v="2972" actId="14100"/>
          <ac:spMkLst>
            <pc:docMk/>
            <pc:sldMk cId="1630797577" sldId="2147474464"/>
            <ac:spMk id="7" creationId="{CA611A87-5EC8-50DE-144D-9C0982EE056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eah Pujalte" userId="d5b2ae9e-9213-4442-b7df-4db8cbe51e5d" providerId="ADAL" clId="{D1FBA355-FC92-4551-88C3-0E2AB32FA333}" dt="2026-05-21T17:36:47.563" v="2971"/>
              <pc2:cmMkLst xmlns:pc2="http://schemas.microsoft.com/office/powerpoint/2019/9/main/command">
                <pc:docMk/>
                <pc:sldMk cId="1630797577" sldId="2147474464"/>
                <pc2:cmMk id="{69C54A7F-0F1D-4948-A183-F3FBFB27B86C}"/>
              </pc2:cmMkLst>
            </pc226:cmChg>
          </p:ext>
        </pc:extLst>
      </pc:sldChg>
      <pc:sldChg chg="modSp mod">
        <pc:chgData name="Leah Pujalte" userId="d5b2ae9e-9213-4442-b7df-4db8cbe51e5d" providerId="ADAL" clId="{D1FBA355-FC92-4551-88C3-0E2AB32FA333}" dt="2026-05-21T17:56:46.774" v="3592" actId="20577"/>
        <pc:sldMkLst>
          <pc:docMk/>
          <pc:sldMk cId="2155969582" sldId="2147474465"/>
        </pc:sldMkLst>
        <pc:spChg chg="mod">
          <ac:chgData name="Leah Pujalte" userId="d5b2ae9e-9213-4442-b7df-4db8cbe51e5d" providerId="ADAL" clId="{D1FBA355-FC92-4551-88C3-0E2AB32FA333}" dt="2026-05-21T17:56:46.774" v="3592" actId="20577"/>
          <ac:spMkLst>
            <pc:docMk/>
            <pc:sldMk cId="2155969582" sldId="2147474465"/>
            <ac:spMk id="7" creationId="{8B11A779-5317-9347-3460-B1546C61DB5C}"/>
          </ac:spMkLst>
        </pc:spChg>
      </pc:sldChg>
      <pc:sldChg chg="addSp modSp mod">
        <pc:chgData name="Leah Pujalte" userId="d5b2ae9e-9213-4442-b7df-4db8cbe51e5d" providerId="ADAL" clId="{D1FBA355-FC92-4551-88C3-0E2AB32FA333}" dt="2026-05-21T17:53:38.227" v="3579" actId="20577"/>
        <pc:sldMkLst>
          <pc:docMk/>
          <pc:sldMk cId="4283922729" sldId="2147474466"/>
        </pc:sldMkLst>
        <pc:spChg chg="add mod ord">
          <ac:chgData name="Leah Pujalte" userId="d5b2ae9e-9213-4442-b7df-4db8cbe51e5d" providerId="ADAL" clId="{D1FBA355-FC92-4551-88C3-0E2AB32FA333}" dt="2026-05-13T18:54:37.758" v="553" actId="167"/>
          <ac:spMkLst>
            <pc:docMk/>
            <pc:sldMk cId="4283922729" sldId="2147474466"/>
            <ac:spMk id="2" creationId="{EB4A942E-C6B9-9D8A-CCF1-C5D24B903888}"/>
          </ac:spMkLst>
        </pc:spChg>
        <pc:spChg chg="add mod ord">
          <ac:chgData name="Leah Pujalte" userId="d5b2ae9e-9213-4442-b7df-4db8cbe51e5d" providerId="ADAL" clId="{D1FBA355-FC92-4551-88C3-0E2AB32FA333}" dt="2026-05-21T17:53:38.227" v="3579" actId="20577"/>
          <ac:spMkLst>
            <pc:docMk/>
            <pc:sldMk cId="4283922729" sldId="2147474466"/>
            <ac:spMk id="4" creationId="{7641432B-2145-A7C0-AB55-400D56ED38F1}"/>
          </ac:spMkLst>
        </pc:spChg>
        <pc:spChg chg="add mod ord">
          <ac:chgData name="Leah Pujalte" userId="d5b2ae9e-9213-4442-b7df-4db8cbe51e5d" providerId="ADAL" clId="{D1FBA355-FC92-4551-88C3-0E2AB32FA333}" dt="2026-05-13T18:54:37.758" v="553" actId="167"/>
          <ac:spMkLst>
            <pc:docMk/>
            <pc:sldMk cId="4283922729" sldId="2147474466"/>
            <ac:spMk id="6" creationId="{0C49BB3A-7AFF-D1EB-5B86-943AD7E33325}"/>
          </ac:spMkLst>
        </pc:spChg>
        <pc:spChg chg="add mod ord">
          <ac:chgData name="Leah Pujalte" userId="d5b2ae9e-9213-4442-b7df-4db8cbe51e5d" providerId="ADAL" clId="{D1FBA355-FC92-4551-88C3-0E2AB32FA333}" dt="2026-05-13T18:54:37.758" v="553" actId="167"/>
          <ac:spMkLst>
            <pc:docMk/>
            <pc:sldMk cId="4283922729" sldId="2147474466"/>
            <ac:spMk id="7" creationId="{EBB2E624-C898-C555-5B54-D9F0F2D0DBC1}"/>
          </ac:spMkLst>
        </pc:spChg>
        <pc:spChg chg="add mod ord">
          <ac:chgData name="Leah Pujalte" userId="d5b2ae9e-9213-4442-b7df-4db8cbe51e5d" providerId="ADAL" clId="{D1FBA355-FC92-4551-88C3-0E2AB32FA333}" dt="2026-05-13T18:57:53.566" v="736" actId="20577"/>
          <ac:spMkLst>
            <pc:docMk/>
            <pc:sldMk cId="4283922729" sldId="2147474466"/>
            <ac:spMk id="8" creationId="{B5939C62-EAC7-FCED-C5B9-C919875B79B7}"/>
          </ac:spMkLst>
        </pc:spChg>
        <pc:graphicFrameChg chg="add mod">
          <ac:chgData name="Leah Pujalte" userId="d5b2ae9e-9213-4442-b7df-4db8cbe51e5d" providerId="ADAL" clId="{D1FBA355-FC92-4551-88C3-0E2AB32FA333}" dt="2026-05-13T18:57:25.879" v="620" actId="207"/>
          <ac:graphicFrameMkLst>
            <pc:docMk/>
            <pc:sldMk cId="4283922729" sldId="2147474466"/>
            <ac:graphicFrameMk id="11" creationId="{ACC49198-8378-09DB-5C2E-4BD1F523A943}"/>
          </ac:graphicFrameMkLst>
        </pc:graphicFrameChg>
        <pc:picChg chg="add mod ord">
          <ac:chgData name="Leah Pujalte" userId="d5b2ae9e-9213-4442-b7df-4db8cbe51e5d" providerId="ADAL" clId="{D1FBA355-FC92-4551-88C3-0E2AB32FA333}" dt="2026-05-13T18:54:37.758" v="553" actId="167"/>
          <ac:picMkLst>
            <pc:docMk/>
            <pc:sldMk cId="4283922729" sldId="2147474466"/>
            <ac:picMk id="5" creationId="{5B078550-4648-12F6-8D69-A6880D8B6D7A}"/>
          </ac:picMkLst>
        </pc:picChg>
        <pc:picChg chg="add mod">
          <ac:chgData name="Leah Pujalte" userId="d5b2ae9e-9213-4442-b7df-4db8cbe51e5d" providerId="ADAL" clId="{D1FBA355-FC92-4551-88C3-0E2AB32FA333}" dt="2026-05-13T18:59:50.605" v="762" actId="1076"/>
          <ac:picMkLst>
            <pc:docMk/>
            <pc:sldMk cId="4283922729" sldId="2147474466"/>
            <ac:picMk id="13" creationId="{3C680755-76B8-D96E-DD12-D627F8B33E71}"/>
          </ac:picMkLst>
        </pc:picChg>
      </pc:sldChg>
      <pc:sldChg chg="addSp modSp new mod ord modCm">
        <pc:chgData name="Leah Pujalte" userId="d5b2ae9e-9213-4442-b7df-4db8cbe51e5d" providerId="ADAL" clId="{D1FBA355-FC92-4551-88C3-0E2AB32FA333}" dt="2026-05-21T17:42:36.388" v="3230" actId="207"/>
        <pc:sldMkLst>
          <pc:docMk/>
          <pc:sldMk cId="139788735" sldId="2147474469"/>
        </pc:sldMkLst>
        <pc:spChg chg="mod">
          <ac:chgData name="Leah Pujalte" userId="d5b2ae9e-9213-4442-b7df-4db8cbe51e5d" providerId="ADAL" clId="{D1FBA355-FC92-4551-88C3-0E2AB32FA333}" dt="2026-05-21T17:19:32.310" v="2883" actId="1037"/>
          <ac:spMkLst>
            <pc:docMk/>
            <pc:sldMk cId="139788735" sldId="2147474469"/>
            <ac:spMk id="2" creationId="{7D9D9662-B370-CC2D-B782-2C0D9BE3128C}"/>
          </ac:spMkLst>
        </pc:spChg>
        <pc:spChg chg="mod">
          <ac:chgData name="Leah Pujalte" userId="d5b2ae9e-9213-4442-b7df-4db8cbe51e5d" providerId="ADAL" clId="{D1FBA355-FC92-4551-88C3-0E2AB32FA333}" dt="2026-05-21T17:42:36.388" v="3230" actId="207"/>
          <ac:spMkLst>
            <pc:docMk/>
            <pc:sldMk cId="139788735" sldId="2147474469"/>
            <ac:spMk id="4" creationId="{C398B577-2935-7C95-598B-FEACB4063714}"/>
          </ac:spMkLst>
        </pc:spChg>
        <pc:spChg chg="mod">
          <ac:chgData name="Leah Pujalte" userId="d5b2ae9e-9213-4442-b7df-4db8cbe51e5d" providerId="ADAL" clId="{D1FBA355-FC92-4551-88C3-0E2AB32FA333}" dt="2026-05-21T17:19:32.064" v="2882" actId="164"/>
          <ac:spMkLst>
            <pc:docMk/>
            <pc:sldMk cId="139788735" sldId="2147474469"/>
            <ac:spMk id="14" creationId="{28E13A20-C73A-5EE4-AF1C-D258E6BA3E49}"/>
          </ac:spMkLst>
        </pc:spChg>
        <pc:spChg chg="mod">
          <ac:chgData name="Leah Pujalte" userId="d5b2ae9e-9213-4442-b7df-4db8cbe51e5d" providerId="ADAL" clId="{D1FBA355-FC92-4551-88C3-0E2AB32FA333}" dt="2026-05-21T17:19:32.310" v="2883" actId="1037"/>
          <ac:spMkLst>
            <pc:docMk/>
            <pc:sldMk cId="139788735" sldId="2147474469"/>
            <ac:spMk id="16" creationId="{C267F012-96D0-6542-273D-47F0590D1ABA}"/>
          </ac:spMkLst>
        </pc:spChg>
        <pc:spChg chg="mod">
          <ac:chgData name="Leah Pujalte" userId="d5b2ae9e-9213-4442-b7df-4db8cbe51e5d" providerId="ADAL" clId="{D1FBA355-FC92-4551-88C3-0E2AB32FA333}" dt="2026-05-21T17:19:32.064" v="2882" actId="164"/>
          <ac:spMkLst>
            <pc:docMk/>
            <pc:sldMk cId="139788735" sldId="2147474469"/>
            <ac:spMk id="17" creationId="{470458DC-00DD-CA89-DFDA-480982C6A27C}"/>
          </ac:spMkLst>
        </pc:spChg>
        <pc:picChg chg="mod">
          <ac:chgData name="Leah Pujalte" userId="d5b2ae9e-9213-4442-b7df-4db8cbe51e5d" providerId="ADAL" clId="{D1FBA355-FC92-4551-88C3-0E2AB32FA333}" dt="2026-05-21T17:19:32.310" v="2883" actId="1037"/>
          <ac:picMkLst>
            <pc:docMk/>
            <pc:sldMk cId="139788735" sldId="2147474469"/>
            <ac:picMk id="9" creationId="{B2983254-3543-4F10-58A1-EBBFEC361739}"/>
          </ac:picMkLst>
        </pc:picChg>
        <pc:picChg chg="mod">
          <ac:chgData name="Leah Pujalte" userId="d5b2ae9e-9213-4442-b7df-4db8cbe51e5d" providerId="ADAL" clId="{D1FBA355-FC92-4551-88C3-0E2AB32FA333}" dt="2026-05-21T17:19:32.064" v="2882" actId="164"/>
          <ac:picMkLst>
            <pc:docMk/>
            <pc:sldMk cId="139788735" sldId="2147474469"/>
            <ac:picMk id="11" creationId="{48ADE332-F92A-7D5A-95D0-2AF1C91D173A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eah Pujalte" userId="d5b2ae9e-9213-4442-b7df-4db8cbe51e5d" providerId="ADAL" clId="{D1FBA355-FC92-4551-88C3-0E2AB32FA333}" dt="2026-05-21T17:42:34.339" v="3229"/>
              <pc2:cmMkLst xmlns:pc2="http://schemas.microsoft.com/office/powerpoint/2019/9/main/command">
                <pc:docMk/>
                <pc:sldMk cId="139788735" sldId="2147474469"/>
                <pc2:cmMk id="{1A95D20C-4D6C-4722-91A3-A81594F21C2D}"/>
              </pc2:cmMkLst>
            </pc226:cmChg>
          </p:ext>
        </pc:extLst>
      </pc:sldChg>
      <pc:sldChg chg="addSp modSp new mod ord">
        <pc:chgData name="Leah Pujalte" userId="d5b2ae9e-9213-4442-b7df-4db8cbe51e5d" providerId="ADAL" clId="{D1FBA355-FC92-4551-88C3-0E2AB32FA333}" dt="2026-05-21T19:46:15.574" v="3730" actId="20577"/>
        <pc:sldMkLst>
          <pc:docMk/>
          <pc:sldMk cId="52410550" sldId="2147474470"/>
        </pc:sldMkLst>
        <pc:spChg chg="mod">
          <ac:chgData name="Leah Pujalte" userId="d5b2ae9e-9213-4442-b7df-4db8cbe51e5d" providerId="ADAL" clId="{D1FBA355-FC92-4551-88C3-0E2AB32FA333}" dt="2026-05-21T19:46:15.574" v="3730" actId="20577"/>
          <ac:spMkLst>
            <pc:docMk/>
            <pc:sldMk cId="52410550" sldId="2147474470"/>
            <ac:spMk id="4" creationId="{68DAE88F-64CA-9993-F157-0584C7B95D33}"/>
          </ac:spMkLst>
        </pc:spChg>
      </pc:sldChg>
      <pc:sldChg chg="addSp delSp modSp mod">
        <pc:chgData name="Leah Pujalte" userId="d5b2ae9e-9213-4442-b7df-4db8cbe51e5d" providerId="ADAL" clId="{D1FBA355-FC92-4551-88C3-0E2AB32FA333}" dt="2026-05-21T15:26:17.133" v="2375" actId="14100"/>
        <pc:sldMkLst>
          <pc:docMk/>
          <pc:sldMk cId="3712237574" sldId="2147474472"/>
        </pc:sldMkLst>
        <pc:spChg chg="add mod">
          <ac:chgData name="Leah Pujalte" userId="d5b2ae9e-9213-4442-b7df-4db8cbe51e5d" providerId="ADAL" clId="{D1FBA355-FC92-4551-88C3-0E2AB32FA333}" dt="2026-05-18T18:02:40.917" v="1255" actId="1076"/>
          <ac:spMkLst>
            <pc:docMk/>
            <pc:sldMk cId="3712237574" sldId="2147474472"/>
            <ac:spMk id="4" creationId="{74D593D5-9979-1D39-25B0-900401F336F8}"/>
          </ac:spMkLst>
        </pc:spChg>
        <pc:spChg chg="add mod">
          <ac:chgData name="Leah Pujalte" userId="d5b2ae9e-9213-4442-b7df-4db8cbe51e5d" providerId="ADAL" clId="{D1FBA355-FC92-4551-88C3-0E2AB32FA333}" dt="2026-05-21T15:26:17.133" v="2375" actId="14100"/>
          <ac:spMkLst>
            <pc:docMk/>
            <pc:sldMk cId="3712237574" sldId="2147474472"/>
            <ac:spMk id="5" creationId="{F4C3BA6E-D47F-E86F-140E-3452081FD998}"/>
          </ac:spMkLst>
        </pc:spChg>
        <pc:spChg chg="add mod">
          <ac:chgData name="Leah Pujalte" userId="d5b2ae9e-9213-4442-b7df-4db8cbe51e5d" providerId="ADAL" clId="{D1FBA355-FC92-4551-88C3-0E2AB32FA333}" dt="2026-05-18T17:54:06.667" v="822"/>
          <ac:spMkLst>
            <pc:docMk/>
            <pc:sldMk cId="3712237574" sldId="2147474472"/>
            <ac:spMk id="7" creationId="{137F5DAC-014C-0890-03E9-297C6357B758}"/>
          </ac:spMkLst>
        </pc:spChg>
        <pc:spChg chg="add mod">
          <ac:chgData name="Leah Pujalte" userId="d5b2ae9e-9213-4442-b7df-4db8cbe51e5d" providerId="ADAL" clId="{D1FBA355-FC92-4551-88C3-0E2AB32FA333}" dt="2026-05-18T17:54:06.667" v="822"/>
          <ac:spMkLst>
            <pc:docMk/>
            <pc:sldMk cId="3712237574" sldId="2147474472"/>
            <ac:spMk id="8" creationId="{9EC6224F-05DE-ADFE-18B5-EA0EA89A99D3}"/>
          </ac:spMkLst>
        </pc:spChg>
        <pc:spChg chg="add mod">
          <ac:chgData name="Leah Pujalte" userId="d5b2ae9e-9213-4442-b7df-4db8cbe51e5d" providerId="ADAL" clId="{D1FBA355-FC92-4551-88C3-0E2AB32FA333}" dt="2026-05-18T17:58:13.463" v="1117" actId="20577"/>
          <ac:spMkLst>
            <pc:docMk/>
            <pc:sldMk cId="3712237574" sldId="2147474472"/>
            <ac:spMk id="9" creationId="{95EC4204-200B-402E-C5A9-05232D32A0CD}"/>
          </ac:spMkLst>
        </pc:spChg>
        <pc:spChg chg="add mod">
          <ac:chgData name="Leah Pujalte" userId="d5b2ae9e-9213-4442-b7df-4db8cbe51e5d" providerId="ADAL" clId="{D1FBA355-FC92-4551-88C3-0E2AB32FA333}" dt="2026-05-18T18:03:27.307" v="1286" actId="20577"/>
          <ac:spMkLst>
            <pc:docMk/>
            <pc:sldMk cId="3712237574" sldId="2147474472"/>
            <ac:spMk id="12" creationId="{25BCE628-8B9B-28E3-AD20-0480170412F7}"/>
          </ac:spMkLst>
        </pc:spChg>
        <pc:spChg chg="add mod topLvl">
          <ac:chgData name="Leah Pujalte" userId="d5b2ae9e-9213-4442-b7df-4db8cbe51e5d" providerId="ADAL" clId="{D1FBA355-FC92-4551-88C3-0E2AB32FA333}" dt="2026-05-18T18:08:34.880" v="1424" actId="207"/>
          <ac:spMkLst>
            <pc:docMk/>
            <pc:sldMk cId="3712237574" sldId="2147474472"/>
            <ac:spMk id="13" creationId="{966C2249-E9C5-0FCC-408A-8794334CE046}"/>
          </ac:spMkLst>
        </pc:spChg>
        <pc:spChg chg="add mod topLvl">
          <ac:chgData name="Leah Pujalte" userId="d5b2ae9e-9213-4442-b7df-4db8cbe51e5d" providerId="ADAL" clId="{D1FBA355-FC92-4551-88C3-0E2AB32FA333}" dt="2026-05-18T18:09:50.881" v="1426" actId="208"/>
          <ac:spMkLst>
            <pc:docMk/>
            <pc:sldMk cId="3712237574" sldId="2147474472"/>
            <ac:spMk id="16" creationId="{9270E2E4-8590-EA33-E9E4-A56D273F3007}"/>
          </ac:spMkLst>
        </pc:spChg>
        <pc:spChg chg="add mod topLvl">
          <ac:chgData name="Leah Pujalte" userId="d5b2ae9e-9213-4442-b7df-4db8cbe51e5d" providerId="ADAL" clId="{D1FBA355-FC92-4551-88C3-0E2AB32FA333}" dt="2026-05-18T18:09:58.595" v="1428" actId="208"/>
          <ac:spMkLst>
            <pc:docMk/>
            <pc:sldMk cId="3712237574" sldId="2147474472"/>
            <ac:spMk id="17" creationId="{DE3CB9E1-A63D-5497-E9E6-E0432D79E8F8}"/>
          </ac:spMkLst>
        </pc:spChg>
        <pc:spChg chg="add mod topLvl">
          <ac:chgData name="Leah Pujalte" userId="d5b2ae9e-9213-4442-b7df-4db8cbe51e5d" providerId="ADAL" clId="{D1FBA355-FC92-4551-88C3-0E2AB32FA333}" dt="2026-05-18T18:10:04.149" v="1430" actId="208"/>
          <ac:spMkLst>
            <pc:docMk/>
            <pc:sldMk cId="3712237574" sldId="2147474472"/>
            <ac:spMk id="21" creationId="{53A606AB-84CB-27EE-AB92-0865110B8EC3}"/>
          </ac:spMkLst>
        </pc:spChg>
        <pc:spChg chg="add mod topLvl">
          <ac:chgData name="Leah Pujalte" userId="d5b2ae9e-9213-4442-b7df-4db8cbe51e5d" providerId="ADAL" clId="{D1FBA355-FC92-4551-88C3-0E2AB32FA333}" dt="2026-05-18T18:10:11.991" v="1432" actId="208"/>
          <ac:spMkLst>
            <pc:docMk/>
            <pc:sldMk cId="3712237574" sldId="2147474472"/>
            <ac:spMk id="22" creationId="{06F1B9CC-EB96-BD48-EA20-3BA7FBDCA317}"/>
          </ac:spMkLst>
        </pc:spChg>
        <pc:spChg chg="add mod topLvl">
          <ac:chgData name="Leah Pujalte" userId="d5b2ae9e-9213-4442-b7df-4db8cbe51e5d" providerId="ADAL" clId="{D1FBA355-FC92-4551-88C3-0E2AB32FA333}" dt="2026-05-18T18:10:19.053" v="1434" actId="208"/>
          <ac:spMkLst>
            <pc:docMk/>
            <pc:sldMk cId="3712237574" sldId="2147474472"/>
            <ac:spMk id="23" creationId="{965757B8-3A5A-FA3F-334B-C24B426BF457}"/>
          </ac:spMkLst>
        </pc:spChg>
        <pc:spChg chg="add mod">
          <ac:chgData name="Leah Pujalte" userId="d5b2ae9e-9213-4442-b7df-4db8cbe51e5d" providerId="ADAL" clId="{D1FBA355-FC92-4551-88C3-0E2AB32FA333}" dt="2026-05-18T18:08:30.173" v="1423" actId="207"/>
          <ac:spMkLst>
            <pc:docMk/>
            <pc:sldMk cId="3712237574" sldId="2147474472"/>
            <ac:spMk id="25" creationId="{DBBD2117-E6D2-0FFC-88C9-55ED9AC108C9}"/>
          </ac:spMkLst>
        </pc:spChg>
        <pc:spChg chg="add mod">
          <ac:chgData name="Leah Pujalte" userId="d5b2ae9e-9213-4442-b7df-4db8cbe51e5d" providerId="ADAL" clId="{D1FBA355-FC92-4551-88C3-0E2AB32FA333}" dt="2026-05-18T18:08:30.173" v="1423" actId="207"/>
          <ac:spMkLst>
            <pc:docMk/>
            <pc:sldMk cId="3712237574" sldId="2147474472"/>
            <ac:spMk id="26" creationId="{42709231-6541-3E4C-D646-4500E3C71E54}"/>
          </ac:spMkLst>
        </pc:spChg>
        <pc:spChg chg="add mod">
          <ac:chgData name="Leah Pujalte" userId="d5b2ae9e-9213-4442-b7df-4db8cbe51e5d" providerId="ADAL" clId="{D1FBA355-FC92-4551-88C3-0E2AB32FA333}" dt="2026-05-18T18:08:30.173" v="1423" actId="207"/>
          <ac:spMkLst>
            <pc:docMk/>
            <pc:sldMk cId="3712237574" sldId="2147474472"/>
            <ac:spMk id="27" creationId="{D3F8D8EB-41D8-56E9-19D9-628DCFC92E33}"/>
          </ac:spMkLst>
        </pc:spChg>
        <pc:spChg chg="add mod">
          <ac:chgData name="Leah Pujalte" userId="d5b2ae9e-9213-4442-b7df-4db8cbe51e5d" providerId="ADAL" clId="{D1FBA355-FC92-4551-88C3-0E2AB32FA333}" dt="2026-05-18T18:08:11.832" v="1418" actId="12788"/>
          <ac:spMkLst>
            <pc:docMk/>
            <pc:sldMk cId="3712237574" sldId="2147474472"/>
            <ac:spMk id="28" creationId="{244A0D07-C6CA-2889-94DF-E1E85E4A43E1}"/>
          </ac:spMkLst>
        </pc:spChg>
        <pc:spChg chg="add mod">
          <ac:chgData name="Leah Pujalte" userId="d5b2ae9e-9213-4442-b7df-4db8cbe51e5d" providerId="ADAL" clId="{D1FBA355-FC92-4551-88C3-0E2AB32FA333}" dt="2026-05-18T18:10:23.526" v="1435" actId="207"/>
          <ac:spMkLst>
            <pc:docMk/>
            <pc:sldMk cId="3712237574" sldId="2147474472"/>
            <ac:spMk id="29" creationId="{841C7B77-8347-0C19-55FC-7F83A70505BB}"/>
          </ac:spMkLst>
        </pc:spChg>
        <pc:spChg chg="add mod">
          <ac:chgData name="Leah Pujalte" userId="d5b2ae9e-9213-4442-b7df-4db8cbe51e5d" providerId="ADAL" clId="{D1FBA355-FC92-4551-88C3-0E2AB32FA333}" dt="2026-05-18T18:08:30.173" v="1423" actId="207"/>
          <ac:spMkLst>
            <pc:docMk/>
            <pc:sldMk cId="3712237574" sldId="2147474472"/>
            <ac:spMk id="30" creationId="{68DB563B-7400-4623-22FD-901400018C89}"/>
          </ac:spMkLst>
        </pc:spChg>
        <pc:spChg chg="add mod">
          <ac:chgData name="Leah Pujalte" userId="d5b2ae9e-9213-4442-b7df-4db8cbe51e5d" providerId="ADAL" clId="{D1FBA355-FC92-4551-88C3-0E2AB32FA333}" dt="2026-05-18T18:08:30.173" v="1423" actId="207"/>
          <ac:spMkLst>
            <pc:docMk/>
            <pc:sldMk cId="3712237574" sldId="2147474472"/>
            <ac:spMk id="31" creationId="{76B80B4B-9502-2F74-06A7-607C7A723DBA}"/>
          </ac:spMkLst>
        </pc:spChg>
        <pc:spChg chg="add mod">
          <ac:chgData name="Leah Pujalte" userId="d5b2ae9e-9213-4442-b7df-4db8cbe51e5d" providerId="ADAL" clId="{D1FBA355-FC92-4551-88C3-0E2AB32FA333}" dt="2026-05-18T18:08:30.173" v="1423" actId="207"/>
          <ac:spMkLst>
            <pc:docMk/>
            <pc:sldMk cId="3712237574" sldId="2147474472"/>
            <ac:spMk id="32" creationId="{57D61935-87B5-36AE-FB59-CDEFE83CA566}"/>
          </ac:spMkLst>
        </pc:spChg>
        <pc:spChg chg="add mod">
          <ac:chgData name="Leah Pujalte" userId="d5b2ae9e-9213-4442-b7df-4db8cbe51e5d" providerId="ADAL" clId="{D1FBA355-FC92-4551-88C3-0E2AB32FA333}" dt="2026-05-18T18:08:07.873" v="1417" actId="12788"/>
          <ac:spMkLst>
            <pc:docMk/>
            <pc:sldMk cId="3712237574" sldId="2147474472"/>
            <ac:spMk id="33" creationId="{41EBEE2A-4A6A-6246-72DF-97D0290D327A}"/>
          </ac:spMkLst>
        </pc:spChg>
        <pc:spChg chg="add mod">
          <ac:chgData name="Leah Pujalte" userId="d5b2ae9e-9213-4442-b7df-4db8cbe51e5d" providerId="ADAL" clId="{D1FBA355-FC92-4551-88C3-0E2AB32FA333}" dt="2026-05-18T18:08:30.173" v="1423" actId="207"/>
          <ac:spMkLst>
            <pc:docMk/>
            <pc:sldMk cId="3712237574" sldId="2147474472"/>
            <ac:spMk id="34" creationId="{FE5EA56B-70AD-9C0D-5799-11010026CB17}"/>
          </ac:spMkLst>
        </pc:spChg>
        <pc:spChg chg="add mod">
          <ac:chgData name="Leah Pujalte" userId="d5b2ae9e-9213-4442-b7df-4db8cbe51e5d" providerId="ADAL" clId="{D1FBA355-FC92-4551-88C3-0E2AB32FA333}" dt="2026-05-18T18:10:23.526" v="1435" actId="207"/>
          <ac:spMkLst>
            <pc:docMk/>
            <pc:sldMk cId="3712237574" sldId="2147474472"/>
            <ac:spMk id="35" creationId="{B5284A3C-CF5E-1E5E-DC7D-064449814AB7}"/>
          </ac:spMkLst>
        </pc:spChg>
        <pc:spChg chg="add mod">
          <ac:chgData name="Leah Pujalte" userId="d5b2ae9e-9213-4442-b7df-4db8cbe51e5d" providerId="ADAL" clId="{D1FBA355-FC92-4551-88C3-0E2AB32FA333}" dt="2026-05-18T18:08:30.173" v="1423" actId="207"/>
          <ac:spMkLst>
            <pc:docMk/>
            <pc:sldMk cId="3712237574" sldId="2147474472"/>
            <ac:spMk id="36" creationId="{A2BF34EA-988E-F016-D546-A445CE190B57}"/>
          </ac:spMkLst>
        </pc:spChg>
        <pc:picChg chg="add mod">
          <ac:chgData name="Leah Pujalte" userId="d5b2ae9e-9213-4442-b7df-4db8cbe51e5d" providerId="ADAL" clId="{D1FBA355-FC92-4551-88C3-0E2AB32FA333}" dt="2026-05-18T17:54:06.667" v="822"/>
          <ac:picMkLst>
            <pc:docMk/>
            <pc:sldMk cId="3712237574" sldId="2147474472"/>
            <ac:picMk id="6" creationId="{54D1774C-3C73-08A2-26B5-859655C3F4A8}"/>
          </ac:picMkLst>
        </pc:picChg>
        <pc:picChg chg="add mod">
          <ac:chgData name="Leah Pujalte" userId="d5b2ae9e-9213-4442-b7df-4db8cbe51e5d" providerId="ADAL" clId="{D1FBA355-FC92-4551-88C3-0E2AB32FA333}" dt="2026-05-18T18:03:12.033" v="1272" actId="1036"/>
          <ac:picMkLst>
            <pc:docMk/>
            <pc:sldMk cId="3712237574" sldId="2147474472"/>
            <ac:picMk id="15" creationId="{8CA1C56A-0002-6DDF-9FB4-9FFC0253DCB4}"/>
          </ac:picMkLst>
        </pc:picChg>
      </pc:sldChg>
      <pc:sldChg chg="addSp delSp modSp mod modCm">
        <pc:chgData name="Leah Pujalte" userId="d5b2ae9e-9213-4442-b7df-4db8cbe51e5d" providerId="ADAL" clId="{D1FBA355-FC92-4551-88C3-0E2AB32FA333}" dt="2026-05-21T18:00:29.664" v="3679" actId="20577"/>
        <pc:sldMkLst>
          <pc:docMk/>
          <pc:sldMk cId="3768045810" sldId="2147474473"/>
        </pc:sldMkLst>
        <pc:spChg chg="add mod">
          <ac:chgData name="Leah Pujalte" userId="d5b2ae9e-9213-4442-b7df-4db8cbe51e5d" providerId="ADAL" clId="{D1FBA355-FC92-4551-88C3-0E2AB32FA333}" dt="2026-05-18T18:43:27.922" v="1910" actId="1076"/>
          <ac:spMkLst>
            <pc:docMk/>
            <pc:sldMk cId="3768045810" sldId="2147474473"/>
            <ac:spMk id="4" creationId="{E0C8FE87-7116-1890-FE94-8BC25D6E9992}"/>
          </ac:spMkLst>
        </pc:spChg>
        <pc:spChg chg="add mod">
          <ac:chgData name="Leah Pujalte" userId="d5b2ae9e-9213-4442-b7df-4db8cbe51e5d" providerId="ADAL" clId="{D1FBA355-FC92-4551-88C3-0E2AB32FA333}" dt="2026-05-21T18:00:29.664" v="3679" actId="20577"/>
          <ac:spMkLst>
            <pc:docMk/>
            <pc:sldMk cId="3768045810" sldId="2147474473"/>
            <ac:spMk id="5" creationId="{A363D372-0A47-A115-5F2E-E04188DA29A3}"/>
          </ac:spMkLst>
        </pc:spChg>
        <pc:spChg chg="add mod">
          <ac:chgData name="Leah Pujalte" userId="d5b2ae9e-9213-4442-b7df-4db8cbe51e5d" providerId="ADAL" clId="{D1FBA355-FC92-4551-88C3-0E2AB32FA333}" dt="2026-05-18T18:38:30.633" v="1831"/>
          <ac:spMkLst>
            <pc:docMk/>
            <pc:sldMk cId="3768045810" sldId="2147474473"/>
            <ac:spMk id="7" creationId="{FC9E1C0E-A2C3-A701-BF27-7970A79AD971}"/>
          </ac:spMkLst>
        </pc:spChg>
        <pc:spChg chg="add mod">
          <ac:chgData name="Leah Pujalte" userId="d5b2ae9e-9213-4442-b7df-4db8cbe51e5d" providerId="ADAL" clId="{D1FBA355-FC92-4551-88C3-0E2AB32FA333}" dt="2026-05-18T18:38:30.633" v="1831"/>
          <ac:spMkLst>
            <pc:docMk/>
            <pc:sldMk cId="3768045810" sldId="2147474473"/>
            <ac:spMk id="8" creationId="{1E1C274F-0D60-D032-7DFA-730C7114AB81}"/>
          </ac:spMkLst>
        </pc:spChg>
        <pc:spChg chg="add mod">
          <ac:chgData name="Leah Pujalte" userId="d5b2ae9e-9213-4442-b7df-4db8cbe51e5d" providerId="ADAL" clId="{D1FBA355-FC92-4551-88C3-0E2AB32FA333}" dt="2026-05-18T18:39:53.938" v="1843"/>
          <ac:spMkLst>
            <pc:docMk/>
            <pc:sldMk cId="3768045810" sldId="2147474473"/>
            <ac:spMk id="13" creationId="{1D4443D4-CB1C-1E35-156D-7DC2A3B6D4B5}"/>
          </ac:spMkLst>
        </pc:spChg>
        <pc:spChg chg="add mod">
          <ac:chgData name="Leah Pujalte" userId="d5b2ae9e-9213-4442-b7df-4db8cbe51e5d" providerId="ADAL" clId="{D1FBA355-FC92-4551-88C3-0E2AB32FA333}" dt="2026-05-18T18:49:16.465" v="2130" actId="1036"/>
          <ac:spMkLst>
            <pc:docMk/>
            <pc:sldMk cId="3768045810" sldId="2147474473"/>
            <ac:spMk id="17" creationId="{796847CB-2E92-F34E-7796-9B8F047CC1AF}"/>
          </ac:spMkLst>
        </pc:spChg>
        <pc:graphicFrameChg chg="add mod topLvl">
          <ac:chgData name="Leah Pujalte" userId="d5b2ae9e-9213-4442-b7df-4db8cbe51e5d" providerId="ADAL" clId="{D1FBA355-FC92-4551-88C3-0E2AB32FA333}" dt="2026-05-18T18:51:11.687" v="2136" actId="14100"/>
          <ac:graphicFrameMkLst>
            <pc:docMk/>
            <pc:sldMk cId="3768045810" sldId="2147474473"/>
            <ac:graphicFrameMk id="16" creationId="{74511F59-559C-1896-8771-38B4B2A3E9BC}"/>
          </ac:graphicFrameMkLst>
        </pc:graphicFrameChg>
        <pc:graphicFrameChg chg="add mod topLvl">
          <ac:chgData name="Leah Pujalte" userId="d5b2ae9e-9213-4442-b7df-4db8cbe51e5d" providerId="ADAL" clId="{D1FBA355-FC92-4551-88C3-0E2AB32FA333}" dt="2026-05-18T18:51:11.687" v="2136" actId="14100"/>
          <ac:graphicFrameMkLst>
            <pc:docMk/>
            <pc:sldMk cId="3768045810" sldId="2147474473"/>
            <ac:graphicFrameMk id="18" creationId="{3ABADC64-91DA-731C-9EB2-B1CDFD8C6BD5}"/>
          </ac:graphicFrameMkLst>
        </pc:graphicFrameChg>
        <pc:graphicFrameChg chg="add mod topLvl">
          <ac:chgData name="Leah Pujalte" userId="d5b2ae9e-9213-4442-b7df-4db8cbe51e5d" providerId="ADAL" clId="{D1FBA355-FC92-4551-88C3-0E2AB32FA333}" dt="2026-05-18T18:51:11.687" v="2136" actId="14100"/>
          <ac:graphicFrameMkLst>
            <pc:docMk/>
            <pc:sldMk cId="3768045810" sldId="2147474473"/>
            <ac:graphicFrameMk id="19" creationId="{66FFF571-17CE-EF48-B271-990801173C5A}"/>
          </ac:graphicFrameMkLst>
        </pc:graphicFrameChg>
        <pc:picChg chg="add mod">
          <ac:chgData name="Leah Pujalte" userId="d5b2ae9e-9213-4442-b7df-4db8cbe51e5d" providerId="ADAL" clId="{D1FBA355-FC92-4551-88C3-0E2AB32FA333}" dt="2026-05-18T18:38:30.633" v="1831"/>
          <ac:picMkLst>
            <pc:docMk/>
            <pc:sldMk cId="3768045810" sldId="2147474473"/>
            <ac:picMk id="6" creationId="{199466B7-E8B3-CE8C-E7CB-970F0698D960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eah Pujalte" userId="d5b2ae9e-9213-4442-b7df-4db8cbe51e5d" providerId="ADAL" clId="{D1FBA355-FC92-4551-88C3-0E2AB32FA333}" dt="2026-05-21T18:00:29.664" v="3679" actId="20577"/>
              <pc2:cmMkLst xmlns:pc2="http://schemas.microsoft.com/office/powerpoint/2019/9/main/command">
                <pc:docMk/>
                <pc:sldMk cId="3768045810" sldId="2147474473"/>
                <pc2:cmMk id="{22D5CB51-D055-4F9D-BC5B-E080C4474C44}"/>
              </pc2:cmMkLst>
            </pc226:cmChg>
          </p:ext>
        </pc:extLst>
      </pc:sldChg>
      <pc:sldChg chg="modSp add mod">
        <pc:chgData name="Leah Pujalte" userId="d5b2ae9e-9213-4442-b7df-4db8cbe51e5d" providerId="ADAL" clId="{D1FBA355-FC92-4551-88C3-0E2AB32FA333}" dt="2026-05-21T13:28:03.637" v="2334"/>
        <pc:sldMkLst>
          <pc:docMk/>
          <pc:sldMk cId="3286706563" sldId="2147474474"/>
        </pc:sldMkLst>
        <pc:spChg chg="mod">
          <ac:chgData name="Leah Pujalte" userId="d5b2ae9e-9213-4442-b7df-4db8cbe51e5d" providerId="ADAL" clId="{D1FBA355-FC92-4551-88C3-0E2AB32FA333}" dt="2026-05-21T13:28:03.637" v="2334"/>
          <ac:spMkLst>
            <pc:docMk/>
            <pc:sldMk cId="3286706563" sldId="2147474474"/>
            <ac:spMk id="10" creationId="{CE31C107-2204-1C9C-1F2E-F6DB2BA9901C}"/>
          </ac:spMkLst>
        </pc:spChg>
      </pc:sldChg>
      <pc:sldChg chg="modSp add mod">
        <pc:chgData name="Leah Pujalte" userId="d5b2ae9e-9213-4442-b7df-4db8cbe51e5d" providerId="ADAL" clId="{D1FBA355-FC92-4551-88C3-0E2AB32FA333}" dt="2026-05-21T13:28:18.666" v="2336" actId="1036"/>
        <pc:sldMkLst>
          <pc:docMk/>
          <pc:sldMk cId="2356779863" sldId="2147474475"/>
        </pc:sldMkLst>
        <pc:spChg chg="mod">
          <ac:chgData name="Leah Pujalte" userId="d5b2ae9e-9213-4442-b7df-4db8cbe51e5d" providerId="ADAL" clId="{D1FBA355-FC92-4551-88C3-0E2AB32FA333}" dt="2026-05-21T13:28:18.666" v="2336" actId="1036"/>
          <ac:spMkLst>
            <pc:docMk/>
            <pc:sldMk cId="2356779863" sldId="2147474475"/>
            <ac:spMk id="16" creationId="{D9713C98-1A25-7AC8-A821-0CFE82AFC542}"/>
          </ac:spMkLst>
        </pc:spChg>
      </pc:sldChg>
      <pc:sldChg chg="add">
        <pc:chgData name="Leah Pujalte" userId="d5b2ae9e-9213-4442-b7df-4db8cbe51e5d" providerId="ADAL" clId="{D1FBA355-FC92-4551-88C3-0E2AB32FA333}" dt="2026-05-21T20:21:55.631" v="3887"/>
        <pc:sldMkLst>
          <pc:docMk/>
          <pc:sldMk cId="3177446268" sldId="214747447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u="sng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Number of Standalone Streaming Services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1F1A6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154</c:v>
                </c:pt>
                <c:pt idx="1">
                  <c:v>193</c:v>
                </c:pt>
                <c:pt idx="2">
                  <c:v>242</c:v>
                </c:pt>
                <c:pt idx="3">
                  <c:v>272</c:v>
                </c:pt>
                <c:pt idx="4">
                  <c:v>310</c:v>
                </c:pt>
                <c:pt idx="5">
                  <c:v>339</c:v>
                </c:pt>
                <c:pt idx="6">
                  <c:v>359</c:v>
                </c:pt>
                <c:pt idx="7">
                  <c:v>365</c:v>
                </c:pt>
                <c:pt idx="8">
                  <c:v>345</c:v>
                </c:pt>
                <c:pt idx="9">
                  <c:v>342</c:v>
                </c:pt>
                <c:pt idx="10">
                  <c:v>338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72-4326-8D88-D3A2B43468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68078176"/>
        <c:axId val="1268068576"/>
      </c:barChart>
      <c:catAx>
        <c:axId val="1268078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F1A6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F1A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268068576"/>
        <c:crosses val="autoZero"/>
        <c:auto val="1"/>
        <c:lblAlgn val="ctr"/>
        <c:lblOffset val="100"/>
        <c:noMultiLvlLbl val="0"/>
      </c:catAx>
      <c:valAx>
        <c:axId val="12680685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68078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Some have ads, some are ad-free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0%</c:formatCode>
                <c:ptCount val="1"/>
                <c:pt idx="0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FE-430C-B38E-850D08519FA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All have ads</c:v>
                </c:pt>
              </c:strCache>
            </c:strRef>
          </c:tx>
          <c:spPr>
            <a:solidFill>
              <a:srgbClr val="E84A9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0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0%</c:formatCode>
                <c:ptCount val="1"/>
                <c:pt idx="0">
                  <c:v>0.44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FE-430C-B38E-850D08519FA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All ad-free</c:v>
                </c:pt>
              </c:strCache>
            </c:strRef>
          </c:tx>
          <c:spPr>
            <a:solidFill>
              <a:srgbClr val="ACBDCE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3478587528172582E-3"/>
                  <c:y val="3.774632448880410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2000" b="1" i="0" u="none" strike="noStrike" kern="1200" baseline="0">
                      <a:solidFill>
                        <a:srgbClr val="1F1A6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CFE-430C-B38E-850D08519F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0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0%</c:formatCode>
                <c:ptCount val="1"/>
                <c:pt idx="0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FE-430C-B38E-850D08519F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39386063"/>
        <c:axId val="63094256"/>
      </c:barChart>
      <c:catAx>
        <c:axId val="163938606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3094256"/>
        <c:crosses val="autoZero"/>
        <c:auto val="1"/>
        <c:lblAlgn val="ctr"/>
        <c:lblOffset val="100"/>
        <c:noMultiLvlLbl val="0"/>
      </c:catAx>
      <c:valAx>
        <c:axId val="63094256"/>
        <c:scaling>
          <c:orientation val="minMax"/>
          <c:max val="1"/>
        </c:scaling>
        <c:delete val="1"/>
        <c:axPos val="b"/>
        <c:numFmt formatCode="0%" sourceLinked="1"/>
        <c:majorTickMark val="out"/>
        <c:minorTickMark val="none"/>
        <c:tickLblPos val="nextTo"/>
        <c:crossAx val="16393860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334019792317208E-3"/>
          <c:y val="0.1303800654417317"/>
          <c:w val="0.99731562027218212"/>
          <c:h val="0.719723573212669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March '25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BEA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CF5-4187-BF7C-5B481C253363}"/>
              </c:ext>
            </c:extLst>
          </c:dPt>
          <c:dPt>
            <c:idx val="1"/>
            <c:invertIfNegative val="0"/>
            <c:bubble3D val="0"/>
            <c:spPr>
              <a:solidFill>
                <a:srgbClr val="F7A7C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CF5-4187-BF7C-5B481C253363}"/>
              </c:ext>
            </c:extLst>
          </c:dPt>
          <c:dPt>
            <c:idx val="2"/>
            <c:invertIfNegative val="0"/>
            <c:bubble3D val="0"/>
            <c:spPr>
              <a:solidFill>
                <a:srgbClr val="B3E3D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B438-4D79-9910-A07B0DBA359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600" b="1" i="0" u="none" strike="noStrike" kern="1200" baseline="0">
                    <a:solidFill>
                      <a:srgbClr val="1B146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A18-24</c:v>
                </c:pt>
                <c:pt idx="1">
                  <c:v>A25-34</c:v>
                </c:pt>
                <c:pt idx="2">
                  <c:v>A35+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0.60009999999999997</c:v>
                </c:pt>
                <c:pt idx="1">
                  <c:v>0.59870000000000001</c:v>
                </c:pt>
                <c:pt idx="2">
                  <c:v>0.68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CF5-4187-BF7C-5B481C25336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March '26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F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7CF5-4187-BF7C-5B481C253363}"/>
              </c:ext>
            </c:extLst>
          </c:dPt>
          <c:dPt>
            <c:idx val="1"/>
            <c:invertIfNegative val="0"/>
            <c:bubble3D val="0"/>
            <c:spPr>
              <a:solidFill>
                <a:srgbClr val="ED3C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7CF5-4187-BF7C-5B481C253363}"/>
              </c:ext>
            </c:extLst>
          </c:dPt>
          <c:dPt>
            <c:idx val="2"/>
            <c:invertIfNegative val="0"/>
            <c:bubble3D val="0"/>
            <c:spPr>
              <a:solidFill>
                <a:srgbClr val="4EBEA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B438-4D79-9910-A07B0DBA3599}"/>
              </c:ext>
            </c:extLst>
          </c:dPt>
          <c:dLbls>
            <c:spPr>
              <a:solidFill>
                <a:schemeClr val="bg1"/>
              </a:solidFill>
              <a:ln>
                <a:solidFill>
                  <a:srgbClr val="1B1464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1B146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A18-24</c:v>
                </c:pt>
                <c:pt idx="1">
                  <c:v>A25-34</c:v>
                </c:pt>
                <c:pt idx="2">
                  <c:v>A35+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0.67730000000000001</c:v>
                </c:pt>
                <c:pt idx="1">
                  <c:v>0.69510000000000005</c:v>
                </c:pt>
                <c:pt idx="2">
                  <c:v>0.69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7CF5-4187-BF7C-5B481C2533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5"/>
        <c:axId val="270594176"/>
        <c:axId val="270590432"/>
      </c:barChart>
      <c:catAx>
        <c:axId val="270594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1B14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70590432"/>
        <c:crosses val="autoZero"/>
        <c:auto val="1"/>
        <c:lblAlgn val="ctr"/>
        <c:lblOffset val="100"/>
        <c:noMultiLvlLbl val="0"/>
      </c:catAx>
      <c:valAx>
        <c:axId val="270590432"/>
        <c:scaling>
          <c:orientation val="minMax"/>
          <c:max val="0.73000000000000009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270594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b="1">
          <a:solidFill>
            <a:srgbClr val="1B1464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273051447861371E-2"/>
          <c:y val="9.6433816992285981E-2"/>
          <c:w val="0.9634538971042772"/>
          <c:h val="0.75594530675641991"/>
        </c:manualLayout>
      </c:layout>
      <c:barChart>
        <c:barDir val="col"/>
        <c:grouping val="clustere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March '25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3">
                  <c:v>A50+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12-2609-436A-AD2B-59A370C11D6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March '26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3">
                  <c:v>A50+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13-2609-436A-AD2B-59A370C11D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0594176"/>
        <c:axId val="270590432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March '23</c:v>
                      </c:pt>
                    </c:strCache>
                  </c:strRef>
                </c:tx>
                <c:spPr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Pt>
                  <c:idx val="0"/>
                  <c:invertIfNegative val="0"/>
                  <c:bubble3D val="0"/>
                  <c:spPr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1-2609-436A-AD2B-59A370C11D64}"/>
                    </c:ext>
                  </c:extLst>
                </c:dPt>
                <c:dPt>
                  <c:idx val="1"/>
                  <c:invertIfNegative val="0"/>
                  <c:bubble3D val="0"/>
                  <c:spPr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3-2609-436A-AD2B-59A370C11D64}"/>
                    </c:ext>
                  </c:extLst>
                </c:dPt>
                <c:dPt>
                  <c:idx val="2"/>
                  <c:invertIfNegative val="0"/>
                  <c:bubble3D val="0"/>
                  <c:spPr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5-2609-436A-AD2B-59A370C11D64}"/>
                    </c:ext>
                  </c:extLst>
                </c:dPt>
                <c:dPt>
                  <c:idx val="3"/>
                  <c:invertIfNegative val="0"/>
                  <c:bubble3D val="0"/>
                  <c:spPr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7-2609-436A-AD2B-59A370C11D64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200" b="0" i="0" u="none" strike="noStrike" kern="1200" baseline="0">
                          <a:solidFill>
                            <a:srgbClr val="1B1464"/>
                          </a:solidFill>
                          <a:latin typeface="Helvetica" panose="020B0403020202020204" pitchFamily="34" charset="0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3">
                        <c:v>A50+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Sheet1!$B$2:$B$5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8-2609-436A-AD2B-59A370C11D64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March '24</c:v>
                      </c:pt>
                    </c:strCache>
                  </c:strRef>
                </c:tx>
                <c:spPr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Pt>
                  <c:idx val="0"/>
                  <c:invertIfNegative val="0"/>
                  <c:bubble3D val="0"/>
                  <c:spPr>
                    <a:solidFill>
                      <a:schemeClr val="bg1">
                        <a:lumMod val="75000"/>
                      </a:schemeClr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0A-2609-436A-AD2B-59A370C11D64}"/>
                    </c:ext>
                  </c:extLst>
                </c:dPt>
                <c:dPt>
                  <c:idx val="1"/>
                  <c:invertIfNegative val="0"/>
                  <c:bubble3D val="0"/>
                  <c:spPr>
                    <a:solidFill>
                      <a:schemeClr val="bg1">
                        <a:lumMod val="75000"/>
                      </a:schemeClr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0C-2609-436A-AD2B-59A370C11D64}"/>
                    </c:ext>
                  </c:extLst>
                </c:dPt>
                <c:dPt>
                  <c:idx val="2"/>
                  <c:invertIfNegative val="0"/>
                  <c:bubble3D val="0"/>
                  <c:spPr>
                    <a:solidFill>
                      <a:schemeClr val="bg1">
                        <a:lumMod val="75000"/>
                      </a:schemeClr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0E-2609-436A-AD2B-59A370C11D64}"/>
                    </c:ext>
                  </c:extLst>
                </c:dPt>
                <c:dPt>
                  <c:idx val="3"/>
                  <c:invertIfNegative val="0"/>
                  <c:bubble3D val="0"/>
                  <c:spPr>
                    <a:solidFill>
                      <a:schemeClr val="bg1">
                        <a:lumMod val="75000"/>
                      </a:schemeClr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0-2609-436A-AD2B-59A370C11D64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 algn="ctr">
                        <a:defRPr sz="1200" b="0" i="0" u="none" strike="noStrike" kern="1200" baseline="0">
                          <a:solidFill>
                            <a:srgbClr val="1B1464"/>
                          </a:solidFill>
                          <a:latin typeface="Helvetica" panose="020B0403020202020204" pitchFamily="34" charset="0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3">
                        <c:v>A50+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Sheet1!$C$2:$C$5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2609-436A-AD2B-59A370C11D64}"/>
                  </c:ext>
                </c:extLst>
              </c15:ser>
            </c15:filteredBarSeries>
          </c:ext>
        </c:extLst>
      </c:barChart>
      <c:catAx>
        <c:axId val="2705941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70590432"/>
        <c:crosses val="autoZero"/>
        <c:auto val="1"/>
        <c:lblAlgn val="ctr"/>
        <c:lblOffset val="100"/>
        <c:noMultiLvlLbl val="0"/>
      </c:catAx>
      <c:valAx>
        <c:axId val="2705904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70594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873275847772201"/>
          <c:y val="0.40942950865515343"/>
          <c:w val="0.43244581584264086"/>
          <c:h val="0.450380738443084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1B1464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>
          <a:solidFill>
            <a:srgbClr val="1B1464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334019792317208E-3"/>
          <c:y val="0.1303800654417317"/>
          <c:w val="0.99731562027218212"/>
          <c:h val="0.719723573212669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Estimated Active U.S. FAST Households</c:v>
                </c:pt>
              </c:strCache>
            </c:strRef>
          </c:tx>
          <c:spPr>
            <a:solidFill>
              <a:srgbClr val="E84A99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84A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567-4EDB-8998-47FEFDED9D5C}"/>
              </c:ext>
            </c:extLst>
          </c:dPt>
          <c:dPt>
            <c:idx val="1"/>
            <c:invertIfNegative val="0"/>
            <c:bubble3D val="0"/>
            <c:spPr>
              <a:solidFill>
                <a:srgbClr val="E84A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567-4EDB-8998-47FEFDED9D5C}"/>
              </c:ext>
            </c:extLst>
          </c:dPt>
          <c:dPt>
            <c:idx val="2"/>
            <c:invertIfNegative val="0"/>
            <c:bubble3D val="0"/>
            <c:spPr>
              <a:solidFill>
                <a:srgbClr val="E84A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567-4EDB-8998-47FEFDED9D5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600" b="1" i="0" u="none" strike="noStrike" kern="1200" baseline="0">
                    <a:solidFill>
                      <a:srgbClr val="1B146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2022</c:v>
                </c:pt>
                <c:pt idx="2">
                  <c:v>2024</c:v>
                </c:pt>
                <c:pt idx="3">
                  <c:v>2026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22</c:v>
                </c:pt>
                <c:pt idx="1">
                  <c:v>38</c:v>
                </c:pt>
                <c:pt idx="2">
                  <c:v>50</c:v>
                </c:pt>
                <c:pt idx="3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567-4EDB-8998-47FEFDED9D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5"/>
        <c:axId val="270594176"/>
        <c:axId val="270590432"/>
      </c:barChart>
      <c:catAx>
        <c:axId val="270594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1B14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70590432"/>
        <c:crosses val="autoZero"/>
        <c:auto val="1"/>
        <c:lblAlgn val="ctr"/>
        <c:lblOffset val="100"/>
        <c:noMultiLvlLbl val="0"/>
      </c:catAx>
      <c:valAx>
        <c:axId val="270590432"/>
        <c:scaling>
          <c:orientation val="minMax"/>
          <c:max val="6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270594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b="1">
          <a:solidFill>
            <a:srgbClr val="1B1464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334019792317208E-3"/>
          <c:y val="0.1303800654417317"/>
          <c:w val="0.99731562027218212"/>
          <c:h val="0.719723573212669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U.S. FAST Channels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F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45C-41FA-9460-F753E99CDF61}"/>
              </c:ext>
            </c:extLst>
          </c:dPt>
          <c:dPt>
            <c:idx val="1"/>
            <c:invertIfNegative val="0"/>
            <c:bubble3D val="0"/>
            <c:spPr>
              <a:solidFill>
                <a:srgbClr val="00BF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45C-41FA-9460-F753E99CDF61}"/>
              </c:ext>
            </c:extLst>
          </c:dPt>
          <c:dPt>
            <c:idx val="2"/>
            <c:invertIfNegative val="0"/>
            <c:bubble3D val="0"/>
            <c:spPr>
              <a:solidFill>
                <a:srgbClr val="00BF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45C-41FA-9460-F753E99CDF6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2022</c:v>
                </c:pt>
                <c:pt idx="2">
                  <c:v>2024</c:v>
                </c:pt>
                <c:pt idx="3">
                  <c:v>2026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424</c:v>
                </c:pt>
                <c:pt idx="1">
                  <c:v>820</c:v>
                </c:pt>
                <c:pt idx="2" formatCode="#,##0">
                  <c:v>1300</c:v>
                </c:pt>
                <c:pt idx="3" formatCode="#,##0">
                  <c:v>1700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45C-41FA-9460-F753E99CDF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5"/>
        <c:axId val="270594176"/>
        <c:axId val="270590432"/>
      </c:barChart>
      <c:catAx>
        <c:axId val="270594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70590432"/>
        <c:crosses val="autoZero"/>
        <c:auto val="1"/>
        <c:lblAlgn val="ctr"/>
        <c:lblOffset val="100"/>
        <c:noMultiLvlLbl val="0"/>
      </c:catAx>
      <c:valAx>
        <c:axId val="270590432"/>
        <c:scaling>
          <c:orientation val="minMax"/>
          <c:max val="180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270594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u="sng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 Weekly U.S.</a:t>
            </a:r>
            <a:r>
              <a:rPr lang="en-US" sz="1800" b="1" u="sng" baseline="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FAST Viewing Hours, by Age</a:t>
            </a:r>
          </a:p>
          <a:p>
            <a:pPr>
              <a:defRPr/>
            </a:pPr>
            <a:r>
              <a:rPr lang="en-US" sz="1400" b="0" u="none" baseline="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Among FAST Viewers, Q4 2025</a:t>
            </a:r>
            <a:endParaRPr lang="en-US" sz="1800" b="0" u="none">
              <a:solidFill>
                <a:srgbClr val="1F1A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2913223140495868E-2"/>
          <c:y val="0.20172554331026202"/>
          <c:w val="0.97417355371900827"/>
          <c:h val="0.716456672617581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4EBEA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1F1A6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18-24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55-64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5.0999999999999996</c:v>
                </c:pt>
                <c:pt idx="1">
                  <c:v>6.2</c:v>
                </c:pt>
                <c:pt idx="2">
                  <c:v>5.8</c:v>
                </c:pt>
                <c:pt idx="3">
                  <c:v>9.6</c:v>
                </c:pt>
                <c:pt idx="4">
                  <c:v>9.6999999999999993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B6-4F38-9A7A-1A89CD0825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68078176"/>
        <c:axId val="1268068576"/>
      </c:barChart>
      <c:catAx>
        <c:axId val="1268078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F1A6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1F1A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268068576"/>
        <c:crosses val="autoZero"/>
        <c:auto val="1"/>
        <c:lblAlgn val="ctr"/>
        <c:lblOffset val="100"/>
        <c:noMultiLvlLbl val="0"/>
      </c:catAx>
      <c:valAx>
        <c:axId val="1268068576"/>
        <c:scaling>
          <c:orientation val="minMax"/>
          <c:max val="10"/>
        </c:scaling>
        <c:delete val="1"/>
        <c:axPos val="l"/>
        <c:numFmt formatCode="General" sourceLinked="1"/>
        <c:majorTickMark val="out"/>
        <c:minorTickMark val="none"/>
        <c:tickLblPos val="nextTo"/>
        <c:crossAx val="1268078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u="sng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Channel Supply, by Genre (2020</a:t>
            </a:r>
            <a:r>
              <a:rPr lang="en-US" sz="1800" b="1" u="sng" baseline="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2026)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856686701728024"/>
          <c:y val="0.1527245648681812"/>
          <c:w val="0.84485329320593627"/>
          <c:h val="0.8362205306850273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Q1 2026</c:v>
                </c:pt>
              </c:strCache>
            </c:strRef>
          </c:tx>
          <c:spPr>
            <a:solidFill>
              <a:srgbClr val="4EBEA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1" i="0" u="none" strike="noStrike" kern="1200" baseline="0">
                    <a:solidFill>
                      <a:srgbClr val="1F1A6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Music</c:v>
                </c:pt>
                <c:pt idx="1">
                  <c:v>News</c:v>
                </c:pt>
                <c:pt idx="2">
                  <c:v>Kids</c:v>
                </c:pt>
                <c:pt idx="3">
                  <c:v>Scripted Series</c:v>
                </c:pt>
                <c:pt idx="4">
                  <c:v>Sports</c:v>
                </c:pt>
                <c:pt idx="5">
                  <c:v>Unscripted Series</c:v>
                </c:pt>
                <c:pt idx="6">
                  <c:v>Movies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94</c:v>
                </c:pt>
                <c:pt idx="1">
                  <c:v>290</c:v>
                </c:pt>
                <c:pt idx="2">
                  <c:v>73</c:v>
                </c:pt>
                <c:pt idx="3">
                  <c:v>275</c:v>
                </c:pt>
                <c:pt idx="4">
                  <c:v>115</c:v>
                </c:pt>
                <c:pt idx="5">
                  <c:v>572</c:v>
                </c:pt>
                <c:pt idx="6">
                  <c:v>153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9B-44CB-B265-31B7CDB277D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Q1 2024</c:v>
                </c:pt>
              </c:strCache>
            </c:strRef>
          </c:tx>
          <c:spPr>
            <a:solidFill>
              <a:srgbClr val="E84A9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1" i="0" u="none" strike="noStrike" kern="1200" baseline="0">
                    <a:solidFill>
                      <a:srgbClr val="1F1A6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Music</c:v>
                </c:pt>
                <c:pt idx="1">
                  <c:v>News</c:v>
                </c:pt>
                <c:pt idx="2">
                  <c:v>Kids</c:v>
                </c:pt>
                <c:pt idx="3">
                  <c:v>Scripted Series</c:v>
                </c:pt>
                <c:pt idx="4">
                  <c:v>Sports</c:v>
                </c:pt>
                <c:pt idx="5">
                  <c:v>Unscripted Series</c:v>
                </c:pt>
                <c:pt idx="6">
                  <c:v>Movies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88</c:v>
                </c:pt>
                <c:pt idx="1">
                  <c:v>212</c:v>
                </c:pt>
                <c:pt idx="2">
                  <c:v>66</c:v>
                </c:pt>
                <c:pt idx="3">
                  <c:v>236</c:v>
                </c:pt>
                <c:pt idx="4">
                  <c:v>77</c:v>
                </c:pt>
                <c:pt idx="5">
                  <c:v>447</c:v>
                </c:pt>
                <c:pt idx="6">
                  <c:v>142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9B-44CB-B265-31B7CDB277D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Q1 2022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1" i="0" u="none" strike="noStrike" kern="1200" baseline="0">
                    <a:solidFill>
                      <a:srgbClr val="1F1A6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Music</c:v>
                </c:pt>
                <c:pt idx="1">
                  <c:v>News</c:v>
                </c:pt>
                <c:pt idx="2">
                  <c:v>Kids</c:v>
                </c:pt>
                <c:pt idx="3">
                  <c:v>Scripted Series</c:v>
                </c:pt>
                <c:pt idx="4">
                  <c:v>Sports</c:v>
                </c:pt>
                <c:pt idx="5">
                  <c:v>Unscripted Series</c:v>
                </c:pt>
                <c:pt idx="6">
                  <c:v>Movies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0">
                  <c:v>46</c:v>
                </c:pt>
                <c:pt idx="1">
                  <c:v>138</c:v>
                </c:pt>
                <c:pt idx="2">
                  <c:v>64</c:v>
                </c:pt>
                <c:pt idx="3">
                  <c:v>117</c:v>
                </c:pt>
                <c:pt idx="4">
                  <c:v>53</c:v>
                </c:pt>
                <c:pt idx="5">
                  <c:v>285</c:v>
                </c:pt>
                <c:pt idx="6">
                  <c:v>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79B-44CB-B265-31B7CDB277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268078176"/>
        <c:axId val="1268068576"/>
      </c:barChart>
      <c:catAx>
        <c:axId val="12680781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F1A6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F1A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268068576"/>
        <c:crosses val="autoZero"/>
        <c:auto val="1"/>
        <c:lblAlgn val="ctr"/>
        <c:lblOffset val="100"/>
        <c:noMultiLvlLbl val="0"/>
      </c:catAx>
      <c:valAx>
        <c:axId val="1268068576"/>
        <c:scaling>
          <c:orientation val="minMax"/>
          <c:max val="580"/>
          <c:min val="0"/>
        </c:scaling>
        <c:delete val="1"/>
        <c:axPos val="b"/>
        <c:numFmt formatCode="General" sourceLinked="1"/>
        <c:majorTickMark val="out"/>
        <c:minorTickMark val="none"/>
        <c:tickLblPos val="nextTo"/>
        <c:crossAx val="1268078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1F1A6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u="sng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Likelihood of Using Interactive TV Features</a:t>
            </a:r>
          </a:p>
          <a:p>
            <a:pPr>
              <a:defRPr/>
            </a:pPr>
            <a:r>
              <a:rPr lang="en-US" sz="1400" b="0" u="none" baseline="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who are likely to take action*</a:t>
            </a:r>
            <a:endParaRPr lang="en-US" sz="1800" b="0" u="none">
              <a:solidFill>
                <a:srgbClr val="1F1A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2913223140495868E-2"/>
          <c:y val="0.20172554331026202"/>
          <c:w val="0.97417355371900827"/>
          <c:h val="0.716456672617581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1F1A6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Order food for delivery
from special promo</c:v>
                </c:pt>
                <c:pt idx="1">
                  <c:v>Click for more info
on item in the content</c:v>
                </c:pt>
                <c:pt idx="2">
                  <c:v>Click for more info
on an item in a commercial</c:v>
                </c:pt>
                <c:pt idx="3">
                  <c:v>Shop for special merchandise related to show / sporting event</c:v>
                </c:pt>
                <c:pt idx="4">
                  <c:v>Click to purchase items featured on a shopping channel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0.56000000000000005</c:v>
                </c:pt>
                <c:pt idx="1">
                  <c:v>0.55000000000000004</c:v>
                </c:pt>
                <c:pt idx="2">
                  <c:v>0.51</c:v>
                </c:pt>
                <c:pt idx="3">
                  <c:v>0.49</c:v>
                </c:pt>
                <c:pt idx="4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C6-4DE2-8E00-4A6D678F15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68078176"/>
        <c:axId val="1268068576"/>
      </c:barChart>
      <c:catAx>
        <c:axId val="1268078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F1A6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F1A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268068576"/>
        <c:crosses val="autoZero"/>
        <c:auto val="1"/>
        <c:lblAlgn val="ctr"/>
        <c:lblOffset val="100"/>
        <c:noMultiLvlLbl val="0"/>
      </c:catAx>
      <c:valAx>
        <c:axId val="1268068576"/>
        <c:scaling>
          <c:orientation val="minMax"/>
          <c:max val="0.60000000000000009"/>
        </c:scaling>
        <c:delete val="1"/>
        <c:axPos val="l"/>
        <c:numFmt formatCode="0%" sourceLinked="1"/>
        <c:majorTickMark val="out"/>
        <c:minorTickMark val="none"/>
        <c:tickLblPos val="nextTo"/>
        <c:crossAx val="1268078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u="sng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Appeal of AI Applications to Enhance the Viewing Experience</a:t>
            </a:r>
          </a:p>
          <a:p>
            <a:pPr>
              <a:defRPr/>
            </a:pPr>
            <a:r>
              <a:rPr lang="en-US" sz="1400" b="0" u="none" baseline="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Who Rate Following Features ‘Appealing’*</a:t>
            </a:r>
            <a:endParaRPr lang="en-US" sz="1800" b="0" u="none">
              <a:solidFill>
                <a:srgbClr val="1F1A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2913223140495868E-2"/>
          <c:y val="0.20172554331026202"/>
          <c:w val="0.97417355371900827"/>
          <c:h val="0.716456672617581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E84A9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1F1A6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Offers more info about the content you are watching, when you ask for it</c:v>
                </c:pt>
                <c:pt idx="1">
                  <c:v>Improves recommendations on what
you might like to watch next</c:v>
                </c:pt>
                <c:pt idx="2">
                  <c:v>Ensures the ads you see are more
relevant to you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0.64</c:v>
                </c:pt>
                <c:pt idx="1">
                  <c:v>0.56000000000000005</c:v>
                </c:pt>
                <c:pt idx="2">
                  <c:v>0.56000000000000005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85-41E0-B9E3-E1FC3197E0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68078176"/>
        <c:axId val="1268068576"/>
      </c:barChart>
      <c:catAx>
        <c:axId val="1268078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F1A6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1F1A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268068576"/>
        <c:crosses val="autoZero"/>
        <c:auto val="1"/>
        <c:lblAlgn val="ctr"/>
        <c:lblOffset val="100"/>
        <c:noMultiLvlLbl val="0"/>
      </c:catAx>
      <c:valAx>
        <c:axId val="1268068576"/>
        <c:scaling>
          <c:orientation val="minMax"/>
          <c:max val="0.8"/>
        </c:scaling>
        <c:delete val="1"/>
        <c:axPos val="l"/>
        <c:numFmt formatCode="0%" sourceLinked="1"/>
        <c:majorTickMark val="out"/>
        <c:minorTickMark val="none"/>
        <c:tickLblPos val="nextTo"/>
        <c:crossAx val="1268078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sng" strike="noStrike" kern="1200" spc="0" baseline="0">
              <a:solidFill>
                <a:srgbClr val="1F1A6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Top 3 Things Viewers Enjoy About Streaming Services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EBEA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70F-4D1B-A7A9-51EF6F343FCE}"/>
              </c:ext>
            </c:extLst>
          </c:dPt>
          <c:dPt>
            <c:idx val="1"/>
            <c:invertIfNegative val="0"/>
            <c:bubble3D val="0"/>
            <c:spPr>
              <a:solidFill>
                <a:srgbClr val="E84A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870F-4D1B-A7A9-51EF6F343FCE}"/>
              </c:ext>
            </c:extLst>
          </c:dPt>
          <c:dPt>
            <c:idx val="2"/>
            <c:invertIfNegative val="0"/>
            <c:bubble3D val="0"/>
            <c:spPr>
              <a:solidFill>
                <a:srgbClr val="00BF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70F-4D1B-A7A9-51EF6F343FC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1F1A6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Value for money</c:v>
                </c:pt>
                <c:pt idx="1">
                  <c:v>I can easily binge-watch content when I want</c:v>
                </c:pt>
                <c:pt idx="2">
                  <c:v>The availability of content I like to watch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0.56999999999999995</c:v>
                </c:pt>
                <c:pt idx="1">
                  <c:v>0.65</c:v>
                </c:pt>
                <c:pt idx="2">
                  <c:v>0.74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0F-4D1B-A7A9-51EF6F343F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359950512"/>
        <c:axId val="1359947152"/>
      </c:barChart>
      <c:catAx>
        <c:axId val="13599505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F1A6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1F1A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359947152"/>
        <c:crosses val="autoZero"/>
        <c:auto val="1"/>
        <c:lblAlgn val="ctr"/>
        <c:lblOffset val="100"/>
        <c:noMultiLvlLbl val="0"/>
      </c:catAx>
      <c:valAx>
        <c:axId val="135994715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359950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00BFF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B7DC-4334-AA4E-B7BB7FDEA0EE}"/>
              </c:ext>
            </c:extLst>
          </c:dPt>
          <c:dPt>
            <c:idx val="1"/>
            <c:bubble3D val="0"/>
            <c:spPr>
              <a:solidFill>
                <a:srgbClr val="ACBDC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7DC-4334-AA4E-B7BB7FDEA0EE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0%</c:formatCode>
                <c:ptCount val="2"/>
                <c:pt idx="0">
                  <c:v>0.51</c:v>
                </c:pt>
                <c:pt idx="1">
                  <c:v>0.49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DC-4334-AA4E-B7BB7FDEA0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E84A9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E84-4DDC-AF30-59D765B58CF9}"/>
              </c:ext>
            </c:extLst>
          </c:dPt>
          <c:dPt>
            <c:idx val="1"/>
            <c:bubble3D val="0"/>
            <c:spPr>
              <a:solidFill>
                <a:srgbClr val="ACBDC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E84-4DDC-AF30-59D765B58CF9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0%</c:formatCode>
                <c:ptCount val="2"/>
                <c:pt idx="0">
                  <c:v>0.45</c:v>
                </c:pt>
                <c:pt idx="1">
                  <c:v>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E84-4DDC-AF30-59D765B58C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4EBEA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620-4949-9F69-D2B822AA3DEA}"/>
              </c:ext>
            </c:extLst>
          </c:dPt>
          <c:dPt>
            <c:idx val="1"/>
            <c:bubble3D val="0"/>
            <c:spPr>
              <a:solidFill>
                <a:srgbClr val="ACBDC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620-4949-9F69-D2B822AA3DEA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0%</c:formatCode>
                <c:ptCount val="2"/>
                <c:pt idx="0">
                  <c:v>0.42</c:v>
                </c:pt>
                <c:pt idx="1">
                  <c:v>0.57999999999999996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620-4949-9F69-D2B822AA3D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4EBEA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9CC-4934-B93A-E7996EA069B6}"/>
              </c:ext>
            </c:extLst>
          </c:dPt>
          <c:dPt>
            <c:idx val="1"/>
            <c:bubble3D val="0"/>
            <c:spPr>
              <a:solidFill>
                <a:srgbClr val="ACBDC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9CC-4934-B93A-E7996EA069B6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0%</c:formatCode>
                <c:ptCount val="2"/>
                <c:pt idx="0">
                  <c:v>0.9</c:v>
                </c:pt>
                <c:pt idx="1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9CC-4934-B93A-E7996EA069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1" u="none" strike="noStrike" kern="1200" spc="0" baseline="0">
              <a:solidFill>
                <a:srgbClr val="1F1A6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446792045811734"/>
          <c:y val="0.19497834009470516"/>
          <c:w val="0.64179219738998217"/>
          <c:h val="0.7672617700982217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'I use social media to talk about shows I watch'</c:v>
                </c:pt>
              </c:strCache>
            </c:strRef>
          </c:tx>
          <c:spPr>
            <a:solidFill>
              <a:srgbClr val="4EBEA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1F1A6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A55+</c:v>
                </c:pt>
                <c:pt idx="1">
                  <c:v>A45-54</c:v>
                </c:pt>
                <c:pt idx="2">
                  <c:v>A35-44</c:v>
                </c:pt>
                <c:pt idx="3">
                  <c:v>A25-34</c:v>
                </c:pt>
                <c:pt idx="4">
                  <c:v>A18-24</c:v>
                </c:pt>
                <c:pt idx="5">
                  <c:v>A18+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0.1</c:v>
                </c:pt>
                <c:pt idx="1">
                  <c:v>0.17</c:v>
                </c:pt>
                <c:pt idx="2">
                  <c:v>0.19</c:v>
                </c:pt>
                <c:pt idx="3">
                  <c:v>0.25</c:v>
                </c:pt>
                <c:pt idx="4">
                  <c:v>0.28000000000000003</c:v>
                </c:pt>
                <c:pt idx="5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BF-4593-8C31-21C0E78339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860627776"/>
        <c:axId val="1860634976"/>
      </c:barChart>
      <c:catAx>
        <c:axId val="18606277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F1A6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F1A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860634976"/>
        <c:crosses val="autoZero"/>
        <c:auto val="1"/>
        <c:lblAlgn val="ctr"/>
        <c:lblOffset val="100"/>
        <c:noMultiLvlLbl val="0"/>
      </c:catAx>
      <c:valAx>
        <c:axId val="186063497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860627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1F1A62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1" u="none" strike="noStrike" kern="1200" spc="0" baseline="0">
              <a:solidFill>
                <a:srgbClr val="1F1A6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446792045811734"/>
          <c:y val="0.19497834009470516"/>
          <c:w val="0.64179219738998217"/>
          <c:h val="0.7672617700982217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'I like watching shows that everyone's talking about'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1F1A6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A55+</c:v>
                </c:pt>
                <c:pt idx="1">
                  <c:v>A45-54</c:v>
                </c:pt>
                <c:pt idx="2">
                  <c:v>A35-44</c:v>
                </c:pt>
                <c:pt idx="3">
                  <c:v>A25-34</c:v>
                </c:pt>
                <c:pt idx="4">
                  <c:v>A18-24</c:v>
                </c:pt>
                <c:pt idx="5">
                  <c:v>A18+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0.34</c:v>
                </c:pt>
                <c:pt idx="1">
                  <c:v>0.39</c:v>
                </c:pt>
                <c:pt idx="2">
                  <c:v>0.44</c:v>
                </c:pt>
                <c:pt idx="3">
                  <c:v>0.49</c:v>
                </c:pt>
                <c:pt idx="4">
                  <c:v>0.51</c:v>
                </c:pt>
                <c:pt idx="5">
                  <c:v>0.41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99-48A7-8E81-34E4D61AF6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860627776"/>
        <c:axId val="1860634976"/>
      </c:barChart>
      <c:catAx>
        <c:axId val="18606277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F1A6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F1A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860634976"/>
        <c:crosses val="autoZero"/>
        <c:auto val="1"/>
        <c:lblAlgn val="ctr"/>
        <c:lblOffset val="100"/>
        <c:noMultiLvlLbl val="0"/>
      </c:catAx>
      <c:valAx>
        <c:axId val="186063497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860627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1F1A62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1" u="none" strike="noStrike" kern="1200" spc="0" baseline="0">
              <a:solidFill>
                <a:srgbClr val="1F1A6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446792045811734"/>
          <c:y val="0.19497834009470516"/>
          <c:w val="0.64179219738998217"/>
          <c:h val="0.7672617700982217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'I often talk about TV shows with my friends'</c:v>
                </c:pt>
              </c:strCache>
            </c:strRef>
          </c:tx>
          <c:spPr>
            <a:solidFill>
              <a:srgbClr val="E84A9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1F1A6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A55+</c:v>
                </c:pt>
                <c:pt idx="1">
                  <c:v>A45-54</c:v>
                </c:pt>
                <c:pt idx="2">
                  <c:v>A35-44</c:v>
                </c:pt>
                <c:pt idx="3">
                  <c:v>A25-34</c:v>
                </c:pt>
                <c:pt idx="4">
                  <c:v>A18-24</c:v>
                </c:pt>
                <c:pt idx="5">
                  <c:v>A18+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0.37</c:v>
                </c:pt>
                <c:pt idx="1">
                  <c:v>0.42</c:v>
                </c:pt>
                <c:pt idx="2">
                  <c:v>0.48</c:v>
                </c:pt>
                <c:pt idx="3">
                  <c:v>0.54</c:v>
                </c:pt>
                <c:pt idx="4">
                  <c:v>0.54</c:v>
                </c:pt>
                <c:pt idx="5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73-4FE4-A085-87DD01BE9B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860627776"/>
        <c:axId val="1860634976"/>
      </c:barChart>
      <c:catAx>
        <c:axId val="18606277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F1A6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F1A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860634976"/>
        <c:crosses val="autoZero"/>
        <c:auto val="1"/>
        <c:lblAlgn val="ctr"/>
        <c:lblOffset val="100"/>
        <c:noMultiLvlLbl val="0"/>
      </c:catAx>
      <c:valAx>
        <c:axId val="186063497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860627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1F1A62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6115"/>
          </a:xfrm>
          <a:prstGeom prst="rect">
            <a:avLst/>
          </a:prstGeom>
        </p:spPr>
        <p:txBody>
          <a:bodyPr vert="horz" lIns="93102" tIns="46552" rIns="93102" bIns="46552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7341" y="0"/>
            <a:ext cx="3035088" cy="466115"/>
          </a:xfrm>
          <a:prstGeom prst="rect">
            <a:avLst/>
          </a:prstGeom>
        </p:spPr>
        <p:txBody>
          <a:bodyPr vert="horz" lIns="93102" tIns="46552" rIns="93102" bIns="46552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BC769033-CC82-0C4F-9180-62F036320BDF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0463"/>
            <a:ext cx="5572125" cy="31353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02" tIns="46552" rIns="93102" bIns="4655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405" y="4470836"/>
            <a:ext cx="5603240" cy="3657958"/>
          </a:xfrm>
          <a:prstGeom prst="rect">
            <a:avLst/>
          </a:prstGeom>
        </p:spPr>
        <p:txBody>
          <a:bodyPr vert="horz" lIns="93102" tIns="46552" rIns="93102" bIns="4655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3936"/>
            <a:ext cx="3035088" cy="466114"/>
          </a:xfrm>
          <a:prstGeom prst="rect">
            <a:avLst/>
          </a:prstGeom>
        </p:spPr>
        <p:txBody>
          <a:bodyPr vert="horz" lIns="93102" tIns="46552" rIns="93102" bIns="46552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7341" y="8823936"/>
            <a:ext cx="3035088" cy="466114"/>
          </a:xfrm>
          <a:prstGeom prst="rect">
            <a:avLst/>
          </a:prstGeom>
        </p:spPr>
        <p:txBody>
          <a:bodyPr vert="horz" lIns="93102" tIns="46552" rIns="93102" bIns="46552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F3615BE2-BB6E-D846-B0CB-BE207E4BB8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54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92BFB-1831-C2B7-F2AC-F1C87D2C4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4C54DF-071A-A3AC-BE99-CE969DBD77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B7BC72-770F-CE7E-E3AB-AA69E52318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55EB4F-F5CD-8421-61DD-F5FB270052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3668">
              <a:defRPr/>
            </a:pPr>
            <a:fld id="{2F04EFE2-3D8F-4FA9-AF11-29E6306303C0}" type="slidenum">
              <a:rPr lang="en-US">
                <a:solidFill>
                  <a:prstClr val="black"/>
                </a:solidFill>
              </a:rPr>
              <a:pPr defTabSz="913668"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58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176">
              <a:defRPr/>
            </a:pPr>
            <a:fld id="{F3615BE2-BB6E-D846-B0CB-BE207E4BB8A8}" type="slidenum">
              <a:rPr lang="en-US">
                <a:solidFill>
                  <a:prstClr val="black"/>
                </a:solidFill>
              </a:rPr>
              <a:pPr defTabSz="924176"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353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22711-A7C8-276D-1240-B42F37ED8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E40C7C-85FC-034D-80F2-1E9527C254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C5CCF9-888F-DA2C-292D-23AA451336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709780-6AD2-2150-6A28-11D468071E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3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3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080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029">
              <a:defRPr/>
            </a:pPr>
            <a:fld id="{ECAD8B63-C8C7-40AD-826D-2370E81A9CCA}" type="slidenum">
              <a:rPr lang="en-US">
                <a:solidFill>
                  <a:prstClr val="black"/>
                </a:solidFill>
              </a:rPr>
              <a:pPr defTabSz="931029">
                <a:defRPr/>
              </a:pPr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81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Small Report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518554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22892-3963-932E-CAC5-D22396161C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EC0B48-45C1-2F7F-6F06-78B21EC12E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087DB-C506-AC1E-1B8B-8623860B1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B514B-DA56-42A1-8710-41ED4FABE842}" type="datetime1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B0C79-587A-2091-3E66-CC35A9C55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21A3E-601E-95E1-A6B3-A4E65F3C1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269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2C2DB-2BE3-9F69-1E19-100FF148A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1D4E2-5E85-F772-9666-7F2BEF679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04C93-5421-2187-3B81-A2C74DE74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27261-22C8-452C-AEE8-C50F669C15AE}" type="datetime1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7F885-7A4F-1FFF-B5FB-671B859C6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7547F-2A46-5CE3-0198-2DE551BC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56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2C576-170C-3C05-1145-E885F8869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BF4C-F003-64EF-1763-7C7A8424C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93E41-C0EA-BF1E-5B5A-A770CEFA1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C527E-4173-4FAC-8A7F-42C6E68FD0A9}" type="datetime1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3DB76-6F52-B6D0-70E7-F8461B4EA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52288-C7DF-9A14-8736-D6856448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2303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B5205-7CA0-A486-019F-A993E4A40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9FA39-479C-B22E-7D01-2882E98804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94006F-7C3C-FFEB-84D6-C468D5FC3C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2AAFD-CC2A-EBFF-16FF-DC26A6221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292AF-5184-426E-82C8-799E42B843F1}" type="datetime1">
              <a:rPr lang="en-US" smtClean="0"/>
              <a:t>6/9/2026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3F66F9-21DF-201F-EFB8-A0FB34E5C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18729-8AED-22E4-6A7E-0F28E5712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01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D1B62-B429-4C23-02F8-A40DF9D9F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695705-72D5-C15E-6540-631F5C5F9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08612F-1F13-52BD-AE1E-978699633D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93790A-FF7C-A528-8F0C-D70BC9B143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BAEF71-D218-B6E8-DE2F-64EBB34FEE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203275-EF89-3BBC-F3E8-AB4D15FA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0C8CD-DFCD-49AC-9A63-541DF66F2CC6}" type="datetime1">
              <a:rPr lang="en-US" smtClean="0"/>
              <a:t>6/9/2026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0CB9E5-2320-BDEF-6FB4-21F42A3AA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C50A11-9842-CDE6-57C9-13A9E7FAF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3494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1CDF4-5C07-DA4C-CEA6-9C10E98D4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09E8C-FBB4-204C-9144-7C5285A68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2EDF6-B0AC-435B-A222-8D5942E2E43F}" type="datetime1">
              <a:rPr lang="en-US" smtClean="0"/>
              <a:t>6/9/2026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50222-CB1D-CA14-2514-4C5A7261E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0661F-6F0F-3C4C-DEA7-3E3DEEF02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375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7CB3BB-D2B4-4FB4-B5E7-76E935F5B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22AB3-F6D7-4545-82AA-56A1B85B6803}" type="datetime1">
              <a:rPr lang="en-US" smtClean="0"/>
              <a:t>6/9/2026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AD340-DF42-A777-BB3B-322EEC90A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1138D-1CD8-52BB-0E8E-4C9D7EA61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536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D1062-984B-C475-FF18-E8A3C18A6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C2C24-AA7B-CEC4-8B36-3AD03E7CD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702A7D-6B45-674A-812A-E1D8CCEABA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6958C0-D16C-6294-22AA-0564D6B06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E930D-6837-45FC-8C9B-7435FBDB3C4D}" type="datetime1">
              <a:rPr lang="en-US" smtClean="0"/>
              <a:t>6/9/2026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2A660-B670-AAE0-F2B2-F6C2D4CB1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63807-DCC5-4F35-B639-46A9145E1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752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7DF7D-8E43-7023-CE4C-0EDEF1984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7E8E7-FAB1-9E2E-9613-1422020B40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97669D-500C-7696-0AF5-4128720858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316723-BCD5-7126-BE3F-571A136EB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8A49B-E2D0-4C81-A500-CCE670D932C7}" type="datetime1">
              <a:rPr lang="en-US" smtClean="0"/>
              <a:t>6/9/2026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1C56F-279F-332E-B66F-D00264DAA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81EE55-8AB2-7AF3-133A-2727AE29F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3605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F6B3C-8628-E1FA-2F7C-217A5AE9A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78C4B5-DF76-6751-A571-B4E56E301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56B1C-F189-46FA-A9B2-6E3F5FF6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0880-88B5-4AE8-BC55-52D35CEF6F40}" type="datetime1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9B983-B159-9B86-88BA-4FDF5A32D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D92CF-1F35-2E42-BA3C-53D9DF802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564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Small Report Title Goes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26485" y="5335064"/>
            <a:ext cx="11728449" cy="888470"/>
          </a:xfrm>
          <a:prstGeom prst="rect">
            <a:avLst/>
          </a:prstGeom>
        </p:spPr>
        <p:txBody>
          <a:bodyPr vert="horz"/>
          <a:lstStyle>
            <a:lvl1pPr marL="0" indent="0" algn="ctr" defTabSz="45720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100">
                <a:latin typeface="Arial" panose="020B0604020202020204" pitchFamily="34" charset="0"/>
              </a:defRPr>
            </a:lvl1pPr>
            <a:lvl5pPr marL="1828800" indent="0">
              <a:buFontTx/>
              <a:buNone/>
              <a:defRPr sz="1200"/>
            </a:lvl5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Less than a third of likely buyers found out about their local dealership through online search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Direct mail/email marketing has a nominal effect on informing buyers about their local dealership </a:t>
            </a:r>
          </a:p>
        </p:txBody>
      </p:sp>
    </p:spTree>
    <p:extLst>
      <p:ext uri="{BB962C8B-B14F-4D97-AF65-F5344CB8AC3E}">
        <p14:creationId xmlns:p14="http://schemas.microsoft.com/office/powerpoint/2010/main" val="10762328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2B5B5C-8167-A66E-214D-952DFC4A22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1FE085-2CDE-74D2-D757-AB01B06C2A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64C8A-537E-1CDF-C862-BCA4A15B8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9E94E-CDA9-495B-9F9E-7F23CC901E50}" type="datetime1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4A0B8-C51A-E3AA-C238-97EE9C44E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BF244-5945-FDD0-EDF5-ED651C6C1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8697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V2">
    <p:bg>
      <p:bgPr>
        <a:solidFill>
          <a:srgbClr val="1B1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2229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22892-3963-932E-CAC5-D22396161C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EC0B48-45C1-2F7F-6F06-78B21EC12E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087DB-C506-AC1E-1B8B-8623860B1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B0C79-587A-2091-3E66-CC35A9C55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21A3E-601E-95E1-A6B3-A4E65F3C1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627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2C2DB-2BE3-9F69-1E19-100FF148A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1D4E2-5E85-F772-9666-7F2BEF679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04C93-5421-2187-3B81-A2C74DE74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7F885-7A4F-1FFF-B5FB-671B859C6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7547F-2A46-5CE3-0198-2DE551BC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6584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2C576-170C-3C05-1145-E885F8869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BF4C-F003-64EF-1763-7C7A8424C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93E41-C0EA-BF1E-5B5A-A770CEFA1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3DB76-6F52-B6D0-70E7-F8461B4EA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52288-C7DF-9A14-8736-D6856448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1411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B5205-7CA0-A486-019F-A993E4A40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9FA39-479C-B22E-7D01-2882E98804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94006F-7C3C-FFEB-84D6-C468D5FC3C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2AAFD-CC2A-EBFF-16FF-DC26A6221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3F66F9-21DF-201F-EFB8-A0FB34E5C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18729-8AED-22E4-6A7E-0F28E5712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6625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D1B62-B429-4C23-02F8-A40DF9D9F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695705-72D5-C15E-6540-631F5C5F9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08612F-1F13-52BD-AE1E-978699633D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93790A-FF7C-A528-8F0C-D70BC9B143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BAEF71-D218-B6E8-DE2F-64EBB34FEE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203275-EF89-3BBC-F3E8-AB4D15FA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0CB9E5-2320-BDEF-6FB4-21F42A3AA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C50A11-9842-CDE6-57C9-13A9E7FAF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833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1CDF4-5C07-DA4C-CEA6-9C10E98D4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09E8C-FBB4-204C-9144-7C5285A68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50222-CB1D-CA14-2514-4C5A7261E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0661F-6F0F-3C4C-DEA7-3E3DEEF02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857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7CB3BB-D2B4-4FB4-B5E7-76E935F5B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AD340-DF42-A777-BB3B-322EEC90A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1138D-1CD8-52BB-0E8E-4C9D7EA61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4128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D1062-984B-C475-FF18-E8A3C18A6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C2C24-AA7B-CEC4-8B36-3AD03E7CD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702A7D-6B45-674A-812A-E1D8CCEABA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6958C0-D16C-6294-22AA-0564D6B06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2A660-B670-AAE0-F2B2-F6C2D4CB1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63807-DCC5-4F35-B639-46A9145E1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672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FEA5EC-AF0C-494D-AE60-629E81986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57451A4-BDE8-4453-B5DD-B1BC25EF3885}" type="datetime1">
              <a:rPr lang="en-US" smtClean="0"/>
              <a:pPr/>
              <a:t>6/9/2026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66BDBD-DB55-CD48-A260-77AF4981A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E6D73C-B8F4-FA40-B1C2-BCC55C188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D33CAC0-E093-5148-AE6B-19334CEADB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7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7DF7D-8E43-7023-CE4C-0EDEF1984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7E8E7-FAB1-9E2E-9613-1422020B40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97669D-500C-7696-0AF5-4128720858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316723-BCD5-7126-BE3F-571A136EB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1C56F-279F-332E-B66F-D00264DAA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81EE55-8AB2-7AF3-133A-2727AE29F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667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F6B3C-8628-E1FA-2F7C-217A5AE9A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78C4B5-DF76-6751-A571-B4E56E301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56B1C-F189-46FA-A9B2-6E3F5FF6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9B983-B159-9B86-88BA-4FDF5A32D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D92CF-1F35-2E42-BA3C-53D9DF802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177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2B5B5C-8167-A66E-214D-952DFC4A22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1FE085-2CDE-74D2-D757-AB01B06C2A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64C8A-537E-1CDF-C862-BCA4A15B8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4A0B8-C51A-E3AA-C238-97EE9C44E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BF244-5945-FDD0-EDF5-ED651C6C1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9457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47133-F948-AA2B-552A-A4C0F8ADAA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2B351A-1528-9322-48E9-1B53D81BA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058A87-903F-F212-4CC9-977CE1D99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94FB4-19E6-4678-BA14-839259F2AA4E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68B08-A16D-ACF2-F9EF-A20FEFDC4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90966-33AC-8B4C-4D8E-6D93041E1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2B110-6DB8-4F65-87E2-E577B5D40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3897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B45D7-B5EF-6073-47F5-B26DE0A76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0E7DC-DDFA-F0DA-094D-E95D44992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BCED6-F77D-2564-87D3-09295E6AD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94FB4-19E6-4678-BA14-839259F2AA4E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D23D7-481A-76B1-BBDB-E833513E6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B88AC-6D09-45FA-3B32-FDAE11808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2B110-6DB8-4F65-87E2-E577B5D40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657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1ADD5-19E2-A97D-35F7-405407C80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89881F-2E24-BABD-6FF0-59C701D89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BCC691-6286-7CFA-B37E-848DFC495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94FB4-19E6-4678-BA14-839259F2AA4E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7FD52-41A6-06C2-CACA-55BD1FCCD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DACB9-5381-1DC9-C4B1-132E668CA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2B110-6DB8-4F65-87E2-E577B5D40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3063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87049-9486-07A7-EA28-A0115DE34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872880-19C0-3F1C-B8A2-574A485D01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A47C35-7B6A-BA80-5799-D119E784EF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CC45E7-E5B1-DB9A-C875-B57F644F3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94FB4-19E6-4678-BA14-839259F2AA4E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81FC7-A78B-3915-E8BB-8730EE169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54CCEA-14C5-53BC-32B7-D5C3C60C7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2B110-6DB8-4F65-87E2-E577B5D40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8474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84F95-C5F9-0AA3-20C4-3D964921C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1622BF-CCBD-96E2-FF3C-D88D53A88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FF7660-5DF9-828E-75BB-EEEA46B9F2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B24000-545A-5F81-83C1-BAEE2F116C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3A0EB1-18EC-1E09-6771-FDA21095B8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526A30-C79A-CBEB-DAF6-1EC370F18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94FB4-19E6-4678-BA14-839259F2AA4E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47FB69-83DC-06B5-6EFC-5616C6CC1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920156-0552-2B59-95D5-D2361B056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2B110-6DB8-4F65-87E2-E577B5D40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6386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DDCA1-AF32-C1B2-2385-D4F0F150B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9DBE55-FC95-D637-8E47-D2500844C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94FB4-19E6-4678-BA14-839259F2AA4E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A86D5D-3B1F-B58D-0822-969C40BFB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D9E0CB-2BF6-180C-A848-6C8AB0C59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2B110-6DB8-4F65-87E2-E577B5D40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5209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6F06C6-7719-0EB1-E2EB-8F64C9A90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94FB4-19E6-4678-BA14-839259F2AA4E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728247-5BD7-9AF5-2F27-63F9C96AC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431B18-4E50-B73E-3E5A-1A4691438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2B110-6DB8-4F65-87E2-E577B5D40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60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1512" y="567941"/>
            <a:ext cx="7347015" cy="994545"/>
          </a:xfrm>
          <a:prstGeom prst="rect">
            <a:avLst/>
          </a:prstGeom>
        </p:spPr>
        <p:txBody>
          <a:bodyPr/>
          <a:lstStyle>
            <a:lvl1pPr algn="l">
              <a:defRPr spc="-100">
                <a:solidFill>
                  <a:srgbClr val="3775A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Sample Page Layout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2037" y="368685"/>
            <a:ext cx="7880671" cy="3394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00AF7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Sample Pre-Head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8752" y="6410230"/>
            <a:ext cx="9285208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02218" y="1809173"/>
            <a:ext cx="6289256" cy="262428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 2014, the VAB released a study called “What’s Driving Digital?” which looked at the impact of monthly TV spend on the website traffic of 75 “pure-play” Internet brands such as Priceline, </a:t>
            </a:r>
            <a:r>
              <a:rPr lang="en-US" err="1"/>
              <a:t>E*Trade</a:t>
            </a:r>
            <a:r>
              <a:rPr lang="en-US"/>
              <a:t> and Match.com to name just a few.</a:t>
            </a:r>
          </a:p>
          <a:p>
            <a:pPr lvl="0"/>
            <a:r>
              <a:rPr lang="en-US"/>
              <a:t> 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22036" y="4640119"/>
            <a:ext cx="6289256" cy="136351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•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</a:p>
          <a:p>
            <a:pPr lvl="0"/>
            <a:r>
              <a:rPr lang="en-US"/>
              <a:t>•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endParaRPr lang="en-US"/>
          </a:p>
          <a:p>
            <a:pPr lvl="0"/>
            <a:r>
              <a:rPr lang="en-US"/>
              <a:t>•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A4B1CEF-CD72-4131-87CE-CB361728AC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359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A0677-A448-70BC-D8DB-445C79CD5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CD094-F5BB-EA7E-1C23-A50101CCA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806BA5-CB67-50CC-2E9A-61BDF373E7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E5C349-5AD2-BE76-1DB3-4B020ABCC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94FB4-19E6-4678-BA14-839259F2AA4E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F63A58-2570-66B3-7CCD-D726508E8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CFEE29-2CC2-3233-9119-C4BFEA3D6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2B110-6DB8-4F65-87E2-E577B5D40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734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F91AF-07D1-01DD-B9BC-CC72EA0F7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3F659A-1B89-C7BC-EE83-0DCB5609B4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3BE84D-59BF-B1E3-67DC-B1D6866FA0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055931-19DF-C79A-AE10-23528FAC9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94FB4-19E6-4678-BA14-839259F2AA4E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BE2CE-0C43-A46E-5715-2E1F9A9AE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AE6CB2-EA5C-C9DD-038C-8BC70F920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2B110-6DB8-4F65-87E2-E577B5D40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0886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77C46-3FFF-2BC7-C778-88620CD78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884899-C7A3-FD39-E84F-8443EFCD77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61614-0A11-A37F-B2B5-14EF7F43C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94FB4-19E6-4678-BA14-839259F2AA4E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2B34D-CCF4-381B-EE66-393DAE467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4F316-F6D2-CC76-4A1C-5FF3858B0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2B110-6DB8-4F65-87E2-E577B5D40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0070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1CC2CB-A4FA-9FBC-6CA6-D46232D5B3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494C95-90D9-A028-7BD2-87F356C435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85DA7A-84CC-C3D4-2C7E-9537622F0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94FB4-19E6-4678-BA14-839259F2AA4E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46026-932A-F8BD-5ADD-D2E34D8E7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0D0B0C-1E62-DB12-1C11-F2964E4DC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2B110-6DB8-4F65-87E2-E577B5D40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707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6998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-Col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C1714BA-599F-43A0-A8D2-5422D6427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23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886D020-9E2A-4967-849E-505AD280B565}" type="datetime1">
              <a:rPr lang="en-US" smtClean="0">
                <a:solidFill>
                  <a:prstClr val="black"/>
                </a:solidFill>
              </a:rPr>
              <a:pPr/>
              <a:t>6/9/2026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F5CB122-3EFA-4C50-9CBB-573C569EC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735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Small Report Title Goes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26485" y="5335064"/>
            <a:ext cx="11728449" cy="888470"/>
          </a:xfrm>
          <a:prstGeom prst="rect">
            <a:avLst/>
          </a:prstGeom>
        </p:spPr>
        <p:txBody>
          <a:bodyPr vert="horz"/>
          <a:lstStyle>
            <a:lvl1pPr marL="0" indent="0" algn="ctr" defTabSz="45720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100">
                <a:latin typeface="Arial" panose="020B0604020202020204" pitchFamily="34" charset="0"/>
              </a:defRPr>
            </a:lvl1pPr>
            <a:lvl5pPr marL="1828800" indent="0">
              <a:buFontTx/>
              <a:buNone/>
              <a:defRPr sz="1200"/>
            </a:lvl5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Less than a third of likely buyers found out about their local dealership through online search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Direct mail/email marketing has a nominal effect on informing buyers about their local dealership </a:t>
            </a:r>
          </a:p>
        </p:txBody>
      </p:sp>
    </p:spTree>
    <p:extLst>
      <p:ext uri="{BB962C8B-B14F-4D97-AF65-F5344CB8AC3E}">
        <p14:creationId xmlns:p14="http://schemas.microsoft.com/office/powerpoint/2010/main" val="529323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Small Report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584235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FF9373-5B95-4E54-BA9A-04A79311AD27}"/>
              </a:ext>
            </a:extLst>
          </p:cNvPr>
          <p:cNvSpPr/>
          <p:nvPr userDrawn="1"/>
        </p:nvSpPr>
        <p:spPr>
          <a:xfrm>
            <a:off x="9942786" y="6064469"/>
            <a:ext cx="2013174" cy="5904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14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07" r:id="rId3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EA0EAB4-316D-420A-9350-9DAF36DD08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C623D9C-B141-0E44-9A0E-426DA6A043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2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0519F5-F3A9-DCE7-3843-F63E67398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F9501A-F54C-A259-08C9-5C9D83A56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64900-0AE0-F02F-C0C3-A4A9973996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FFE195D-6B42-41DA-B23E-9C2644B64656}" type="datetime1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5A6C1-47FE-9051-D236-C0601343D6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77296-C15E-8B81-1621-7BCE226A4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FD51D08-DDE8-452F-A6DB-13AECC51B2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841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0519F5-F3A9-DCE7-3843-F63E67398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F9501A-F54C-A259-08C9-5C9D83A56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64900-0AE0-F02F-C0C3-A4A9973996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0C3853C-0ABA-4CA4-8950-F4B459562918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5A6C1-47FE-9051-D236-C0601343D6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77296-C15E-8B81-1621-7BCE226A4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FD51D08-DDE8-452F-A6DB-13AECC51B2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5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561424-C00C-5EC8-BD4C-2D0556C3F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666181-6475-356B-A1C7-38FBCC119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A4507-B102-5C06-70B3-3937AC47FA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694FB4-19E6-4678-BA14-839259F2AA4E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30EBF-F48A-82A3-0D11-6519CD903D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6C98D-EEB2-BC32-3251-DD091F67D3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A2B110-6DB8-4F65-87E2-E577B5D40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886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8.xml"/><Relationship Id="rId4" Type="http://schemas.openxmlformats.org/officeDocument/2006/relationships/chart" Target="../charts/char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thevab.com/insight/2026-streaming-trends-you-need-to-know?utm_source=staying-current-streaming-2026&amp;utm_medium=vab-insights&amp;utm_campaign=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8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chart" Target="../charts/chart1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0.jpeg"/><Relationship Id="rId5" Type="http://schemas.openxmlformats.org/officeDocument/2006/relationships/chart" Target="../charts/chart11.xml"/><Relationship Id="rId4" Type="http://schemas.openxmlformats.org/officeDocument/2006/relationships/hyperlink" Target="https://thevab.com/insight/2026-streaming-trends-you-need-to-know?utm_source=staying-current-streaming-2026&amp;utm_medium=vab-insights&amp;utm_campaign=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8.xml"/><Relationship Id="rId4" Type="http://schemas.openxmlformats.org/officeDocument/2006/relationships/chart" Target="../charts/char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thevab.com/insight/left-your-own-connected-devices-2026-update?utm_source=staying-current-streaming-2026&amp;utm_medium=vab-insights&amp;utm_campaign=" TargetMode="External"/><Relationship Id="rId13" Type="http://schemas.openxmlformats.org/officeDocument/2006/relationships/hyperlink" Target="https://thevab.com/insight/infographic-6-fast-facts-fast?utm_source=staying-current-streaming-2026&amp;utm_medium=vab-insights&amp;utm_campaign=" TargetMode="External"/><Relationship Id="rId18" Type="http://schemas.openxmlformats.org/officeDocument/2006/relationships/image" Target="../media/image41.png"/><Relationship Id="rId3" Type="http://schemas.openxmlformats.org/officeDocument/2006/relationships/hyperlink" Target="https://thevab.com/team-board" TargetMode="External"/><Relationship Id="rId7" Type="http://schemas.openxmlformats.org/officeDocument/2006/relationships/image" Target="../media/image35.jpeg"/><Relationship Id="rId12" Type="http://schemas.openxmlformats.org/officeDocument/2006/relationships/image" Target="../media/image38.jpeg"/><Relationship Id="rId17" Type="http://schemas.openxmlformats.org/officeDocument/2006/relationships/image" Target="../media/image40.png"/><Relationship Id="rId2" Type="http://schemas.openxmlformats.org/officeDocument/2006/relationships/hyperlink" Target="https://thevab.com/" TargetMode="External"/><Relationship Id="rId16" Type="http://schemas.openxmlformats.org/officeDocument/2006/relationships/hyperlink" Target="https://thevab.com/insight/what-is-connected-tv?utm_source=staying-current-streaming-2026&amp;utm_medium=vab-insights&amp;utm_campaign=" TargetMode="Externa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thevab.com/insight/what-works-harder-for-marketers-on-ctv-premium-video-or-youtube?utm_source=staying-current-streaming-2026&amp;utm_medium=vab-insights&amp;utm_campaign=" TargetMode="External"/><Relationship Id="rId11" Type="http://schemas.openxmlformats.org/officeDocument/2006/relationships/image" Target="../media/image37.png"/><Relationship Id="rId5" Type="http://schemas.openxmlformats.org/officeDocument/2006/relationships/hyperlink" Target="https://thevab.com/streaming-insights-hub?utm_source=staying-current-streaming-2026&amp;utm_medium=vab-insights&amp;utm_campaign=" TargetMode="External"/><Relationship Id="rId15" Type="http://schemas.openxmlformats.org/officeDocument/2006/relationships/image" Target="../media/image39.png"/><Relationship Id="rId10" Type="http://schemas.openxmlformats.org/officeDocument/2006/relationships/hyperlink" Target="https://thevab.com/insight/2026-streaming-trends-you-need-to-know?utm_source=staying-current-streaming-2026&amp;utm_medium=vab-insights&amp;utm_campaign=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36.png"/><Relationship Id="rId14" Type="http://schemas.openxmlformats.org/officeDocument/2006/relationships/hyperlink" Target="https://thevab.com/insight/answering-three-key-questions-understand-growth-fast?utm_source=staying-current-streaming-2026&amp;utm_medium=vab-insights&amp;utm_campaign=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thevab.com/" TargetMode="Externa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.pn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8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37D81-DDEE-F49F-314E-0FA756DA0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8609A6-CEA2-ABAE-4C25-F0AF16C4207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37126" y="0"/>
            <a:ext cx="6854874" cy="6858000"/>
          </a:xfrm>
          <a:prstGeom prst="rect">
            <a:avLst/>
          </a:prstGeom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1EA9A445-1911-1F1F-633A-3784621994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346" y="5650724"/>
            <a:ext cx="2523582" cy="87918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61F5C42-FC92-E4D2-8094-6F147EA9C9D7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630" b="36230"/>
          <a:stretch>
            <a:fillRect/>
          </a:stretch>
        </p:blipFill>
        <p:spPr>
          <a:xfrm>
            <a:off x="5337126" y="2662414"/>
            <a:ext cx="6854874" cy="4191122"/>
          </a:xfrm>
          <a:custGeom>
            <a:avLst/>
            <a:gdLst>
              <a:gd name="connsiteX0" fmla="*/ 0 w 7084331"/>
              <a:gd name="connsiteY0" fmla="*/ 0 h 4191122"/>
              <a:gd name="connsiteX1" fmla="*/ 7084331 w 7084331"/>
              <a:gd name="connsiteY1" fmla="*/ 0 h 4191122"/>
              <a:gd name="connsiteX2" fmla="*/ 7084331 w 7084331"/>
              <a:gd name="connsiteY2" fmla="*/ 4191122 h 4191122"/>
              <a:gd name="connsiteX3" fmla="*/ 0 w 7084331"/>
              <a:gd name="connsiteY3" fmla="*/ 4191122 h 419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4331" h="4191122">
                <a:moveTo>
                  <a:pt x="0" y="0"/>
                </a:moveTo>
                <a:lnTo>
                  <a:pt x="7084331" y="0"/>
                </a:lnTo>
                <a:lnTo>
                  <a:pt x="7084331" y="4191122"/>
                </a:lnTo>
                <a:lnTo>
                  <a:pt x="0" y="4191122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18069BF-47F9-ABD8-A643-0DC7CEC7359A}"/>
              </a:ext>
            </a:extLst>
          </p:cNvPr>
          <p:cNvGrpSpPr/>
          <p:nvPr/>
        </p:nvGrpSpPr>
        <p:grpSpPr>
          <a:xfrm>
            <a:off x="1836427" y="0"/>
            <a:ext cx="3500699" cy="2672574"/>
            <a:chOff x="-15240" y="-13657"/>
            <a:chExt cx="4721216" cy="2686231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EA5DB3B-39C2-FD99-70CA-8454B7AC1E30}"/>
                </a:ext>
              </a:extLst>
            </p:cNvPr>
            <p:cNvSpPr/>
            <p:nvPr userDrawn="1"/>
          </p:nvSpPr>
          <p:spPr>
            <a:xfrm>
              <a:off x="-15240" y="-13657"/>
              <a:ext cx="4721216" cy="2686231"/>
            </a:xfrm>
            <a:custGeom>
              <a:avLst/>
              <a:gdLst>
                <a:gd name="connsiteX0" fmla="*/ 0 w 4721216"/>
                <a:gd name="connsiteY0" fmla="*/ 0 h 2686231"/>
                <a:gd name="connsiteX1" fmla="*/ 4721216 w 4721216"/>
                <a:gd name="connsiteY1" fmla="*/ 0 h 2686231"/>
                <a:gd name="connsiteX2" fmla="*/ 4721216 w 4721216"/>
                <a:gd name="connsiteY2" fmla="*/ 2686231 h 2686231"/>
                <a:gd name="connsiteX3" fmla="*/ 1395884 w 4721216"/>
                <a:gd name="connsiteY3" fmla="*/ 1201749 h 2686231"/>
                <a:gd name="connsiteX4" fmla="*/ 78852 w 4721216"/>
                <a:gd name="connsiteY4" fmla="*/ 612473 h 2686231"/>
                <a:gd name="connsiteX5" fmla="*/ 0 w 4721216"/>
                <a:gd name="connsiteY5" fmla="*/ 576331 h 2686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21216" h="2686231">
                  <a:moveTo>
                    <a:pt x="0" y="0"/>
                  </a:moveTo>
                  <a:lnTo>
                    <a:pt x="4721216" y="0"/>
                  </a:lnTo>
                  <a:lnTo>
                    <a:pt x="4721216" y="2686231"/>
                  </a:lnTo>
                  <a:lnTo>
                    <a:pt x="1395884" y="1201749"/>
                  </a:lnTo>
                  <a:cubicBezTo>
                    <a:pt x="1088473" y="1072268"/>
                    <a:pt x="486065" y="798907"/>
                    <a:pt x="78852" y="612473"/>
                  </a:cubicBezTo>
                  <a:lnTo>
                    <a:pt x="0" y="576331"/>
                  </a:lnTo>
                  <a:close/>
                </a:path>
              </a:pathLst>
            </a:custGeom>
            <a:solidFill>
              <a:srgbClr val="130F4A"/>
            </a:solidFill>
            <a:ln w="530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5D343DF-D66B-34E7-4B7E-737BDED5955F}"/>
                </a:ext>
              </a:extLst>
            </p:cNvPr>
            <p:cNvSpPr/>
            <p:nvPr/>
          </p:nvSpPr>
          <p:spPr>
            <a:xfrm>
              <a:off x="34005" y="23167"/>
              <a:ext cx="1331681" cy="1155444"/>
            </a:xfrm>
            <a:custGeom>
              <a:avLst/>
              <a:gdLst>
                <a:gd name="connsiteX0" fmla="*/ 0 w 1421708"/>
                <a:gd name="connsiteY0" fmla="*/ 591848 h 1222125"/>
                <a:gd name="connsiteX1" fmla="*/ 1421708 w 1421708"/>
                <a:gd name="connsiteY1" fmla="*/ 1222125 h 1222125"/>
                <a:gd name="connsiteX2" fmla="*/ 1421708 w 1421708"/>
                <a:gd name="connsiteY2" fmla="*/ 0 h 12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708" h="1222125">
                  <a:moveTo>
                    <a:pt x="0" y="591848"/>
                  </a:moveTo>
                  <a:lnTo>
                    <a:pt x="1421708" y="1222125"/>
                  </a:lnTo>
                  <a:lnTo>
                    <a:pt x="1421708" y="0"/>
                  </a:lnTo>
                  <a:close/>
                </a:path>
              </a:pathLst>
            </a:custGeom>
            <a:solidFill>
              <a:srgbClr val="00BFF2"/>
            </a:solidFill>
            <a:ln w="53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A76B1D7-A73E-F6B8-4D26-36DCD206BF7A}"/>
                </a:ext>
              </a:extLst>
            </p:cNvPr>
            <p:cNvSpPr/>
            <p:nvPr/>
          </p:nvSpPr>
          <p:spPr>
            <a:xfrm>
              <a:off x="1365686" y="616973"/>
              <a:ext cx="1331731" cy="1155444"/>
            </a:xfrm>
            <a:custGeom>
              <a:avLst/>
              <a:gdLst>
                <a:gd name="connsiteX0" fmla="*/ 0 w 1421761"/>
                <a:gd name="connsiteY0" fmla="*/ 591794 h 1222125"/>
                <a:gd name="connsiteX1" fmla="*/ 1421761 w 1421761"/>
                <a:gd name="connsiteY1" fmla="*/ 1222125 h 1222125"/>
                <a:gd name="connsiteX2" fmla="*/ 1421761 w 1421761"/>
                <a:gd name="connsiteY2" fmla="*/ 0 h 12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761" h="1222125">
                  <a:moveTo>
                    <a:pt x="0" y="591794"/>
                  </a:moveTo>
                  <a:lnTo>
                    <a:pt x="1421761" y="1222125"/>
                  </a:lnTo>
                  <a:lnTo>
                    <a:pt x="1421761" y="0"/>
                  </a:lnTo>
                  <a:close/>
                </a:path>
              </a:pathLst>
            </a:custGeom>
            <a:solidFill>
              <a:srgbClr val="ED3C8D"/>
            </a:solidFill>
            <a:ln w="53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10DD25C-5DAC-43D2-DC67-A8FB366DE8D6}"/>
                </a:ext>
              </a:extLst>
            </p:cNvPr>
            <p:cNvSpPr/>
            <p:nvPr/>
          </p:nvSpPr>
          <p:spPr>
            <a:xfrm>
              <a:off x="1365686" y="23167"/>
              <a:ext cx="1331731" cy="1155444"/>
            </a:xfrm>
            <a:custGeom>
              <a:avLst/>
              <a:gdLst>
                <a:gd name="connsiteX0" fmla="*/ 1421761 w 1421761"/>
                <a:gd name="connsiteY0" fmla="*/ 630278 h 1222125"/>
                <a:gd name="connsiteX1" fmla="*/ 0 w 1421761"/>
                <a:gd name="connsiteY1" fmla="*/ 0 h 1222125"/>
                <a:gd name="connsiteX2" fmla="*/ 0 w 1421761"/>
                <a:gd name="connsiteY2" fmla="*/ 1222125 h 12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761" h="1222125">
                  <a:moveTo>
                    <a:pt x="1421761" y="630278"/>
                  </a:moveTo>
                  <a:lnTo>
                    <a:pt x="0" y="0"/>
                  </a:lnTo>
                  <a:lnTo>
                    <a:pt x="0" y="1222125"/>
                  </a:lnTo>
                  <a:close/>
                </a:path>
              </a:pathLst>
            </a:custGeom>
            <a:solidFill>
              <a:schemeClr val="bg1"/>
            </a:solidFill>
            <a:ln w="53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4E13A9-F6DC-F143-A1AB-77787D184B14}"/>
                </a:ext>
              </a:extLst>
            </p:cNvPr>
            <p:cNvSpPr/>
            <p:nvPr/>
          </p:nvSpPr>
          <p:spPr>
            <a:xfrm>
              <a:off x="2704627" y="-13656"/>
              <a:ext cx="1495109" cy="633867"/>
            </a:xfrm>
            <a:custGeom>
              <a:avLst/>
              <a:gdLst>
                <a:gd name="connsiteX0" fmla="*/ 0 w 1495109"/>
                <a:gd name="connsiteY0" fmla="*/ 0 h 633867"/>
                <a:gd name="connsiteX1" fmla="*/ 1482463 w 1495109"/>
                <a:gd name="connsiteY1" fmla="*/ 0 h 633867"/>
                <a:gd name="connsiteX2" fmla="*/ 1495109 w 1495109"/>
                <a:gd name="connsiteY2" fmla="*/ 5659 h 633867"/>
                <a:gd name="connsiteX3" fmla="*/ 0 w 1495109"/>
                <a:gd name="connsiteY3" fmla="*/ 633867 h 6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5109" h="633867">
                  <a:moveTo>
                    <a:pt x="0" y="0"/>
                  </a:moveTo>
                  <a:lnTo>
                    <a:pt x="1482463" y="0"/>
                  </a:lnTo>
                  <a:lnTo>
                    <a:pt x="1495109" y="5659"/>
                  </a:lnTo>
                  <a:lnTo>
                    <a:pt x="0" y="633867"/>
                  </a:lnTo>
                  <a:close/>
                </a:path>
              </a:pathLst>
            </a:custGeom>
            <a:solidFill>
              <a:schemeClr val="bg1"/>
            </a:solidFill>
            <a:ln w="530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1FA4AD27-0F8F-6049-23E4-C720DE7241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300" y="1746558"/>
            <a:ext cx="3210535" cy="13943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2BA5FD-D1B8-7A32-2C09-62D0E07894F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39" y="36637"/>
            <a:ext cx="1712662" cy="597361"/>
          </a:xfrm>
          <a:prstGeom prst="rect">
            <a:avLst/>
          </a:prstGeom>
          <a:ln>
            <a:solidFill>
              <a:srgbClr val="00BFF2"/>
            </a:solidFill>
          </a:ln>
        </p:spPr>
      </p:pic>
      <p:sp>
        <p:nvSpPr>
          <p:cNvPr id="4" name="Title 9">
            <a:extLst>
              <a:ext uri="{FF2B5EF4-FFF2-40B4-BE49-F238E27FC236}">
                <a16:creationId xmlns:a16="http://schemas.microsoft.com/office/drawing/2014/main" id="{BECBDC94-A82D-8884-A2EA-14353B13C908}"/>
              </a:ext>
            </a:extLst>
          </p:cNvPr>
          <p:cNvSpPr txBox="1">
            <a:spLocks/>
          </p:cNvSpPr>
          <p:nvPr/>
        </p:nvSpPr>
        <p:spPr>
          <a:xfrm>
            <a:off x="55986" y="3423303"/>
            <a:ext cx="4649364" cy="19831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4405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75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ED3C8D"/>
                </a:solidFill>
                <a:latin typeface="Arial" panose="020B0604020202020204" pitchFamily="34" charset="0"/>
              </a:rPr>
              <a:t>Staying Current on Streaming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The Latest on Connected TV Consumer Behaviors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  <a:p>
            <a:pPr defTabSz="914400">
              <a:spcBef>
                <a:spcPts val="0"/>
              </a:spcBef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June 202</a:t>
            </a:r>
            <a:r>
              <a:rPr lang="en-US" sz="1600" b="1">
                <a:solidFill>
                  <a:srgbClr val="4EBEA4"/>
                </a:solidFill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744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EAC91-DD04-2248-2C93-66D8DA46A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9584EF-C5BA-D2D8-6292-7472F12F40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0153"/>
            <a:ext cx="12192000" cy="709830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640BEF6-2ADD-966D-72D9-998CF95335B6}"/>
              </a:ext>
            </a:extLst>
          </p:cNvPr>
          <p:cNvCxnSpPr/>
          <p:nvPr/>
        </p:nvCxnSpPr>
        <p:spPr>
          <a:xfrm>
            <a:off x="493843" y="2940040"/>
            <a:ext cx="521208" cy="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B11A779-5317-9347-3460-B1546C61DB5C}"/>
              </a:ext>
            </a:extLst>
          </p:cNvPr>
          <p:cNvSpPr txBox="1"/>
          <p:nvPr/>
        </p:nvSpPr>
        <p:spPr>
          <a:xfrm>
            <a:off x="326055" y="3434080"/>
            <a:ext cx="76022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</a:rPr>
              <a:t>Streaming </a:t>
            </a:r>
            <a:r>
              <a:rPr lang="en-US" sz="3200">
                <a:solidFill>
                  <a:srgbClr val="FFE600"/>
                </a:solidFill>
                <a:latin typeface="Arial" panose="020B0604020202020204" pitchFamily="34" charset="0"/>
              </a:rPr>
              <a:t>long-form content </a:t>
            </a:r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</a:rPr>
              <a:t>via </a:t>
            </a:r>
            <a:r>
              <a:rPr lang="en-US" sz="3200">
                <a:solidFill>
                  <a:srgbClr val="FFE600"/>
                </a:solidFill>
                <a:latin typeface="Arial" panose="020B0604020202020204" pitchFamily="34" charset="0"/>
              </a:rPr>
              <a:t>shared, engaging experiences</a:t>
            </a:r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</a:rPr>
              <a:t> sparks </a:t>
            </a:r>
            <a:r>
              <a:rPr lang="en-US" sz="3200">
                <a:solidFill>
                  <a:srgbClr val="FFE600"/>
                </a:solidFill>
                <a:latin typeface="Arial" panose="020B0604020202020204" pitchFamily="34" charset="0"/>
              </a:rPr>
              <a:t>passion,</a:t>
            </a:r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</a:rPr>
              <a:t> fuels </a:t>
            </a:r>
            <a:r>
              <a:rPr lang="en-US" sz="3200">
                <a:solidFill>
                  <a:srgbClr val="FFE600"/>
                </a:solidFill>
                <a:latin typeface="Arial" panose="020B0604020202020204" pitchFamily="34" charset="0"/>
              </a:rPr>
              <a:t>conversation</a:t>
            </a:r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</a:rPr>
              <a:t> and </a:t>
            </a:r>
            <a:r>
              <a:rPr lang="en-US" sz="3200">
                <a:solidFill>
                  <a:srgbClr val="FFE600"/>
                </a:solidFill>
                <a:latin typeface="Arial" panose="020B0604020202020204" pitchFamily="34" charset="0"/>
              </a:rPr>
              <a:t>fandom</a:t>
            </a:r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</a:rPr>
              <a:t>, and builds </a:t>
            </a:r>
            <a:r>
              <a:rPr lang="en-US" sz="3200">
                <a:solidFill>
                  <a:srgbClr val="FFE600"/>
                </a:solidFill>
                <a:latin typeface="Arial" panose="020B0604020202020204" pitchFamily="34" charset="0"/>
              </a:rPr>
              <a:t>connection, loyalty </a:t>
            </a:r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</a:rPr>
              <a:t>and </a:t>
            </a:r>
            <a:r>
              <a:rPr lang="en-US" sz="3200">
                <a:solidFill>
                  <a:srgbClr val="FFE600"/>
                </a:solidFill>
                <a:latin typeface="Arial" panose="020B0604020202020204" pitchFamily="34" charset="0"/>
              </a:rPr>
              <a:t>belonging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EE57F6-D9B1-7410-614D-50D725B312A6}"/>
              </a:ext>
            </a:extLst>
          </p:cNvPr>
          <p:cNvSpPr txBox="1"/>
          <p:nvPr/>
        </p:nvSpPr>
        <p:spPr>
          <a:xfrm>
            <a:off x="484318" y="2297456"/>
            <a:ext cx="555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55969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C7FEAF-E126-1081-7A46-DD8F2171CED6}"/>
              </a:ext>
            </a:extLst>
          </p:cNvPr>
          <p:cNvSpPr/>
          <p:nvPr/>
        </p:nvSpPr>
        <p:spPr>
          <a:xfrm>
            <a:off x="244930" y="445295"/>
            <a:ext cx="1154158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Immersive, long-form video content creates stronger fandoms among all adults than even music or sports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7100BC-5808-2174-6B72-4FA447010D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6282A0-0C05-3643-7A8B-BA5FBE7C831A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A722A3-73A1-45B8-4CCD-19395C28C848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34C916-E74F-E422-6AEF-85BAC4013CC2}"/>
              </a:ext>
            </a:extLst>
          </p:cNvPr>
          <p:cNvSpPr txBox="1"/>
          <p:nvPr/>
        </p:nvSpPr>
        <p:spPr>
          <a:xfrm>
            <a:off x="1838960" y="1948458"/>
            <a:ext cx="85140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u="sng" strike="noStrike">
                <a:solidFill>
                  <a:srgbClr val="1F1A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Top Fandoms</a:t>
            </a:r>
          </a:p>
          <a:p>
            <a:pPr algn="ctr"/>
            <a:r>
              <a:rPr lang="en-US" sz="140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of respondents</a:t>
            </a:r>
            <a:endParaRPr lang="en-US" sz="1400" strike="noStrike">
              <a:solidFill>
                <a:srgbClr val="1F1A6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7FB877-7330-29DD-E340-6BBEDD00F81A}"/>
              </a:ext>
            </a:extLst>
          </p:cNvPr>
          <p:cNvSpPr txBox="1"/>
          <p:nvPr/>
        </p:nvSpPr>
        <p:spPr>
          <a:xfrm>
            <a:off x="456264" y="6317494"/>
            <a:ext cx="110142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Source: </a:t>
            </a:r>
            <a:r>
              <a:rPr lang="en-US" sz="800">
                <a:solidFill>
                  <a:srgbClr val="1F1A62"/>
                </a:solidFill>
                <a:latin typeface="Arial" panose="020B0604020202020204"/>
                <a:cs typeface="Helvetica" panose="020B0604020202020204" pitchFamily="34" charset="0"/>
              </a:rPr>
              <a:t>Tubi, </a:t>
            </a:r>
            <a:r>
              <a:rPr lang="en-US" sz="800" i="1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Stream 2026: When Intention Becomes Attention</a:t>
            </a:r>
            <a:r>
              <a:rPr lang="en-US" sz="80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March 2026. </a:t>
            </a:r>
            <a:r>
              <a:rPr lang="en-US" sz="800">
                <a:solidFill>
                  <a:srgbClr val="1F1A62"/>
                </a:solidFill>
                <a:latin typeface="Arial" panose="020B0604020202020204"/>
                <a:cs typeface="Arial" panose="020B0604020202020204" pitchFamily="34" charset="0"/>
              </a:rPr>
              <a:t>Based on survey conducted by The Harris Poll of 2,500 respondents ages 18+ that stream video at least one hour a week and live in the United States.</a:t>
            </a:r>
            <a:endParaRPr kumimoji="0" lang="en-US" sz="800" b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C06BFE-EDEC-225B-8A29-7791FE2A9E67}"/>
              </a:ext>
            </a:extLst>
          </p:cNvPr>
          <p:cNvSpPr>
            <a:spLocks/>
          </p:cNvSpPr>
          <p:nvPr/>
        </p:nvSpPr>
        <p:spPr>
          <a:xfrm>
            <a:off x="405486" y="2585218"/>
            <a:ext cx="2653334" cy="3486045"/>
          </a:xfrm>
          <a:prstGeom prst="rect">
            <a:avLst/>
          </a:prstGeom>
          <a:solidFill>
            <a:srgbClr val="E2E8F1"/>
          </a:solidFill>
          <a:ln w="76200"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3626ED-9DEB-A401-1185-43F5F260626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338" y="3476356"/>
            <a:ext cx="1167630" cy="116763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02B58CA-8CCA-85E4-B829-9D8EAD0F0C0A}"/>
              </a:ext>
            </a:extLst>
          </p:cNvPr>
          <p:cNvSpPr txBox="1"/>
          <p:nvPr/>
        </p:nvSpPr>
        <p:spPr>
          <a:xfrm>
            <a:off x="1055034" y="2818128"/>
            <a:ext cx="1354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297715-B68E-08B7-0AC5-5670E5C92C6F}"/>
              </a:ext>
            </a:extLst>
          </p:cNvPr>
          <p:cNvSpPr txBox="1"/>
          <p:nvPr/>
        </p:nvSpPr>
        <p:spPr>
          <a:xfrm>
            <a:off x="735409" y="4932882"/>
            <a:ext cx="1993489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4800" b="1">
                <a:ln>
                  <a:solidFill>
                    <a:srgbClr val="1B1464"/>
                  </a:solidFill>
                </a:ln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44%</a:t>
            </a:r>
            <a:endParaRPr lang="en-US" sz="1200" b="1">
              <a:solidFill>
                <a:srgbClr val="1F1A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9C7E59B-5EA0-247B-8196-997857A171F3}"/>
              </a:ext>
            </a:extLst>
          </p:cNvPr>
          <p:cNvSpPr>
            <a:spLocks/>
          </p:cNvSpPr>
          <p:nvPr/>
        </p:nvSpPr>
        <p:spPr>
          <a:xfrm>
            <a:off x="3314718" y="2585218"/>
            <a:ext cx="2653334" cy="3486045"/>
          </a:xfrm>
          <a:prstGeom prst="rect">
            <a:avLst/>
          </a:prstGeom>
          <a:solidFill>
            <a:srgbClr val="E2E8F1"/>
          </a:solidFill>
          <a:ln w="76200"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6C2B4A-FBD3-07E8-5D69-4131FF266D8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7570" y="3476356"/>
            <a:ext cx="1167630" cy="116763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2660D51-8F08-E37A-899D-243300346E37}"/>
              </a:ext>
            </a:extLst>
          </p:cNvPr>
          <p:cNvSpPr txBox="1"/>
          <p:nvPr/>
        </p:nvSpPr>
        <p:spPr>
          <a:xfrm>
            <a:off x="3964266" y="2818128"/>
            <a:ext cx="1354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 Shows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1C0890-A61D-86FE-48AA-34CFF4C9C2BE}"/>
              </a:ext>
            </a:extLst>
          </p:cNvPr>
          <p:cNvSpPr txBox="1"/>
          <p:nvPr/>
        </p:nvSpPr>
        <p:spPr>
          <a:xfrm>
            <a:off x="3644641" y="4932882"/>
            <a:ext cx="1993489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4800" b="1">
                <a:ln>
                  <a:solidFill>
                    <a:srgbClr val="1B1464"/>
                  </a:solidFill>
                </a:ln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38%</a:t>
            </a:r>
            <a:endParaRPr lang="en-US" sz="1200" b="1">
              <a:solidFill>
                <a:srgbClr val="1F1A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98DAFC5-78F7-9495-386D-42CE8669A304}"/>
              </a:ext>
            </a:extLst>
          </p:cNvPr>
          <p:cNvSpPr>
            <a:spLocks/>
          </p:cNvSpPr>
          <p:nvPr/>
        </p:nvSpPr>
        <p:spPr>
          <a:xfrm>
            <a:off x="6223950" y="2585218"/>
            <a:ext cx="2653334" cy="3486045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4DA95D-527A-66D9-3AE7-7ED475D6261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876" y="3529430"/>
            <a:ext cx="1061482" cy="106148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30BD4DE-BA2B-BA1C-07B5-7E16B1FAA776}"/>
              </a:ext>
            </a:extLst>
          </p:cNvPr>
          <p:cNvSpPr txBox="1"/>
          <p:nvPr/>
        </p:nvSpPr>
        <p:spPr>
          <a:xfrm>
            <a:off x="6873498" y="2818128"/>
            <a:ext cx="1354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A3ED09-E145-71A0-CE2E-34DA8533CFE1}"/>
              </a:ext>
            </a:extLst>
          </p:cNvPr>
          <p:cNvSpPr txBox="1"/>
          <p:nvPr/>
        </p:nvSpPr>
        <p:spPr>
          <a:xfrm>
            <a:off x="6553873" y="4963660"/>
            <a:ext cx="1993489" cy="76944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4400" b="1">
                <a:ln>
                  <a:solidFill>
                    <a:srgbClr val="1B1464"/>
                  </a:solidFill>
                </a:ln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34%</a:t>
            </a:r>
            <a:endParaRPr lang="en-US" sz="1100" b="1">
              <a:solidFill>
                <a:srgbClr val="1F1A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18BDC91-8D9A-795D-62E2-E24418CB234A}"/>
              </a:ext>
            </a:extLst>
          </p:cNvPr>
          <p:cNvSpPr>
            <a:spLocks/>
          </p:cNvSpPr>
          <p:nvPr/>
        </p:nvSpPr>
        <p:spPr>
          <a:xfrm>
            <a:off x="9133181" y="2585218"/>
            <a:ext cx="2653334" cy="3486045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AB6FE63-9F6F-52DD-679E-A764CB2F5EF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9107" y="3529430"/>
            <a:ext cx="1061482" cy="106148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58B54AE-B5D0-9CAD-4AC9-43EFA5D9C9B6}"/>
              </a:ext>
            </a:extLst>
          </p:cNvPr>
          <p:cNvSpPr txBox="1"/>
          <p:nvPr/>
        </p:nvSpPr>
        <p:spPr>
          <a:xfrm>
            <a:off x="9610821" y="2818128"/>
            <a:ext cx="1698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 Teams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3692F08-D636-9140-560D-6C9D0DAFCC32}"/>
              </a:ext>
            </a:extLst>
          </p:cNvPr>
          <p:cNvSpPr txBox="1"/>
          <p:nvPr/>
        </p:nvSpPr>
        <p:spPr>
          <a:xfrm>
            <a:off x="9463104" y="4963660"/>
            <a:ext cx="1993489" cy="76944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4400" b="1">
                <a:ln>
                  <a:solidFill>
                    <a:srgbClr val="1B1464"/>
                  </a:solidFill>
                </a:ln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</a:t>
            </a:r>
            <a:endParaRPr lang="en-US" sz="1100" b="1">
              <a:solidFill>
                <a:srgbClr val="1F1A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354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1EA1EB74-189B-2C45-4C30-F7E3F39EA11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1" y="1765230"/>
            <a:ext cx="6095999" cy="50927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EA37C12-BFC0-C312-E49A-69A28A21E0F1}"/>
              </a:ext>
            </a:extLst>
          </p:cNvPr>
          <p:cNvSpPr>
            <a:spLocks/>
          </p:cNvSpPr>
          <p:nvPr/>
        </p:nvSpPr>
        <p:spPr>
          <a:xfrm>
            <a:off x="1" y="1765230"/>
            <a:ext cx="6095999" cy="510392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2689F1-F9A1-EFFC-5E3B-0CEBA72D19CC}"/>
              </a:ext>
            </a:extLst>
          </p:cNvPr>
          <p:cNvSpPr/>
          <p:nvPr/>
        </p:nvSpPr>
        <p:spPr>
          <a:xfrm>
            <a:off x="299445" y="468041"/>
            <a:ext cx="1187103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1B1464"/>
                </a:solidFill>
                <a:latin typeface="Arial" panose="020B0604020202020204" pitchFamily="34" charset="0"/>
              </a:rPr>
              <a:t>TV and movies capture deeper attention, creating streaming experiences where audiences are especially engaged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85C9D0-4987-6FB8-653D-7C12CC8897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5219C-A39C-D5B7-48EC-C4C505BBBFCE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69054-9B68-BF70-3C3F-EA3AD54B3801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59A3D48-9F7A-6B6E-53E4-CC90661A34C6}"/>
              </a:ext>
            </a:extLst>
          </p:cNvPr>
          <p:cNvSpPr txBox="1"/>
          <p:nvPr/>
        </p:nvSpPr>
        <p:spPr>
          <a:xfrm>
            <a:off x="456265" y="6194085"/>
            <a:ext cx="5639736" cy="338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Source: </a:t>
            </a:r>
            <a:r>
              <a:rPr lang="en-US" sz="800">
                <a:solidFill>
                  <a:srgbClr val="1F1A62"/>
                </a:solidFill>
                <a:latin typeface="Arial" panose="020B0604020202020204"/>
                <a:cs typeface="Helvetica" panose="020B0604020202020204" pitchFamily="34" charset="0"/>
              </a:rPr>
              <a:t>Tubi, </a:t>
            </a:r>
            <a:r>
              <a:rPr lang="en-US" sz="800" i="1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Stream 2026: When Intention Becomes Attention</a:t>
            </a:r>
            <a:r>
              <a:rPr lang="en-US" sz="80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March 2026. </a:t>
            </a:r>
            <a:r>
              <a:rPr lang="en-US" sz="800">
                <a:solidFill>
                  <a:srgbClr val="1F1A62"/>
                </a:solidFill>
                <a:latin typeface="Arial" panose="020B0604020202020204"/>
                <a:cs typeface="Arial" panose="020B0604020202020204" pitchFamily="34" charset="0"/>
              </a:rPr>
              <a:t>Based on survey conducted by The Harris Poll of 2,500 respondents ages 18+ that stream video at least one hour a week and live in the United States.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/>
              <a:ea typeface="+mn-ea"/>
              <a:cs typeface="Helvetica" panose="020B0604020202020204" pitchFamily="34" charset="0"/>
            </a:endParaRPr>
          </a:p>
        </p:txBody>
      </p:sp>
      <p:graphicFrame>
        <p:nvGraphicFramePr>
          <p:cNvPr id="33" name="Chart 32">
            <a:extLst>
              <a:ext uri="{FF2B5EF4-FFF2-40B4-BE49-F238E27FC236}">
                <a16:creationId xmlns:a16="http://schemas.microsoft.com/office/drawing/2014/main" id="{21A617FB-8BC1-2234-0354-D036B401BC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7236867"/>
              </p:ext>
            </p:extLst>
          </p:nvPr>
        </p:nvGraphicFramePr>
        <p:xfrm>
          <a:off x="1309553" y="1854500"/>
          <a:ext cx="3476895" cy="3659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0D560DD1-45D7-C119-FF8F-330CD16796EC}"/>
              </a:ext>
            </a:extLst>
          </p:cNvPr>
          <p:cNvSpPr txBox="1"/>
          <p:nvPr/>
        </p:nvSpPr>
        <p:spPr>
          <a:xfrm>
            <a:off x="1951581" y="3260887"/>
            <a:ext cx="2192838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4800" b="1">
                <a:ln>
                  <a:solidFill>
                    <a:srgbClr val="1B1464"/>
                  </a:solidFill>
                </a:ln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90%</a:t>
            </a:r>
            <a:endParaRPr lang="en-US" sz="1200" b="1">
              <a:solidFill>
                <a:srgbClr val="4EBE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4EBA574-24FC-96EF-688E-569CA2912C58}"/>
              </a:ext>
            </a:extLst>
          </p:cNvPr>
          <p:cNvSpPr txBox="1"/>
          <p:nvPr/>
        </p:nvSpPr>
        <p:spPr>
          <a:xfrm>
            <a:off x="530606" y="5486199"/>
            <a:ext cx="5034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viewers say they are </a:t>
            </a:r>
            <a:r>
              <a:rPr lang="en-US" sz="2000" b="1" i="1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 engaged</a:t>
            </a:r>
            <a:r>
              <a:rPr lang="en-US" sz="2000" b="1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while streaming TV and movies</a:t>
            </a:r>
          </a:p>
        </p:txBody>
      </p:sp>
    </p:spTree>
    <p:extLst>
      <p:ext uri="{BB962C8B-B14F-4D97-AF65-F5344CB8AC3E}">
        <p14:creationId xmlns:p14="http://schemas.microsoft.com/office/powerpoint/2010/main" val="620917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6B272C7-4CA5-D283-E042-03D5B578536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765230"/>
            <a:ext cx="4337131" cy="51039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4D593D5-9979-1D39-25B0-900401F336F8}"/>
              </a:ext>
            </a:extLst>
          </p:cNvPr>
          <p:cNvSpPr>
            <a:spLocks/>
          </p:cNvSpPr>
          <p:nvPr/>
        </p:nvSpPr>
        <p:spPr>
          <a:xfrm>
            <a:off x="4337133" y="1765230"/>
            <a:ext cx="7854868" cy="510392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C3BA6E-D47F-E86F-140E-3452081FD998}"/>
              </a:ext>
            </a:extLst>
          </p:cNvPr>
          <p:cNvSpPr/>
          <p:nvPr/>
        </p:nvSpPr>
        <p:spPr>
          <a:xfrm>
            <a:off x="244929" y="445295"/>
            <a:ext cx="1182930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Long-form </a:t>
            </a:r>
            <a:r>
              <a:rPr lang="en-US" sz="2600" b="1">
                <a:solidFill>
                  <a:srgbClr val="1B1464"/>
                </a:solidFill>
                <a:latin typeface="Arial" panose="020B0604020202020204" pitchFamily="34" charset="0"/>
              </a:rPr>
              <a:t>streaming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content ignites widespread passion among adults of all ages, with especially strong enthusiasm across key demographics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D1774C-3C73-08A2-26B5-859655C3F4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7F5DAC-014C-0890-03E9-297C6357B758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C6224F-05DE-ADFE-18B5-EA0EA89A99D3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EC4204-200B-402E-C5A9-05232D32A0CD}"/>
              </a:ext>
            </a:extLst>
          </p:cNvPr>
          <p:cNvSpPr txBox="1"/>
          <p:nvPr/>
        </p:nvSpPr>
        <p:spPr>
          <a:xfrm>
            <a:off x="4337133" y="6317494"/>
            <a:ext cx="71333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Source: </a:t>
            </a:r>
            <a:r>
              <a:rPr lang="en-US" sz="800">
                <a:solidFill>
                  <a:srgbClr val="1F1A62"/>
                </a:solidFill>
                <a:latin typeface="Arial" panose="020B0604020202020204"/>
                <a:cs typeface="Helvetica" panose="020B0604020202020204" pitchFamily="34" charset="0"/>
              </a:rPr>
              <a:t>VAB analysis of MRI-Simmons March 2026 Cord Evolution Study. Base = A18+ who have used any streaming service in the past 12 months.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BCE628-8B9B-28E3-AD20-0480170412F7}"/>
              </a:ext>
            </a:extLst>
          </p:cNvPr>
          <p:cNvSpPr txBox="1"/>
          <p:nvPr/>
        </p:nvSpPr>
        <p:spPr>
          <a:xfrm>
            <a:off x="5356951" y="1911460"/>
            <a:ext cx="58152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1" u="sng" strike="noStrike">
                <a:solidFill>
                  <a:srgbClr val="1F1A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“I love streaming TV shows”</a:t>
            </a:r>
          </a:p>
          <a:p>
            <a:pPr algn="ctr"/>
            <a:r>
              <a:rPr lang="en-US" sz="140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of streamers who agree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CA1C56A-0002-6DDF-9FB4-9FFC0253DCB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8104" y="1862156"/>
            <a:ext cx="659096" cy="65909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66C2249-E9C5-0FCC-408A-8794334CE046}"/>
              </a:ext>
            </a:extLst>
          </p:cNvPr>
          <p:cNvSpPr/>
          <p:nvPr/>
        </p:nvSpPr>
        <p:spPr>
          <a:xfrm>
            <a:off x="5069468" y="2727950"/>
            <a:ext cx="1844577" cy="1597064"/>
          </a:xfrm>
          <a:prstGeom prst="roundRect">
            <a:avLst/>
          </a:prstGeom>
          <a:solidFill>
            <a:schemeClr val="bg1"/>
          </a:solidFill>
          <a:ln>
            <a:solidFill>
              <a:srgbClr val="1F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3A606AB-84CB-27EE-AB92-0865110B8EC3}"/>
              </a:ext>
            </a:extLst>
          </p:cNvPr>
          <p:cNvSpPr/>
          <p:nvPr/>
        </p:nvSpPr>
        <p:spPr>
          <a:xfrm>
            <a:off x="5069468" y="4565191"/>
            <a:ext cx="1844577" cy="1597064"/>
          </a:xfrm>
          <a:prstGeom prst="roundRect">
            <a:avLst/>
          </a:prstGeom>
          <a:solidFill>
            <a:srgbClr val="4EBEA4"/>
          </a:solidFill>
          <a:ln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BD2117-E6D2-0FFC-88C9-55ED9AC108C9}"/>
              </a:ext>
            </a:extLst>
          </p:cNvPr>
          <p:cNvSpPr txBox="1"/>
          <p:nvPr/>
        </p:nvSpPr>
        <p:spPr>
          <a:xfrm>
            <a:off x="5551918" y="2899863"/>
            <a:ext cx="879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A18+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44A0D07-C6CA-2889-94DF-E1E85E4A43E1}"/>
              </a:ext>
            </a:extLst>
          </p:cNvPr>
          <p:cNvSpPr txBox="1"/>
          <p:nvPr/>
        </p:nvSpPr>
        <p:spPr>
          <a:xfrm>
            <a:off x="5474446" y="4737104"/>
            <a:ext cx="1034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A35-44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6B80B4B-9502-2F74-06A7-607C7A723DBA}"/>
              </a:ext>
            </a:extLst>
          </p:cNvPr>
          <p:cNvSpPr txBox="1"/>
          <p:nvPr/>
        </p:nvSpPr>
        <p:spPr>
          <a:xfrm>
            <a:off x="5213085" y="3330667"/>
            <a:ext cx="1557342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4800" b="1">
                <a:ln>
                  <a:solidFill>
                    <a:srgbClr val="1B1464"/>
                  </a:solidFill>
                </a:ln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E5EA56B-70AD-9C0D-5799-11010026CB17}"/>
              </a:ext>
            </a:extLst>
          </p:cNvPr>
          <p:cNvSpPr txBox="1"/>
          <p:nvPr/>
        </p:nvSpPr>
        <p:spPr>
          <a:xfrm>
            <a:off x="5213085" y="5167908"/>
            <a:ext cx="1557342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4800" b="1">
                <a:ln>
                  <a:solidFill>
                    <a:srgbClr val="1B1464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84%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270E2E4-8590-EA33-E9E4-A56D273F3007}"/>
              </a:ext>
            </a:extLst>
          </p:cNvPr>
          <p:cNvSpPr/>
          <p:nvPr/>
        </p:nvSpPr>
        <p:spPr>
          <a:xfrm>
            <a:off x="7342278" y="2727950"/>
            <a:ext cx="1844577" cy="1597064"/>
          </a:xfrm>
          <a:prstGeom prst="roundRect">
            <a:avLst/>
          </a:prstGeom>
          <a:solidFill>
            <a:srgbClr val="00BFF2"/>
          </a:solidFill>
          <a:ln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6F1B9CC-EB96-BD48-EA20-3BA7FBDCA317}"/>
              </a:ext>
            </a:extLst>
          </p:cNvPr>
          <p:cNvSpPr/>
          <p:nvPr/>
        </p:nvSpPr>
        <p:spPr>
          <a:xfrm>
            <a:off x="7342278" y="4565191"/>
            <a:ext cx="1844577" cy="1597064"/>
          </a:xfrm>
          <a:prstGeom prst="roundRect">
            <a:avLst/>
          </a:prstGeom>
          <a:solidFill>
            <a:srgbClr val="FFE600"/>
          </a:solidFill>
          <a:ln>
            <a:solidFill>
              <a:srgbClr val="FFE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2709231-6541-3E4C-D646-4500E3C71E54}"/>
              </a:ext>
            </a:extLst>
          </p:cNvPr>
          <p:cNvSpPr txBox="1"/>
          <p:nvPr/>
        </p:nvSpPr>
        <p:spPr>
          <a:xfrm>
            <a:off x="7747256" y="2899863"/>
            <a:ext cx="1034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A18-24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1C7B77-8347-0C19-55FC-7F83A70505BB}"/>
              </a:ext>
            </a:extLst>
          </p:cNvPr>
          <p:cNvSpPr txBox="1"/>
          <p:nvPr/>
        </p:nvSpPr>
        <p:spPr>
          <a:xfrm>
            <a:off x="7747256" y="4737104"/>
            <a:ext cx="1034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A45-54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7D61935-87B5-36AE-FB59-CDEFE83CA566}"/>
              </a:ext>
            </a:extLst>
          </p:cNvPr>
          <p:cNvSpPr txBox="1"/>
          <p:nvPr/>
        </p:nvSpPr>
        <p:spPr>
          <a:xfrm>
            <a:off x="7485895" y="3330667"/>
            <a:ext cx="1557342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4800" b="1">
                <a:ln>
                  <a:solidFill>
                    <a:srgbClr val="1B1464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82%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5284A3C-CF5E-1E5E-DC7D-064449814AB7}"/>
              </a:ext>
            </a:extLst>
          </p:cNvPr>
          <p:cNvSpPr txBox="1"/>
          <p:nvPr/>
        </p:nvSpPr>
        <p:spPr>
          <a:xfrm>
            <a:off x="7485895" y="5167908"/>
            <a:ext cx="1557342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4800" b="1">
                <a:ln>
                  <a:solidFill>
                    <a:srgbClr val="1B1464"/>
                  </a:solidFill>
                </a:ln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84%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E3CB9E1-A63D-5497-E9E6-E0432D79E8F8}"/>
              </a:ext>
            </a:extLst>
          </p:cNvPr>
          <p:cNvSpPr/>
          <p:nvPr/>
        </p:nvSpPr>
        <p:spPr>
          <a:xfrm>
            <a:off x="9615088" y="2727950"/>
            <a:ext cx="1844577" cy="1597064"/>
          </a:xfrm>
          <a:prstGeom prst="roundRect">
            <a:avLst/>
          </a:prstGeom>
          <a:solidFill>
            <a:srgbClr val="E84A99"/>
          </a:solidFill>
          <a:ln>
            <a:solidFill>
              <a:srgbClr val="E84A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65757B8-3A5A-FA3F-334B-C24B426BF457}"/>
              </a:ext>
            </a:extLst>
          </p:cNvPr>
          <p:cNvSpPr/>
          <p:nvPr/>
        </p:nvSpPr>
        <p:spPr>
          <a:xfrm>
            <a:off x="9615090" y="4565191"/>
            <a:ext cx="1844577" cy="1597064"/>
          </a:xfrm>
          <a:prstGeom prst="roundRect">
            <a:avLst/>
          </a:prstGeom>
          <a:solidFill>
            <a:srgbClr val="A343FF"/>
          </a:solidFill>
          <a:ln>
            <a:solidFill>
              <a:srgbClr val="A343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3F8D8EB-41D8-56E9-19D9-628DCFC92E33}"/>
              </a:ext>
            </a:extLst>
          </p:cNvPr>
          <p:cNvSpPr txBox="1"/>
          <p:nvPr/>
        </p:nvSpPr>
        <p:spPr>
          <a:xfrm>
            <a:off x="10020066" y="2899863"/>
            <a:ext cx="1034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A25-34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8DB563B-7400-4623-22FD-901400018C89}"/>
              </a:ext>
            </a:extLst>
          </p:cNvPr>
          <p:cNvSpPr txBox="1"/>
          <p:nvPr/>
        </p:nvSpPr>
        <p:spPr>
          <a:xfrm>
            <a:off x="10020068" y="4737104"/>
            <a:ext cx="1034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A55+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EBEE2A-4A6A-6246-72DF-97D0290D327A}"/>
              </a:ext>
            </a:extLst>
          </p:cNvPr>
          <p:cNvSpPr txBox="1"/>
          <p:nvPr/>
        </p:nvSpPr>
        <p:spPr>
          <a:xfrm>
            <a:off x="9758705" y="3330667"/>
            <a:ext cx="1557342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4800" b="1">
                <a:ln>
                  <a:solidFill>
                    <a:srgbClr val="1B1464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84%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BF34EA-988E-F016-D546-A445CE190B57}"/>
              </a:ext>
            </a:extLst>
          </p:cNvPr>
          <p:cNvSpPr txBox="1"/>
          <p:nvPr/>
        </p:nvSpPr>
        <p:spPr>
          <a:xfrm>
            <a:off x="9758707" y="5167908"/>
            <a:ext cx="1557342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4800" b="1">
                <a:ln>
                  <a:solidFill>
                    <a:srgbClr val="1B1464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76%</a:t>
            </a:r>
          </a:p>
        </p:txBody>
      </p:sp>
    </p:spTree>
    <p:extLst>
      <p:ext uri="{BB962C8B-B14F-4D97-AF65-F5344CB8AC3E}">
        <p14:creationId xmlns:p14="http://schemas.microsoft.com/office/powerpoint/2010/main" val="3712237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DD4EF8-FCBC-6865-2571-2C2D49B94B7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765230"/>
            <a:ext cx="12192000" cy="509277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1EC8273-F37B-10E0-D9BD-E5C1FA571CD1}"/>
              </a:ext>
            </a:extLst>
          </p:cNvPr>
          <p:cNvSpPr>
            <a:spLocks/>
          </p:cNvSpPr>
          <p:nvPr/>
        </p:nvSpPr>
        <p:spPr>
          <a:xfrm>
            <a:off x="-1" y="1765230"/>
            <a:ext cx="12192000" cy="5092770"/>
          </a:xfrm>
          <a:prstGeom prst="rect">
            <a:avLst/>
          </a:prstGeom>
          <a:solidFill>
            <a:srgbClr val="1B1464">
              <a:alpha val="50196"/>
            </a:srgbClr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849187-60C6-07EB-CC22-07A9897A46C4}"/>
              </a:ext>
            </a:extLst>
          </p:cNvPr>
          <p:cNvSpPr txBox="1"/>
          <p:nvPr/>
        </p:nvSpPr>
        <p:spPr>
          <a:xfrm>
            <a:off x="488315" y="6210445"/>
            <a:ext cx="11418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Tubi, </a:t>
            </a:r>
            <a:r>
              <a:rPr kumimoji="0" lang="en-US" sz="80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Stream 2026: When Intention Becomes Attention</a:t>
            </a:r>
            <a:r>
              <a:rPr kumimoji="0" lang="en-US" sz="80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March 2026</a:t>
            </a:r>
            <a:r>
              <a:rPr lang="fr-FR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fr-FR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survey conducted by The Harris Poll of 2,500 respondents ages 18+ that stream video at least one hour a week and live in the United States.</a:t>
            </a:r>
            <a:r>
              <a:rPr lang="fr-FR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Download </a:t>
            </a:r>
            <a:r>
              <a:rPr lang="fr-FR" sz="800" b="1">
                <a:solidFill>
                  <a:srgbClr val="E84A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fr-FR" sz="800" b="1">
                <a:solidFill>
                  <a:srgbClr val="E84A99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Rising Tides: 26 Streaming Insights That Are Impacting Marketing Plans in 2026</a:t>
            </a:r>
            <a:r>
              <a:rPr lang="fr-FR" sz="800" b="1">
                <a:solidFill>
                  <a:srgbClr val="E84A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fr-FR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streaming trends.</a:t>
            </a:r>
            <a:endParaRPr kumimoji="0" lang="en-US" sz="80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9FC60E-1525-AE89-11C0-D8550FB239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2528B83-3971-3726-E824-C643A8FCF501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E43EAD-F25A-2F6E-F839-B6F57FC1DA45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F5763E4-9118-426E-75FB-434D330E7511}"/>
              </a:ext>
            </a:extLst>
          </p:cNvPr>
          <p:cNvSpPr/>
          <p:nvPr/>
        </p:nvSpPr>
        <p:spPr>
          <a:xfrm>
            <a:off x="6408022" y="2684993"/>
            <a:ext cx="4556166" cy="2655741"/>
          </a:xfrm>
          <a:prstGeom prst="roundRect">
            <a:avLst>
              <a:gd name="adj" fmla="val 0"/>
            </a:avLst>
          </a:prstGeom>
          <a:solidFill>
            <a:srgbClr val="1B1464">
              <a:alpha val="80000"/>
            </a:srgbClr>
          </a:solidFill>
          <a:ln w="28575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6E43C4-10BF-6BB0-F126-4B65BA63A46B}"/>
              </a:ext>
            </a:extLst>
          </p:cNvPr>
          <p:cNvSpPr txBox="1"/>
          <p:nvPr/>
        </p:nvSpPr>
        <p:spPr>
          <a:xfrm>
            <a:off x="6552868" y="3895757"/>
            <a:ext cx="42664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watching with </a:t>
            </a:r>
            <a:r>
              <a:rPr lang="en-US" sz="22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people they don’t live with</a:t>
            </a:r>
            <a:r>
              <a:rPr lang="en-US"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like going to a friend’s house</a:t>
            </a:r>
          </a:p>
          <a:p>
            <a:pPr algn="ctr"/>
            <a:r>
              <a:rPr lang="en-US" sz="2200" b="1" i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(+15% YoY)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8D7F57-3F77-886F-3F60-533543A93743}"/>
              </a:ext>
            </a:extLst>
          </p:cNvPr>
          <p:cNvSpPr txBox="1"/>
          <p:nvPr/>
        </p:nvSpPr>
        <p:spPr>
          <a:xfrm>
            <a:off x="6416989" y="2786462"/>
            <a:ext cx="454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ln w="19050">
                  <a:solidFill>
                    <a:schemeClr val="bg1"/>
                  </a:solidFill>
                </a:ln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48D171-0DB2-A6B9-B9F9-4763B2B24CA1}"/>
              </a:ext>
            </a:extLst>
          </p:cNvPr>
          <p:cNvSpPr txBox="1"/>
          <p:nvPr/>
        </p:nvSpPr>
        <p:spPr>
          <a:xfrm>
            <a:off x="0" y="196106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of Streaming Adults Who…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E1C93B8-53B8-71EF-D890-341E515B0B02}"/>
              </a:ext>
            </a:extLst>
          </p:cNvPr>
          <p:cNvSpPr/>
          <p:nvPr/>
        </p:nvSpPr>
        <p:spPr>
          <a:xfrm>
            <a:off x="1227812" y="2684993"/>
            <a:ext cx="4556166" cy="2655741"/>
          </a:xfrm>
          <a:prstGeom prst="roundRect">
            <a:avLst>
              <a:gd name="adj" fmla="val 0"/>
            </a:avLst>
          </a:prstGeom>
          <a:solidFill>
            <a:srgbClr val="1B1464">
              <a:alpha val="80000"/>
            </a:srgbClr>
          </a:solidFill>
          <a:ln w="28575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9CC4C5-3420-CBDA-606B-B7968F1DCAD7}"/>
              </a:ext>
            </a:extLst>
          </p:cNvPr>
          <p:cNvSpPr txBox="1"/>
          <p:nvPr/>
        </p:nvSpPr>
        <p:spPr>
          <a:xfrm>
            <a:off x="1230841" y="3895757"/>
            <a:ext cx="45561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agree members of their household use </a:t>
            </a:r>
            <a:r>
              <a:rPr lang="en-US" sz="22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streaming together as a form of quality time</a:t>
            </a:r>
          </a:p>
          <a:p>
            <a:pPr algn="ctr"/>
            <a:r>
              <a:rPr lang="en-US" sz="2200" b="1" i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(+4% YoY)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1176E1-74BE-44D3-95A7-CFA6CEA14AF6}"/>
              </a:ext>
            </a:extLst>
          </p:cNvPr>
          <p:cNvSpPr txBox="1"/>
          <p:nvPr/>
        </p:nvSpPr>
        <p:spPr>
          <a:xfrm>
            <a:off x="1236779" y="2786462"/>
            <a:ext cx="454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000" b="1">
                <a:ln w="19050">
                  <a:solidFill>
                    <a:schemeClr val="bg1"/>
                  </a:solidFill>
                </a:ln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7200">
                <a:solidFill>
                  <a:srgbClr val="ED3C8D"/>
                </a:solidFill>
              </a:rPr>
              <a:t>75%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1533A4-BF22-9A6E-655D-B7DCB119C46B}"/>
              </a:ext>
            </a:extLst>
          </p:cNvPr>
          <p:cNvSpPr/>
          <p:nvPr/>
        </p:nvSpPr>
        <p:spPr>
          <a:xfrm>
            <a:off x="244929" y="445295"/>
            <a:ext cx="1194707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600" b="1">
                <a:solidFill>
                  <a:srgbClr val="1B1464"/>
                </a:solidFill>
                <a:latin typeface="Arial" panose="020B0604020202020204" pitchFamily="34" charset="0"/>
              </a:rPr>
              <a:t>Time spent streaming is time well spent, bringing loved ones closer through shared moments of quality connection</a:t>
            </a:r>
          </a:p>
        </p:txBody>
      </p:sp>
    </p:spTree>
    <p:extLst>
      <p:ext uri="{BB962C8B-B14F-4D97-AF65-F5344CB8AC3E}">
        <p14:creationId xmlns:p14="http://schemas.microsoft.com/office/powerpoint/2010/main" val="1246608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0C8FE87-7116-1890-FE94-8BC25D6E9992}"/>
              </a:ext>
            </a:extLst>
          </p:cNvPr>
          <p:cNvSpPr>
            <a:spLocks/>
          </p:cNvSpPr>
          <p:nvPr/>
        </p:nvSpPr>
        <p:spPr>
          <a:xfrm>
            <a:off x="0" y="1765230"/>
            <a:ext cx="12191999" cy="510392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63D372-0A47-A115-5F2E-E04188DA29A3}"/>
              </a:ext>
            </a:extLst>
          </p:cNvPr>
          <p:cNvSpPr/>
          <p:nvPr/>
        </p:nvSpPr>
        <p:spPr>
          <a:xfrm>
            <a:off x="244929" y="445295"/>
            <a:ext cx="1194707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long-form video content that people love watching together becomes social currency, fueling what they share online and talk about with friends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9466B7-E8B3-CE8C-E7CB-970F0698D9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C9E1C0E-A2C3-A701-BF27-7970A79AD971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1C274F-0D60-D032-7DFA-730C7114AB81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4443D4-CB1C-1E35-156D-7DC2A3B6D4B5}"/>
              </a:ext>
            </a:extLst>
          </p:cNvPr>
          <p:cNvSpPr txBox="1"/>
          <p:nvPr/>
        </p:nvSpPr>
        <p:spPr>
          <a:xfrm>
            <a:off x="461688" y="6317494"/>
            <a:ext cx="110088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Source: </a:t>
            </a:r>
            <a:r>
              <a:rPr lang="en-US" sz="800">
                <a:solidFill>
                  <a:srgbClr val="1F1A62"/>
                </a:solidFill>
                <a:latin typeface="Arial" panose="020B0604020202020204"/>
                <a:cs typeface="Helvetica" panose="020B0604020202020204" pitchFamily="34" charset="0"/>
              </a:rPr>
              <a:t>VAB analysis of MRI-Simmons March 2026 Cord Evolution Study. Base = A18+ who have used any streaming service in the past 12 months.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6847CB-2E92-F34E-7796-9B8F047CC1AF}"/>
              </a:ext>
            </a:extLst>
          </p:cNvPr>
          <p:cNvSpPr txBox="1"/>
          <p:nvPr/>
        </p:nvSpPr>
        <p:spPr>
          <a:xfrm>
            <a:off x="1838960" y="1879010"/>
            <a:ext cx="8514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u="sng" strike="noStrike">
                <a:solidFill>
                  <a:srgbClr val="1F1A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% of streamers who agree with the following statements</a:t>
            </a: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74511F59-559C-1896-8771-38B4B2A3E9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9800816"/>
              </p:ext>
            </p:extLst>
          </p:nvPr>
        </p:nvGraphicFramePr>
        <p:xfrm>
          <a:off x="8385738" y="2468710"/>
          <a:ext cx="3447065" cy="36996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3ABADC64-91DA-731C-9EB2-B1CDFD8C6B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3388330"/>
              </p:ext>
            </p:extLst>
          </p:nvPr>
        </p:nvGraphicFramePr>
        <p:xfrm>
          <a:off x="4372468" y="2468710"/>
          <a:ext cx="3447065" cy="36996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66FFF571-17CE-EF48-B271-990801173C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4060854"/>
              </p:ext>
            </p:extLst>
          </p:nvPr>
        </p:nvGraphicFramePr>
        <p:xfrm>
          <a:off x="359197" y="2468710"/>
          <a:ext cx="3447065" cy="36996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768045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A03F5DAF-CEC5-DFC1-6AC5-03C0087B693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765230"/>
            <a:ext cx="6095999" cy="509277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374F621-0992-AC14-0C04-AF86DC16555E}"/>
              </a:ext>
            </a:extLst>
          </p:cNvPr>
          <p:cNvSpPr>
            <a:spLocks/>
          </p:cNvSpPr>
          <p:nvPr/>
        </p:nvSpPr>
        <p:spPr>
          <a:xfrm>
            <a:off x="6096001" y="1765230"/>
            <a:ext cx="6095999" cy="510392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E4C2A72-CEB1-AB9B-C101-1F68C168FBEE}"/>
              </a:ext>
            </a:extLst>
          </p:cNvPr>
          <p:cNvSpPr txBox="1"/>
          <p:nvPr/>
        </p:nvSpPr>
        <p:spPr>
          <a:xfrm>
            <a:off x="7684667" y="2792075"/>
            <a:ext cx="2918667" cy="142144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9600" b="1">
                <a:ln>
                  <a:solidFill>
                    <a:srgbClr val="1B1464"/>
                  </a:solidFill>
                </a:ln>
                <a:solidFill>
                  <a:srgbClr val="E84A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74%</a:t>
            </a:r>
            <a:endParaRPr lang="en-US" sz="3200" b="1">
              <a:solidFill>
                <a:srgbClr val="E84A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AA2DEE8-83AD-6851-2649-071037FF2378}"/>
              </a:ext>
            </a:extLst>
          </p:cNvPr>
          <p:cNvSpPr txBox="1"/>
          <p:nvPr/>
        </p:nvSpPr>
        <p:spPr>
          <a:xfrm>
            <a:off x="6374867" y="4254110"/>
            <a:ext cx="55382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viewers are loyal to streaming services that support their fandoms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1DFF4A-833E-5D7A-6D76-0047E63431AE}"/>
              </a:ext>
            </a:extLst>
          </p:cNvPr>
          <p:cNvSpPr/>
          <p:nvPr/>
        </p:nvSpPr>
        <p:spPr>
          <a:xfrm>
            <a:off x="244929" y="445295"/>
            <a:ext cx="1194707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1B1464"/>
                </a:solidFill>
                <a:latin typeface="Arial" panose="020B0604020202020204" pitchFamily="34" charset="0"/>
              </a:rPr>
              <a:t>Connection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builds loyalty, with audiences sticking with platforms that consistently show up for the content and communities they care about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D2E6D6-C29C-FACA-1465-A972CD6F50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BCDD047-00C6-EFB2-1E85-C14A89EE3AA5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A0B549-F89B-5E0E-C463-BEF7453B10A9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8340E3-AE7C-16BD-44FF-30055F13D971}"/>
              </a:ext>
            </a:extLst>
          </p:cNvPr>
          <p:cNvSpPr txBox="1"/>
          <p:nvPr/>
        </p:nvSpPr>
        <p:spPr>
          <a:xfrm>
            <a:off x="6096000" y="6172200"/>
            <a:ext cx="60744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Source: </a:t>
            </a:r>
            <a:r>
              <a:rPr lang="en-US" sz="800">
                <a:solidFill>
                  <a:srgbClr val="1F1A62"/>
                </a:solidFill>
                <a:latin typeface="Arial" panose="020B0604020202020204"/>
                <a:cs typeface="Helvetica" panose="020B0604020202020204" pitchFamily="34" charset="0"/>
              </a:rPr>
              <a:t>Tubi, </a:t>
            </a:r>
            <a:r>
              <a:rPr lang="en-US" sz="800" i="1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Stream 2026: When Intention Becomes Attention</a:t>
            </a:r>
            <a:r>
              <a:rPr lang="en-US" sz="80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March 2026. </a:t>
            </a:r>
            <a:r>
              <a:rPr lang="en-US" sz="800">
                <a:solidFill>
                  <a:srgbClr val="1F1A62"/>
                </a:solidFill>
                <a:latin typeface="Arial" panose="020B0604020202020204"/>
                <a:cs typeface="Arial" panose="020B0604020202020204" pitchFamily="34" charset="0"/>
              </a:rPr>
              <a:t>Based on survey conducted by The Harris Poll of 2,500 respondents ages 18+ that stream video at least one hour a week and live in the United States.</a:t>
            </a:r>
            <a:endParaRPr kumimoji="0" lang="en-US" sz="800" b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/>
              <a:ea typeface="+mn-ea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9008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1C99E-2A51-74CD-FC7E-06899D74E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23DC39-BFB7-14A2-2C9D-F7B0F0B1626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856" y="1765230"/>
            <a:ext cx="12193855" cy="437141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114C8AE-1640-5DD2-AB20-C817D526CDDC}"/>
              </a:ext>
            </a:extLst>
          </p:cNvPr>
          <p:cNvSpPr>
            <a:spLocks/>
          </p:cNvSpPr>
          <p:nvPr/>
        </p:nvSpPr>
        <p:spPr>
          <a:xfrm>
            <a:off x="1855" y="1765230"/>
            <a:ext cx="12191999" cy="4371410"/>
          </a:xfrm>
          <a:prstGeom prst="rect">
            <a:avLst/>
          </a:prstGeom>
          <a:solidFill>
            <a:srgbClr val="1F1A62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884549-0897-5BE9-AECA-310C587C3380}"/>
              </a:ext>
            </a:extLst>
          </p:cNvPr>
          <p:cNvSpPr/>
          <p:nvPr/>
        </p:nvSpPr>
        <p:spPr>
          <a:xfrm>
            <a:off x="244930" y="445295"/>
            <a:ext cx="1122558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That sense of community deepens when discovery feels personal, with audiences feeling seen as platforms help them find new fandoms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6E1F6B-3178-ABBE-5624-032D01D6F3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4966A62-64D8-708F-E4FB-8CF0BD3977B0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60B950-8561-3468-527C-B573A599EAD4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31C107-2204-1C9C-1F2E-F6DB2BA9901C}"/>
              </a:ext>
            </a:extLst>
          </p:cNvPr>
          <p:cNvSpPr txBox="1"/>
          <p:nvPr/>
        </p:nvSpPr>
        <p:spPr>
          <a:xfrm>
            <a:off x="503714" y="6317494"/>
            <a:ext cx="109667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Source: </a:t>
            </a:r>
            <a:r>
              <a:rPr lang="en-US" sz="800">
                <a:solidFill>
                  <a:srgbClr val="1F1A62"/>
                </a:solidFill>
                <a:latin typeface="Arial" panose="020B0604020202020204"/>
                <a:cs typeface="Helvetica" panose="020B0604020202020204" pitchFamily="34" charset="0"/>
              </a:rPr>
              <a:t>Tubi, </a:t>
            </a:r>
            <a:r>
              <a:rPr lang="en-US" sz="800" i="1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Stream 2026: When Intention Becomes Attention</a:t>
            </a:r>
            <a:r>
              <a:rPr lang="en-US" sz="80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March 2026. </a:t>
            </a:r>
            <a:r>
              <a:rPr lang="en-US" sz="800">
                <a:solidFill>
                  <a:srgbClr val="1F1A62"/>
                </a:solidFill>
                <a:latin typeface="Arial" panose="020B0604020202020204"/>
                <a:cs typeface="Arial" panose="020B0604020202020204" pitchFamily="34" charset="0"/>
              </a:rPr>
              <a:t>Based on survey conducted by The Harris Poll of 2,500 respondents ages 18+ that stream video at least one hour a week and live in the United States.</a:t>
            </a:r>
            <a:endParaRPr kumimoji="0" lang="en-US" sz="800" b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5E04C7-559A-E1FE-8339-F14AF2036C9B}"/>
              </a:ext>
            </a:extLst>
          </p:cNvPr>
          <p:cNvSpPr>
            <a:spLocks/>
          </p:cNvSpPr>
          <p:nvPr/>
        </p:nvSpPr>
        <p:spPr>
          <a:xfrm>
            <a:off x="731942" y="2456459"/>
            <a:ext cx="5170597" cy="2978793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6AD380-BB78-DE2A-7353-BD5B4B48E942}"/>
              </a:ext>
            </a:extLst>
          </p:cNvPr>
          <p:cNvSpPr>
            <a:spLocks/>
          </p:cNvSpPr>
          <p:nvPr/>
        </p:nvSpPr>
        <p:spPr>
          <a:xfrm>
            <a:off x="6431702" y="2456459"/>
            <a:ext cx="5170597" cy="2978793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A88B3F-92A3-D13E-F0B2-6F1A1D474DE2}"/>
              </a:ext>
            </a:extLst>
          </p:cNvPr>
          <p:cNvSpPr txBox="1"/>
          <p:nvPr/>
        </p:nvSpPr>
        <p:spPr>
          <a:xfrm>
            <a:off x="966969" y="2695073"/>
            <a:ext cx="4700543" cy="21236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7200" b="1">
                <a:ln>
                  <a:solidFill>
                    <a:srgbClr val="1B1464"/>
                  </a:solidFill>
                </a:ln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68%</a:t>
            </a:r>
          </a:p>
          <a:p>
            <a:pPr algn="ctr"/>
            <a:r>
              <a:rPr lang="en-US" sz="2000" b="1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 they </a:t>
            </a:r>
            <a:r>
              <a:rPr lang="en-US" sz="20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 seen </a:t>
            </a:r>
            <a:r>
              <a:rPr lang="en-US" sz="2000" b="1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a streaming service helps them find </a:t>
            </a:r>
            <a:r>
              <a:rPr lang="en-US" sz="20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 newest fandom and niche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E9677C-0947-0EE6-9E9B-7CC52230078F}"/>
              </a:ext>
            </a:extLst>
          </p:cNvPr>
          <p:cNvSpPr txBox="1"/>
          <p:nvPr/>
        </p:nvSpPr>
        <p:spPr>
          <a:xfrm>
            <a:off x="6666729" y="2695073"/>
            <a:ext cx="4700543" cy="25015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7200" b="1">
                <a:ln>
                  <a:solidFill>
                    <a:srgbClr val="1B1464"/>
                  </a:solidFill>
                </a:ln>
                <a:solidFill>
                  <a:srgbClr val="E84A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73%</a:t>
            </a:r>
          </a:p>
          <a:p>
            <a:pPr algn="ctr"/>
            <a:r>
              <a:rPr lang="en-US" sz="2000" b="1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 that streaming services make them feel seen when they suggest </a:t>
            </a:r>
            <a:r>
              <a:rPr lang="en-US" sz="2000" b="1">
                <a:solidFill>
                  <a:srgbClr val="E84A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‘new-to-me’ content </a:t>
            </a:r>
            <a:r>
              <a:rPr lang="en-US" sz="2000" b="1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genres or creators</a:t>
            </a:r>
            <a:r>
              <a:rPr lang="en-US" sz="2000" b="1">
                <a:solidFill>
                  <a:srgbClr val="E84A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already love</a:t>
            </a:r>
          </a:p>
        </p:txBody>
      </p:sp>
    </p:spTree>
    <p:extLst>
      <p:ext uri="{BB962C8B-B14F-4D97-AF65-F5344CB8AC3E}">
        <p14:creationId xmlns:p14="http://schemas.microsoft.com/office/powerpoint/2010/main" val="3286706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A30FD-C88B-118A-1A3A-507EC914E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7B0AE2-884F-A9E2-06AF-896BDD46F1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0153"/>
            <a:ext cx="12192000" cy="709830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89F8002-46E2-23B4-E77F-ACE0F4AC8256}"/>
              </a:ext>
            </a:extLst>
          </p:cNvPr>
          <p:cNvCxnSpPr/>
          <p:nvPr/>
        </p:nvCxnSpPr>
        <p:spPr>
          <a:xfrm>
            <a:off x="493843" y="2940040"/>
            <a:ext cx="521208" cy="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FB8A4C8-CE80-E399-34D2-35E1B5163F55}"/>
              </a:ext>
            </a:extLst>
          </p:cNvPr>
          <p:cNvSpPr txBox="1"/>
          <p:nvPr/>
        </p:nvSpPr>
        <p:spPr>
          <a:xfrm>
            <a:off x="337630" y="3434080"/>
            <a:ext cx="74200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</a:rPr>
              <a:t>Streaming continues to shift towards </a:t>
            </a:r>
            <a:r>
              <a:rPr lang="en-US" sz="3200">
                <a:solidFill>
                  <a:srgbClr val="FFE600"/>
                </a:solidFill>
                <a:latin typeface="Arial" panose="020B0604020202020204" pitchFamily="34" charset="0"/>
              </a:rPr>
              <a:t>ad-supported models, </a:t>
            </a:r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</a:rPr>
              <a:t>driven by </a:t>
            </a:r>
            <a:r>
              <a:rPr lang="en-US" sz="3200">
                <a:solidFill>
                  <a:srgbClr val="FFE600"/>
                </a:solidFill>
                <a:latin typeface="Arial" panose="020B0604020202020204" pitchFamily="34" charset="0"/>
              </a:rPr>
              <a:t>growing demand for value</a:t>
            </a:r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</a:rPr>
              <a:t> and </a:t>
            </a:r>
            <a:r>
              <a:rPr lang="en-US" sz="3200">
                <a:solidFill>
                  <a:srgbClr val="FFE600"/>
                </a:solidFill>
                <a:latin typeface="Arial" panose="020B0604020202020204" pitchFamily="34" charset="0"/>
              </a:rPr>
              <a:t>affordability, </a:t>
            </a:r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</a:rPr>
              <a:t>fueling rapid </a:t>
            </a:r>
            <a:r>
              <a:rPr lang="en-US" sz="3200">
                <a:solidFill>
                  <a:srgbClr val="FFE600"/>
                </a:solidFill>
                <a:latin typeface="Arial" panose="020B0604020202020204" pitchFamily="34" charset="0"/>
              </a:rPr>
              <a:t>FAST growth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B8146E-7942-714B-3F37-915D169B63D2}"/>
              </a:ext>
            </a:extLst>
          </p:cNvPr>
          <p:cNvSpPr txBox="1"/>
          <p:nvPr/>
        </p:nvSpPr>
        <p:spPr>
          <a:xfrm>
            <a:off x="484318" y="2297456"/>
            <a:ext cx="555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59698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B074291-E878-71B6-53A2-9C7CE69EAD20}"/>
              </a:ext>
            </a:extLst>
          </p:cNvPr>
          <p:cNvSpPr>
            <a:spLocks/>
          </p:cNvSpPr>
          <p:nvPr/>
        </p:nvSpPr>
        <p:spPr>
          <a:xfrm>
            <a:off x="1855" y="1765230"/>
            <a:ext cx="12191999" cy="510392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3A5821-B584-19CF-437E-A204A3456E49}"/>
              </a:ext>
            </a:extLst>
          </p:cNvPr>
          <p:cNvSpPr/>
          <p:nvPr/>
        </p:nvSpPr>
        <p:spPr>
          <a:xfrm>
            <a:off x="244929" y="445295"/>
            <a:ext cx="1194707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Viewers are gravitating toward ad-supported streaming, favoring access and variety as it becomes a central part of how they watch and engage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1EA689-1CC0-2822-B9E2-FA1A3B41FF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FC9F5B5-22EC-B9D1-8375-B604C60BA118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F4A40D-752D-1F16-987C-A6FA778FA5F9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366081-3978-4128-8CAD-EC6192A7A179}"/>
              </a:ext>
            </a:extLst>
          </p:cNvPr>
          <p:cNvSpPr txBox="1"/>
          <p:nvPr/>
        </p:nvSpPr>
        <p:spPr>
          <a:xfrm>
            <a:off x="503714" y="6190171"/>
            <a:ext cx="10966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Source: </a:t>
            </a:r>
            <a:r>
              <a:rPr lang="en-US" sz="800">
                <a:solidFill>
                  <a:srgbClr val="1F1A62"/>
                </a:solidFill>
                <a:latin typeface="Arial" panose="020B0604020202020204"/>
                <a:cs typeface="Helvetica" panose="020B0604020202020204" pitchFamily="34" charset="0"/>
              </a:rPr>
              <a:t>Samsung Ads, </a:t>
            </a:r>
            <a:r>
              <a:rPr lang="en-US" sz="800" i="1">
                <a:solidFill>
                  <a:srgbClr val="1F1A62"/>
                </a:solidFill>
                <a:latin typeface="Arial" panose="020B0604020202020204"/>
                <a:cs typeface="Helvetica" panose="020B0604020202020204" pitchFamily="34" charset="0"/>
              </a:rPr>
              <a:t>State of CTV 2026</a:t>
            </a:r>
            <a:r>
              <a:rPr lang="en-US" sz="800">
                <a:solidFill>
                  <a:srgbClr val="1F1A62"/>
                </a:solidFill>
                <a:latin typeface="Arial" panose="020B0604020202020204"/>
                <a:cs typeface="Helvetica" panose="020B0604020202020204" pitchFamily="34" charset="0"/>
              </a:rPr>
              <a:t>. Samsung Proprietary ACR – Includes Active TVs in the quarter. Streaming is viewership in Smart Hub (including Samsung TV Plus) with a minimum of 1 minute of consecutive app viewership. AVOD includes all ad-supported streaming minutes and SVOD includes all ad-free streaming minutes inclusive of hybrid apps that offer both ad-supported and ad-free tiers.</a:t>
            </a:r>
            <a:endParaRPr kumimoji="0" lang="en-US" sz="800" b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9E4853-D2C9-8A3A-9856-A355C4EC5092}"/>
              </a:ext>
            </a:extLst>
          </p:cNvPr>
          <p:cNvSpPr txBox="1"/>
          <p:nvPr/>
        </p:nvSpPr>
        <p:spPr>
          <a:xfrm>
            <a:off x="1838960" y="2098929"/>
            <a:ext cx="8514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u="sng" strike="noStrike">
                <a:solidFill>
                  <a:srgbClr val="1F1A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Change in Streaming Time by App Type: Q4 ‘25 vs. Q4 ‘24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579AC56-AA6B-0C9B-F966-AAEC64AF778C}"/>
              </a:ext>
            </a:extLst>
          </p:cNvPr>
          <p:cNvSpPr/>
          <p:nvPr/>
        </p:nvSpPr>
        <p:spPr>
          <a:xfrm>
            <a:off x="511278" y="2953512"/>
            <a:ext cx="3460954" cy="2698586"/>
          </a:xfrm>
          <a:prstGeom prst="roundRect">
            <a:avLst/>
          </a:prstGeom>
          <a:solidFill>
            <a:schemeClr val="bg1"/>
          </a:solidFill>
          <a:ln>
            <a:solidFill>
              <a:srgbClr val="1F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D1F8C68-370E-DE2D-8941-3CEB6B8EA50D}"/>
              </a:ext>
            </a:extLst>
          </p:cNvPr>
          <p:cNvSpPr/>
          <p:nvPr/>
        </p:nvSpPr>
        <p:spPr>
          <a:xfrm>
            <a:off x="4365523" y="2953512"/>
            <a:ext cx="3460954" cy="2698586"/>
          </a:xfrm>
          <a:prstGeom prst="roundRect">
            <a:avLst/>
          </a:prstGeom>
          <a:solidFill>
            <a:srgbClr val="1F1A62"/>
          </a:solidFill>
          <a:ln>
            <a:solidFill>
              <a:srgbClr val="1F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FFEF37E-8509-4C37-2A8E-7FA67B209760}"/>
              </a:ext>
            </a:extLst>
          </p:cNvPr>
          <p:cNvSpPr/>
          <p:nvPr/>
        </p:nvSpPr>
        <p:spPr>
          <a:xfrm>
            <a:off x="8219768" y="2953512"/>
            <a:ext cx="3460954" cy="2698586"/>
          </a:xfrm>
          <a:prstGeom prst="roundRect">
            <a:avLst/>
          </a:prstGeom>
          <a:solidFill>
            <a:srgbClr val="1F1A62"/>
          </a:solidFill>
          <a:ln>
            <a:solidFill>
              <a:srgbClr val="1F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FD477D-2451-69F7-9C17-7AE874F983DE}"/>
              </a:ext>
            </a:extLst>
          </p:cNvPr>
          <p:cNvSpPr txBox="1"/>
          <p:nvPr/>
        </p:nvSpPr>
        <p:spPr>
          <a:xfrm>
            <a:off x="887744" y="4003564"/>
            <a:ext cx="2708023" cy="101566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6000" b="1">
                <a:ln>
                  <a:solidFill>
                    <a:srgbClr val="1B1464"/>
                  </a:solidFill>
                </a:ln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4D98CD4-5C76-6F34-6FCF-422744DD151A}"/>
              </a:ext>
            </a:extLst>
          </p:cNvPr>
          <p:cNvSpPr txBox="1"/>
          <p:nvPr/>
        </p:nvSpPr>
        <p:spPr>
          <a:xfrm>
            <a:off x="1102574" y="3131916"/>
            <a:ext cx="22783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Streaming</a:t>
            </a:r>
            <a:endParaRPr lang="en-US" sz="2400" b="1" i="1">
              <a:solidFill>
                <a:srgbClr val="1F1A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AB4970-EAA8-70E6-F07A-87B2AF73281D}"/>
              </a:ext>
            </a:extLst>
          </p:cNvPr>
          <p:cNvSpPr txBox="1"/>
          <p:nvPr/>
        </p:nvSpPr>
        <p:spPr>
          <a:xfrm>
            <a:off x="4741989" y="4003564"/>
            <a:ext cx="2708023" cy="101566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6000" b="1">
                <a:ln>
                  <a:solidFill>
                    <a:srgbClr val="1B1464"/>
                  </a:solidFill>
                </a:ln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+24%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C96089-AE29-AB64-4AC3-EA6A6DAF8CF4}"/>
              </a:ext>
            </a:extLst>
          </p:cNvPr>
          <p:cNvSpPr txBox="1"/>
          <p:nvPr/>
        </p:nvSpPr>
        <p:spPr>
          <a:xfrm>
            <a:off x="4842901" y="3131916"/>
            <a:ext cx="25061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Ad-Supported Streaming</a:t>
            </a:r>
            <a:endParaRPr lang="en-US" sz="2400" b="1" i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6F0715-3B08-9803-6C58-C56EB4C8301B}"/>
              </a:ext>
            </a:extLst>
          </p:cNvPr>
          <p:cNvSpPr txBox="1"/>
          <p:nvPr/>
        </p:nvSpPr>
        <p:spPr>
          <a:xfrm>
            <a:off x="8596234" y="4003564"/>
            <a:ext cx="2708023" cy="101566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6000" b="1">
                <a:ln>
                  <a:solidFill>
                    <a:srgbClr val="1B1464"/>
                  </a:solidFill>
                </a:ln>
                <a:solidFill>
                  <a:srgbClr val="E84A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-26%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7DE9984-A2E2-8727-A0BD-D8BE83D57388}"/>
              </a:ext>
            </a:extLst>
          </p:cNvPr>
          <p:cNvSpPr txBox="1"/>
          <p:nvPr/>
        </p:nvSpPr>
        <p:spPr>
          <a:xfrm>
            <a:off x="8697146" y="3131916"/>
            <a:ext cx="25061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Ad-Free Streaming</a:t>
            </a:r>
            <a:endParaRPr lang="en-US" sz="2400" b="1" i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82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F3F4C0A-D18E-FF59-03A0-05F9C2A2947E}"/>
              </a:ext>
            </a:extLst>
          </p:cNvPr>
          <p:cNvSpPr/>
          <p:nvPr/>
        </p:nvSpPr>
        <p:spPr>
          <a:xfrm>
            <a:off x="3237" y="1303507"/>
            <a:ext cx="12192000" cy="5554494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BDB492-9443-3D4A-8E9D-B3CECB95DCD7}"/>
              </a:ext>
            </a:extLst>
          </p:cNvPr>
          <p:cNvSpPr/>
          <p:nvPr/>
        </p:nvSpPr>
        <p:spPr>
          <a:xfrm>
            <a:off x="163453" y="383963"/>
            <a:ext cx="1184693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600" b="1">
                <a:solidFill>
                  <a:srgbClr val="1F1A62"/>
                </a:solidFill>
                <a:latin typeface="Helvetica" pitchFamily="2" charset="0"/>
              </a:rPr>
              <a:t>Four Key Consumer Behaviors on Streaming</a:t>
            </a:r>
            <a:endParaRPr lang="en-US" sz="2600" b="1">
              <a:solidFill>
                <a:srgbClr val="1B1464"/>
              </a:solidFill>
              <a:latin typeface="Helvetica" pitchFamily="2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33F4350-91F9-B5E4-2759-B2678590F5BE}"/>
              </a:ext>
            </a:extLst>
          </p:cNvPr>
          <p:cNvSpPr/>
          <p:nvPr/>
        </p:nvSpPr>
        <p:spPr>
          <a:xfrm>
            <a:off x="6637565" y="1684337"/>
            <a:ext cx="4475220" cy="201124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63450E-C761-4861-8D01-CDB4E291AF7B}"/>
              </a:ext>
            </a:extLst>
          </p:cNvPr>
          <p:cNvSpPr txBox="1"/>
          <p:nvPr/>
        </p:nvSpPr>
        <p:spPr>
          <a:xfrm>
            <a:off x="6640462" y="1707377"/>
            <a:ext cx="637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84A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" name="TextBox 4">
            <a:hlinkClick r:id="" action="ppaction://noaction"/>
            <a:extLst>
              <a:ext uri="{FF2B5EF4-FFF2-40B4-BE49-F238E27FC236}">
                <a16:creationId xmlns:a16="http://schemas.microsoft.com/office/drawing/2014/main" id="{20325821-D3C3-47B3-BC5B-D972B60A7668}"/>
              </a:ext>
            </a:extLst>
          </p:cNvPr>
          <p:cNvSpPr txBox="1"/>
          <p:nvPr/>
        </p:nvSpPr>
        <p:spPr>
          <a:xfrm>
            <a:off x="6733984" y="2067180"/>
            <a:ext cx="428238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60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Streaming </a:t>
            </a:r>
            <a:r>
              <a:rPr lang="en-US" sz="16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long-form content </a:t>
            </a:r>
            <a:r>
              <a:rPr lang="en-US" sz="160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</a:t>
            </a:r>
            <a:r>
              <a:rPr lang="en-US" sz="16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shared</a:t>
            </a:r>
            <a:r>
              <a:rPr lang="en-US" sz="160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engaging</a:t>
            </a:r>
            <a:r>
              <a:rPr lang="en-US" sz="160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experiences</a:t>
            </a:r>
            <a:r>
              <a:rPr lang="en-US" sz="160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sparks </a:t>
            </a:r>
            <a:r>
              <a:rPr lang="en-US" sz="16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passion</a:t>
            </a:r>
            <a:r>
              <a:rPr lang="en-US" sz="160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fuels </a:t>
            </a:r>
            <a:r>
              <a:rPr lang="en-US" sz="16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conversation</a:t>
            </a:r>
            <a:r>
              <a:rPr lang="en-US" sz="160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6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fandom</a:t>
            </a:r>
            <a:r>
              <a:rPr lang="en-US" sz="160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builds </a:t>
            </a:r>
            <a:r>
              <a:rPr lang="en-US" sz="16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connection</a:t>
            </a:r>
            <a:r>
              <a:rPr lang="en-US" sz="160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loyalty</a:t>
            </a:r>
            <a:r>
              <a:rPr lang="en-US" sz="160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6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belonging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3C1BDB1-1546-76D6-F367-E396DD9D2EB8}"/>
              </a:ext>
            </a:extLst>
          </p:cNvPr>
          <p:cNvSpPr/>
          <p:nvPr/>
        </p:nvSpPr>
        <p:spPr>
          <a:xfrm>
            <a:off x="1058989" y="1684337"/>
            <a:ext cx="4475220" cy="201124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C49F6C-5188-457F-BE6C-625753CA72DF}"/>
              </a:ext>
            </a:extLst>
          </p:cNvPr>
          <p:cNvSpPr txBox="1"/>
          <p:nvPr/>
        </p:nvSpPr>
        <p:spPr>
          <a:xfrm>
            <a:off x="1078732" y="1707377"/>
            <a:ext cx="637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84A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" name="TextBox 6">
            <a:hlinkClick r:id="" action="ppaction://noaction"/>
            <a:extLst>
              <a:ext uri="{FF2B5EF4-FFF2-40B4-BE49-F238E27FC236}">
                <a16:creationId xmlns:a16="http://schemas.microsoft.com/office/drawing/2014/main" id="{47C2C805-4308-9886-56D3-9EB5BCD97D00}"/>
              </a:ext>
            </a:extLst>
          </p:cNvPr>
          <p:cNvSpPr txBox="1"/>
          <p:nvPr/>
        </p:nvSpPr>
        <p:spPr>
          <a:xfrm>
            <a:off x="1262406" y="2067180"/>
            <a:ext cx="4068383" cy="11060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60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Today’s streaming landscape gives consumers the </a:t>
            </a:r>
            <a:r>
              <a:rPr lang="en-US" sz="16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flexibility</a:t>
            </a:r>
            <a:r>
              <a:rPr lang="en-US" sz="160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16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prioritize </a:t>
            </a:r>
            <a:br>
              <a:rPr lang="en-US" sz="16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 </a:t>
            </a:r>
            <a:r>
              <a:rPr lang="en-US" sz="16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favorite content </a:t>
            </a:r>
            <a:r>
              <a:rPr lang="en-US" sz="160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across services, supporting </a:t>
            </a:r>
            <a:r>
              <a:rPr lang="en-US" sz="16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intentional viewing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9980DD9-83EE-D05D-F60D-026D2383E45E}"/>
              </a:ext>
            </a:extLst>
          </p:cNvPr>
          <p:cNvSpPr/>
          <p:nvPr/>
        </p:nvSpPr>
        <p:spPr>
          <a:xfrm>
            <a:off x="1058988" y="4140051"/>
            <a:ext cx="4475220" cy="201124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422BE3-15FA-9F0C-F4D9-33EAD0D8F97E}"/>
              </a:ext>
            </a:extLst>
          </p:cNvPr>
          <p:cNvSpPr txBox="1"/>
          <p:nvPr/>
        </p:nvSpPr>
        <p:spPr>
          <a:xfrm>
            <a:off x="1088456" y="4175593"/>
            <a:ext cx="637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84A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9" name="TextBox 18">
            <a:hlinkClick r:id="" action="ppaction://noaction"/>
            <a:extLst>
              <a:ext uri="{FF2B5EF4-FFF2-40B4-BE49-F238E27FC236}">
                <a16:creationId xmlns:a16="http://schemas.microsoft.com/office/drawing/2014/main" id="{F7631B76-9FB5-BC40-C8E2-FA9C5508F222}"/>
              </a:ext>
            </a:extLst>
          </p:cNvPr>
          <p:cNvSpPr txBox="1"/>
          <p:nvPr/>
        </p:nvSpPr>
        <p:spPr>
          <a:xfrm>
            <a:off x="1058989" y="4623475"/>
            <a:ext cx="44752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60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Streaming continues to shift towards </a:t>
            </a:r>
          </a:p>
          <a:p>
            <a:pPr lvl="0" algn="ctr"/>
            <a:r>
              <a:rPr lang="en-US" sz="16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ad-supported models</a:t>
            </a:r>
            <a:r>
              <a:rPr lang="en-US" sz="160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driven by </a:t>
            </a:r>
            <a:r>
              <a:rPr lang="en-US" sz="16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growing demand for value and affordability</a:t>
            </a:r>
            <a:r>
              <a:rPr lang="en-US" sz="160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lvl="0" algn="ctr"/>
            <a:r>
              <a:rPr lang="en-US" sz="160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fueling rapid</a:t>
            </a:r>
            <a:r>
              <a:rPr lang="en-US" sz="1600" b="1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growth</a:t>
            </a:r>
            <a:endParaRPr lang="en-US" sz="1600">
              <a:solidFill>
                <a:srgbClr val="00BF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D9E3C3C-C085-CC87-4676-6422F50582D3}"/>
              </a:ext>
            </a:extLst>
          </p:cNvPr>
          <p:cNvSpPr/>
          <p:nvPr/>
        </p:nvSpPr>
        <p:spPr>
          <a:xfrm>
            <a:off x="6637565" y="4140051"/>
            <a:ext cx="4475220" cy="201124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8385352-2B96-A140-3A9B-63BFBBEB4E6C}"/>
              </a:ext>
            </a:extLst>
          </p:cNvPr>
          <p:cNvSpPr txBox="1"/>
          <p:nvPr/>
        </p:nvSpPr>
        <p:spPr>
          <a:xfrm>
            <a:off x="6646805" y="4163090"/>
            <a:ext cx="637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84A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7" name="TextBox 36">
            <a:hlinkClick r:id="" action="ppaction://noaction"/>
            <a:extLst>
              <a:ext uri="{FF2B5EF4-FFF2-40B4-BE49-F238E27FC236}">
                <a16:creationId xmlns:a16="http://schemas.microsoft.com/office/drawing/2014/main" id="{6552AFB1-1FF7-8F5A-49CD-67A11E6D0A3F}"/>
              </a:ext>
            </a:extLst>
          </p:cNvPr>
          <p:cNvSpPr txBox="1"/>
          <p:nvPr/>
        </p:nvSpPr>
        <p:spPr>
          <a:xfrm>
            <a:off x="6849097" y="4623475"/>
            <a:ext cx="405215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60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sz="16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targeting</a:t>
            </a:r>
            <a:r>
              <a:rPr lang="en-US" sz="160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16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interactivity</a:t>
            </a:r>
            <a:r>
              <a:rPr lang="en-US" sz="160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16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160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US" sz="160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CTV is making ads more </a:t>
            </a:r>
            <a:r>
              <a:rPr lang="en-US" sz="16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relevant</a:t>
            </a:r>
            <a:r>
              <a:rPr lang="en-US" sz="160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600" b="1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600" b="1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en-US" sz="1600" b="1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engaging</a:t>
            </a:r>
            <a:r>
              <a:rPr lang="en-US" sz="160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more</a:t>
            </a:r>
            <a:r>
              <a:rPr lang="en-US" sz="1600" b="1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</a:t>
            </a:r>
            <a:r>
              <a:rPr lang="en-US" sz="160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60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driving consumer response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CD9C40-6AE6-1798-78B4-5B9131C073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6C05CFB-7BFD-EBE3-A931-5AC625A30C71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2425767-D0AE-D4C7-A8D1-00EF395DDC5A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A9A220B-4A27-4CCE-7266-FD5679155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4244" y="3296990"/>
            <a:ext cx="544707" cy="5447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C02694-2B7C-FC6C-61DA-63A47B34BB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2822" y="3296990"/>
            <a:ext cx="544707" cy="5447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513FE55-6B0C-591A-128B-E30B0C6C9A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4244" y="5807855"/>
            <a:ext cx="544707" cy="5447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A07AF2D-E5D1-8AA7-5846-B198A1D2D6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0702" y="5832614"/>
            <a:ext cx="495188" cy="49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834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B17B32-68F4-85DD-F51D-EF957F96AAB8}"/>
              </a:ext>
            </a:extLst>
          </p:cNvPr>
          <p:cNvSpPr>
            <a:spLocks/>
          </p:cNvSpPr>
          <p:nvPr/>
        </p:nvSpPr>
        <p:spPr>
          <a:xfrm>
            <a:off x="1855" y="1765230"/>
            <a:ext cx="12191999" cy="510392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B7EDBB37-AC34-C006-789C-875B3A5294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6773073"/>
              </p:ext>
            </p:extLst>
          </p:nvPr>
        </p:nvGraphicFramePr>
        <p:xfrm>
          <a:off x="686816" y="2211602"/>
          <a:ext cx="10818368" cy="3364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3B0D7A2C-3F28-757E-2585-10D29EDD596A}"/>
              </a:ext>
            </a:extLst>
          </p:cNvPr>
          <p:cNvSpPr/>
          <p:nvPr/>
        </p:nvSpPr>
        <p:spPr>
          <a:xfrm>
            <a:off x="244929" y="445295"/>
            <a:ext cx="1126025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Ad-supported viewing is a common part of the experience for many, with most paid subscribers using services with some level of ads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AD8528-9E49-95CD-963B-0C0DCEBB16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A761F-E753-6D89-2976-AF99583D9D65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B07426-1EBF-7081-335F-ACF2017AE585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0B761F-A671-B9BD-D729-8F519476D9BB}"/>
              </a:ext>
            </a:extLst>
          </p:cNvPr>
          <p:cNvSpPr txBox="1"/>
          <p:nvPr/>
        </p:nvSpPr>
        <p:spPr>
          <a:xfrm>
            <a:off x="1838960" y="2098929"/>
            <a:ext cx="85140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u="sng" strike="noStrike">
                <a:solidFill>
                  <a:srgbClr val="1F1A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 the services </a:t>
            </a:r>
            <a:r>
              <a:rPr lang="en-US" b="1" u="sng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800" b="1" u="sng" strike="noStrike">
                <a:solidFill>
                  <a:srgbClr val="1F1A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 subscribe to,</a:t>
            </a:r>
            <a:r>
              <a:rPr lang="en-US" b="1" u="sng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u="sng" strike="noStrike">
                <a:solidFill>
                  <a:srgbClr val="1F1A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 have access to</a:t>
            </a:r>
            <a:r>
              <a:rPr lang="en-US" b="1" u="sng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800" b="1" u="sng" strike="noStrike">
                <a:solidFill>
                  <a:srgbClr val="1F1A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have ads?</a:t>
            </a:r>
          </a:p>
          <a:p>
            <a:pPr algn="ctr"/>
            <a:r>
              <a:rPr lang="en-US" sz="140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of paid streaming subscriber respondents</a:t>
            </a:r>
            <a:endParaRPr lang="en-US" sz="1400" strike="noStrike">
              <a:solidFill>
                <a:srgbClr val="1F1A6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44A745-D596-C50A-D605-3567B3ACAC69}"/>
              </a:ext>
            </a:extLst>
          </p:cNvPr>
          <p:cNvSpPr txBox="1"/>
          <p:nvPr/>
        </p:nvSpPr>
        <p:spPr>
          <a:xfrm>
            <a:off x="456264" y="6189672"/>
            <a:ext cx="110142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Source: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FreeWheel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Voice of the Viewer</a:t>
            </a:r>
            <a:r>
              <a:rPr lang="en-US" sz="800" i="1">
                <a:solidFill>
                  <a:srgbClr val="1F1A62"/>
                </a:solidFill>
                <a:latin typeface="Arial" panose="020B0604020202020204"/>
                <a:cs typeface="Helvetica" panose="020B0604020202020204" pitchFamily="34" charset="0"/>
              </a:rPr>
              <a:t>: How Ad Experiences Impact Streaming for U.S. Viewers</a:t>
            </a:r>
            <a:r>
              <a:rPr lang="en-US" sz="800">
                <a:solidFill>
                  <a:srgbClr val="1F1A62"/>
                </a:solidFill>
                <a:latin typeface="Arial" panose="020B0604020202020204"/>
                <a:cs typeface="Helvetica" panose="020B0604020202020204" pitchFamily="34" charset="0"/>
              </a:rPr>
              <a:t>, 2026. </a:t>
            </a:r>
            <a:r>
              <a:rPr lang="en-US" sz="800" err="1">
                <a:solidFill>
                  <a:srgbClr val="1F1A62"/>
                </a:solidFill>
                <a:latin typeface="Arial" panose="020B0604020202020204"/>
                <a:cs typeface="Helvetica" panose="020B0604020202020204" pitchFamily="34" charset="0"/>
              </a:rPr>
              <a:t>FreeWheel</a:t>
            </a:r>
            <a:r>
              <a:rPr lang="en-US" sz="800">
                <a:solidFill>
                  <a:srgbClr val="1F1A62"/>
                </a:solidFill>
                <a:latin typeface="Arial" panose="020B0604020202020204"/>
                <a:cs typeface="Helvetica" panose="020B0604020202020204" pitchFamily="34" charset="0"/>
              </a:rPr>
              <a:t> survey conducted by </a:t>
            </a:r>
            <a:r>
              <a:rPr lang="en-US" sz="800" err="1">
                <a:solidFill>
                  <a:srgbClr val="1F1A62"/>
                </a:solidFill>
                <a:latin typeface="Arial" panose="020B0604020202020204"/>
                <a:cs typeface="Helvetica" panose="020B0604020202020204" pitchFamily="34" charset="0"/>
              </a:rPr>
              <a:t>Dynata</a:t>
            </a:r>
            <a:r>
              <a:rPr lang="en-US" sz="800">
                <a:solidFill>
                  <a:srgbClr val="1F1A62"/>
                </a:solidFill>
                <a:latin typeface="Arial" panose="020B0604020202020204"/>
                <a:cs typeface="Helvetica" panose="020B0604020202020204" pitchFamily="34" charset="0"/>
              </a:rPr>
              <a:t>, n= 800. Base: U.S. Adults 18+ who have watched video content (excluding social media) in the past 3 months and subscribe to/have access to paid streaming or FAST in their household.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28" name="Left Brace 27">
            <a:extLst>
              <a:ext uri="{FF2B5EF4-FFF2-40B4-BE49-F238E27FC236}">
                <a16:creationId xmlns:a16="http://schemas.microsoft.com/office/drawing/2014/main" id="{B8FA708C-4572-6A23-5940-B7AF255E9F0F}"/>
              </a:ext>
            </a:extLst>
          </p:cNvPr>
          <p:cNvSpPr/>
          <p:nvPr/>
        </p:nvSpPr>
        <p:spPr>
          <a:xfrm rot="16200000">
            <a:off x="5284032" y="218383"/>
            <a:ext cx="444069" cy="9360307"/>
          </a:xfrm>
          <a:prstGeom prst="leftBrace">
            <a:avLst/>
          </a:prstGeom>
          <a:ln>
            <a:solidFill>
              <a:srgbClr val="1F1A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11C78D1-DEBA-9457-5CDD-FB7EA60D0D11}"/>
              </a:ext>
            </a:extLst>
          </p:cNvPr>
          <p:cNvSpPr/>
          <p:nvPr/>
        </p:nvSpPr>
        <p:spPr>
          <a:xfrm>
            <a:off x="2286327" y="5215730"/>
            <a:ext cx="6302415" cy="545633"/>
          </a:xfrm>
          <a:prstGeom prst="rect">
            <a:avLst/>
          </a:prstGeom>
          <a:solidFill>
            <a:schemeClr val="bg1"/>
          </a:solidFill>
          <a:ln>
            <a:solidFill>
              <a:srgbClr val="1F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89% of viewers use services with ads</a:t>
            </a:r>
          </a:p>
        </p:txBody>
      </p:sp>
    </p:spTree>
    <p:extLst>
      <p:ext uri="{BB962C8B-B14F-4D97-AF65-F5344CB8AC3E}">
        <p14:creationId xmlns:p14="http://schemas.microsoft.com/office/powerpoint/2010/main" val="3355741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3D03BC-2886-0549-DBD8-7532A9AD5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DCD20C-A869-F7F2-5186-B637DC799C12}"/>
              </a:ext>
            </a:extLst>
          </p:cNvPr>
          <p:cNvSpPr/>
          <p:nvPr/>
        </p:nvSpPr>
        <p:spPr>
          <a:xfrm>
            <a:off x="244929" y="445295"/>
            <a:ext cx="1182746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Ad-supported streaming combines value with a balanced viewing experience, where natural breaks create a comfortable pace for audiences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665B2E-06B7-85EE-7E56-C4408C57BE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1BCB7A2-DF30-2D01-6592-1B0F7BBF40DE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1B0F2F-A40E-8845-9A68-9C62CE17CF61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1E4E18-C8FF-F09C-325A-52DDDEE7A91C}"/>
              </a:ext>
            </a:extLst>
          </p:cNvPr>
          <p:cNvSpPr txBox="1"/>
          <p:nvPr/>
        </p:nvSpPr>
        <p:spPr>
          <a:xfrm>
            <a:off x="456264" y="6317494"/>
            <a:ext cx="110142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Source: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FreeWheel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Voice of the Viewer</a:t>
            </a:r>
            <a:r>
              <a:rPr lang="en-US" sz="800" i="1">
                <a:solidFill>
                  <a:srgbClr val="1F1A62"/>
                </a:solidFill>
                <a:latin typeface="Arial" panose="020B0604020202020204"/>
                <a:cs typeface="Helvetica" panose="020B0604020202020204" pitchFamily="34" charset="0"/>
              </a:rPr>
              <a:t>: How Ad Experiences Impact Streaming for U.S. Viewers</a:t>
            </a:r>
            <a:r>
              <a:rPr lang="en-US" sz="800">
                <a:solidFill>
                  <a:srgbClr val="1F1A62"/>
                </a:solidFill>
                <a:latin typeface="Arial" panose="020B0604020202020204"/>
                <a:cs typeface="Helvetica" panose="020B0604020202020204" pitchFamily="34" charset="0"/>
              </a:rPr>
              <a:t>, 2026.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28CCC1-B8A7-DFBE-8920-382F5A4BD3B8}"/>
              </a:ext>
            </a:extLst>
          </p:cNvPr>
          <p:cNvSpPr>
            <a:spLocks/>
          </p:cNvSpPr>
          <p:nvPr/>
        </p:nvSpPr>
        <p:spPr>
          <a:xfrm>
            <a:off x="394917" y="1910345"/>
            <a:ext cx="3531587" cy="3834650"/>
          </a:xfrm>
          <a:prstGeom prst="rect">
            <a:avLst/>
          </a:prstGeom>
          <a:solidFill>
            <a:srgbClr val="00B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F449CA-6EED-0A2F-36CD-87349CC46AEB}"/>
              </a:ext>
            </a:extLst>
          </p:cNvPr>
          <p:cNvSpPr txBox="1"/>
          <p:nvPr/>
        </p:nvSpPr>
        <p:spPr>
          <a:xfrm>
            <a:off x="404437" y="3665293"/>
            <a:ext cx="35125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AVOD subscribers selected a plan with ads when they signed up for the service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46B81B-ADE3-E20C-729B-D507172A9A54}"/>
              </a:ext>
            </a:extLst>
          </p:cNvPr>
          <p:cNvSpPr txBox="1"/>
          <p:nvPr/>
        </p:nvSpPr>
        <p:spPr>
          <a:xfrm>
            <a:off x="1163964" y="2492024"/>
            <a:ext cx="1993489" cy="110799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6600" b="1">
                <a:ln>
                  <a:solidFill>
                    <a:srgbClr val="1B1464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61%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7831BB-C475-FBEE-EE2C-4036B7356C80}"/>
              </a:ext>
            </a:extLst>
          </p:cNvPr>
          <p:cNvSpPr>
            <a:spLocks/>
          </p:cNvSpPr>
          <p:nvPr/>
        </p:nvSpPr>
        <p:spPr>
          <a:xfrm>
            <a:off x="4330207" y="1910345"/>
            <a:ext cx="3531587" cy="3834650"/>
          </a:xfrm>
          <a:prstGeom prst="rect">
            <a:avLst/>
          </a:prstGeom>
          <a:solidFill>
            <a:srgbClr val="E84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713C98-1A25-7AC8-A821-0CFE82AFC542}"/>
              </a:ext>
            </a:extLst>
          </p:cNvPr>
          <p:cNvSpPr>
            <a:spLocks/>
          </p:cNvSpPr>
          <p:nvPr/>
        </p:nvSpPr>
        <p:spPr>
          <a:xfrm>
            <a:off x="8265496" y="1929801"/>
            <a:ext cx="3531587" cy="3834650"/>
          </a:xfrm>
          <a:prstGeom prst="rect">
            <a:avLst/>
          </a:prstGeom>
          <a:solidFill>
            <a:srgbClr val="4EB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3A60D32-3FB8-5E4A-B2F6-0509F80754C5}"/>
              </a:ext>
            </a:extLst>
          </p:cNvPr>
          <p:cNvSpPr txBox="1"/>
          <p:nvPr/>
        </p:nvSpPr>
        <p:spPr>
          <a:xfrm>
            <a:off x="4477910" y="3665293"/>
            <a:ext cx="31932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cite the cost savings in exchange for ads as a benefit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9433A9-FFAD-A817-562F-7F3CA184364E}"/>
              </a:ext>
            </a:extLst>
          </p:cNvPr>
          <p:cNvSpPr txBox="1"/>
          <p:nvPr/>
        </p:nvSpPr>
        <p:spPr>
          <a:xfrm>
            <a:off x="5077776" y="2492024"/>
            <a:ext cx="1993489" cy="110799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6600" b="1">
                <a:ln>
                  <a:solidFill>
                    <a:srgbClr val="1B1464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41%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5CF0D46-CE7F-F25D-3411-E081D32C88BE}"/>
              </a:ext>
            </a:extLst>
          </p:cNvPr>
          <p:cNvSpPr txBox="1"/>
          <p:nvPr/>
        </p:nvSpPr>
        <p:spPr>
          <a:xfrm>
            <a:off x="8579824" y="3665293"/>
            <a:ext cx="2902930" cy="1216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 they like having a break during content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6D1C65-3112-CE67-EE6D-9BF5A825292A}"/>
              </a:ext>
            </a:extLst>
          </p:cNvPr>
          <p:cNvSpPr txBox="1"/>
          <p:nvPr/>
        </p:nvSpPr>
        <p:spPr>
          <a:xfrm>
            <a:off x="9034545" y="2492024"/>
            <a:ext cx="1993489" cy="110799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6600" b="1">
                <a:ln>
                  <a:solidFill>
                    <a:srgbClr val="1B1464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7798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58E893-CFB6-E333-CE03-9906FC76A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42F9D24-579D-4CB0-C280-F2DAB30E3CD7}"/>
              </a:ext>
            </a:extLst>
          </p:cNvPr>
          <p:cNvSpPr/>
          <p:nvPr/>
        </p:nvSpPr>
        <p:spPr>
          <a:xfrm>
            <a:off x="4953001" y="1765230"/>
            <a:ext cx="7238566" cy="4059824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46334E0-B4F9-A0D2-7BED-3C7603F8DA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4ED04B2D-E02E-6B49-563A-0BDA19A2D99E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E10B948-16FB-7C17-68E0-2B06ADF60238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EC65AA-32D6-DEDC-6D93-FB43C99C5A60}"/>
              </a:ext>
            </a:extLst>
          </p:cNvPr>
          <p:cNvSpPr txBox="1"/>
          <p:nvPr/>
        </p:nvSpPr>
        <p:spPr>
          <a:xfrm>
            <a:off x="511598" y="6195398"/>
            <a:ext cx="11708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VAB analysis of MRI-Simmons March 2025 &amp; March 2026 Cord Evolution Study, A18+.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‘I prefer streaming free video content with ads/commercials instead of paying for a subscription without ads/commercials’ (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strongly / somewhat agree). Base = ‘Streamed in the past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12 months’. </a:t>
            </a:r>
            <a:r>
              <a:rPr lang="fr-FR" sz="80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Download </a:t>
            </a:r>
            <a:r>
              <a:rPr lang="fr-FR" sz="800" b="1">
                <a:solidFill>
                  <a:srgbClr val="E84A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fr-FR" sz="800" b="1">
                <a:solidFill>
                  <a:srgbClr val="E84A99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Rising Tides: 26 Streaming Insights That Are Impacting Marketing Plans in 2026</a:t>
            </a:r>
            <a:r>
              <a:rPr lang="fr-FR" sz="800" b="1">
                <a:solidFill>
                  <a:srgbClr val="E84A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fr-FR" sz="800" b="1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streaming trends.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42D140-98C5-F3D4-CC0D-271099F01AE8}"/>
              </a:ext>
            </a:extLst>
          </p:cNvPr>
          <p:cNvSpPr txBox="1"/>
          <p:nvPr/>
        </p:nvSpPr>
        <p:spPr>
          <a:xfrm>
            <a:off x="5295002" y="1930109"/>
            <a:ext cx="6554564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‘I </a:t>
            </a: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prefer streaming free video content with ads / commercials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instead of paying for a subscription without ads / commercials’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 of video streamers that agree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B3DF03B-76F9-AD2C-32E9-54BA0FB3DC3D}"/>
              </a:ext>
            </a:extLst>
          </p:cNvPr>
          <p:cNvGraphicFramePr/>
          <p:nvPr/>
        </p:nvGraphicFramePr>
        <p:xfrm>
          <a:off x="5477901" y="2730328"/>
          <a:ext cx="6188765" cy="2857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45F29976-80A4-3143-27BD-0DF4AE6267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64365"/>
            <a:ext cx="4953000" cy="4059824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12F260D-C6C0-2F54-71D1-92915501FCF6}"/>
              </a:ext>
            </a:extLst>
          </p:cNvPr>
          <p:cNvGraphicFramePr/>
          <p:nvPr/>
        </p:nvGraphicFramePr>
        <p:xfrm>
          <a:off x="5951633" y="5280640"/>
          <a:ext cx="5125345" cy="543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CC0F2A6C-9DCE-EB8B-B32A-77F0EB2FBFA3}"/>
              </a:ext>
            </a:extLst>
          </p:cNvPr>
          <p:cNvSpPr/>
          <p:nvPr/>
        </p:nvSpPr>
        <p:spPr>
          <a:xfrm>
            <a:off x="244929" y="445295"/>
            <a:ext cx="1182746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600" b="1">
                <a:solidFill>
                  <a:srgbClr val="1B1464"/>
                </a:solidFill>
                <a:latin typeface="Arial" panose="020B0604020202020204" pitchFamily="34" charset="0"/>
              </a:rPr>
              <a:t>To balance rising costs, viewers are prioritizing value, increasingly choosing free, ad-supported services as a flexible way to keep watching</a:t>
            </a:r>
          </a:p>
        </p:txBody>
      </p:sp>
    </p:spTree>
    <p:extLst>
      <p:ext uri="{BB962C8B-B14F-4D97-AF65-F5344CB8AC3E}">
        <p14:creationId xmlns:p14="http://schemas.microsoft.com/office/powerpoint/2010/main" val="8543053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8BD897-C91C-9E4D-1030-257879D501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64D2336-EA3C-C1FF-2899-FC74715E4AE0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B0D917-B94F-3D1F-9497-B677AAB11DE0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36390C-07E8-CC7C-73BD-217A660C0DC2}"/>
              </a:ext>
            </a:extLst>
          </p:cNvPr>
          <p:cNvSpPr txBox="1"/>
          <p:nvPr/>
        </p:nvSpPr>
        <p:spPr>
          <a:xfrm>
            <a:off x="511598" y="6327478"/>
            <a:ext cx="117087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Luminate Intelligence,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State of FAST</a:t>
            </a:r>
            <a:r>
              <a:rPr kumimoji="0" lang="en-US" sz="800" b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2026. </a:t>
            </a:r>
            <a:r>
              <a:rPr kumimoji="0" lang="en-US" sz="800" b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FASTMaster</a:t>
            </a:r>
            <a:r>
              <a:rPr kumimoji="0" lang="en-US" sz="800" b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Intelligence Estimates.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FB9D60-0593-662F-B23E-ED359D64FDAE}"/>
              </a:ext>
            </a:extLst>
          </p:cNvPr>
          <p:cNvSpPr/>
          <p:nvPr/>
        </p:nvSpPr>
        <p:spPr>
          <a:xfrm>
            <a:off x="6095999" y="1765230"/>
            <a:ext cx="6095567" cy="4059824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191386-70E8-96D2-7ECE-B22CEA5187B8}"/>
              </a:ext>
            </a:extLst>
          </p:cNvPr>
          <p:cNvSpPr txBox="1"/>
          <p:nvPr/>
        </p:nvSpPr>
        <p:spPr>
          <a:xfrm>
            <a:off x="6349951" y="1930109"/>
            <a:ext cx="55876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Estimated Active U.S. FAST Households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Millions</a:t>
            </a:r>
            <a:endParaRPr kumimoji="0" lang="en-US" sz="120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5BDF17EB-B546-3515-28A6-7A26FCB563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8113707"/>
              </p:ext>
            </p:extLst>
          </p:nvPr>
        </p:nvGraphicFramePr>
        <p:xfrm>
          <a:off x="6330707" y="2617886"/>
          <a:ext cx="5626150" cy="2857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D7A9EFBA-9F80-693F-55EF-D1B89DB9FB3D}"/>
              </a:ext>
            </a:extLst>
          </p:cNvPr>
          <p:cNvSpPr/>
          <p:nvPr/>
        </p:nvSpPr>
        <p:spPr>
          <a:xfrm>
            <a:off x="0" y="1765230"/>
            <a:ext cx="6095567" cy="4059824"/>
          </a:xfrm>
          <a:prstGeom prst="rect">
            <a:avLst/>
          </a:prstGeom>
          <a:solidFill>
            <a:srgbClr val="1F1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F1F14F-4DC5-2AD2-F8EA-5D769D3E320C}"/>
              </a:ext>
            </a:extLst>
          </p:cNvPr>
          <p:cNvSpPr txBox="1"/>
          <p:nvPr/>
        </p:nvSpPr>
        <p:spPr>
          <a:xfrm>
            <a:off x="235143" y="1930109"/>
            <a:ext cx="55876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U.S. FAST Channels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DBF12D31-5F68-2CEA-B402-22143450A1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9822409"/>
              </p:ext>
            </p:extLst>
          </p:nvPr>
        </p:nvGraphicFramePr>
        <p:xfrm>
          <a:off x="213189" y="2617886"/>
          <a:ext cx="5626150" cy="2857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3A7D2964-5AF0-034A-655D-2C0B23164D23}"/>
              </a:ext>
            </a:extLst>
          </p:cNvPr>
          <p:cNvSpPr/>
          <p:nvPr/>
        </p:nvSpPr>
        <p:spPr>
          <a:xfrm>
            <a:off x="244929" y="445295"/>
            <a:ext cx="1180941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600" b="1">
                <a:solidFill>
                  <a:srgbClr val="1B1464"/>
                </a:solidFill>
                <a:latin typeface="Arial" panose="020B0604020202020204" pitchFamily="34" charset="0"/>
              </a:rPr>
              <a:t>FAST channels and households have quickly scaled in tandem, highlighting strong growth in audience adoption and available content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00B9F1-4872-F251-4E5B-BC8FC9BCF69C}"/>
              </a:ext>
            </a:extLst>
          </p:cNvPr>
          <p:cNvSpPr/>
          <p:nvPr/>
        </p:nvSpPr>
        <p:spPr>
          <a:xfrm>
            <a:off x="5105914" y="2190503"/>
            <a:ext cx="834245" cy="502424"/>
          </a:xfrm>
          <a:prstGeom prst="rect">
            <a:avLst/>
          </a:prstGeom>
          <a:solidFill>
            <a:srgbClr val="4EBE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4X </a:t>
            </a:r>
          </a:p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vs. 2020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74D0A8-C12D-3DFB-687F-5079695212C6}"/>
              </a:ext>
            </a:extLst>
          </p:cNvPr>
          <p:cNvSpPr/>
          <p:nvPr/>
        </p:nvSpPr>
        <p:spPr>
          <a:xfrm>
            <a:off x="11144566" y="2344656"/>
            <a:ext cx="834245" cy="502424"/>
          </a:xfrm>
          <a:prstGeom prst="rect">
            <a:avLst/>
          </a:prstGeom>
          <a:solidFill>
            <a:srgbClr val="4EBE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2.5x </a:t>
            </a:r>
          </a:p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vs. 2020</a:t>
            </a:r>
          </a:p>
        </p:txBody>
      </p:sp>
    </p:spTree>
    <p:extLst>
      <p:ext uri="{BB962C8B-B14F-4D97-AF65-F5344CB8AC3E}">
        <p14:creationId xmlns:p14="http://schemas.microsoft.com/office/powerpoint/2010/main" val="33137558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74095-FAD7-DFC3-5D37-FC0223C16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0D0E0CD-567E-1B02-9174-A2CE274AB2F7}"/>
              </a:ext>
            </a:extLst>
          </p:cNvPr>
          <p:cNvSpPr>
            <a:spLocks/>
          </p:cNvSpPr>
          <p:nvPr/>
        </p:nvSpPr>
        <p:spPr>
          <a:xfrm>
            <a:off x="1855" y="1765230"/>
            <a:ext cx="12191999" cy="510392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BD57113A-A946-B9E0-7E27-87AA6238B3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404799"/>
              </p:ext>
            </p:extLst>
          </p:nvPr>
        </p:nvGraphicFramePr>
        <p:xfrm>
          <a:off x="686816" y="1967697"/>
          <a:ext cx="10818368" cy="4205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3F837B0D-2932-D540-01FA-3B3A6065F7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B8CFA1C-90C2-1ACA-3CC2-CFA33A1DE94C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464BFD-AE8F-563A-C8C8-42954313330F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2F25FE-B495-8597-1686-CE575F38A5EB}"/>
              </a:ext>
            </a:extLst>
          </p:cNvPr>
          <p:cNvSpPr txBox="1"/>
          <p:nvPr/>
        </p:nvSpPr>
        <p:spPr>
          <a:xfrm>
            <a:off x="511598" y="6327478"/>
            <a:ext cx="117087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Luminate Intelligence,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State of FAST</a:t>
            </a:r>
            <a:r>
              <a:rPr kumimoji="0" lang="en-US" sz="800" b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2026. Reach3 Insights, </a:t>
            </a:r>
            <a:r>
              <a:rPr kumimoji="0" lang="en-US" sz="800" b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FASTMaster</a:t>
            </a:r>
            <a:r>
              <a:rPr kumimoji="0" lang="en-US" sz="800" b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Q4 2025 Study (n=1,956 adults 18-64 using at least one FAST service at least weekly).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B8B82F-575E-FBE5-B3DD-FFD5951FFCC8}"/>
              </a:ext>
            </a:extLst>
          </p:cNvPr>
          <p:cNvSpPr/>
          <p:nvPr/>
        </p:nvSpPr>
        <p:spPr>
          <a:xfrm>
            <a:off x="244929" y="445295"/>
            <a:ext cx="1197546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600" b="1">
                <a:solidFill>
                  <a:srgbClr val="1B1464"/>
                </a:solidFill>
                <a:latin typeface="Arial" panose="020B0604020202020204" pitchFamily="34" charset="0"/>
              </a:rPr>
              <a:t>FAST is watched across all groups, but engagement builds with age, peaking among older adults who spend the most time with these channels</a:t>
            </a:r>
          </a:p>
        </p:txBody>
      </p:sp>
    </p:spTree>
    <p:extLst>
      <p:ext uri="{BB962C8B-B14F-4D97-AF65-F5344CB8AC3E}">
        <p14:creationId xmlns:p14="http://schemas.microsoft.com/office/powerpoint/2010/main" val="8637910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6FBA3DA-F3F6-80DE-02D6-203AF2785374}"/>
              </a:ext>
            </a:extLst>
          </p:cNvPr>
          <p:cNvSpPr>
            <a:spLocks/>
          </p:cNvSpPr>
          <p:nvPr/>
        </p:nvSpPr>
        <p:spPr>
          <a:xfrm>
            <a:off x="1855" y="1765230"/>
            <a:ext cx="12191999" cy="510392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3ABACC6F-9029-D208-47ED-6BB3BD820307}"/>
              </a:ext>
            </a:extLst>
          </p:cNvPr>
          <p:cNvGraphicFramePr/>
          <p:nvPr/>
        </p:nvGraphicFramePr>
        <p:xfrm>
          <a:off x="686815" y="1765230"/>
          <a:ext cx="11109949" cy="4434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178EE7AD-1599-074F-5C69-BB7ECCC90B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30D8655-E0DA-163B-438C-4BE94FC08C9E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3569E1-31CB-5487-8269-8E2590147510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5376B0-8530-6CDD-6203-5024CADCB91B}"/>
              </a:ext>
            </a:extLst>
          </p:cNvPr>
          <p:cNvSpPr txBox="1"/>
          <p:nvPr/>
        </p:nvSpPr>
        <p:spPr>
          <a:xfrm>
            <a:off x="511598" y="6199462"/>
            <a:ext cx="11708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Luminate Intelligence,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State of FAST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2026. Reach3 Insights,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FASTMaster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Intelligence Analysis. Note: Channel had to be available on at least one tracked service in each year; Tracked services include LG Channels (2024-26), Peacock (2022-26), Prime Video / Freevee (2022-2026), Roku Channel (2020-26), Samsung TV Plus (2020-26), Tubi (2022-26), Vizio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WatchFree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(2022-26),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Xumo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(2020-26).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4D97B2-888A-46BC-0C6F-934DDF688F76}"/>
              </a:ext>
            </a:extLst>
          </p:cNvPr>
          <p:cNvSpPr/>
          <p:nvPr/>
        </p:nvSpPr>
        <p:spPr>
          <a:xfrm>
            <a:off x="244929" y="445295"/>
            <a:ext cx="1180941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FAST channel growth is being fueled by unscripted content like reality, lifestyle and game shows, meeting demand for easy, always-on viewing</a:t>
            </a:r>
          </a:p>
        </p:txBody>
      </p:sp>
    </p:spTree>
    <p:extLst>
      <p:ext uri="{BB962C8B-B14F-4D97-AF65-F5344CB8AC3E}">
        <p14:creationId xmlns:p14="http://schemas.microsoft.com/office/powerpoint/2010/main" val="31774462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7CD4D-ED85-AE2B-DB16-CE8B3F1F3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C5882E-4E36-C3D0-BC28-773086C8EA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0153"/>
            <a:ext cx="12192000" cy="709830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1083B47-6CF7-0D67-2541-A3A3F2C2FEAC}"/>
              </a:ext>
            </a:extLst>
          </p:cNvPr>
          <p:cNvCxnSpPr/>
          <p:nvPr/>
        </p:nvCxnSpPr>
        <p:spPr>
          <a:xfrm>
            <a:off x="493843" y="2940040"/>
            <a:ext cx="521208" cy="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50639FB-87A4-FC05-CD6D-F8513DA44A3A}"/>
              </a:ext>
            </a:extLst>
          </p:cNvPr>
          <p:cNvSpPr txBox="1"/>
          <p:nvPr/>
        </p:nvSpPr>
        <p:spPr>
          <a:xfrm>
            <a:off x="337631" y="3434080"/>
            <a:ext cx="71394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</a:rPr>
              <a:t>From </a:t>
            </a:r>
            <a:r>
              <a:rPr lang="en-US" sz="3200">
                <a:solidFill>
                  <a:srgbClr val="FFE600"/>
                </a:solidFill>
                <a:latin typeface="Arial" panose="020B0604020202020204" pitchFamily="34" charset="0"/>
              </a:rPr>
              <a:t>targeting</a:t>
            </a:r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</a:rPr>
              <a:t> to </a:t>
            </a:r>
            <a:r>
              <a:rPr lang="en-US" sz="3200">
                <a:solidFill>
                  <a:srgbClr val="FFE600"/>
                </a:solidFill>
                <a:latin typeface="Arial" panose="020B0604020202020204" pitchFamily="34" charset="0"/>
              </a:rPr>
              <a:t>interactivity</a:t>
            </a:r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</a:rPr>
              <a:t> to </a:t>
            </a:r>
            <a:r>
              <a:rPr lang="en-US" sz="3200">
                <a:solidFill>
                  <a:srgbClr val="FFE600"/>
                </a:solidFill>
                <a:latin typeface="Arial" panose="020B0604020202020204" pitchFamily="34" charset="0"/>
              </a:rPr>
              <a:t>AI,</a:t>
            </a:r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</a:rPr>
              <a:t> CTV is making ads more </a:t>
            </a:r>
            <a:r>
              <a:rPr lang="en-US" sz="3200">
                <a:solidFill>
                  <a:srgbClr val="FFE600"/>
                </a:solidFill>
                <a:latin typeface="Arial" panose="020B0604020202020204" pitchFamily="34" charset="0"/>
              </a:rPr>
              <a:t>relevant, </a:t>
            </a:r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</a:rPr>
              <a:t>more </a:t>
            </a:r>
            <a:r>
              <a:rPr lang="en-US" sz="3200">
                <a:solidFill>
                  <a:srgbClr val="FFE600"/>
                </a:solidFill>
                <a:latin typeface="Arial" panose="020B0604020202020204" pitchFamily="34" charset="0"/>
              </a:rPr>
              <a:t>engaging</a:t>
            </a:r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</a:rPr>
              <a:t> and more </a:t>
            </a:r>
            <a:r>
              <a:rPr lang="en-US" sz="3200">
                <a:solidFill>
                  <a:srgbClr val="FFE600"/>
                </a:solidFill>
                <a:latin typeface="Arial" panose="020B0604020202020204" pitchFamily="34" charset="0"/>
              </a:rPr>
              <a:t>effective </a:t>
            </a:r>
            <a:br>
              <a:rPr lang="en-US" sz="3200">
                <a:solidFill>
                  <a:srgbClr val="FFE600"/>
                </a:solidFill>
                <a:latin typeface="Arial" panose="020B0604020202020204" pitchFamily="34" charset="0"/>
              </a:rPr>
            </a:br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</a:rPr>
              <a:t>at driving </a:t>
            </a:r>
            <a:r>
              <a:rPr lang="en-US" sz="3200">
                <a:solidFill>
                  <a:srgbClr val="FFE600"/>
                </a:solidFill>
                <a:latin typeface="Arial" panose="020B0604020202020204" pitchFamily="34" charset="0"/>
              </a:rPr>
              <a:t>consumer response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3B63B7-9CE7-5FFC-3086-9D0BCF94C1B0}"/>
              </a:ext>
            </a:extLst>
          </p:cNvPr>
          <p:cNvSpPr txBox="1"/>
          <p:nvPr/>
        </p:nvSpPr>
        <p:spPr>
          <a:xfrm>
            <a:off x="484318" y="2297456"/>
            <a:ext cx="555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610396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FAFDED-7CB6-B1CD-D762-1617AD8B7E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6B3D8A0-A39A-8B3B-E44D-B6B922C31F74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2C5FA6-E6D5-2B7B-48F1-AF26B10B39B8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8D9886-9AE6-9F35-A45C-8183F4C5B86A}"/>
              </a:ext>
            </a:extLst>
          </p:cNvPr>
          <p:cNvSpPr txBox="1"/>
          <p:nvPr/>
        </p:nvSpPr>
        <p:spPr>
          <a:xfrm>
            <a:off x="511598" y="6315977"/>
            <a:ext cx="117087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LG Ad Solutions /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MediaScience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Art &amp; Science of The CTV-First Era – Part 2: Consumer Experience</a:t>
            </a:r>
            <a:r>
              <a:rPr kumimoji="0" lang="en-US" sz="800" b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2026.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B63135-B485-9F62-4D26-264267AD21A0}"/>
              </a:ext>
            </a:extLst>
          </p:cNvPr>
          <p:cNvSpPr/>
          <p:nvPr/>
        </p:nvSpPr>
        <p:spPr>
          <a:xfrm>
            <a:off x="4352052" y="1765229"/>
            <a:ext cx="7839579" cy="4360267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CE63CA-C077-183F-9114-B9C784136A48}"/>
              </a:ext>
            </a:extLst>
          </p:cNvPr>
          <p:cNvSpPr/>
          <p:nvPr/>
        </p:nvSpPr>
        <p:spPr>
          <a:xfrm>
            <a:off x="0" y="1765229"/>
            <a:ext cx="4352421" cy="4360267"/>
          </a:xfrm>
          <a:prstGeom prst="rect">
            <a:avLst/>
          </a:prstGeom>
          <a:solidFill>
            <a:srgbClr val="00B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DD749A1-D264-547A-C5BD-8AF5CDF909CD}"/>
              </a:ext>
            </a:extLst>
          </p:cNvPr>
          <p:cNvGrpSpPr/>
          <p:nvPr/>
        </p:nvGrpSpPr>
        <p:grpSpPr>
          <a:xfrm>
            <a:off x="184858" y="2802630"/>
            <a:ext cx="4167563" cy="2209790"/>
            <a:chOff x="184858" y="2416349"/>
            <a:chExt cx="4167563" cy="220979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9406FAA-6F1B-6E55-0C06-366A70566CF4}"/>
                </a:ext>
              </a:extLst>
            </p:cNvPr>
            <p:cNvSpPr txBox="1"/>
            <p:nvPr/>
          </p:nvSpPr>
          <p:spPr>
            <a:xfrm>
              <a:off x="184858" y="3795142"/>
              <a:ext cx="41675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users find targeted CTV ads to be acceptable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2A40829-87C4-CE88-744E-B2EAD60FE810}"/>
                </a:ext>
              </a:extLst>
            </p:cNvPr>
            <p:cNvSpPr txBox="1"/>
            <p:nvPr/>
          </p:nvSpPr>
          <p:spPr>
            <a:xfrm>
              <a:off x="1062578" y="2416349"/>
              <a:ext cx="2412122" cy="119171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US" sz="8000" b="1">
                  <a:ln>
                    <a:solidFill>
                      <a:srgbClr val="1B1464"/>
                    </a:solidFill>
                  </a:ln>
                  <a:solidFill>
                    <a:srgbClr val="FFE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64%</a:t>
              </a:r>
              <a:endParaRPr lang="en-US" sz="2400" b="1">
                <a:solidFill>
                  <a:srgbClr val="FFE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92CD0B9-50A8-B528-798B-1DC75B03BDA2}"/>
              </a:ext>
            </a:extLst>
          </p:cNvPr>
          <p:cNvSpPr txBox="1"/>
          <p:nvPr/>
        </p:nvSpPr>
        <p:spPr>
          <a:xfrm>
            <a:off x="4352051" y="1966858"/>
            <a:ext cx="7839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Consumer Sentiment Towards Targeted CTV Ads vs. Untargeted Ads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5D72058-F6F7-3495-50C6-02FD677F150D}"/>
              </a:ext>
            </a:extLst>
          </p:cNvPr>
          <p:cNvSpPr/>
          <p:nvPr/>
        </p:nvSpPr>
        <p:spPr>
          <a:xfrm>
            <a:off x="4803727" y="2480315"/>
            <a:ext cx="1115179" cy="1053169"/>
          </a:xfrm>
          <a:prstGeom prst="ellipse">
            <a:avLst/>
          </a:prstGeom>
          <a:solidFill>
            <a:srgbClr val="4EBEA4"/>
          </a:solidFill>
          <a:ln>
            <a:solidFill>
              <a:srgbClr val="1F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8D98C1-A724-3C1F-A76B-E48F13BDBB97}"/>
              </a:ext>
            </a:extLst>
          </p:cNvPr>
          <p:cNvSpPr txBox="1"/>
          <p:nvPr/>
        </p:nvSpPr>
        <p:spPr>
          <a:xfrm>
            <a:off x="4787881" y="2745289"/>
            <a:ext cx="11468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+23%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109C00-71C0-46FC-6A42-B51461C7ADBD}"/>
              </a:ext>
            </a:extLst>
          </p:cNvPr>
          <p:cNvSpPr txBox="1"/>
          <p:nvPr/>
        </p:nvSpPr>
        <p:spPr>
          <a:xfrm>
            <a:off x="6015468" y="2822233"/>
            <a:ext cx="4943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 likelihood </a:t>
            </a:r>
            <a:r>
              <a:rPr lang="en-US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b="1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feeling overwhelmed </a:t>
            </a:r>
            <a:r>
              <a:rPr lang="en-US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ads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39ED72F-020C-9CAF-FC31-DD7F6AEC7794}"/>
              </a:ext>
            </a:extLst>
          </p:cNvPr>
          <p:cNvSpPr/>
          <p:nvPr/>
        </p:nvSpPr>
        <p:spPr>
          <a:xfrm>
            <a:off x="4803727" y="3677609"/>
            <a:ext cx="1115179" cy="1053169"/>
          </a:xfrm>
          <a:prstGeom prst="ellipse">
            <a:avLst/>
          </a:prstGeom>
          <a:solidFill>
            <a:srgbClr val="4EBEA4"/>
          </a:solidFill>
          <a:ln>
            <a:solidFill>
              <a:srgbClr val="1F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706A60-24C3-E68F-5A18-B617C6823C12}"/>
              </a:ext>
            </a:extLst>
          </p:cNvPr>
          <p:cNvSpPr txBox="1"/>
          <p:nvPr/>
        </p:nvSpPr>
        <p:spPr>
          <a:xfrm>
            <a:off x="4787881" y="3942583"/>
            <a:ext cx="11468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+20%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EF2123-FC70-9048-1C0A-250AA97128DF}"/>
              </a:ext>
            </a:extLst>
          </p:cNvPr>
          <p:cNvSpPr txBox="1"/>
          <p:nvPr/>
        </p:nvSpPr>
        <p:spPr>
          <a:xfrm>
            <a:off x="6015468" y="4019527"/>
            <a:ext cx="4943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likelihood </a:t>
            </a:r>
            <a:r>
              <a:rPr lang="en-US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b="1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 with a CTV ad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C23BBE9-8A7A-55DB-436C-C29028040AEF}"/>
              </a:ext>
            </a:extLst>
          </p:cNvPr>
          <p:cNvSpPr/>
          <p:nvPr/>
        </p:nvSpPr>
        <p:spPr>
          <a:xfrm>
            <a:off x="4803727" y="4874904"/>
            <a:ext cx="1115179" cy="1053169"/>
          </a:xfrm>
          <a:prstGeom prst="ellipse">
            <a:avLst/>
          </a:prstGeom>
          <a:solidFill>
            <a:srgbClr val="4EBEA4"/>
          </a:solidFill>
          <a:ln>
            <a:solidFill>
              <a:srgbClr val="1F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B9B60D-9645-7504-7684-355A00D5CFDB}"/>
              </a:ext>
            </a:extLst>
          </p:cNvPr>
          <p:cNvSpPr txBox="1"/>
          <p:nvPr/>
        </p:nvSpPr>
        <p:spPr>
          <a:xfrm>
            <a:off x="4787881" y="5139878"/>
            <a:ext cx="11468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+13%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2D942B-2EBB-A410-C2C0-AA37354C7B37}"/>
              </a:ext>
            </a:extLst>
          </p:cNvPr>
          <p:cNvSpPr txBox="1"/>
          <p:nvPr/>
        </p:nvSpPr>
        <p:spPr>
          <a:xfrm>
            <a:off x="6015467" y="5216822"/>
            <a:ext cx="6040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likelihood </a:t>
            </a:r>
            <a:r>
              <a:rPr lang="en-US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being interested in </a:t>
            </a:r>
            <a:r>
              <a:rPr lang="en-US" b="1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 out more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0707594-1830-0CE0-683E-30BAFC8FE4C9}"/>
              </a:ext>
            </a:extLst>
          </p:cNvPr>
          <p:cNvSpPr/>
          <p:nvPr/>
        </p:nvSpPr>
        <p:spPr>
          <a:xfrm>
            <a:off x="244929" y="445295"/>
            <a:ext cx="1194707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600" b="1">
                <a:solidFill>
                  <a:srgbClr val="1B1464"/>
                </a:solidFill>
                <a:latin typeface="Arial" panose="020B0604020202020204" pitchFamily="34" charset="0"/>
              </a:rPr>
              <a:t>Smarter CTV targeting is improving the ad experience, making ads feel less intrusive and more relevant while driving stronger engagement</a:t>
            </a:r>
          </a:p>
        </p:txBody>
      </p:sp>
    </p:spTree>
    <p:extLst>
      <p:ext uri="{BB962C8B-B14F-4D97-AF65-F5344CB8AC3E}">
        <p14:creationId xmlns:p14="http://schemas.microsoft.com/office/powerpoint/2010/main" val="25648364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2151C88-A96B-73A1-5ADB-9A860578416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1765230"/>
            <a:ext cx="12192000" cy="437141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0727C27-8739-49F8-DC21-D348D3F48D7C}"/>
              </a:ext>
            </a:extLst>
          </p:cNvPr>
          <p:cNvSpPr>
            <a:spLocks/>
          </p:cNvSpPr>
          <p:nvPr/>
        </p:nvSpPr>
        <p:spPr>
          <a:xfrm>
            <a:off x="1" y="1765230"/>
            <a:ext cx="12193854" cy="4371410"/>
          </a:xfrm>
          <a:prstGeom prst="rect">
            <a:avLst/>
          </a:prstGeom>
          <a:solidFill>
            <a:srgbClr val="1F1A62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DC5690-B5BE-F058-85AB-27B80EEDE1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27FDABA-0A79-1B29-7A47-43D0C8E35C8C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5ECD15-0900-B719-2F25-467D6730AC65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B8FB2F-6F91-F1F3-289A-4BA482787FF8}"/>
              </a:ext>
            </a:extLst>
          </p:cNvPr>
          <p:cNvSpPr txBox="1"/>
          <p:nvPr/>
        </p:nvSpPr>
        <p:spPr>
          <a:xfrm>
            <a:off x="511598" y="6315977"/>
            <a:ext cx="117087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LG Ad Solutions /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MediaScience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Art &amp; Science of The CTV-First Era – Part 2: Consumer Experience</a:t>
            </a:r>
            <a:r>
              <a:rPr kumimoji="0" lang="en-US" sz="800" b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2026.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7D95F5-6E62-2236-3391-FCC098FC1F27}"/>
              </a:ext>
            </a:extLst>
          </p:cNvPr>
          <p:cNvSpPr>
            <a:spLocks/>
          </p:cNvSpPr>
          <p:nvPr/>
        </p:nvSpPr>
        <p:spPr>
          <a:xfrm>
            <a:off x="966969" y="2705011"/>
            <a:ext cx="4700543" cy="2461813"/>
          </a:xfrm>
          <a:prstGeom prst="rect">
            <a:avLst/>
          </a:prstGeom>
          <a:solidFill>
            <a:srgbClr val="E2E8F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0E7733-D6F9-1F5E-BE54-42A93B925945}"/>
              </a:ext>
            </a:extLst>
          </p:cNvPr>
          <p:cNvSpPr>
            <a:spLocks/>
          </p:cNvSpPr>
          <p:nvPr/>
        </p:nvSpPr>
        <p:spPr>
          <a:xfrm>
            <a:off x="6666729" y="2705011"/>
            <a:ext cx="4700543" cy="2461813"/>
          </a:xfrm>
          <a:prstGeom prst="rect">
            <a:avLst/>
          </a:prstGeom>
          <a:solidFill>
            <a:srgbClr val="E2E8F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CBC3ED-2599-C05A-7FA2-7C07BDD2CDDB}"/>
              </a:ext>
            </a:extLst>
          </p:cNvPr>
          <p:cNvSpPr txBox="1"/>
          <p:nvPr/>
        </p:nvSpPr>
        <p:spPr>
          <a:xfrm>
            <a:off x="966969" y="2966421"/>
            <a:ext cx="4700543" cy="193899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7200" b="1">
                <a:ln>
                  <a:solidFill>
                    <a:srgbClr val="1B1464"/>
                  </a:solidFill>
                </a:ln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2X</a:t>
            </a:r>
          </a:p>
          <a:p>
            <a:pPr algn="ctr"/>
            <a:r>
              <a:rPr lang="en-US" sz="2400" b="1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engagement than </a:t>
            </a:r>
          </a:p>
          <a:p>
            <a:pPr algn="ctr"/>
            <a:r>
              <a:rPr lang="en-US" sz="2400" b="1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non-interactive ads</a:t>
            </a:r>
            <a:endParaRPr lang="en-US" sz="2400" b="1">
              <a:solidFill>
                <a:srgbClr val="00BF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843DD9-1EFA-889D-4143-D29CBF08522F}"/>
              </a:ext>
            </a:extLst>
          </p:cNvPr>
          <p:cNvSpPr txBox="1"/>
          <p:nvPr/>
        </p:nvSpPr>
        <p:spPr>
          <a:xfrm>
            <a:off x="6666729" y="2966421"/>
            <a:ext cx="4700543" cy="193899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7200" b="1">
                <a:ln>
                  <a:solidFill>
                    <a:srgbClr val="1B1464"/>
                  </a:solidFill>
                </a:ln>
                <a:solidFill>
                  <a:srgbClr val="E84A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+138%</a:t>
            </a:r>
          </a:p>
          <a:p>
            <a:pPr algn="ctr"/>
            <a:r>
              <a:rPr lang="en-US" sz="2400" b="1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unaided recall than non-interactive ads</a:t>
            </a:r>
            <a:endParaRPr lang="en-US" sz="2000" b="1">
              <a:solidFill>
                <a:srgbClr val="E84A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715AA0-00CA-AB04-F5C2-12C4D9730BE7}"/>
              </a:ext>
            </a:extLst>
          </p:cNvPr>
          <p:cNvSpPr txBox="1"/>
          <p:nvPr/>
        </p:nvSpPr>
        <p:spPr>
          <a:xfrm>
            <a:off x="2467909" y="1893886"/>
            <a:ext cx="7256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Interactive Ads Drive Deeper Engagement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3FD6ADD-73F7-B152-78C4-31EC75493395}"/>
              </a:ext>
            </a:extLst>
          </p:cNvPr>
          <p:cNvSpPr/>
          <p:nvPr/>
        </p:nvSpPr>
        <p:spPr>
          <a:xfrm>
            <a:off x="244929" y="445295"/>
            <a:ext cx="1180941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600" b="1">
                <a:solidFill>
                  <a:srgbClr val="1B1464"/>
                </a:solidFill>
                <a:latin typeface="Arial" panose="020B0604020202020204" pitchFamily="34" charset="0"/>
              </a:rPr>
              <a:t>Interactive CTV ads turn viewers into participants, doubling engagement and significantly boosting brand recall</a:t>
            </a:r>
          </a:p>
        </p:txBody>
      </p:sp>
    </p:spTree>
    <p:extLst>
      <p:ext uri="{BB962C8B-B14F-4D97-AF65-F5344CB8AC3E}">
        <p14:creationId xmlns:p14="http://schemas.microsoft.com/office/powerpoint/2010/main" val="18869875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7B5116D-A1E5-F8A4-EDA9-E89E61D50E5A}"/>
              </a:ext>
            </a:extLst>
          </p:cNvPr>
          <p:cNvSpPr>
            <a:spLocks/>
          </p:cNvSpPr>
          <p:nvPr/>
        </p:nvSpPr>
        <p:spPr>
          <a:xfrm>
            <a:off x="1855" y="1765230"/>
            <a:ext cx="12191999" cy="510392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DC873E-B880-27D6-52E6-9E4BEB0510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7332F4B-720F-1719-CE88-0FEE5D3CE593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8C0278-845F-6738-24AE-32A3C6FA07E3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8B3564-F9BE-C2E8-77B9-36A3AABE37F4}"/>
              </a:ext>
            </a:extLst>
          </p:cNvPr>
          <p:cNvSpPr txBox="1"/>
          <p:nvPr/>
        </p:nvSpPr>
        <p:spPr>
          <a:xfrm>
            <a:off x="456264" y="6317494"/>
            <a:ext cx="110142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Source: </a:t>
            </a:r>
            <a:r>
              <a:rPr lang="en-US" sz="800">
                <a:solidFill>
                  <a:srgbClr val="1F1A62"/>
                </a:solidFill>
                <a:latin typeface="Arial" panose="020B0604020202020204"/>
                <a:cs typeface="Helvetica" panose="020B0604020202020204" pitchFamily="34" charset="0"/>
              </a:rPr>
              <a:t>Philo / Parks Associates, </a:t>
            </a:r>
            <a:r>
              <a:rPr lang="en-US" sz="800" i="1">
                <a:solidFill>
                  <a:srgbClr val="1F1A62"/>
                </a:solidFill>
                <a:latin typeface="Arial" panose="020B0604020202020204"/>
                <a:cs typeface="Helvetica" panose="020B0604020202020204" pitchFamily="34" charset="0"/>
              </a:rPr>
              <a:t>Unified Streaming: Unlocking Next-Gen Advertising</a:t>
            </a:r>
            <a:r>
              <a:rPr lang="en-US" sz="800">
                <a:solidFill>
                  <a:srgbClr val="1F1A62"/>
                </a:solidFill>
                <a:latin typeface="Arial" panose="020B0604020202020204"/>
                <a:cs typeface="Helvetica" panose="020B0604020202020204" pitchFamily="34" charset="0"/>
              </a:rPr>
              <a:t>. Based on </a:t>
            </a:r>
            <a:r>
              <a:rPr lang="en-US" sz="800" err="1">
                <a:solidFill>
                  <a:srgbClr val="1F1A62"/>
                </a:solidFill>
                <a:latin typeface="Arial" panose="020B0604020202020204"/>
                <a:cs typeface="Helvetica" panose="020B0604020202020204" pitchFamily="34" charset="0"/>
              </a:rPr>
              <a:t>vMVPD</a:t>
            </a:r>
            <a:r>
              <a:rPr lang="en-US" sz="800">
                <a:solidFill>
                  <a:srgbClr val="1F1A62"/>
                </a:solidFill>
                <a:latin typeface="Arial" panose="020B0604020202020204"/>
                <a:cs typeface="Helvetica" panose="020B0604020202020204" pitchFamily="34" charset="0"/>
              </a:rPr>
              <a:t> subscribers. *% likely to take action (Based on rating 5-7 on a 7-pt. scale).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/>
              <a:ea typeface="+mn-ea"/>
              <a:cs typeface="Helvetica" panose="020B0604020202020204" pitchFamily="34" charset="0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9A6FD949-D9A5-57B7-5790-8CB2BE54FE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7970108"/>
              </p:ext>
            </p:extLst>
          </p:nvPr>
        </p:nvGraphicFramePr>
        <p:xfrm>
          <a:off x="147484" y="1858298"/>
          <a:ext cx="11897032" cy="4314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EE71D228-A17D-52C7-174F-39A5E4143772}"/>
              </a:ext>
            </a:extLst>
          </p:cNvPr>
          <p:cNvSpPr/>
          <p:nvPr/>
        </p:nvSpPr>
        <p:spPr>
          <a:xfrm>
            <a:off x="244929" y="445295"/>
            <a:ext cx="1179958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600" b="1">
                <a:solidFill>
                  <a:srgbClr val="1B1464"/>
                </a:solidFill>
                <a:latin typeface="Arial" panose="020B0604020202020204" pitchFamily="34" charset="0"/>
              </a:rPr>
              <a:t>Viewers of long-form streaming content have an appetite for interactive TV and are likely to take action to learn more or make a purchase</a:t>
            </a:r>
          </a:p>
        </p:txBody>
      </p:sp>
    </p:spTree>
    <p:extLst>
      <p:ext uri="{BB962C8B-B14F-4D97-AF65-F5344CB8AC3E}">
        <p14:creationId xmlns:p14="http://schemas.microsoft.com/office/powerpoint/2010/main" val="851926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8B7E68-3583-BA79-9C03-1DB0852C1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97DC0B-0727-6FDB-2826-054D5F6E5D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0153"/>
            <a:ext cx="12192000" cy="709830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BEB156E-D7A2-2109-2E19-628544D0817A}"/>
              </a:ext>
            </a:extLst>
          </p:cNvPr>
          <p:cNvCxnSpPr/>
          <p:nvPr/>
        </p:nvCxnSpPr>
        <p:spPr>
          <a:xfrm>
            <a:off x="493843" y="2940040"/>
            <a:ext cx="521208" cy="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A611A87-5EC8-50DE-144D-9C0982EE056F}"/>
              </a:ext>
            </a:extLst>
          </p:cNvPr>
          <p:cNvSpPr txBox="1"/>
          <p:nvPr/>
        </p:nvSpPr>
        <p:spPr>
          <a:xfrm>
            <a:off x="337630" y="3434080"/>
            <a:ext cx="74637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</a:rPr>
              <a:t>Today’s streaming landscape gives consumers the </a:t>
            </a:r>
            <a:r>
              <a:rPr lang="en-US" sz="3200">
                <a:solidFill>
                  <a:srgbClr val="FFE600"/>
                </a:solidFill>
                <a:latin typeface="Arial" panose="020B0604020202020204" pitchFamily="34" charset="0"/>
              </a:rPr>
              <a:t>flexibility</a:t>
            </a:r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</a:rPr>
              <a:t> to </a:t>
            </a:r>
            <a:r>
              <a:rPr lang="en-US" sz="3200">
                <a:solidFill>
                  <a:srgbClr val="FFE600"/>
                </a:solidFill>
                <a:latin typeface="Arial" panose="020B0604020202020204" pitchFamily="34" charset="0"/>
              </a:rPr>
              <a:t>prioritize</a:t>
            </a:r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</a:rPr>
              <a:t> their </a:t>
            </a:r>
            <a:r>
              <a:rPr lang="en-US" sz="3200">
                <a:solidFill>
                  <a:srgbClr val="FFE600"/>
                </a:solidFill>
                <a:latin typeface="Arial" panose="020B0604020202020204" pitchFamily="34" charset="0"/>
              </a:rPr>
              <a:t>favorite content</a:t>
            </a:r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</a:rPr>
              <a:t> across services, supporting </a:t>
            </a:r>
            <a:r>
              <a:rPr lang="en-US" sz="3200">
                <a:solidFill>
                  <a:srgbClr val="FFE600"/>
                </a:solidFill>
                <a:latin typeface="Arial" panose="020B0604020202020204" pitchFamily="34" charset="0"/>
              </a:rPr>
              <a:t>more intentional viewing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72BB35-9E8A-4985-548C-BCCAE8DF9238}"/>
              </a:ext>
            </a:extLst>
          </p:cNvPr>
          <p:cNvSpPr txBox="1"/>
          <p:nvPr/>
        </p:nvSpPr>
        <p:spPr>
          <a:xfrm>
            <a:off x="484318" y="2297456"/>
            <a:ext cx="555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307975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DC7749B-C8E7-188F-CA2E-185BC3C2204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765230"/>
            <a:ext cx="12192000" cy="45522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3A693F-C141-C1DF-40E7-D91C2905AB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BB39B00-D8FE-01E5-8B8F-C7A3DB9AB429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D58377-112B-9BB7-5F8C-37FAA68B1700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FFCD0C-F98A-DBA5-D649-A5C9F101F915}"/>
              </a:ext>
            </a:extLst>
          </p:cNvPr>
          <p:cNvSpPr txBox="1"/>
          <p:nvPr/>
        </p:nvSpPr>
        <p:spPr>
          <a:xfrm>
            <a:off x="456264" y="6317494"/>
            <a:ext cx="110142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Source: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FreeWheel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Voice of the Viewer</a:t>
            </a:r>
            <a:r>
              <a:rPr lang="en-US" sz="800" i="1">
                <a:solidFill>
                  <a:srgbClr val="1F1A62"/>
                </a:solidFill>
                <a:latin typeface="Arial" panose="020B0604020202020204"/>
                <a:cs typeface="Helvetica" panose="020B0604020202020204" pitchFamily="34" charset="0"/>
              </a:rPr>
              <a:t>: How Ad Experiences Impact Streaming for U.S. Viewers</a:t>
            </a:r>
            <a:r>
              <a:rPr lang="en-US" sz="800">
                <a:solidFill>
                  <a:srgbClr val="1F1A62"/>
                </a:solidFill>
                <a:latin typeface="Arial" panose="020B0604020202020204"/>
                <a:cs typeface="Helvetica" panose="020B0604020202020204" pitchFamily="34" charset="0"/>
              </a:rPr>
              <a:t>, 2026.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7485DFF0-932D-0F4D-081E-DADC0753F78B}"/>
              </a:ext>
            </a:extLst>
          </p:cNvPr>
          <p:cNvSpPr/>
          <p:nvPr/>
        </p:nvSpPr>
        <p:spPr>
          <a:xfrm>
            <a:off x="1082457" y="2654437"/>
            <a:ext cx="4548851" cy="2480180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1F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913FFD42-C703-27E0-930B-E577B029E796}"/>
              </a:ext>
            </a:extLst>
          </p:cNvPr>
          <p:cNvSpPr/>
          <p:nvPr/>
        </p:nvSpPr>
        <p:spPr>
          <a:xfrm>
            <a:off x="6560693" y="2654437"/>
            <a:ext cx="4548851" cy="2480180"/>
          </a:xfrm>
          <a:prstGeom prst="wedgeRoundRectCallout">
            <a:avLst>
              <a:gd name="adj1" fmla="val 23442"/>
              <a:gd name="adj2" fmla="val 69034"/>
              <a:gd name="adj3" fmla="val 16667"/>
            </a:avLst>
          </a:prstGeom>
          <a:solidFill>
            <a:schemeClr val="bg1"/>
          </a:solidFill>
          <a:ln>
            <a:solidFill>
              <a:srgbClr val="1F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54F3FF-F36D-5EDA-EB78-6B814A62EF23}"/>
              </a:ext>
            </a:extLst>
          </p:cNvPr>
          <p:cNvSpPr txBox="1"/>
          <p:nvPr/>
        </p:nvSpPr>
        <p:spPr>
          <a:xfrm>
            <a:off x="1414509" y="2832698"/>
            <a:ext cx="3884746" cy="21236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7200" b="1">
                <a:ln>
                  <a:solidFill>
                    <a:srgbClr val="1B1464"/>
                  </a:solidFill>
                </a:ln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66%</a:t>
            </a:r>
          </a:p>
          <a:p>
            <a:pPr algn="ctr"/>
            <a:r>
              <a:rPr lang="en-US" sz="2000" b="1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 they are open to AI deciding which ads are shown during the content</a:t>
            </a:r>
            <a:endParaRPr lang="en-US" sz="2000" b="1">
              <a:solidFill>
                <a:srgbClr val="00BF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327887-40D5-C751-8F44-0E9EE2A2FAC6}"/>
              </a:ext>
            </a:extLst>
          </p:cNvPr>
          <p:cNvSpPr txBox="1"/>
          <p:nvPr/>
        </p:nvSpPr>
        <p:spPr>
          <a:xfrm>
            <a:off x="6918655" y="2832698"/>
            <a:ext cx="3884746" cy="21236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7200" b="1">
                <a:ln>
                  <a:solidFill>
                    <a:srgbClr val="1B1464"/>
                  </a:solidFill>
                </a:ln>
                <a:solidFill>
                  <a:srgbClr val="FFE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</a:t>
            </a:r>
          </a:p>
          <a:p>
            <a:pPr algn="ctr"/>
            <a:r>
              <a:rPr lang="en-US" sz="2000" b="1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 they are open to AI being used to create the ads they see during the content</a:t>
            </a:r>
            <a:endParaRPr lang="en-US" sz="2000" b="1">
              <a:solidFill>
                <a:srgbClr val="00BF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BA8076A-55D0-F28F-18DC-F7792062FD39}"/>
              </a:ext>
            </a:extLst>
          </p:cNvPr>
          <p:cNvSpPr/>
          <p:nvPr/>
        </p:nvSpPr>
        <p:spPr>
          <a:xfrm>
            <a:off x="244929" y="445295"/>
            <a:ext cx="1158131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600" b="1">
                <a:solidFill>
                  <a:srgbClr val="1B1464"/>
                </a:solidFill>
                <a:latin typeface="Arial" panose="020B0604020202020204" pitchFamily="34" charset="0"/>
              </a:rPr>
              <a:t>Building on a demand for relevance, viewers are increasingly receptive to AI in streaming, especially when it helps shape the ads they see</a:t>
            </a:r>
          </a:p>
        </p:txBody>
      </p:sp>
    </p:spTree>
    <p:extLst>
      <p:ext uri="{BB962C8B-B14F-4D97-AF65-F5344CB8AC3E}">
        <p14:creationId xmlns:p14="http://schemas.microsoft.com/office/powerpoint/2010/main" val="32509546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CBB8131-7FDF-C191-98D8-451635F7AE31}"/>
              </a:ext>
            </a:extLst>
          </p:cNvPr>
          <p:cNvSpPr>
            <a:spLocks/>
          </p:cNvSpPr>
          <p:nvPr/>
        </p:nvSpPr>
        <p:spPr>
          <a:xfrm>
            <a:off x="1855" y="1765230"/>
            <a:ext cx="12191999" cy="510392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135126-6410-C578-B3F5-5C84BA9120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DFAF8D9-1F59-0CC2-870E-CC419C8D3C7B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F8CB20-841D-84AA-3831-B3164708FC97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54F8D5-25E3-3B57-EEA9-2AAA87DBBDC7}"/>
              </a:ext>
            </a:extLst>
          </p:cNvPr>
          <p:cNvSpPr txBox="1"/>
          <p:nvPr/>
        </p:nvSpPr>
        <p:spPr>
          <a:xfrm>
            <a:off x="456264" y="6317494"/>
            <a:ext cx="110142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Source: </a:t>
            </a:r>
            <a:r>
              <a:rPr lang="en-US" sz="800">
                <a:solidFill>
                  <a:srgbClr val="1F1A62"/>
                </a:solidFill>
                <a:latin typeface="Arial" panose="020B0604020202020204"/>
                <a:cs typeface="Helvetica" panose="020B0604020202020204" pitchFamily="34" charset="0"/>
              </a:rPr>
              <a:t>Philo / Parks Associates, </a:t>
            </a:r>
            <a:r>
              <a:rPr lang="en-US" sz="800" i="1">
                <a:solidFill>
                  <a:srgbClr val="1F1A62"/>
                </a:solidFill>
                <a:latin typeface="Arial" panose="020B0604020202020204"/>
                <a:cs typeface="Helvetica" panose="020B0604020202020204" pitchFamily="34" charset="0"/>
              </a:rPr>
              <a:t>Unified Streaming: Unlocking Next-Gen Advertising</a:t>
            </a:r>
            <a:r>
              <a:rPr lang="en-US" sz="800">
                <a:solidFill>
                  <a:srgbClr val="1F1A62"/>
                </a:solidFill>
                <a:latin typeface="Arial" panose="020B0604020202020204"/>
                <a:cs typeface="Helvetica" panose="020B0604020202020204" pitchFamily="34" charset="0"/>
              </a:rPr>
              <a:t>. Based on </a:t>
            </a:r>
            <a:r>
              <a:rPr lang="en-US" sz="800" err="1">
                <a:solidFill>
                  <a:srgbClr val="1F1A62"/>
                </a:solidFill>
                <a:latin typeface="Arial" panose="020B0604020202020204"/>
                <a:cs typeface="Helvetica" panose="020B0604020202020204" pitchFamily="34" charset="0"/>
              </a:rPr>
              <a:t>vMVPD</a:t>
            </a:r>
            <a:r>
              <a:rPr lang="en-US" sz="800">
                <a:solidFill>
                  <a:srgbClr val="1F1A62"/>
                </a:solidFill>
                <a:latin typeface="Arial" panose="020B0604020202020204"/>
                <a:cs typeface="Helvetica" panose="020B0604020202020204" pitchFamily="34" charset="0"/>
              </a:rPr>
              <a:t> subscribers. *% rating feature appealing (Based on rating 5-7 on a 7-pt. scale).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/>
              <a:ea typeface="+mn-ea"/>
              <a:cs typeface="Helvetica" panose="020B0604020202020204" pitchFamily="34" charset="0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E08C023-D564-C040-E4C4-6A710709CE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0711433"/>
              </p:ext>
            </p:extLst>
          </p:nvPr>
        </p:nvGraphicFramePr>
        <p:xfrm>
          <a:off x="1257657" y="1967697"/>
          <a:ext cx="9676687" cy="4205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5C66ABA4-CE2D-58F7-87BF-15CCC4964334}"/>
              </a:ext>
            </a:extLst>
          </p:cNvPr>
          <p:cNvSpPr/>
          <p:nvPr/>
        </p:nvSpPr>
        <p:spPr>
          <a:xfrm>
            <a:off x="244929" y="445295"/>
            <a:ext cx="1180941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600" b="1">
                <a:solidFill>
                  <a:srgbClr val="1B1464"/>
                </a:solidFill>
                <a:latin typeface="Arial" panose="020B0604020202020204" pitchFamily="34" charset="0"/>
              </a:rPr>
              <a:t>Viewers see clear value in AI, especially features that enhance discovery, deepen engagement and deliver more relevant ads</a:t>
            </a:r>
          </a:p>
        </p:txBody>
      </p:sp>
    </p:spTree>
    <p:extLst>
      <p:ext uri="{BB962C8B-B14F-4D97-AF65-F5344CB8AC3E}">
        <p14:creationId xmlns:p14="http://schemas.microsoft.com/office/powerpoint/2010/main" val="3278175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4BDD49C-DAA9-A39D-0369-101FD1932EB3}"/>
              </a:ext>
            </a:extLst>
          </p:cNvPr>
          <p:cNvSpPr/>
          <p:nvPr/>
        </p:nvSpPr>
        <p:spPr>
          <a:xfrm>
            <a:off x="2898" y="-4807"/>
            <a:ext cx="6096000" cy="6869150"/>
          </a:xfrm>
          <a:prstGeom prst="rect">
            <a:avLst/>
          </a:prstGeom>
          <a:solidFill>
            <a:srgbClr val="00C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3B0A9E-6A44-B8FB-96A9-7C3824E585F7}"/>
              </a:ext>
            </a:extLst>
          </p:cNvPr>
          <p:cNvSpPr/>
          <p:nvPr/>
        </p:nvSpPr>
        <p:spPr>
          <a:xfrm>
            <a:off x="397668" y="3136611"/>
            <a:ext cx="53064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Key Marketer Takeaways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79246E-2255-345D-41C3-B8C5ACADAC03}"/>
              </a:ext>
            </a:extLst>
          </p:cNvPr>
          <p:cNvSpPr>
            <a:spLocks/>
          </p:cNvSpPr>
          <p:nvPr/>
        </p:nvSpPr>
        <p:spPr>
          <a:xfrm>
            <a:off x="6225069" y="1389686"/>
            <a:ext cx="5569263" cy="4401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/>
            </a:pPr>
            <a:r>
              <a:rPr lang="en-US" sz="160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modern viewing experience is increasingly curated, with audiences mixing streaming services and live TV to maximize choice, value and enjoyment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Streaming has become more intentional and immersive through long-form content, centered on the big screen, shared viewing and high engagement that drives deeper connection and cultural conversation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>
              <a:solidFill>
                <a:srgbClr val="1F1A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Ad-supported streaming is now foundational, with near-universal adoption and growing preference for value-driven, flexible viewing experiences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>
              <a:solidFill>
                <a:srgbClr val="1F1A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Innovation is elevating the ad experience, as targeting, interactivity and AI make ads more relevant, engaging and effective within a Premium Video environment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FA27CB-9D73-32D6-F735-7ECF21C3CD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5446" y="0"/>
            <a:ext cx="2386554" cy="13896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25354C-BC7E-33D2-7C3B-D4B35F5A50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841975D-D667-4C11-E5B2-247FF8C7B167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DAD572-49B2-B7EC-26E9-2A4B63263D42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</p:spTree>
    <p:extLst>
      <p:ext uri="{BB962C8B-B14F-4D97-AF65-F5344CB8AC3E}">
        <p14:creationId xmlns:p14="http://schemas.microsoft.com/office/powerpoint/2010/main" val="6004293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4EBCD3-B624-9474-C391-1155F83C6142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C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26394A7-3D6B-1B95-4A69-F78A74EDC1A8}"/>
              </a:ext>
            </a:extLst>
          </p:cNvPr>
          <p:cNvSpPr/>
          <p:nvPr/>
        </p:nvSpPr>
        <p:spPr>
          <a:xfrm>
            <a:off x="6313432" y="6057144"/>
            <a:ext cx="56518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VAB Members, brand marketers and agencies get free and immediate access to VAB’s content library. Get access at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2"/>
              </a:rPr>
              <a:t>theVAB.com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70E214D-E292-45CE-8EFE-BEC233FDFD71}"/>
              </a:ext>
            </a:extLst>
          </p:cNvPr>
          <p:cNvSpPr/>
          <p:nvPr/>
        </p:nvSpPr>
        <p:spPr>
          <a:xfrm>
            <a:off x="168882" y="220694"/>
            <a:ext cx="4953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Creators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7513DF-973D-3D3B-557B-D7F01B03E71D}"/>
              </a:ext>
            </a:extLst>
          </p:cNvPr>
          <p:cNvGrpSpPr/>
          <p:nvPr/>
        </p:nvGrpSpPr>
        <p:grpSpPr>
          <a:xfrm>
            <a:off x="2848463" y="720633"/>
            <a:ext cx="2729152" cy="744993"/>
            <a:chOff x="2412623" y="720633"/>
            <a:chExt cx="2729152" cy="744993"/>
          </a:xfrm>
        </p:grpSpPr>
        <p:sp>
          <p:nvSpPr>
            <p:cNvPr id="4" name="TextBox 3">
              <a:hlinkClick r:id="rId3"/>
              <a:extLst>
                <a:ext uri="{FF2B5EF4-FFF2-40B4-BE49-F238E27FC236}">
                  <a16:creationId xmlns:a16="http://schemas.microsoft.com/office/drawing/2014/main" id="{0E884F22-4C61-7C2A-788D-A75284857D26}"/>
                </a:ext>
              </a:extLst>
            </p:cNvPr>
            <p:cNvSpPr txBox="1"/>
            <p:nvPr/>
          </p:nvSpPr>
          <p:spPr>
            <a:xfrm>
              <a:off x="2412623" y="720633"/>
              <a:ext cx="195173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sng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Leah Pujalte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68B41AE-FA19-6C4C-2E1B-01C31635002C}"/>
                </a:ext>
              </a:extLst>
            </p:cNvPr>
            <p:cNvSpPr txBox="1"/>
            <p:nvPr/>
          </p:nvSpPr>
          <p:spPr>
            <a:xfrm>
              <a:off x="2412623" y="1034739"/>
              <a:ext cx="272915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VP, Audience &amp; Behavioral Insights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>
                  <a:solidFill>
                    <a:prstClr val="white"/>
                  </a:solidFill>
                  <a:latin typeface="Arial" panose="020B0604020202020204" pitchFamily="34" charset="0"/>
                </a:rPr>
                <a:t>leahm@thevab.com</a:t>
              </a: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A459556-4FB7-01DC-90B6-04C154CA82BB}"/>
              </a:ext>
            </a:extLst>
          </p:cNvPr>
          <p:cNvGrpSpPr/>
          <p:nvPr/>
        </p:nvGrpSpPr>
        <p:grpSpPr>
          <a:xfrm>
            <a:off x="155150" y="720633"/>
            <a:ext cx="2656876" cy="744993"/>
            <a:chOff x="174051" y="720633"/>
            <a:chExt cx="2656876" cy="744993"/>
          </a:xfrm>
        </p:grpSpPr>
        <p:sp>
          <p:nvSpPr>
            <p:cNvPr id="8" name="TextBox 7">
              <a:hlinkClick r:id="rId3"/>
              <a:extLst>
                <a:ext uri="{FF2B5EF4-FFF2-40B4-BE49-F238E27FC236}">
                  <a16:creationId xmlns:a16="http://schemas.microsoft.com/office/drawing/2014/main" id="{DE2BFB1B-A464-51F4-3F4B-EA012DB2BCF0}"/>
                </a:ext>
              </a:extLst>
            </p:cNvPr>
            <p:cNvSpPr txBox="1"/>
            <p:nvPr/>
          </p:nvSpPr>
          <p:spPr>
            <a:xfrm>
              <a:off x="174052" y="720633"/>
              <a:ext cx="195173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sng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Jason Wiese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C0D686C-6555-5D90-0E63-A20BF921F746}"/>
                </a:ext>
              </a:extLst>
            </p:cNvPr>
            <p:cNvSpPr txBox="1"/>
            <p:nvPr/>
          </p:nvSpPr>
          <p:spPr>
            <a:xfrm>
              <a:off x="174051" y="1034739"/>
              <a:ext cx="265687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EVP, Strategic Insights &amp; Measurement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jasonw@thevab.com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B1A5B68-447F-B0D2-4F83-FFB610E04E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5E4A24-73C8-F23E-DCCA-59E37F629B97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2C4E2C6-CA5C-CFBB-0592-2C7B344CD443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CAEBFB-4814-A72D-FBC4-35E05A087C3F}"/>
              </a:ext>
            </a:extLst>
          </p:cNvPr>
          <p:cNvSpPr/>
          <p:nvPr/>
        </p:nvSpPr>
        <p:spPr>
          <a:xfrm>
            <a:off x="155150" y="2433095"/>
            <a:ext cx="563795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Discover more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Looking for more data, insights and takeaways? Check out this related VAB content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>
              <a:solidFill>
                <a:prstClr val="white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Visit our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Streaming Video Resources Hub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C3F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for the latest consumption stats, trends and advertising opportunities.</a:t>
            </a:r>
          </a:p>
        </p:txBody>
      </p:sp>
      <p:pic>
        <p:nvPicPr>
          <p:cNvPr id="18" name="Picture 17">
            <a:hlinkClick r:id="rId6"/>
            <a:extLst>
              <a:ext uri="{FF2B5EF4-FFF2-40B4-BE49-F238E27FC236}">
                <a16:creationId xmlns:a16="http://schemas.microsoft.com/office/drawing/2014/main" id="{E7CB3F21-9404-FCCB-9F3A-0BC394EC6B5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5009" y="2294761"/>
            <a:ext cx="2244056" cy="1262282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19" name="TextBox 18">
            <a:hlinkClick r:id="rId6"/>
            <a:extLst>
              <a:ext uri="{FF2B5EF4-FFF2-40B4-BE49-F238E27FC236}">
                <a16:creationId xmlns:a16="http://schemas.microsoft.com/office/drawing/2014/main" id="{E9481C2E-C6F9-8962-B879-0EABD65175C3}"/>
              </a:ext>
            </a:extLst>
          </p:cNvPr>
          <p:cNvSpPr txBox="1"/>
          <p:nvPr/>
        </p:nvSpPr>
        <p:spPr>
          <a:xfrm>
            <a:off x="6522266" y="3578537"/>
            <a:ext cx="222954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Impression Gap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What works harder for marketers on CTV – Premium Video or YouTube?</a:t>
            </a:r>
          </a:p>
        </p:txBody>
      </p:sp>
      <p:sp>
        <p:nvSpPr>
          <p:cNvPr id="13" name="TextBox 12">
            <a:hlinkClick r:id="rId8"/>
            <a:extLst>
              <a:ext uri="{FF2B5EF4-FFF2-40B4-BE49-F238E27FC236}">
                <a16:creationId xmlns:a16="http://schemas.microsoft.com/office/drawing/2014/main" id="{BDE1CE78-1651-A354-AD2D-C7C2ED6B7C72}"/>
              </a:ext>
            </a:extLst>
          </p:cNvPr>
          <p:cNvSpPr txBox="1"/>
          <p:nvPr/>
        </p:nvSpPr>
        <p:spPr>
          <a:xfrm>
            <a:off x="8999123" y="1673053"/>
            <a:ext cx="279919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Left To Your Own (Connected) Devices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Examining How Consumers Are Embracing Smart Technology In Their Everyday Lives – Jan ‘26</a:t>
            </a:r>
          </a:p>
        </p:txBody>
      </p:sp>
      <p:pic>
        <p:nvPicPr>
          <p:cNvPr id="24" name="Picture 23">
            <a:hlinkClick r:id="rId8"/>
            <a:extLst>
              <a:ext uri="{FF2B5EF4-FFF2-40B4-BE49-F238E27FC236}">
                <a16:creationId xmlns:a16="http://schemas.microsoft.com/office/drawing/2014/main" id="{A710B315-C297-5AB0-F02C-BA336488F35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704" y="410916"/>
            <a:ext cx="2218037" cy="1247646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33" name="Picture 32">
            <a:hlinkClick r:id="rId10"/>
            <a:extLst>
              <a:ext uri="{FF2B5EF4-FFF2-40B4-BE49-F238E27FC236}">
                <a16:creationId xmlns:a16="http://schemas.microsoft.com/office/drawing/2014/main" id="{19130CEA-FA6D-F165-8F11-A96313BFF46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8019" y="410916"/>
            <a:ext cx="2218037" cy="1247646"/>
          </a:xfrm>
          <a:prstGeom prst="rect">
            <a:avLst/>
          </a:prstGeom>
          <a:blipFill dpi="0"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1B1464"/>
            </a:solidFill>
          </a:ln>
        </p:spPr>
      </p:pic>
      <p:sp>
        <p:nvSpPr>
          <p:cNvPr id="36" name="TextBox 35">
            <a:hlinkClick r:id="rId10"/>
            <a:extLst>
              <a:ext uri="{FF2B5EF4-FFF2-40B4-BE49-F238E27FC236}">
                <a16:creationId xmlns:a16="http://schemas.microsoft.com/office/drawing/2014/main" id="{76A67368-74BE-E380-2674-B48A75E5F5D4}"/>
              </a:ext>
            </a:extLst>
          </p:cNvPr>
          <p:cNvSpPr txBox="1"/>
          <p:nvPr/>
        </p:nvSpPr>
        <p:spPr>
          <a:xfrm>
            <a:off x="6480344" y="1673053"/>
            <a:ext cx="231338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Rising Tides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26 Streaming Insights That Are Impacting Marketing Plans in 2026</a:t>
            </a:r>
          </a:p>
        </p:txBody>
      </p:sp>
      <p:sp>
        <p:nvSpPr>
          <p:cNvPr id="16" name="TextBox 15">
            <a:hlinkClick r:id="rId13"/>
            <a:extLst>
              <a:ext uri="{FF2B5EF4-FFF2-40B4-BE49-F238E27FC236}">
                <a16:creationId xmlns:a16="http://schemas.microsoft.com/office/drawing/2014/main" id="{7C92D0B3-82BA-AE00-CD09-EA005C71B318}"/>
              </a:ext>
            </a:extLst>
          </p:cNvPr>
          <p:cNvSpPr txBox="1"/>
          <p:nvPr/>
        </p:nvSpPr>
        <p:spPr>
          <a:xfrm>
            <a:off x="9355356" y="5490263"/>
            <a:ext cx="208673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 Fast Facts on FAST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Understanding the FAST Ecosystem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>
                <a:solidFill>
                  <a:srgbClr val="201A62"/>
                </a:solidFill>
                <a:latin typeface="Arial" panose="020B0604020202020204" pitchFamily="34" charset="0"/>
              </a:rPr>
              <a:t>(Infographic)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201A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>
            <a:hlinkClick r:id="rId14"/>
            <a:extLst>
              <a:ext uri="{FF2B5EF4-FFF2-40B4-BE49-F238E27FC236}">
                <a16:creationId xmlns:a16="http://schemas.microsoft.com/office/drawing/2014/main" id="{980B0BC8-3EB3-2263-965B-BE3192D5E4A5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8019" y="4233695"/>
            <a:ext cx="2218037" cy="1247646"/>
          </a:xfrm>
          <a:prstGeom prst="rect">
            <a:avLst/>
          </a:prstGeom>
          <a:blipFill dpi="0"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1B1464"/>
            </a:solidFill>
          </a:ln>
        </p:spPr>
      </p:pic>
      <p:pic>
        <p:nvPicPr>
          <p:cNvPr id="38" name="Picture 37">
            <a:hlinkClick r:id="rId16"/>
            <a:extLst>
              <a:ext uri="{FF2B5EF4-FFF2-40B4-BE49-F238E27FC236}">
                <a16:creationId xmlns:a16="http://schemas.microsoft.com/office/drawing/2014/main" id="{88B4D394-FF45-2464-4AC4-19257A5A6962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704" y="2294760"/>
            <a:ext cx="2218036" cy="1274853"/>
          </a:xfrm>
          <a:prstGeom prst="rect">
            <a:avLst/>
          </a:prstGeom>
          <a:blipFill dpi="0"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1B1464"/>
            </a:solidFill>
          </a:ln>
        </p:spPr>
      </p:pic>
      <p:sp>
        <p:nvSpPr>
          <p:cNvPr id="39" name="TextBox 38">
            <a:hlinkClick r:id="rId16"/>
            <a:extLst>
              <a:ext uri="{FF2B5EF4-FFF2-40B4-BE49-F238E27FC236}">
                <a16:creationId xmlns:a16="http://schemas.microsoft.com/office/drawing/2014/main" id="{A520EBA3-7E0A-5455-DF0B-D64C05017B0C}"/>
              </a:ext>
            </a:extLst>
          </p:cNvPr>
          <p:cNvSpPr txBox="1"/>
          <p:nvPr/>
        </p:nvSpPr>
        <p:spPr>
          <a:xfrm>
            <a:off x="9242029" y="3578537"/>
            <a:ext cx="231338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What Is Connected TV?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Defining and Understanding the Connected TV Advertising Ecosystem</a:t>
            </a:r>
          </a:p>
        </p:txBody>
      </p:sp>
      <p:pic>
        <p:nvPicPr>
          <p:cNvPr id="14" name="Picture 13">
            <a:hlinkClick r:id="rId13"/>
            <a:extLst>
              <a:ext uri="{FF2B5EF4-FFF2-40B4-BE49-F238E27FC236}">
                <a16:creationId xmlns:a16="http://schemas.microsoft.com/office/drawing/2014/main" id="{7D1A623F-967E-94EC-3822-F7CE1F63B3C7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80323" y="4233695"/>
            <a:ext cx="2236799" cy="1247645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15" name="TextBox 14">
            <a:hlinkClick r:id="rId14"/>
            <a:extLst>
              <a:ext uri="{FF2B5EF4-FFF2-40B4-BE49-F238E27FC236}">
                <a16:creationId xmlns:a16="http://schemas.microsoft.com/office/drawing/2014/main" id="{92248828-CC46-AE0C-29D3-D56170DB3D72}"/>
              </a:ext>
            </a:extLst>
          </p:cNvPr>
          <p:cNvSpPr txBox="1"/>
          <p:nvPr/>
        </p:nvSpPr>
        <p:spPr>
          <a:xfrm>
            <a:off x="6522266" y="5494567"/>
            <a:ext cx="222954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Free for All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Understanding the Growth of FAST Through Three Key Questions</a:t>
            </a:r>
          </a:p>
        </p:txBody>
      </p:sp>
    </p:spTree>
    <p:extLst>
      <p:ext uri="{BB962C8B-B14F-4D97-AF65-F5344CB8AC3E}">
        <p14:creationId xmlns:p14="http://schemas.microsoft.com/office/powerpoint/2010/main" val="19357307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D6428-DB2F-2721-829C-5F703778B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908E5B1-302E-4836-187D-4044EDA17DA5}"/>
              </a:ext>
            </a:extLst>
          </p:cNvPr>
          <p:cNvSpPr/>
          <p:nvPr/>
        </p:nvSpPr>
        <p:spPr>
          <a:xfrm>
            <a:off x="449869" y="221925"/>
            <a:ext cx="9576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About VAB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1AD407-8C50-FCB3-0868-4B42FC26C841}"/>
              </a:ext>
            </a:extLst>
          </p:cNvPr>
          <p:cNvSpPr txBox="1"/>
          <p:nvPr/>
        </p:nvSpPr>
        <p:spPr>
          <a:xfrm>
            <a:off x="449869" y="1259934"/>
            <a:ext cx="87144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VAB plays a dual role in the video advertising industry. We are leading the change to bring about a more innovative and transparent marketplace. We also provide the insights and thought leadership that enables marketers to develop business-driving marketing strategies.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Drawing on our marketing expertise, we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simplify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complexities in our industry and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discover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new insights that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transform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way marketers look at their media strategy.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0E59AC-15A6-582E-897C-079DABD3DD6B}"/>
              </a:ext>
            </a:extLst>
          </p:cNvPr>
          <p:cNvSpPr txBox="1"/>
          <p:nvPr/>
        </p:nvSpPr>
        <p:spPr>
          <a:xfrm>
            <a:off x="2136968" y="4285640"/>
            <a:ext cx="95077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are committed to your business growth and proud to offer VAB members, brand marketers and agencies 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complimentary access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our continuously-growing Insights library.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Get immediate access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theVAB.com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644A0A-11BC-768C-E091-89E31F029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689" y="4177157"/>
            <a:ext cx="934320" cy="9343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CD3448E-FCC5-D1E6-5191-EEE5461123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00BFF2"/>
              </a:clrFrom>
              <a:clrTo>
                <a:srgbClr val="00BF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3475" y="24820"/>
            <a:ext cx="5058525" cy="29451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4F2AC4-81AB-906E-923D-5ADF09C71F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F599216-4C0F-CCD4-41DF-FD259A0A95B5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C19B3-74A4-16C3-F8E9-197A0CD93B03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597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AB19BE2-0FFC-FCA8-3914-EB6A9C0E195E}"/>
              </a:ext>
            </a:extLst>
          </p:cNvPr>
          <p:cNvSpPr>
            <a:spLocks/>
          </p:cNvSpPr>
          <p:nvPr/>
        </p:nvSpPr>
        <p:spPr>
          <a:xfrm>
            <a:off x="1855" y="1765230"/>
            <a:ext cx="12191999" cy="510392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9AA5E48-3B61-EA3A-8A74-DE0AF74853C5}"/>
              </a:ext>
            </a:extLst>
          </p:cNvPr>
          <p:cNvSpPr/>
          <p:nvPr/>
        </p:nvSpPr>
        <p:spPr>
          <a:xfrm>
            <a:off x="244929" y="445295"/>
            <a:ext cx="1194707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Audiences have 300+ standalone streaming services to choose from, even as recent consolidation has begun to slightly streamline the landscape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3059A91-DBFC-60C3-390B-6E8FE22053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FDA150D2-B241-ED93-F806-6E2616F7E729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C41A7CE-6680-B0B0-3614-246C42EFE4D0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9F144F-036E-2D90-EA58-D0F8D27D14DE}"/>
              </a:ext>
            </a:extLst>
          </p:cNvPr>
          <p:cNvSpPr txBox="1"/>
          <p:nvPr/>
        </p:nvSpPr>
        <p:spPr>
          <a:xfrm>
            <a:off x="456264" y="6317494"/>
            <a:ext cx="110142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Source: Philo / Parks Associates,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Unified Streaming: Unlocking Next-Gen Advertising</a:t>
            </a:r>
            <a:r>
              <a:rPr kumimoji="0" lang="en-US" sz="800" b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/>
              <a:ea typeface="+mn-ea"/>
              <a:cs typeface="Helvetica" panose="020B0604020202020204" pitchFamily="34" charset="0"/>
            </a:endParaRPr>
          </a:p>
        </p:txBody>
      </p:sp>
      <p:graphicFrame>
        <p:nvGraphicFramePr>
          <p:cNvPr id="34" name="Chart 33">
            <a:extLst>
              <a:ext uri="{FF2B5EF4-FFF2-40B4-BE49-F238E27FC236}">
                <a16:creationId xmlns:a16="http://schemas.microsoft.com/office/drawing/2014/main" id="{015D2656-5641-938C-F70B-464A0DC073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8599506"/>
              </p:ext>
            </p:extLst>
          </p:nvPr>
        </p:nvGraphicFramePr>
        <p:xfrm>
          <a:off x="686816" y="1967697"/>
          <a:ext cx="10818368" cy="4205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34007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E40A09-BBEB-D2CC-7CFE-26B42C2A84EB}"/>
              </a:ext>
            </a:extLst>
          </p:cNvPr>
          <p:cNvSpPr>
            <a:spLocks/>
          </p:cNvSpPr>
          <p:nvPr/>
        </p:nvSpPr>
        <p:spPr>
          <a:xfrm>
            <a:off x="1855" y="1765230"/>
            <a:ext cx="12191999" cy="510392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DB8A6F6-8A76-9EE3-427E-A019D2069FBE}"/>
              </a:ext>
            </a:extLst>
          </p:cNvPr>
          <p:cNvSpPr/>
          <p:nvPr/>
        </p:nvSpPr>
        <p:spPr>
          <a:xfrm>
            <a:off x="511278" y="2953512"/>
            <a:ext cx="3460954" cy="2698586"/>
          </a:xfrm>
          <a:prstGeom prst="roundRect">
            <a:avLst/>
          </a:prstGeom>
          <a:solidFill>
            <a:srgbClr val="00BFF2"/>
          </a:solidFill>
          <a:ln>
            <a:solidFill>
              <a:srgbClr val="00C4F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96BFD82-542A-2FE5-72C3-1CDC10688284}"/>
              </a:ext>
            </a:extLst>
          </p:cNvPr>
          <p:cNvSpPr/>
          <p:nvPr/>
        </p:nvSpPr>
        <p:spPr>
          <a:xfrm>
            <a:off x="4365523" y="2953512"/>
            <a:ext cx="3460954" cy="2698586"/>
          </a:xfrm>
          <a:prstGeom prst="roundRect">
            <a:avLst/>
          </a:prstGeom>
          <a:solidFill>
            <a:srgbClr val="E84A99"/>
          </a:solidFill>
          <a:ln>
            <a:solidFill>
              <a:srgbClr val="E84A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CFADBD2-6F18-2BA6-6DEB-D70838E9E041}"/>
              </a:ext>
            </a:extLst>
          </p:cNvPr>
          <p:cNvSpPr/>
          <p:nvPr/>
        </p:nvSpPr>
        <p:spPr>
          <a:xfrm>
            <a:off x="8219768" y="2953512"/>
            <a:ext cx="3460954" cy="2698586"/>
          </a:xfrm>
          <a:prstGeom prst="roundRect">
            <a:avLst/>
          </a:prstGeom>
          <a:solidFill>
            <a:srgbClr val="4EBEA4"/>
          </a:solidFill>
          <a:ln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2F8810-C323-1283-8E8E-4826DD980AC9}"/>
              </a:ext>
            </a:extLst>
          </p:cNvPr>
          <p:cNvSpPr/>
          <p:nvPr/>
        </p:nvSpPr>
        <p:spPr>
          <a:xfrm>
            <a:off x="244929" y="445295"/>
            <a:ext cx="1194707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1B1464"/>
                </a:solidFill>
                <a:latin typeface="Arial" panose="020B0604020202020204" pitchFamily="34" charset="0"/>
              </a:rPr>
              <a:t>Consumers are blending streaming and live TV into their viewing habits, with more than four in 10 audiences watching a steady mix of both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DA4654-0BF9-43B1-66BD-7EB9C60AAD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11375D-2DAA-9EDB-5A0C-A83B65AA2ABC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60C01D-7FA2-18F6-5EE9-DFCAC9AF73FD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EA6315-0C93-36B7-D7DE-4D7A650D4157}"/>
              </a:ext>
            </a:extLst>
          </p:cNvPr>
          <p:cNvSpPr txBox="1"/>
          <p:nvPr/>
        </p:nvSpPr>
        <p:spPr>
          <a:xfrm>
            <a:off x="456264" y="6317494"/>
            <a:ext cx="110142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Source: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tvScientific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2026 Consumer Trends Report. </a:t>
            </a:r>
            <a:r>
              <a:rPr kumimoji="0" lang="en-US" sz="800" b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VAB analysis of </a:t>
            </a:r>
            <a:r>
              <a:rPr kumimoji="0" lang="en-US" sz="800" b="0" u="none" strike="noStrike" kern="1200" cap="none" spc="0" normalizeH="0" baseline="0" noProof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tvScientific</a:t>
            </a:r>
            <a:r>
              <a:rPr kumimoji="0" lang="en-US" sz="800" b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 data based on universe of streamers.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18B50C-C981-7546-B793-58EF69C2D373}"/>
              </a:ext>
            </a:extLst>
          </p:cNvPr>
          <p:cNvSpPr txBox="1"/>
          <p:nvPr/>
        </p:nvSpPr>
        <p:spPr>
          <a:xfrm>
            <a:off x="887744" y="3368076"/>
            <a:ext cx="2708023" cy="193899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6000" b="1">
                <a:ln>
                  <a:solidFill>
                    <a:srgbClr val="1B1464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41%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streamers watch 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 of streaming and live TV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8E2BB8-29D6-E0C7-8FE9-C13FE516A969}"/>
              </a:ext>
            </a:extLst>
          </p:cNvPr>
          <p:cNvSpPr txBox="1"/>
          <p:nvPr/>
        </p:nvSpPr>
        <p:spPr>
          <a:xfrm>
            <a:off x="4606588" y="3368076"/>
            <a:ext cx="2978825" cy="187743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6000" b="1">
                <a:ln>
                  <a:solidFill>
                    <a:srgbClr val="1B1464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41%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streamers watch </a:t>
            </a:r>
            <a:r>
              <a:rPr lang="en-US" sz="20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streaming apps 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(i.e., Netflix, Prime Video)</a:t>
            </a:r>
            <a:endParaRPr 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A13C8F-411D-7B64-96E6-211AAEAA2BA4}"/>
              </a:ext>
            </a:extLst>
          </p:cNvPr>
          <p:cNvSpPr txBox="1"/>
          <p:nvPr/>
        </p:nvSpPr>
        <p:spPr>
          <a:xfrm>
            <a:off x="8460833" y="3368076"/>
            <a:ext cx="2978825" cy="163121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6000" b="1">
                <a:ln>
                  <a:solidFill>
                    <a:srgbClr val="1B1464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18%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streamers watch </a:t>
            </a:r>
            <a:r>
              <a:rPr lang="en-US" sz="20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mostly streaming apps</a:t>
            </a:r>
            <a:endParaRPr lang="en-US" sz="2000" i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823362-5ECB-F3C2-29AA-D1C2F4E80E2F}"/>
              </a:ext>
            </a:extLst>
          </p:cNvPr>
          <p:cNvSpPr txBox="1"/>
          <p:nvPr/>
        </p:nvSpPr>
        <p:spPr>
          <a:xfrm>
            <a:off x="915924" y="2174705"/>
            <a:ext cx="10360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Streamers Are Watching TV</a:t>
            </a:r>
          </a:p>
        </p:txBody>
      </p:sp>
    </p:spTree>
    <p:extLst>
      <p:ext uri="{BB962C8B-B14F-4D97-AF65-F5344CB8AC3E}">
        <p14:creationId xmlns:p14="http://schemas.microsoft.com/office/powerpoint/2010/main" val="2681137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89837AB8-1DE4-1146-B032-F63538BF1D0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765230"/>
            <a:ext cx="12188221" cy="437141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3F5B801-C6A4-37B1-73BE-6F915CD246C9}"/>
              </a:ext>
            </a:extLst>
          </p:cNvPr>
          <p:cNvSpPr>
            <a:spLocks/>
          </p:cNvSpPr>
          <p:nvPr/>
        </p:nvSpPr>
        <p:spPr>
          <a:xfrm>
            <a:off x="1855" y="1765230"/>
            <a:ext cx="12191999" cy="4371410"/>
          </a:xfrm>
          <a:prstGeom prst="rect">
            <a:avLst/>
          </a:prstGeom>
          <a:solidFill>
            <a:srgbClr val="1F1A62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98B577-2935-7C95-598B-FEACB4063714}"/>
              </a:ext>
            </a:extLst>
          </p:cNvPr>
          <p:cNvSpPr/>
          <p:nvPr/>
        </p:nvSpPr>
        <p:spPr>
          <a:xfrm>
            <a:off x="244930" y="445295"/>
            <a:ext cx="1192555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1F1A62"/>
                </a:solidFill>
                <a:latin typeface="Arial" panose="020B0604020202020204" pitchFamily="34" charset="0"/>
              </a:rPr>
              <a:t>Households subscribe to multiple streaming services, curating viewing across a selection each month to prioritize favorite content year-round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7F2576-1ECF-4E2F-A6B2-B74F3370DA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335F09-CBCB-9043-1453-14C17933B55F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350EEA-3B64-3DDB-C624-D43F632CB4E6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729FC7-F1D7-C7B8-C6E6-E22C9D23C9D0}"/>
              </a:ext>
            </a:extLst>
          </p:cNvPr>
          <p:cNvSpPr txBox="1"/>
          <p:nvPr/>
        </p:nvSpPr>
        <p:spPr>
          <a:xfrm>
            <a:off x="456264" y="6317494"/>
            <a:ext cx="110142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Source: </a:t>
            </a:r>
            <a:r>
              <a:rPr lang="en-US" sz="800">
                <a:solidFill>
                  <a:srgbClr val="1F1A62"/>
                </a:solidFill>
                <a:latin typeface="Arial" panose="020B0604020202020204"/>
                <a:cs typeface="Helvetica" panose="020B0604020202020204" pitchFamily="34" charset="0"/>
              </a:rPr>
              <a:t>Philo / Parks Associates, </a:t>
            </a:r>
            <a:r>
              <a:rPr lang="en-US" sz="800" i="1">
                <a:solidFill>
                  <a:srgbClr val="1F1A62"/>
                </a:solidFill>
                <a:latin typeface="Arial" panose="020B0604020202020204"/>
                <a:cs typeface="Helvetica" panose="020B0604020202020204" pitchFamily="34" charset="0"/>
              </a:rPr>
              <a:t>Unified Streaming: Unlocking Next-Gen Advertising</a:t>
            </a:r>
            <a:r>
              <a:rPr lang="en-US" sz="800">
                <a:solidFill>
                  <a:srgbClr val="1F1A62"/>
                </a:solidFill>
                <a:latin typeface="Arial" panose="020B0604020202020204"/>
                <a:cs typeface="Helvetica" panose="020B0604020202020204" pitchFamily="34" charset="0"/>
              </a:rPr>
              <a:t>. *</a:t>
            </a:r>
            <a:r>
              <a:rPr lang="en-US" sz="800" err="1">
                <a:solidFill>
                  <a:srgbClr val="1F1A62"/>
                </a:solidFill>
                <a:latin typeface="Arial" panose="020B0604020202020204"/>
                <a:cs typeface="Helvetica" panose="020B0604020202020204" pitchFamily="34" charset="0"/>
              </a:rPr>
              <a:t>TVision</a:t>
            </a:r>
            <a:r>
              <a:rPr lang="en-US" sz="800">
                <a:solidFill>
                  <a:srgbClr val="1F1A62"/>
                </a:solidFill>
                <a:latin typeface="Arial" panose="020B0604020202020204"/>
                <a:cs typeface="Helvetica" panose="020B0604020202020204" pitchFamily="34" charset="0"/>
              </a:rPr>
              <a:t>, </a:t>
            </a:r>
            <a:r>
              <a:rPr lang="en-US" sz="800" i="1">
                <a:solidFill>
                  <a:srgbClr val="1F1A62"/>
                </a:solidFill>
                <a:latin typeface="Arial" panose="020B0604020202020204"/>
                <a:cs typeface="Helvetica" panose="020B0604020202020204" pitchFamily="34" charset="0"/>
              </a:rPr>
              <a:t>State of Streaming</a:t>
            </a:r>
            <a:r>
              <a:rPr lang="en-US" sz="800">
                <a:solidFill>
                  <a:srgbClr val="1F1A62"/>
                </a:solidFill>
                <a:latin typeface="Arial" panose="020B0604020202020204"/>
                <a:cs typeface="Helvetica" panose="020B0604020202020204" pitchFamily="34" charset="0"/>
              </a:rPr>
              <a:t>, February 2026.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9D9662-B370-CC2D-B782-2C0D9BE3128C}"/>
              </a:ext>
            </a:extLst>
          </p:cNvPr>
          <p:cNvSpPr>
            <a:spLocks/>
          </p:cNvSpPr>
          <p:nvPr/>
        </p:nvSpPr>
        <p:spPr>
          <a:xfrm>
            <a:off x="2433333" y="1963469"/>
            <a:ext cx="3210534" cy="3964773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E13A20-C73A-5EE4-AF1C-D258E6BA3E49}"/>
              </a:ext>
            </a:extLst>
          </p:cNvPr>
          <p:cNvSpPr>
            <a:spLocks/>
          </p:cNvSpPr>
          <p:nvPr/>
        </p:nvSpPr>
        <p:spPr>
          <a:xfrm>
            <a:off x="6548133" y="1963469"/>
            <a:ext cx="3210534" cy="3964773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67F012-96D0-6542-273D-47F0590D1ABA}"/>
              </a:ext>
            </a:extLst>
          </p:cNvPr>
          <p:cNvSpPr txBox="1"/>
          <p:nvPr/>
        </p:nvSpPr>
        <p:spPr>
          <a:xfrm>
            <a:off x="2433333" y="3212630"/>
            <a:ext cx="3210534" cy="243143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7200" b="1">
                <a:ln>
                  <a:solidFill>
                    <a:srgbClr val="1B1464"/>
                  </a:solidFill>
                </a:ln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5.3</a:t>
            </a:r>
          </a:p>
          <a:p>
            <a:pPr algn="ctr"/>
            <a:r>
              <a:rPr lang="en-US" sz="2000" b="1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number of streaming services U.S. internet households subscribe to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0458DC-00DD-CA89-DFDA-480982C6A27C}"/>
              </a:ext>
            </a:extLst>
          </p:cNvPr>
          <p:cNvSpPr txBox="1"/>
          <p:nvPr/>
        </p:nvSpPr>
        <p:spPr>
          <a:xfrm>
            <a:off x="6826733" y="3212630"/>
            <a:ext cx="2653334" cy="243143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7200" b="1">
                <a:ln>
                  <a:solidFill>
                    <a:srgbClr val="1B1464"/>
                  </a:solidFill>
                </a:ln>
                <a:solidFill>
                  <a:srgbClr val="E84A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2.8</a:t>
            </a:r>
          </a:p>
          <a:p>
            <a:pPr algn="ctr"/>
            <a:r>
              <a:rPr lang="en-US" sz="2000" b="1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streaming apps Americans access per month*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983254-3543-4F10-58A1-EBBFEC36173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6108" y="2247646"/>
            <a:ext cx="964984" cy="9649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ADE332-F92A-7D5A-95D0-2AF1C91D173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0908" y="2247646"/>
            <a:ext cx="964984" cy="96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8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6AE62E8-44EE-B13A-AAFC-A63C36C802E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1768088"/>
            <a:ext cx="6094146" cy="51010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2D8361C-E19A-552E-6B00-1B5A6F408624}"/>
              </a:ext>
            </a:extLst>
          </p:cNvPr>
          <p:cNvSpPr>
            <a:spLocks/>
          </p:cNvSpPr>
          <p:nvPr/>
        </p:nvSpPr>
        <p:spPr>
          <a:xfrm>
            <a:off x="6097855" y="1765230"/>
            <a:ext cx="6094145" cy="510392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DAE88F-64CA-9993-F157-0584C7B95D33}"/>
              </a:ext>
            </a:extLst>
          </p:cNvPr>
          <p:cNvSpPr/>
          <p:nvPr/>
        </p:nvSpPr>
        <p:spPr>
          <a:xfrm>
            <a:off x="244929" y="445295"/>
            <a:ext cx="1194707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flexibility and control offered contribute to a strong streaming experience that is valued by almost all viewers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F91BEF-8253-CF68-BFD5-77D488C2F9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BC01C-FFCD-D328-6015-BB12A34BA87C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2C01F6-9BCB-7A8F-F5D2-B9CC2F174BCE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459A67-E1A8-417B-CB78-259707E50910}"/>
              </a:ext>
            </a:extLst>
          </p:cNvPr>
          <p:cNvSpPr txBox="1"/>
          <p:nvPr/>
        </p:nvSpPr>
        <p:spPr>
          <a:xfrm>
            <a:off x="6094146" y="6317494"/>
            <a:ext cx="53763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Source: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FreeWheel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Voice of the Viewer</a:t>
            </a:r>
            <a:r>
              <a:rPr lang="en-US" sz="800" i="1">
                <a:solidFill>
                  <a:srgbClr val="1F1A62"/>
                </a:solidFill>
                <a:latin typeface="Arial" panose="020B0604020202020204"/>
                <a:cs typeface="Helvetica" panose="020B0604020202020204" pitchFamily="34" charset="0"/>
              </a:rPr>
              <a:t>: How Ad Experiences Impact Streaming for U.S. Viewers</a:t>
            </a:r>
            <a:r>
              <a:rPr lang="en-US" sz="800">
                <a:solidFill>
                  <a:srgbClr val="1F1A62"/>
                </a:solidFill>
                <a:latin typeface="Arial" panose="020B0604020202020204"/>
                <a:cs typeface="Helvetica" panose="020B0604020202020204" pitchFamily="34" charset="0"/>
              </a:rPr>
              <a:t>, 2026.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0D32B3-E41B-A324-5CDC-3827B0103B04}"/>
              </a:ext>
            </a:extLst>
          </p:cNvPr>
          <p:cNvSpPr txBox="1"/>
          <p:nvPr/>
        </p:nvSpPr>
        <p:spPr>
          <a:xfrm>
            <a:off x="6456744" y="2673508"/>
            <a:ext cx="5376365" cy="230832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8800" b="1">
                <a:ln>
                  <a:solidFill>
                    <a:srgbClr val="1B1464"/>
                  </a:solidFill>
                </a:ln>
                <a:solidFill>
                  <a:srgbClr val="A34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in 10</a:t>
            </a:r>
          </a:p>
          <a:p>
            <a:pPr algn="ctr"/>
            <a:r>
              <a:rPr lang="en-US" sz="2800" b="1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Viewers Are Satisfied With Their Streaming Experience</a:t>
            </a:r>
          </a:p>
        </p:txBody>
      </p:sp>
    </p:spTree>
    <p:extLst>
      <p:ext uri="{BB962C8B-B14F-4D97-AF65-F5344CB8AC3E}">
        <p14:creationId xmlns:p14="http://schemas.microsoft.com/office/powerpoint/2010/main" val="52410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4A942E-C6B9-9D8A-CCF1-C5D24B903888}"/>
              </a:ext>
            </a:extLst>
          </p:cNvPr>
          <p:cNvSpPr>
            <a:spLocks/>
          </p:cNvSpPr>
          <p:nvPr/>
        </p:nvSpPr>
        <p:spPr>
          <a:xfrm>
            <a:off x="1855" y="1765230"/>
            <a:ext cx="12191999" cy="510392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41432B-2145-A7C0-AB55-400D56ED38F1}"/>
              </a:ext>
            </a:extLst>
          </p:cNvPr>
          <p:cNvSpPr/>
          <p:nvPr/>
        </p:nvSpPr>
        <p:spPr>
          <a:xfrm>
            <a:off x="244929" y="445295"/>
            <a:ext cx="1170059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1B1464"/>
                </a:solidFill>
                <a:latin typeface="Arial" panose="020B0604020202020204" pitchFamily="34" charset="0"/>
              </a:rPr>
              <a:t>Content choice, convenience and consumer-friendly pricing are central to streaming’s appeal, shaping how viewers engage across services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078550-4648-12F6-8D69-A6880D8B6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9BB3A-7AFF-D1EB-5B86-943AD7E33325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B2E624-C898-C555-5B54-D9F0F2D0DBC1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39C62-EAC7-FCED-C5B9-C919875B79B7}"/>
              </a:ext>
            </a:extLst>
          </p:cNvPr>
          <p:cNvSpPr txBox="1"/>
          <p:nvPr/>
        </p:nvSpPr>
        <p:spPr>
          <a:xfrm>
            <a:off x="456264" y="6317494"/>
            <a:ext cx="110142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Source: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FreeWheel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Voice of the Viewer</a:t>
            </a:r>
            <a:r>
              <a:rPr lang="en-US" sz="800" i="1">
                <a:solidFill>
                  <a:srgbClr val="1F1A62"/>
                </a:solidFill>
                <a:latin typeface="Arial" panose="020B0604020202020204"/>
                <a:cs typeface="Helvetica" panose="020B0604020202020204" pitchFamily="34" charset="0"/>
              </a:rPr>
              <a:t>: How Ad Experiences Impact Streaming for U.S. Viewers</a:t>
            </a:r>
            <a:r>
              <a:rPr lang="en-US" sz="800">
                <a:solidFill>
                  <a:srgbClr val="1F1A62"/>
                </a:solidFill>
                <a:latin typeface="Arial" panose="020B0604020202020204"/>
                <a:cs typeface="Helvetica" panose="020B0604020202020204" pitchFamily="34" charset="0"/>
              </a:rPr>
              <a:t>, 2026.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/>
              <a:ea typeface="+mn-ea"/>
              <a:cs typeface="Helvetica" panose="020B0604020202020204" pitchFamily="34" charset="0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ACC49198-8378-09DB-5C2E-4BD1F523A9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6231552"/>
              </p:ext>
            </p:extLst>
          </p:nvPr>
        </p:nvGraphicFramePr>
        <p:xfrm>
          <a:off x="686816" y="2099188"/>
          <a:ext cx="10659530" cy="4164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3C680755-76B8-D96E-DD12-D627F8B33E7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6346" y="2881736"/>
            <a:ext cx="599178" cy="5991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A3B299-46F1-1FFE-0116-3D99DB8FE2D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4801" y="4045568"/>
            <a:ext cx="544707" cy="5447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99A8A7-404B-711D-0565-45C93C249A3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5623" y="5205036"/>
            <a:ext cx="599178" cy="59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922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8566EE8-0404-CF86-D716-8A2316CDF41D}"/>
              </a:ext>
            </a:extLst>
          </p:cNvPr>
          <p:cNvSpPr>
            <a:spLocks/>
          </p:cNvSpPr>
          <p:nvPr/>
        </p:nvSpPr>
        <p:spPr>
          <a:xfrm>
            <a:off x="1855" y="1765230"/>
            <a:ext cx="12191999" cy="510392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A3270E-5F87-E061-B770-C00F79E667CD}"/>
              </a:ext>
            </a:extLst>
          </p:cNvPr>
          <p:cNvSpPr/>
          <p:nvPr/>
        </p:nvSpPr>
        <p:spPr>
          <a:xfrm>
            <a:off x="244929" y="445295"/>
            <a:ext cx="1194707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enjoyment of streaming extends beyond content itself, with long-form viewing shaped by bigger screens, comfort and shared experiences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D53627-21AF-3A5C-34E4-F118BC0E78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0A1B8DF-5559-B96A-C5A1-C9C01F44708F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7FDCF9-A3A1-7C63-D360-F81D1036C9C5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D124AA-8753-7176-09EB-E474438BEBC5}"/>
              </a:ext>
            </a:extLst>
          </p:cNvPr>
          <p:cNvSpPr txBox="1"/>
          <p:nvPr/>
        </p:nvSpPr>
        <p:spPr>
          <a:xfrm>
            <a:off x="456264" y="6317494"/>
            <a:ext cx="110142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Source: </a:t>
            </a:r>
            <a:r>
              <a:rPr lang="en-US" sz="800">
                <a:solidFill>
                  <a:srgbClr val="1F1A62"/>
                </a:solidFill>
                <a:latin typeface="Arial" panose="020B0604020202020204"/>
                <a:cs typeface="Helvetica" panose="020B0604020202020204" pitchFamily="34" charset="0"/>
              </a:rPr>
              <a:t>Tubi, </a:t>
            </a:r>
            <a:r>
              <a:rPr lang="en-US" sz="800" i="1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Stream 2026: When Intention Becomes Attention</a:t>
            </a:r>
            <a:r>
              <a:rPr lang="en-US" sz="800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March 2026</a:t>
            </a:r>
            <a:r>
              <a:rPr lang="en-US" sz="800" i="1">
                <a:solidFill>
                  <a:srgbClr val="1F1A62"/>
                </a:solidFill>
                <a:latin typeface="Arial" panose="020B0604020202020204"/>
                <a:cs typeface="Arial" panose="020B0604020202020204" pitchFamily="34" charset="0"/>
              </a:rPr>
              <a:t>. </a:t>
            </a:r>
            <a:r>
              <a:rPr lang="en-US" sz="800">
                <a:solidFill>
                  <a:srgbClr val="1F1A62"/>
                </a:solidFill>
                <a:latin typeface="Arial" panose="020B0604020202020204"/>
                <a:cs typeface="Arial" panose="020B0604020202020204" pitchFamily="34" charset="0"/>
              </a:rPr>
              <a:t>Based on survey conducted by The Harris Poll of 2,500 respondents ages 18+ that stream video at least one hour a week and live in the United States.</a:t>
            </a:r>
            <a:endParaRPr kumimoji="0" lang="en-US" sz="800" b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/>
              <a:ea typeface="+mn-ea"/>
              <a:cs typeface="Helvetica" panose="020B0604020202020204" pitchFamily="34" charset="0"/>
            </a:endParaRP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60094407-2632-5B83-7D4F-E0EEBF5103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1656689"/>
              </p:ext>
            </p:extLst>
          </p:nvPr>
        </p:nvGraphicFramePr>
        <p:xfrm>
          <a:off x="351472" y="2106600"/>
          <a:ext cx="3476895" cy="3024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CFCA54FD-5C9B-2114-FD36-387005335435}"/>
              </a:ext>
            </a:extLst>
          </p:cNvPr>
          <p:cNvSpPr txBox="1"/>
          <p:nvPr/>
        </p:nvSpPr>
        <p:spPr>
          <a:xfrm>
            <a:off x="526815" y="5188138"/>
            <a:ext cx="3126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streaming on a television or bigger screen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D97A07-6C70-D452-A192-E9E18BB12A19}"/>
              </a:ext>
            </a:extLst>
          </p:cNvPr>
          <p:cNvSpPr txBox="1"/>
          <p:nvPr/>
        </p:nvSpPr>
        <p:spPr>
          <a:xfrm>
            <a:off x="993499" y="3195389"/>
            <a:ext cx="2192838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4800" b="1">
                <a:ln>
                  <a:solidFill>
                    <a:srgbClr val="1B1464"/>
                  </a:solidFill>
                </a:ln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51%</a:t>
            </a:r>
            <a:endParaRPr lang="en-US" sz="1200" b="1">
              <a:solidFill>
                <a:srgbClr val="00BF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DDA25546-AC14-ADED-B641-D3EB0A4134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0875737"/>
              </p:ext>
            </p:extLst>
          </p:nvPr>
        </p:nvGraphicFramePr>
        <p:xfrm>
          <a:off x="4357553" y="2106600"/>
          <a:ext cx="3476895" cy="3024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043861B2-3A27-9740-CB0C-9BCCBBB6546E}"/>
              </a:ext>
            </a:extLst>
          </p:cNvPr>
          <p:cNvSpPr txBox="1"/>
          <p:nvPr/>
        </p:nvSpPr>
        <p:spPr>
          <a:xfrm>
            <a:off x="4376586" y="5188138"/>
            <a:ext cx="3438828" cy="630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enjoy creating a comfortable environment when streaming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00408D-5171-2F70-3949-8758A69F851A}"/>
              </a:ext>
            </a:extLst>
          </p:cNvPr>
          <p:cNvSpPr txBox="1"/>
          <p:nvPr/>
        </p:nvSpPr>
        <p:spPr>
          <a:xfrm>
            <a:off x="4997570" y="3195389"/>
            <a:ext cx="2192838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4800" b="1">
                <a:ln>
                  <a:solidFill>
                    <a:srgbClr val="1B1464"/>
                  </a:solidFill>
                </a:ln>
                <a:solidFill>
                  <a:srgbClr val="E84A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45%</a:t>
            </a:r>
            <a:endParaRPr lang="en-US" sz="1200" b="1">
              <a:solidFill>
                <a:srgbClr val="E84A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87DFEFB4-AC82-203C-7296-CDACEAE623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4575809"/>
              </p:ext>
            </p:extLst>
          </p:nvPr>
        </p:nvGraphicFramePr>
        <p:xfrm>
          <a:off x="8363633" y="2106600"/>
          <a:ext cx="3476895" cy="3024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A09A7E11-B6B6-AE0A-4FBA-F7D1933B6E7E}"/>
              </a:ext>
            </a:extLst>
          </p:cNvPr>
          <p:cNvSpPr txBox="1"/>
          <p:nvPr/>
        </p:nvSpPr>
        <p:spPr>
          <a:xfrm>
            <a:off x="8382666" y="5188138"/>
            <a:ext cx="3438828" cy="693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1F1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streaming content with family, friends or a partner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D82352-B4EB-7EA9-7C66-CE5D259E8E76}"/>
              </a:ext>
            </a:extLst>
          </p:cNvPr>
          <p:cNvSpPr txBox="1"/>
          <p:nvPr/>
        </p:nvSpPr>
        <p:spPr>
          <a:xfrm>
            <a:off x="9005661" y="3194425"/>
            <a:ext cx="2192838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4800" b="1">
                <a:ln>
                  <a:solidFill>
                    <a:srgbClr val="1B1464"/>
                  </a:solidFill>
                </a:ln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42%</a:t>
            </a:r>
            <a:endParaRPr lang="en-US" sz="1200" b="1">
              <a:solidFill>
                <a:srgbClr val="4EBE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851056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0419b3-ff22-4e92-8e74-ef4894f6b0e1" xsi:nil="true"/>
    <lcf76f155ced4ddcb4097134ff3c332f xmlns="c3801c2d-3f2f-44a1-8478-554d1c91a4f5">
      <Terms xmlns="http://schemas.microsoft.com/office/infopath/2007/PartnerControls"/>
    </lcf76f155ced4ddcb4097134ff3c332f>
    <SharedWithUsers xmlns="c00419b3-ff22-4e92-8e74-ef4894f6b0e1">
      <UserInfo>
        <DisplayName>Jason Wiese</DisplayName>
        <AccountId>13</AccountId>
        <AccountType/>
      </UserInfo>
      <UserInfo>
        <DisplayName>Karolina Guillen</DisplayName>
        <AccountId>14</AccountId>
        <AccountType/>
      </UserInfo>
      <UserInfo>
        <DisplayName>Leah Montner Dixon</DisplayName>
        <AccountId>10</AccountId>
        <AccountType/>
      </UserInfo>
      <UserInfo>
        <DisplayName>Reed Kiely</DisplayName>
        <AccountId>39</AccountId>
        <AccountType/>
      </UserInfo>
      <UserInfo>
        <DisplayName>Kaileen Cain</DisplayName>
        <AccountId>143</AccountId>
        <AccountType/>
      </UserInfo>
      <UserInfo>
        <DisplayName>Danielle Delauro</DisplayName>
        <AccountId>38</AccountId>
        <AccountType/>
      </UserInfo>
      <UserInfo>
        <DisplayName>Marianne Vita</DisplayName>
        <AccountId>43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BCF5620D45EF4AA969D5E9CFDA206E" ma:contentTypeVersion="17" ma:contentTypeDescription="Create a new document." ma:contentTypeScope="" ma:versionID="3dee9b162007303c59b09462c883cb4e">
  <xsd:schema xmlns:xsd="http://www.w3.org/2001/XMLSchema" xmlns:xs="http://www.w3.org/2001/XMLSchema" xmlns:p="http://schemas.microsoft.com/office/2006/metadata/properties" xmlns:ns2="c3801c2d-3f2f-44a1-8478-554d1c91a4f5" xmlns:ns3="c00419b3-ff22-4e92-8e74-ef4894f6b0e1" targetNamespace="http://schemas.microsoft.com/office/2006/metadata/properties" ma:root="true" ma:fieldsID="7995f6eb616c33638189f90e12f472bf" ns2:_="" ns3:_="">
    <xsd:import namespace="c3801c2d-3f2f-44a1-8478-554d1c91a4f5"/>
    <xsd:import namespace="c00419b3-ff22-4e92-8e74-ef4894f6b0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801c2d-3f2f-44a1-8478-554d1c91a4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8c637ead-fd64-45b4-abde-ec2d09ec10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0419b3-ff22-4e92-8e74-ef4894f6b0e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2fc8375e-4cb2-4aea-979e-f36c13a134f3}" ma:internalName="TaxCatchAll" ma:showField="CatchAllData" ma:web="c00419b3-ff22-4e92-8e74-ef4894f6b0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4B3A686-109E-4D35-8D80-BBBDF1C6F2B5}">
  <ds:schemaRefs>
    <ds:schemaRef ds:uri="9f6166fe-9f5b-43aa-b8a9-b4d7ad530bda"/>
    <ds:schemaRef ds:uri="a86b28e8-29a6-4ab8-af18-2a7f61acfad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2D0582F-E546-4FAA-9542-4DCA9B87B91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EBCCEC7-21AD-41E2-B729-1E3C3B7FF59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3102</Words>
  <Application>Microsoft Office PowerPoint</Application>
  <PresentationFormat>Widescreen</PresentationFormat>
  <Paragraphs>288</Paragraphs>
  <Slides>34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Aptos</vt:lpstr>
      <vt:lpstr>Aptos Display</vt:lpstr>
      <vt:lpstr>Arial</vt:lpstr>
      <vt:lpstr>Calibri</vt:lpstr>
      <vt:lpstr>Helvetica</vt:lpstr>
      <vt:lpstr>Trebuchet MS</vt:lpstr>
      <vt:lpstr>1_Custom Design</vt:lpstr>
      <vt:lpstr>3_Custom Design</vt:lpstr>
      <vt:lpstr>3_Office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Leah Pujalte</cp:lastModifiedBy>
  <cp:revision>1</cp:revision>
  <cp:lastPrinted>2025-06-12T13:46:11Z</cp:lastPrinted>
  <dcterms:created xsi:type="dcterms:W3CDTF">2019-11-08T17:29:39Z</dcterms:created>
  <dcterms:modified xsi:type="dcterms:W3CDTF">2026-06-09T13:49:14Z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2044800</vt:r8>
  </property>
  <property fmtid="{D5CDD505-2E9C-101B-9397-08002B2CF9AE}" pid="3" name="ContentTypeId">
    <vt:lpwstr>0x0101002ABCF5620D45EF4AA969D5E9CFDA206E</vt:lpwstr>
  </property>
  <property fmtid="{D5CDD505-2E9C-101B-9397-08002B2CF9AE}" pid="4" name="MediaServiceImageTags">
    <vt:lpwstr/>
  </property>
</Properties>
</file>