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757" r:id="rId5"/>
  </p:sldMasterIdLst>
  <p:notesMasterIdLst>
    <p:notesMasterId r:id="rId21"/>
  </p:notesMasterIdLst>
  <p:sldIdLst>
    <p:sldId id="2839" r:id="rId6"/>
    <p:sldId id="2146846275" r:id="rId7"/>
    <p:sldId id="2147376450" r:id="rId8"/>
    <p:sldId id="2147376559" r:id="rId9"/>
    <p:sldId id="2147376558" r:id="rId10"/>
    <p:sldId id="2146846575" r:id="rId11"/>
    <p:sldId id="2147376555" r:id="rId12"/>
    <p:sldId id="2147376557" r:id="rId13"/>
    <p:sldId id="2146846530" r:id="rId14"/>
    <p:sldId id="2146846124" r:id="rId15"/>
    <p:sldId id="2147376560" r:id="rId16"/>
    <p:sldId id="2147376556" r:id="rId17"/>
    <p:sldId id="2147376554" r:id="rId18"/>
    <p:sldId id="2146846281" r:id="rId19"/>
    <p:sldId id="214684620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W"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FF2"/>
    <a:srgbClr val="1B1464"/>
    <a:srgbClr val="FFE600"/>
    <a:srgbClr val="E2E8F1"/>
    <a:srgbClr val="ED3C8D"/>
    <a:srgbClr val="FAFAF4"/>
    <a:srgbClr val="4EBE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4DFA2E-5CE4-4806-9FB8-9745A5BAEB9F}" v="66" dt="2024-12-10T16:35:44.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4660"/>
  </p:normalViewPr>
  <p:slideViewPr>
    <p:cSldViewPr snapToGrid="0">
      <p:cViewPr varScale="1">
        <p:scale>
          <a:sx n="79" d="100"/>
          <a:sy n="79" d="100"/>
        </p:scale>
        <p:origin x="10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Guillen" userId="c1c08796-a0be-47c6-af52-5d31fd96ec50" providerId="ADAL" clId="{93FBF9C0-8DDD-4489-81BF-527521F027C5}"/>
    <pc:docChg chg="undo redo custSel addSld delSld modSld sldOrd">
      <pc:chgData name="Karolina Guillen" userId="c1c08796-a0be-47c6-af52-5d31fd96ec50" providerId="ADAL" clId="{93FBF9C0-8DDD-4489-81BF-527521F027C5}" dt="2024-11-20T18:50:45.386" v="471" actId="20578"/>
      <pc:docMkLst>
        <pc:docMk/>
      </pc:docMkLst>
      <pc:sldChg chg="del">
        <pc:chgData name="Karolina Guillen" userId="c1c08796-a0be-47c6-af52-5d31fd96ec50" providerId="ADAL" clId="{93FBF9C0-8DDD-4489-81BF-527521F027C5}" dt="2024-11-20T17:49:15.916" v="72" actId="47"/>
        <pc:sldMkLst>
          <pc:docMk/>
          <pc:sldMk cId="380113142" sldId="2146846040"/>
        </pc:sldMkLst>
      </pc:sldChg>
      <pc:sldChg chg="addSp delSp modSp mod">
        <pc:chgData name="Karolina Guillen" userId="c1c08796-a0be-47c6-af52-5d31fd96ec50" providerId="ADAL" clId="{93FBF9C0-8DDD-4489-81BF-527521F027C5}" dt="2024-11-18T19:54:43.501" v="65" actId="554"/>
        <pc:sldMkLst>
          <pc:docMk/>
          <pc:sldMk cId="957495863" sldId="2146846202"/>
        </pc:sldMkLst>
        <pc:spChg chg="del">
          <ac:chgData name="Karolina Guillen" userId="c1c08796-a0be-47c6-af52-5d31fd96ec50" providerId="ADAL" clId="{93FBF9C0-8DDD-4489-81BF-527521F027C5}" dt="2024-11-18T19:54:32.823" v="64" actId="478"/>
          <ac:spMkLst>
            <pc:docMk/>
            <pc:sldMk cId="957495863" sldId="2146846202"/>
            <ac:spMk id="40" creationId="{E368591D-B76C-1579-C004-65C7BE39536B}"/>
          </ac:spMkLst>
        </pc:spChg>
        <pc:picChg chg="add mod">
          <ac:chgData name="Karolina Guillen" userId="c1c08796-a0be-47c6-af52-5d31fd96ec50" providerId="ADAL" clId="{93FBF9C0-8DDD-4489-81BF-527521F027C5}" dt="2024-11-18T19:54:43.501" v="65" actId="554"/>
          <ac:picMkLst>
            <pc:docMk/>
            <pc:sldMk cId="957495863" sldId="2146846202"/>
            <ac:picMk id="18" creationId="{24156CD7-6E71-D7CE-902B-5B5011DF4AAB}"/>
          </ac:picMkLst>
        </pc:picChg>
        <pc:picChg chg="mod">
          <ac:chgData name="Karolina Guillen" userId="c1c08796-a0be-47c6-af52-5d31fd96ec50" providerId="ADAL" clId="{93FBF9C0-8DDD-4489-81BF-527521F027C5}" dt="2024-11-18T19:54:43.501" v="65" actId="554"/>
          <ac:picMkLst>
            <pc:docMk/>
            <pc:sldMk cId="957495863" sldId="2146846202"/>
            <ac:picMk id="39" creationId="{1449A31C-7099-6789-BDC4-83FB75C0F26A}"/>
          </ac:picMkLst>
        </pc:picChg>
      </pc:sldChg>
      <pc:sldChg chg="ord">
        <pc:chgData name="Karolina Guillen" userId="c1c08796-a0be-47c6-af52-5d31fd96ec50" providerId="ADAL" clId="{93FBF9C0-8DDD-4489-81BF-527521F027C5}" dt="2024-11-20T18:50:45.386" v="471" actId="20578"/>
        <pc:sldMkLst>
          <pc:docMk/>
          <pc:sldMk cId="450180875" sldId="2146846275"/>
        </pc:sldMkLst>
      </pc:sldChg>
      <pc:sldChg chg="modSp mod">
        <pc:chgData name="Karolina Guillen" userId="c1c08796-a0be-47c6-af52-5d31fd96ec50" providerId="ADAL" clId="{93FBF9C0-8DDD-4489-81BF-527521F027C5}" dt="2024-11-20T18:50:08.312" v="468" actId="1036"/>
        <pc:sldMkLst>
          <pc:docMk/>
          <pc:sldMk cId="3750613639" sldId="2146846281"/>
        </pc:sldMkLst>
        <pc:spChg chg="mod">
          <ac:chgData name="Karolina Guillen" userId="c1c08796-a0be-47c6-af52-5d31fd96ec50" providerId="ADAL" clId="{93FBF9C0-8DDD-4489-81BF-527521F027C5}" dt="2024-11-20T18:49:49.115" v="456" actId="20577"/>
          <ac:spMkLst>
            <pc:docMk/>
            <pc:sldMk cId="3750613639" sldId="2146846281"/>
            <ac:spMk id="11" creationId="{ED2472AF-DF1C-49E2-7E0C-D1ADF28703F8}"/>
          </ac:spMkLst>
        </pc:spChg>
        <pc:spChg chg="mod">
          <ac:chgData name="Karolina Guillen" userId="c1c08796-a0be-47c6-af52-5d31fd96ec50" providerId="ADAL" clId="{93FBF9C0-8DDD-4489-81BF-527521F027C5}" dt="2024-11-20T18:50:08.312" v="468" actId="1036"/>
          <ac:spMkLst>
            <pc:docMk/>
            <pc:sldMk cId="3750613639" sldId="2146846281"/>
            <ac:spMk id="13" creationId="{D62EB906-1224-D7DF-58A8-7C150006B0E4}"/>
          </ac:spMkLst>
        </pc:spChg>
        <pc:spChg chg="mod">
          <ac:chgData name="Karolina Guillen" userId="c1c08796-a0be-47c6-af52-5d31fd96ec50" providerId="ADAL" clId="{93FBF9C0-8DDD-4489-81BF-527521F027C5}" dt="2024-11-20T18:50:08.312" v="468" actId="1036"/>
          <ac:spMkLst>
            <pc:docMk/>
            <pc:sldMk cId="3750613639" sldId="2146846281"/>
            <ac:spMk id="14" creationId="{15F751B0-16E8-DA12-EC7C-EBB89312E44C}"/>
          </ac:spMkLst>
        </pc:spChg>
        <pc:spChg chg="mod">
          <ac:chgData name="Karolina Guillen" userId="c1c08796-a0be-47c6-af52-5d31fd96ec50" providerId="ADAL" clId="{93FBF9C0-8DDD-4489-81BF-527521F027C5}" dt="2024-11-20T18:50:08.312" v="468" actId="1036"/>
          <ac:spMkLst>
            <pc:docMk/>
            <pc:sldMk cId="3750613639" sldId="2146846281"/>
            <ac:spMk id="15" creationId="{AA5ED218-9EA8-DBF0-6970-3842A44E2876}"/>
          </ac:spMkLst>
        </pc:spChg>
        <pc:spChg chg="mod">
          <ac:chgData name="Karolina Guillen" userId="c1c08796-a0be-47c6-af52-5d31fd96ec50" providerId="ADAL" clId="{93FBF9C0-8DDD-4489-81BF-527521F027C5}" dt="2024-11-20T18:50:08.312" v="468" actId="1036"/>
          <ac:spMkLst>
            <pc:docMk/>
            <pc:sldMk cId="3750613639" sldId="2146846281"/>
            <ac:spMk id="17" creationId="{26CF9F39-F01D-D60B-38F9-EAA63486F5F1}"/>
          </ac:spMkLst>
        </pc:spChg>
        <pc:spChg chg="mod">
          <ac:chgData name="Karolina Guillen" userId="c1c08796-a0be-47c6-af52-5d31fd96ec50" providerId="ADAL" clId="{93FBF9C0-8DDD-4489-81BF-527521F027C5}" dt="2024-11-20T18:50:08.312" v="468" actId="1036"/>
          <ac:spMkLst>
            <pc:docMk/>
            <pc:sldMk cId="3750613639" sldId="2146846281"/>
            <ac:spMk id="18" creationId="{E8D41D15-8DA0-06CC-ABD5-4BE8A90FAD8F}"/>
          </ac:spMkLst>
        </pc:spChg>
        <pc:spChg chg="mod">
          <ac:chgData name="Karolina Guillen" userId="c1c08796-a0be-47c6-af52-5d31fd96ec50" providerId="ADAL" clId="{93FBF9C0-8DDD-4489-81BF-527521F027C5}" dt="2024-11-20T18:50:08.312" v="468" actId="1036"/>
          <ac:spMkLst>
            <pc:docMk/>
            <pc:sldMk cId="3750613639" sldId="2146846281"/>
            <ac:spMk id="19" creationId="{F540AA8F-88D7-A70D-003E-CD7BE7211650}"/>
          </ac:spMkLst>
        </pc:spChg>
        <pc:spChg chg="mod">
          <ac:chgData name="Karolina Guillen" userId="c1c08796-a0be-47c6-af52-5d31fd96ec50" providerId="ADAL" clId="{93FBF9C0-8DDD-4489-81BF-527521F027C5}" dt="2024-11-20T18:50:08.312" v="468" actId="1036"/>
          <ac:spMkLst>
            <pc:docMk/>
            <pc:sldMk cId="3750613639" sldId="2146846281"/>
            <ac:spMk id="20" creationId="{5311A5C8-F54E-AD1E-EEFA-984D42AC7DD1}"/>
          </ac:spMkLst>
        </pc:spChg>
        <pc:spChg chg="mod">
          <ac:chgData name="Karolina Guillen" userId="c1c08796-a0be-47c6-af52-5d31fd96ec50" providerId="ADAL" clId="{93FBF9C0-8DDD-4489-81BF-527521F027C5}" dt="2024-11-20T18:50:08.312" v="468" actId="1036"/>
          <ac:spMkLst>
            <pc:docMk/>
            <pc:sldMk cId="3750613639" sldId="2146846281"/>
            <ac:spMk id="21" creationId="{D3B238BE-2CDB-A566-DD29-FC0CDCA521C2}"/>
          </ac:spMkLst>
        </pc:spChg>
        <pc:spChg chg="mod">
          <ac:chgData name="Karolina Guillen" userId="c1c08796-a0be-47c6-af52-5d31fd96ec50" providerId="ADAL" clId="{93FBF9C0-8DDD-4489-81BF-527521F027C5}" dt="2024-11-20T18:50:08.312" v="468" actId="1036"/>
          <ac:spMkLst>
            <pc:docMk/>
            <pc:sldMk cId="3750613639" sldId="2146846281"/>
            <ac:spMk id="22" creationId="{8D810206-C83C-6B0C-47B0-0F981B81E07A}"/>
          </ac:spMkLst>
        </pc:spChg>
        <pc:spChg chg="mod">
          <ac:chgData name="Karolina Guillen" userId="c1c08796-a0be-47c6-af52-5d31fd96ec50" providerId="ADAL" clId="{93FBF9C0-8DDD-4489-81BF-527521F027C5}" dt="2024-11-20T18:50:08.312" v="468" actId="1036"/>
          <ac:spMkLst>
            <pc:docMk/>
            <pc:sldMk cId="3750613639" sldId="2146846281"/>
            <ac:spMk id="24" creationId="{355B1D86-F35B-1958-3CE5-0E3182546F6D}"/>
          </ac:spMkLst>
        </pc:spChg>
        <pc:spChg chg="mod">
          <ac:chgData name="Karolina Guillen" userId="c1c08796-a0be-47c6-af52-5d31fd96ec50" providerId="ADAL" clId="{93FBF9C0-8DDD-4489-81BF-527521F027C5}" dt="2024-11-20T18:50:08.312" v="468" actId="1036"/>
          <ac:spMkLst>
            <pc:docMk/>
            <pc:sldMk cId="3750613639" sldId="2146846281"/>
            <ac:spMk id="26" creationId="{9925C730-F33F-CC86-C0B0-7440C10DE538}"/>
          </ac:spMkLst>
        </pc:spChg>
        <pc:spChg chg="mod">
          <ac:chgData name="Karolina Guillen" userId="c1c08796-a0be-47c6-af52-5d31fd96ec50" providerId="ADAL" clId="{93FBF9C0-8DDD-4489-81BF-527521F027C5}" dt="2024-11-20T18:50:08.312" v="468" actId="1036"/>
          <ac:spMkLst>
            <pc:docMk/>
            <pc:sldMk cId="3750613639" sldId="2146846281"/>
            <ac:spMk id="28" creationId="{35EFE087-D650-73F3-0B9E-7FFE1280B615}"/>
          </ac:spMkLst>
        </pc:spChg>
        <pc:picChg chg="mod">
          <ac:chgData name="Karolina Guillen" userId="c1c08796-a0be-47c6-af52-5d31fd96ec50" providerId="ADAL" clId="{93FBF9C0-8DDD-4489-81BF-527521F027C5}" dt="2024-11-20T18:50:08.312" v="468" actId="1036"/>
          <ac:picMkLst>
            <pc:docMk/>
            <pc:sldMk cId="3750613639" sldId="2146846281"/>
            <ac:picMk id="2" creationId="{95DE51F3-DE56-FBCE-8657-60F96A2DD3D8}"/>
          </ac:picMkLst>
        </pc:picChg>
        <pc:picChg chg="mod">
          <ac:chgData name="Karolina Guillen" userId="c1c08796-a0be-47c6-af52-5d31fd96ec50" providerId="ADAL" clId="{93FBF9C0-8DDD-4489-81BF-527521F027C5}" dt="2024-11-20T18:50:08.312" v="468" actId="1036"/>
          <ac:picMkLst>
            <pc:docMk/>
            <pc:sldMk cId="3750613639" sldId="2146846281"/>
            <ac:picMk id="3" creationId="{65514F0E-AC67-B450-D632-C3F8E236F3AE}"/>
          </ac:picMkLst>
        </pc:picChg>
        <pc:picChg chg="mod">
          <ac:chgData name="Karolina Guillen" userId="c1c08796-a0be-47c6-af52-5d31fd96ec50" providerId="ADAL" clId="{93FBF9C0-8DDD-4489-81BF-527521F027C5}" dt="2024-11-20T18:50:08.312" v="468" actId="1036"/>
          <ac:picMkLst>
            <pc:docMk/>
            <pc:sldMk cId="3750613639" sldId="2146846281"/>
            <ac:picMk id="4" creationId="{42CC00A0-AFF0-0474-619D-2AF3B5EBDCF1}"/>
          </ac:picMkLst>
        </pc:picChg>
        <pc:picChg chg="mod">
          <ac:chgData name="Karolina Guillen" userId="c1c08796-a0be-47c6-af52-5d31fd96ec50" providerId="ADAL" clId="{93FBF9C0-8DDD-4489-81BF-527521F027C5}" dt="2024-11-20T18:50:08.312" v="468" actId="1036"/>
          <ac:picMkLst>
            <pc:docMk/>
            <pc:sldMk cId="3750613639" sldId="2146846281"/>
            <ac:picMk id="5" creationId="{DABA7BBF-10C4-BBAA-3764-E042E4F4046E}"/>
          </ac:picMkLst>
        </pc:picChg>
        <pc:picChg chg="mod">
          <ac:chgData name="Karolina Guillen" userId="c1c08796-a0be-47c6-af52-5d31fd96ec50" providerId="ADAL" clId="{93FBF9C0-8DDD-4489-81BF-527521F027C5}" dt="2024-11-20T18:50:08.312" v="468" actId="1036"/>
          <ac:picMkLst>
            <pc:docMk/>
            <pc:sldMk cId="3750613639" sldId="2146846281"/>
            <ac:picMk id="6" creationId="{52B098BC-EA43-3C9B-C4D2-CD475647E8B2}"/>
          </ac:picMkLst>
        </pc:picChg>
        <pc:picChg chg="mod">
          <ac:chgData name="Karolina Guillen" userId="c1c08796-a0be-47c6-af52-5d31fd96ec50" providerId="ADAL" clId="{93FBF9C0-8DDD-4489-81BF-527521F027C5}" dt="2024-11-20T18:50:08.312" v="468" actId="1036"/>
          <ac:picMkLst>
            <pc:docMk/>
            <pc:sldMk cId="3750613639" sldId="2146846281"/>
            <ac:picMk id="7" creationId="{E7A357AE-3B27-292A-E0F5-0BC438C11AD1}"/>
          </ac:picMkLst>
        </pc:picChg>
        <pc:picChg chg="mod">
          <ac:chgData name="Karolina Guillen" userId="c1c08796-a0be-47c6-af52-5d31fd96ec50" providerId="ADAL" clId="{93FBF9C0-8DDD-4489-81BF-527521F027C5}" dt="2024-11-20T18:50:08.312" v="468" actId="1036"/>
          <ac:picMkLst>
            <pc:docMk/>
            <pc:sldMk cId="3750613639" sldId="2146846281"/>
            <ac:picMk id="8" creationId="{84BC066B-9529-7CDC-0E24-4BB7129D4914}"/>
          </ac:picMkLst>
        </pc:picChg>
        <pc:picChg chg="mod">
          <ac:chgData name="Karolina Guillen" userId="c1c08796-a0be-47c6-af52-5d31fd96ec50" providerId="ADAL" clId="{93FBF9C0-8DDD-4489-81BF-527521F027C5}" dt="2024-11-20T18:50:08.312" v="468" actId="1036"/>
          <ac:picMkLst>
            <pc:docMk/>
            <pc:sldMk cId="3750613639" sldId="2146846281"/>
            <ac:picMk id="9" creationId="{6549F1DE-35A3-AD9A-BF3E-8B3DA8FB45D6}"/>
          </ac:picMkLst>
        </pc:picChg>
        <pc:picChg chg="mod">
          <ac:chgData name="Karolina Guillen" userId="c1c08796-a0be-47c6-af52-5d31fd96ec50" providerId="ADAL" clId="{93FBF9C0-8DDD-4489-81BF-527521F027C5}" dt="2024-11-20T18:50:08.312" v="468" actId="1036"/>
          <ac:picMkLst>
            <pc:docMk/>
            <pc:sldMk cId="3750613639" sldId="2146846281"/>
            <ac:picMk id="16" creationId="{D72C0F31-9742-53F3-99BF-2E9E1778642F}"/>
          </ac:picMkLst>
        </pc:picChg>
        <pc:picChg chg="mod">
          <ac:chgData name="Karolina Guillen" userId="c1c08796-a0be-47c6-af52-5d31fd96ec50" providerId="ADAL" clId="{93FBF9C0-8DDD-4489-81BF-527521F027C5}" dt="2024-11-20T18:50:08.312" v="468" actId="1036"/>
          <ac:picMkLst>
            <pc:docMk/>
            <pc:sldMk cId="3750613639" sldId="2146846281"/>
            <ac:picMk id="23" creationId="{933321FB-8CD3-8DB2-77E4-B1A17B163C01}"/>
          </ac:picMkLst>
        </pc:picChg>
        <pc:picChg chg="mod">
          <ac:chgData name="Karolina Guillen" userId="c1c08796-a0be-47c6-af52-5d31fd96ec50" providerId="ADAL" clId="{93FBF9C0-8DDD-4489-81BF-527521F027C5}" dt="2024-11-20T18:50:08.312" v="468" actId="1036"/>
          <ac:picMkLst>
            <pc:docMk/>
            <pc:sldMk cId="3750613639" sldId="2146846281"/>
            <ac:picMk id="25" creationId="{73A91505-4B8E-F94B-AC30-7950AF5EDAC7}"/>
          </ac:picMkLst>
        </pc:picChg>
        <pc:picChg chg="mod">
          <ac:chgData name="Karolina Guillen" userId="c1c08796-a0be-47c6-af52-5d31fd96ec50" providerId="ADAL" clId="{93FBF9C0-8DDD-4489-81BF-527521F027C5}" dt="2024-11-20T18:50:08.312" v="468" actId="1036"/>
          <ac:picMkLst>
            <pc:docMk/>
            <pc:sldMk cId="3750613639" sldId="2146846281"/>
            <ac:picMk id="27" creationId="{300C22AE-A395-0FEF-4F47-12B3448472C1}"/>
          </ac:picMkLst>
        </pc:picChg>
      </pc:sldChg>
      <pc:sldChg chg="del">
        <pc:chgData name="Karolina Guillen" userId="c1c08796-a0be-47c6-af52-5d31fd96ec50" providerId="ADAL" clId="{93FBF9C0-8DDD-4489-81BF-527521F027C5}" dt="2024-11-18T19:51:38.100" v="58" actId="47"/>
        <pc:sldMkLst>
          <pc:docMk/>
          <pc:sldMk cId="3031664029" sldId="2146846690"/>
        </pc:sldMkLst>
      </pc:sldChg>
      <pc:sldChg chg="addSp delSp modSp mod">
        <pc:chgData name="Karolina Guillen" userId="c1c08796-a0be-47c6-af52-5d31fd96ec50" providerId="ADAL" clId="{93FBF9C0-8DDD-4489-81BF-527521F027C5}" dt="2024-11-18T19:54:10.128" v="61"/>
        <pc:sldMkLst>
          <pc:docMk/>
          <pc:sldMk cId="2099366681" sldId="2147376550"/>
        </pc:sldMkLst>
        <pc:spChg chg="del">
          <ac:chgData name="Karolina Guillen" userId="c1c08796-a0be-47c6-af52-5d31fd96ec50" providerId="ADAL" clId="{93FBF9C0-8DDD-4489-81BF-527521F027C5}" dt="2024-11-18T19:49:10.204" v="0" actId="478"/>
          <ac:spMkLst>
            <pc:docMk/>
            <pc:sldMk cId="2099366681" sldId="2147376550"/>
            <ac:spMk id="2" creationId="{DD314431-29EE-1999-5D29-7BDC8CC01F30}"/>
          </ac:spMkLst>
        </pc:spChg>
        <pc:spChg chg="del">
          <ac:chgData name="Karolina Guillen" userId="c1c08796-a0be-47c6-af52-5d31fd96ec50" providerId="ADAL" clId="{93FBF9C0-8DDD-4489-81BF-527521F027C5}" dt="2024-11-18T19:49:10.204" v="0" actId="478"/>
          <ac:spMkLst>
            <pc:docMk/>
            <pc:sldMk cId="2099366681" sldId="2147376550"/>
            <ac:spMk id="3" creationId="{E1586DD6-BF89-1DCF-A5E5-9D80D240F8D0}"/>
          </ac:spMkLst>
        </pc:spChg>
        <pc:spChg chg="mod">
          <ac:chgData name="Karolina Guillen" userId="c1c08796-a0be-47c6-af52-5d31fd96ec50" providerId="ADAL" clId="{93FBF9C0-8DDD-4489-81BF-527521F027C5}" dt="2024-11-18T19:51:29.339" v="57" actId="20577"/>
          <ac:spMkLst>
            <pc:docMk/>
            <pc:sldMk cId="2099366681" sldId="2147376550"/>
            <ac:spMk id="9" creationId="{2C73D6DC-BD19-38C0-A8F5-9313A673ED52}"/>
          </ac:spMkLst>
        </pc:spChg>
        <pc:spChg chg="mod">
          <ac:chgData name="Karolina Guillen" userId="c1c08796-a0be-47c6-af52-5d31fd96ec50" providerId="ADAL" clId="{93FBF9C0-8DDD-4489-81BF-527521F027C5}" dt="2024-11-18T19:54:10.128" v="61"/>
          <ac:spMkLst>
            <pc:docMk/>
            <pc:sldMk cId="2099366681" sldId="2147376550"/>
            <ac:spMk id="12" creationId="{99E8206E-8C5E-8C1A-796D-EE1691639F3D}"/>
          </ac:spMkLst>
        </pc:spChg>
        <pc:spChg chg="add mod">
          <ac:chgData name="Karolina Guillen" userId="c1c08796-a0be-47c6-af52-5d31fd96ec50" providerId="ADAL" clId="{93FBF9C0-8DDD-4489-81BF-527521F027C5}" dt="2024-11-18T19:49:10.730" v="1"/>
          <ac:spMkLst>
            <pc:docMk/>
            <pc:sldMk cId="2099366681" sldId="2147376550"/>
            <ac:spMk id="13" creationId="{A20AD803-4166-35F9-32B6-FB688303C03F}"/>
          </ac:spMkLst>
        </pc:spChg>
        <pc:spChg chg="add mod">
          <ac:chgData name="Karolina Guillen" userId="c1c08796-a0be-47c6-af52-5d31fd96ec50" providerId="ADAL" clId="{93FBF9C0-8DDD-4489-81BF-527521F027C5}" dt="2024-11-18T19:49:10.730" v="1"/>
          <ac:spMkLst>
            <pc:docMk/>
            <pc:sldMk cId="2099366681" sldId="2147376550"/>
            <ac:spMk id="14" creationId="{A8772E62-809C-571E-A590-854FB4DE9E60}"/>
          </ac:spMkLst>
        </pc:spChg>
        <pc:spChg chg="add mod">
          <ac:chgData name="Karolina Guillen" userId="c1c08796-a0be-47c6-af52-5d31fd96ec50" providerId="ADAL" clId="{93FBF9C0-8DDD-4489-81BF-527521F027C5}" dt="2024-11-18T19:49:10.730" v="1"/>
          <ac:spMkLst>
            <pc:docMk/>
            <pc:sldMk cId="2099366681" sldId="2147376550"/>
            <ac:spMk id="15" creationId="{587C77D2-7494-2867-5661-6A65F5852E41}"/>
          </ac:spMkLst>
        </pc:spChg>
        <pc:spChg chg="add mod">
          <ac:chgData name="Karolina Guillen" userId="c1c08796-a0be-47c6-af52-5d31fd96ec50" providerId="ADAL" clId="{93FBF9C0-8DDD-4489-81BF-527521F027C5}" dt="2024-11-18T19:49:10.730" v="1"/>
          <ac:spMkLst>
            <pc:docMk/>
            <pc:sldMk cId="2099366681" sldId="2147376550"/>
            <ac:spMk id="18" creationId="{858DCC96-3E54-F892-7781-56315DD83C64}"/>
          </ac:spMkLst>
        </pc:spChg>
        <pc:spChg chg="add mod">
          <ac:chgData name="Karolina Guillen" userId="c1c08796-a0be-47c6-af52-5d31fd96ec50" providerId="ADAL" clId="{93FBF9C0-8DDD-4489-81BF-527521F027C5}" dt="2024-11-18T19:49:10.730" v="1"/>
          <ac:spMkLst>
            <pc:docMk/>
            <pc:sldMk cId="2099366681" sldId="2147376550"/>
            <ac:spMk id="19" creationId="{5B710CBE-72C3-9617-0FBB-C7BF1D355701}"/>
          </ac:spMkLst>
        </pc:spChg>
        <pc:graphicFrameChg chg="add mod">
          <ac:chgData name="Karolina Guillen" userId="c1c08796-a0be-47c6-af52-5d31fd96ec50" providerId="ADAL" clId="{93FBF9C0-8DDD-4489-81BF-527521F027C5}" dt="2024-11-18T19:49:10.730" v="1"/>
          <ac:graphicFrameMkLst>
            <pc:docMk/>
            <pc:sldMk cId="2099366681" sldId="2147376550"/>
            <ac:graphicFrameMk id="6" creationId="{38EF240C-0770-DD48-C5EF-8BB92FE6059E}"/>
          </ac:graphicFrameMkLst>
        </pc:graphicFrameChg>
        <pc:picChg chg="mod">
          <ac:chgData name="Karolina Guillen" userId="c1c08796-a0be-47c6-af52-5d31fd96ec50" providerId="ADAL" clId="{93FBF9C0-8DDD-4489-81BF-527521F027C5}" dt="2024-11-18T19:54:05.520" v="60"/>
          <ac:picMkLst>
            <pc:docMk/>
            <pc:sldMk cId="2099366681" sldId="2147376550"/>
            <ac:picMk id="5" creationId="{1E766518-403B-C503-79B3-44E44908D197}"/>
          </ac:picMkLst>
        </pc:picChg>
        <pc:picChg chg="add mod">
          <ac:chgData name="Karolina Guillen" userId="c1c08796-a0be-47c6-af52-5d31fd96ec50" providerId="ADAL" clId="{93FBF9C0-8DDD-4489-81BF-527521F027C5}" dt="2024-11-18T19:49:29.478" v="6" actId="1076"/>
          <ac:picMkLst>
            <pc:docMk/>
            <pc:sldMk cId="2099366681" sldId="2147376550"/>
            <ac:picMk id="21" creationId="{AE118A2B-3B13-ADD1-C637-1737F90B27E5}"/>
          </ac:picMkLst>
        </pc:picChg>
        <pc:cxnChg chg="add mod">
          <ac:chgData name="Karolina Guillen" userId="c1c08796-a0be-47c6-af52-5d31fd96ec50" providerId="ADAL" clId="{93FBF9C0-8DDD-4489-81BF-527521F027C5}" dt="2024-11-18T19:49:10.730" v="1"/>
          <ac:cxnSpMkLst>
            <pc:docMk/>
            <pc:sldMk cId="2099366681" sldId="2147376550"/>
            <ac:cxnSpMk id="11" creationId="{84BA8B6B-D3C8-DDBB-9711-7FD48FCFBB39}"/>
          </ac:cxnSpMkLst>
        </pc:cxnChg>
        <pc:cxnChg chg="add mod">
          <ac:chgData name="Karolina Guillen" userId="c1c08796-a0be-47c6-af52-5d31fd96ec50" providerId="ADAL" clId="{93FBF9C0-8DDD-4489-81BF-527521F027C5}" dt="2024-11-18T19:49:10.730" v="1"/>
          <ac:cxnSpMkLst>
            <pc:docMk/>
            <pc:sldMk cId="2099366681" sldId="2147376550"/>
            <ac:cxnSpMk id="16" creationId="{4372DA56-2419-E8FE-D3A9-579119868960}"/>
          </ac:cxnSpMkLst>
        </pc:cxnChg>
        <pc:cxnChg chg="add mod">
          <ac:chgData name="Karolina Guillen" userId="c1c08796-a0be-47c6-af52-5d31fd96ec50" providerId="ADAL" clId="{93FBF9C0-8DDD-4489-81BF-527521F027C5}" dt="2024-11-18T19:49:10.730" v="1"/>
          <ac:cxnSpMkLst>
            <pc:docMk/>
            <pc:sldMk cId="2099366681" sldId="2147376550"/>
            <ac:cxnSpMk id="17" creationId="{2C8C35D3-59EF-47EE-E112-DEFDCBEC7702}"/>
          </ac:cxnSpMkLst>
        </pc:cxnChg>
        <pc:cxnChg chg="add mod">
          <ac:chgData name="Karolina Guillen" userId="c1c08796-a0be-47c6-af52-5d31fd96ec50" providerId="ADAL" clId="{93FBF9C0-8DDD-4489-81BF-527521F027C5}" dt="2024-11-18T19:49:10.730" v="1"/>
          <ac:cxnSpMkLst>
            <pc:docMk/>
            <pc:sldMk cId="2099366681" sldId="2147376550"/>
            <ac:cxnSpMk id="20" creationId="{C84B5DE0-FE59-1B6C-F83A-B13CE8DACFE5}"/>
          </ac:cxnSpMkLst>
        </pc:cxnChg>
      </pc:sldChg>
      <pc:sldChg chg="addSp delSp modSp add mod">
        <pc:chgData name="Karolina Guillen" userId="c1c08796-a0be-47c6-af52-5d31fd96ec50" providerId="ADAL" clId="{93FBF9C0-8DDD-4489-81BF-527521F027C5}" dt="2024-11-20T18:14:07.966" v="322" actId="20577"/>
        <pc:sldMkLst>
          <pc:docMk/>
          <pc:sldMk cId="1617570532" sldId="2147376557"/>
        </pc:sldMkLst>
        <pc:spChg chg="add del mod">
          <ac:chgData name="Karolina Guillen" userId="c1c08796-a0be-47c6-af52-5d31fd96ec50" providerId="ADAL" clId="{93FBF9C0-8DDD-4489-81BF-527521F027C5}" dt="2024-11-20T17:49:21.043" v="73" actId="478"/>
          <ac:spMkLst>
            <pc:docMk/>
            <pc:sldMk cId="1617570532" sldId="2147376557"/>
            <ac:spMk id="2" creationId="{1BA8EC0D-F9DC-79B1-2DBD-9D8C8ED983E7}"/>
          </ac:spMkLst>
        </pc:spChg>
        <pc:spChg chg="add mod">
          <ac:chgData name="Karolina Guillen" userId="c1c08796-a0be-47c6-af52-5d31fd96ec50" providerId="ADAL" clId="{93FBF9C0-8DDD-4489-81BF-527521F027C5}" dt="2024-11-20T17:49:31.858" v="76" actId="164"/>
          <ac:spMkLst>
            <pc:docMk/>
            <pc:sldMk cId="1617570532" sldId="2147376557"/>
            <ac:spMk id="3" creationId="{4529B8A9-AFB3-4E9E-80A9-FD6FB22073F4}"/>
          </ac:spMkLst>
        </pc:spChg>
        <pc:spChg chg="mod">
          <ac:chgData name="Karolina Guillen" userId="c1c08796-a0be-47c6-af52-5d31fd96ec50" providerId="ADAL" clId="{93FBF9C0-8DDD-4489-81BF-527521F027C5}" dt="2024-11-20T18:14:07.966" v="322" actId="20577"/>
          <ac:spMkLst>
            <pc:docMk/>
            <pc:sldMk cId="1617570532" sldId="2147376557"/>
            <ac:spMk id="9" creationId="{E4A2C15C-38D1-943D-0798-D1990392C8C7}"/>
          </ac:spMkLst>
        </pc:spChg>
        <pc:spChg chg="del">
          <ac:chgData name="Karolina Guillen" userId="c1c08796-a0be-47c6-af52-5d31fd96ec50" providerId="ADAL" clId="{93FBF9C0-8DDD-4489-81BF-527521F027C5}" dt="2024-11-20T17:48:50.949" v="67" actId="478"/>
          <ac:spMkLst>
            <pc:docMk/>
            <pc:sldMk cId="1617570532" sldId="2147376557"/>
            <ac:spMk id="13" creationId="{042E161C-3C8D-EC3F-461A-F886FD13C77E}"/>
          </ac:spMkLst>
        </pc:spChg>
        <pc:spChg chg="del">
          <ac:chgData name="Karolina Guillen" userId="c1c08796-a0be-47c6-af52-5d31fd96ec50" providerId="ADAL" clId="{93FBF9C0-8DDD-4489-81BF-527521F027C5}" dt="2024-11-20T17:48:50.949" v="67" actId="478"/>
          <ac:spMkLst>
            <pc:docMk/>
            <pc:sldMk cId="1617570532" sldId="2147376557"/>
            <ac:spMk id="14" creationId="{CEB3C012-E402-B13A-0DF2-65662135F89B}"/>
          </ac:spMkLst>
        </pc:spChg>
        <pc:spChg chg="del">
          <ac:chgData name="Karolina Guillen" userId="c1c08796-a0be-47c6-af52-5d31fd96ec50" providerId="ADAL" clId="{93FBF9C0-8DDD-4489-81BF-527521F027C5}" dt="2024-11-20T17:48:50.949" v="67" actId="478"/>
          <ac:spMkLst>
            <pc:docMk/>
            <pc:sldMk cId="1617570532" sldId="2147376557"/>
            <ac:spMk id="15" creationId="{2DC1356C-1E7B-FB8B-BD5A-3A046E7BDFD6}"/>
          </ac:spMkLst>
        </pc:spChg>
        <pc:spChg chg="del">
          <ac:chgData name="Karolina Guillen" userId="c1c08796-a0be-47c6-af52-5d31fd96ec50" providerId="ADAL" clId="{93FBF9C0-8DDD-4489-81BF-527521F027C5}" dt="2024-11-20T17:48:50.949" v="67" actId="478"/>
          <ac:spMkLst>
            <pc:docMk/>
            <pc:sldMk cId="1617570532" sldId="2147376557"/>
            <ac:spMk id="18" creationId="{B7E9C300-3DA1-90FC-D1B0-F61F82EEB298}"/>
          </ac:spMkLst>
        </pc:spChg>
        <pc:spChg chg="del">
          <ac:chgData name="Karolina Guillen" userId="c1c08796-a0be-47c6-af52-5d31fd96ec50" providerId="ADAL" clId="{93FBF9C0-8DDD-4489-81BF-527521F027C5}" dt="2024-11-20T17:48:50.949" v="67" actId="478"/>
          <ac:spMkLst>
            <pc:docMk/>
            <pc:sldMk cId="1617570532" sldId="2147376557"/>
            <ac:spMk id="19" creationId="{8264BF54-0C7A-32EE-F4F9-095D9F110A84}"/>
          </ac:spMkLst>
        </pc:spChg>
        <pc:spChg chg="add mod">
          <ac:chgData name="Karolina Guillen" userId="c1c08796-a0be-47c6-af52-5d31fd96ec50" providerId="ADAL" clId="{93FBF9C0-8DDD-4489-81BF-527521F027C5}" dt="2024-11-20T17:49:02.199" v="69"/>
          <ac:spMkLst>
            <pc:docMk/>
            <pc:sldMk cId="1617570532" sldId="2147376557"/>
            <ac:spMk id="26" creationId="{F1BC87E9-3961-881F-FD94-AFA998274BEB}"/>
          </ac:spMkLst>
        </pc:spChg>
        <pc:grpChg chg="add mod">
          <ac:chgData name="Karolina Guillen" userId="c1c08796-a0be-47c6-af52-5d31fd96ec50" providerId="ADAL" clId="{93FBF9C0-8DDD-4489-81BF-527521F027C5}" dt="2024-11-20T17:49:44.572" v="80" actId="12788"/>
          <ac:grpSpMkLst>
            <pc:docMk/>
            <pc:sldMk cId="1617570532" sldId="2147376557"/>
            <ac:grpSpMk id="27" creationId="{56389273-1DB2-1B5B-6D98-6E771B3F0500}"/>
          </ac:grpSpMkLst>
        </pc:grpChg>
        <pc:graphicFrameChg chg="del">
          <ac:chgData name="Karolina Guillen" userId="c1c08796-a0be-47c6-af52-5d31fd96ec50" providerId="ADAL" clId="{93FBF9C0-8DDD-4489-81BF-527521F027C5}" dt="2024-11-20T17:48:50.949" v="67" actId="478"/>
          <ac:graphicFrameMkLst>
            <pc:docMk/>
            <pc:sldMk cId="1617570532" sldId="2147376557"/>
            <ac:graphicFrameMk id="6" creationId="{DA1B0652-B1BE-5313-E1E1-701F637CCCA6}"/>
          </ac:graphicFrameMkLst>
        </pc:graphicFrameChg>
        <pc:graphicFrameChg chg="add mod">
          <ac:chgData name="Karolina Guillen" userId="c1c08796-a0be-47c6-af52-5d31fd96ec50" providerId="ADAL" clId="{93FBF9C0-8DDD-4489-81BF-527521F027C5}" dt="2024-11-20T17:49:31.858" v="76" actId="164"/>
          <ac:graphicFrameMkLst>
            <pc:docMk/>
            <pc:sldMk cId="1617570532" sldId="2147376557"/>
            <ac:graphicFrameMk id="25" creationId="{62BAF0CC-CDB6-3791-D2BD-6E5A3B8A77EF}"/>
          </ac:graphicFrameMkLst>
        </pc:graphicFrameChg>
        <pc:picChg chg="del">
          <ac:chgData name="Karolina Guillen" userId="c1c08796-a0be-47c6-af52-5d31fd96ec50" providerId="ADAL" clId="{93FBF9C0-8DDD-4489-81BF-527521F027C5}" dt="2024-11-20T17:48:51.910" v="68" actId="478"/>
          <ac:picMkLst>
            <pc:docMk/>
            <pc:sldMk cId="1617570532" sldId="2147376557"/>
            <ac:picMk id="21" creationId="{F76382D6-24A7-28AF-9851-6FF359EA0217}"/>
          </ac:picMkLst>
        </pc:picChg>
        <pc:cxnChg chg="del">
          <ac:chgData name="Karolina Guillen" userId="c1c08796-a0be-47c6-af52-5d31fd96ec50" providerId="ADAL" clId="{93FBF9C0-8DDD-4489-81BF-527521F027C5}" dt="2024-11-20T17:48:50.949" v="67" actId="478"/>
          <ac:cxnSpMkLst>
            <pc:docMk/>
            <pc:sldMk cId="1617570532" sldId="2147376557"/>
            <ac:cxnSpMk id="11" creationId="{144344A6-B8FE-A149-0A75-E02275D196A0}"/>
          </ac:cxnSpMkLst>
        </pc:cxnChg>
        <pc:cxnChg chg="del">
          <ac:chgData name="Karolina Guillen" userId="c1c08796-a0be-47c6-af52-5d31fd96ec50" providerId="ADAL" clId="{93FBF9C0-8DDD-4489-81BF-527521F027C5}" dt="2024-11-20T17:48:50.949" v="67" actId="478"/>
          <ac:cxnSpMkLst>
            <pc:docMk/>
            <pc:sldMk cId="1617570532" sldId="2147376557"/>
            <ac:cxnSpMk id="16" creationId="{BAE70B64-AE3D-BD2E-3DDF-9C7B3D6F15B6}"/>
          </ac:cxnSpMkLst>
        </pc:cxnChg>
        <pc:cxnChg chg="del">
          <ac:chgData name="Karolina Guillen" userId="c1c08796-a0be-47c6-af52-5d31fd96ec50" providerId="ADAL" clId="{93FBF9C0-8DDD-4489-81BF-527521F027C5}" dt="2024-11-20T17:48:50.949" v="67" actId="478"/>
          <ac:cxnSpMkLst>
            <pc:docMk/>
            <pc:sldMk cId="1617570532" sldId="2147376557"/>
            <ac:cxnSpMk id="17" creationId="{F26749A1-1908-5118-62AB-3BD18D6F6770}"/>
          </ac:cxnSpMkLst>
        </pc:cxnChg>
        <pc:cxnChg chg="del">
          <ac:chgData name="Karolina Guillen" userId="c1c08796-a0be-47c6-af52-5d31fd96ec50" providerId="ADAL" clId="{93FBF9C0-8DDD-4489-81BF-527521F027C5}" dt="2024-11-20T17:48:50.949" v="67" actId="478"/>
          <ac:cxnSpMkLst>
            <pc:docMk/>
            <pc:sldMk cId="1617570532" sldId="2147376557"/>
            <ac:cxnSpMk id="20" creationId="{0C19D98C-0480-8F6D-0FF1-6CB5F083613B}"/>
          </ac:cxnSpMkLst>
        </pc:cxnChg>
      </pc:sldChg>
    </pc:docChg>
  </pc:docChgLst>
  <pc:docChgLst>
    <pc:chgData name="Kaileen Cain" userId="21167d2d-fdf2-4320-ae3a-272888c89590" providerId="ADAL" clId="{EE4DFA2E-5CE4-4806-9FB8-9745A5BAEB9F}"/>
    <pc:docChg chg="undo custSel delSld modSld delMainMaster">
      <pc:chgData name="Kaileen Cain" userId="21167d2d-fdf2-4320-ae3a-272888c89590" providerId="ADAL" clId="{EE4DFA2E-5CE4-4806-9FB8-9745A5BAEB9F}" dt="2024-12-10T16:35:44.300" v="313"/>
      <pc:docMkLst>
        <pc:docMk/>
      </pc:docMkLst>
      <pc:sldChg chg="addSp delSp modSp mod">
        <pc:chgData name="Kaileen Cain" userId="21167d2d-fdf2-4320-ae3a-272888c89590" providerId="ADAL" clId="{EE4DFA2E-5CE4-4806-9FB8-9745A5BAEB9F}" dt="2024-12-04T18:20:07.185" v="264"/>
        <pc:sldMkLst>
          <pc:docMk/>
          <pc:sldMk cId="3141119563" sldId="2146846124"/>
        </pc:sldMkLst>
        <pc:spChg chg="add mod">
          <ac:chgData name="Kaileen Cain" userId="21167d2d-fdf2-4320-ae3a-272888c89590" providerId="ADAL" clId="{EE4DFA2E-5CE4-4806-9FB8-9745A5BAEB9F}" dt="2024-12-04T18:20:07.185" v="264"/>
          <ac:spMkLst>
            <pc:docMk/>
            <pc:sldMk cId="3141119563" sldId="2146846124"/>
            <ac:spMk id="7" creationId="{FC7394AC-C201-7E5F-3C84-C8AA2270BD95}"/>
          </ac:spMkLst>
        </pc:spChg>
        <pc:spChg chg="del">
          <ac:chgData name="Kaileen Cain" userId="21167d2d-fdf2-4320-ae3a-272888c89590" providerId="ADAL" clId="{EE4DFA2E-5CE4-4806-9FB8-9745A5BAEB9F}" dt="2024-12-04T18:20:06.608" v="263" actId="478"/>
          <ac:spMkLst>
            <pc:docMk/>
            <pc:sldMk cId="3141119563" sldId="2146846124"/>
            <ac:spMk id="17" creationId="{CFF002BD-620B-816E-9518-10B592F76B5A}"/>
          </ac:spMkLst>
        </pc:spChg>
        <pc:picChg chg="add mod">
          <ac:chgData name="Kaileen Cain" userId="21167d2d-fdf2-4320-ae3a-272888c89590" providerId="ADAL" clId="{EE4DFA2E-5CE4-4806-9FB8-9745A5BAEB9F}" dt="2024-12-04T18:20:07.185" v="264"/>
          <ac:picMkLst>
            <pc:docMk/>
            <pc:sldMk cId="3141119563" sldId="2146846124"/>
            <ac:picMk id="4" creationId="{CF4CA75B-6735-B633-A0C2-474398D6FDA2}"/>
          </ac:picMkLst>
        </pc:picChg>
        <pc:picChg chg="del">
          <ac:chgData name="Kaileen Cain" userId="21167d2d-fdf2-4320-ae3a-272888c89590" providerId="ADAL" clId="{EE4DFA2E-5CE4-4806-9FB8-9745A5BAEB9F}" dt="2024-12-04T18:20:06.608" v="263" actId="478"/>
          <ac:picMkLst>
            <pc:docMk/>
            <pc:sldMk cId="3141119563" sldId="2146846124"/>
            <ac:picMk id="14" creationId="{BB647F2E-5E78-5023-28F6-D0C1351A8B3A}"/>
          </ac:picMkLst>
        </pc:picChg>
      </pc:sldChg>
      <pc:sldChg chg="del">
        <pc:chgData name="Kaileen Cain" userId="21167d2d-fdf2-4320-ae3a-272888c89590" providerId="ADAL" clId="{EE4DFA2E-5CE4-4806-9FB8-9745A5BAEB9F}" dt="2024-11-19T20:49:52.345" v="243" actId="47"/>
        <pc:sldMkLst>
          <pc:docMk/>
          <pc:sldMk cId="907101350" sldId="2146846178"/>
        </pc:sldMkLst>
      </pc:sldChg>
      <pc:sldChg chg="addSp delSp modSp mod">
        <pc:chgData name="Kaileen Cain" userId="21167d2d-fdf2-4320-ae3a-272888c89590" providerId="ADAL" clId="{EE4DFA2E-5CE4-4806-9FB8-9745A5BAEB9F}" dt="2024-12-10T16:35:44.300" v="313"/>
        <pc:sldMkLst>
          <pc:docMk/>
          <pc:sldMk cId="957495863" sldId="2146846202"/>
        </pc:sldMkLst>
        <pc:spChg chg="add mod">
          <ac:chgData name="Kaileen Cain" userId="21167d2d-fdf2-4320-ae3a-272888c89590" providerId="ADAL" clId="{EE4DFA2E-5CE4-4806-9FB8-9745A5BAEB9F}" dt="2024-11-19T14:22:00.985" v="215" actId="1035"/>
          <ac:spMkLst>
            <pc:docMk/>
            <pc:sldMk cId="957495863" sldId="2146846202"/>
            <ac:spMk id="22" creationId="{7EA4FE5E-010D-29DE-7FC9-DC0D3368436E}"/>
          </ac:spMkLst>
        </pc:spChg>
        <pc:spChg chg="del">
          <ac:chgData name="Kaileen Cain" userId="21167d2d-fdf2-4320-ae3a-272888c89590" providerId="ADAL" clId="{EE4DFA2E-5CE4-4806-9FB8-9745A5BAEB9F}" dt="2024-11-19T14:14:55.968" v="168" actId="478"/>
          <ac:spMkLst>
            <pc:docMk/>
            <pc:sldMk cId="957495863" sldId="2146846202"/>
            <ac:spMk id="53" creationId="{8AFCA54D-CCAD-0544-2E89-455A7102EE80}"/>
          </ac:spMkLst>
        </pc:spChg>
        <pc:spChg chg="del">
          <ac:chgData name="Kaileen Cain" userId="21167d2d-fdf2-4320-ae3a-272888c89590" providerId="ADAL" clId="{EE4DFA2E-5CE4-4806-9FB8-9745A5BAEB9F}" dt="2024-11-19T14:14:55.968" v="168" actId="478"/>
          <ac:spMkLst>
            <pc:docMk/>
            <pc:sldMk cId="957495863" sldId="2146846202"/>
            <ac:spMk id="54" creationId="{59E2D76A-A9EA-0F7E-BCE3-22B50485E4FE}"/>
          </ac:spMkLst>
        </pc:spChg>
        <pc:picChg chg="mod">
          <ac:chgData name="Kaileen Cain" userId="21167d2d-fdf2-4320-ae3a-272888c89590" providerId="ADAL" clId="{EE4DFA2E-5CE4-4806-9FB8-9745A5BAEB9F}" dt="2024-12-04T18:18:13.125" v="252"/>
          <ac:picMkLst>
            <pc:docMk/>
            <pc:sldMk cId="957495863" sldId="2146846202"/>
            <ac:picMk id="3" creationId="{C7ED67D7-ED5C-ABAE-7B54-6241E5728FBB}"/>
          </ac:picMkLst>
        </pc:picChg>
        <pc:picChg chg="mod">
          <ac:chgData name="Kaileen Cain" userId="21167d2d-fdf2-4320-ae3a-272888c89590" providerId="ADAL" clId="{EE4DFA2E-5CE4-4806-9FB8-9745A5BAEB9F}" dt="2024-12-04T18:19:36.083" v="260"/>
          <ac:picMkLst>
            <pc:docMk/>
            <pc:sldMk cId="957495863" sldId="2146846202"/>
            <ac:picMk id="18" creationId="{24156CD7-6E71-D7CE-902B-5B5011DF4AAB}"/>
          </ac:picMkLst>
        </pc:picChg>
        <pc:picChg chg="mod">
          <ac:chgData name="Kaileen Cain" userId="21167d2d-fdf2-4320-ae3a-272888c89590" providerId="ADAL" clId="{EE4DFA2E-5CE4-4806-9FB8-9745A5BAEB9F}" dt="2024-12-10T15:48:22.187" v="312"/>
          <ac:picMkLst>
            <pc:docMk/>
            <pc:sldMk cId="957495863" sldId="2146846202"/>
            <ac:picMk id="21" creationId="{41D60BFC-2E41-A38E-032E-962C0EFA86F5}"/>
          </ac:picMkLst>
        </pc:picChg>
        <pc:picChg chg="mod">
          <ac:chgData name="Kaileen Cain" userId="21167d2d-fdf2-4320-ae3a-272888c89590" providerId="ADAL" clId="{EE4DFA2E-5CE4-4806-9FB8-9745A5BAEB9F}" dt="2024-12-04T18:18:59.213" v="257"/>
          <ac:picMkLst>
            <pc:docMk/>
            <pc:sldMk cId="957495863" sldId="2146846202"/>
            <ac:picMk id="34" creationId="{490AFF48-9D5A-12E4-F40B-3A6CC3E7B88A}"/>
          </ac:picMkLst>
        </pc:picChg>
        <pc:picChg chg="mod">
          <ac:chgData name="Kaileen Cain" userId="21167d2d-fdf2-4320-ae3a-272888c89590" providerId="ADAL" clId="{EE4DFA2E-5CE4-4806-9FB8-9745A5BAEB9F}" dt="2024-12-04T18:20:19.922" v="265"/>
          <ac:picMkLst>
            <pc:docMk/>
            <pc:sldMk cId="957495863" sldId="2146846202"/>
            <ac:picMk id="36" creationId="{6B3C7DE3-A10C-F7DA-FC5D-9753165719B4}"/>
          </ac:picMkLst>
        </pc:picChg>
        <pc:picChg chg="mod">
          <ac:chgData name="Kaileen Cain" userId="21167d2d-fdf2-4320-ae3a-272888c89590" providerId="ADAL" clId="{EE4DFA2E-5CE4-4806-9FB8-9745A5BAEB9F}" dt="2024-12-04T18:17:32.345" v="249"/>
          <ac:picMkLst>
            <pc:docMk/>
            <pc:sldMk cId="957495863" sldId="2146846202"/>
            <ac:picMk id="39" creationId="{1449A31C-7099-6789-BDC4-83FB75C0F26A}"/>
          </ac:picMkLst>
        </pc:picChg>
        <pc:picChg chg="mod">
          <ac:chgData name="Kaileen Cain" userId="21167d2d-fdf2-4320-ae3a-272888c89590" providerId="ADAL" clId="{EE4DFA2E-5CE4-4806-9FB8-9745A5BAEB9F}" dt="2024-12-10T16:35:44.300" v="313"/>
          <ac:picMkLst>
            <pc:docMk/>
            <pc:sldMk cId="957495863" sldId="2146846202"/>
            <ac:picMk id="40" creationId="{D8159898-69F2-0C4B-C03B-DD6E072818E0}"/>
          </ac:picMkLst>
        </pc:picChg>
        <pc:picChg chg="mod">
          <ac:chgData name="Kaileen Cain" userId="21167d2d-fdf2-4320-ae3a-272888c89590" providerId="ADAL" clId="{EE4DFA2E-5CE4-4806-9FB8-9745A5BAEB9F}" dt="2024-12-04T18:23:21.846" v="272"/>
          <ac:picMkLst>
            <pc:docMk/>
            <pc:sldMk cId="957495863" sldId="2146846202"/>
            <ac:picMk id="41" creationId="{C4CB0403-0FC5-2D97-32B8-ADAA88E2664C}"/>
          </ac:picMkLst>
        </pc:picChg>
        <pc:picChg chg="mod">
          <ac:chgData name="Kaileen Cain" userId="21167d2d-fdf2-4320-ae3a-272888c89590" providerId="ADAL" clId="{EE4DFA2E-5CE4-4806-9FB8-9745A5BAEB9F}" dt="2024-12-05T17:51:04.608" v="301"/>
          <ac:picMkLst>
            <pc:docMk/>
            <pc:sldMk cId="957495863" sldId="2146846202"/>
            <ac:picMk id="49" creationId="{9D1FADB9-4CFC-A7C2-0132-F73D5850ACE8}"/>
          </ac:picMkLst>
        </pc:picChg>
        <pc:picChg chg="mod">
          <ac:chgData name="Kaileen Cain" userId="21167d2d-fdf2-4320-ae3a-272888c89590" providerId="ADAL" clId="{EE4DFA2E-5CE4-4806-9FB8-9745A5BAEB9F}" dt="2024-12-05T17:52:34.283" v="307"/>
          <ac:picMkLst>
            <pc:docMk/>
            <pc:sldMk cId="957495863" sldId="2146846202"/>
            <ac:picMk id="50" creationId="{F9290AD4-DBCC-04FC-3483-BD1DB02387E4}"/>
          </ac:picMkLst>
        </pc:picChg>
        <pc:picChg chg="mod">
          <ac:chgData name="Kaileen Cain" userId="21167d2d-fdf2-4320-ae3a-272888c89590" providerId="ADAL" clId="{EE4DFA2E-5CE4-4806-9FB8-9745A5BAEB9F}" dt="2024-12-05T17:52:48.029" v="308"/>
          <ac:picMkLst>
            <pc:docMk/>
            <pc:sldMk cId="957495863" sldId="2146846202"/>
            <ac:picMk id="52" creationId="{1B6F9230-383B-6C09-E123-DB01476A46AE}"/>
          </ac:picMkLst>
        </pc:picChg>
      </pc:sldChg>
      <pc:sldChg chg="addSp delSp modSp mod">
        <pc:chgData name="Kaileen Cain" userId="21167d2d-fdf2-4320-ae3a-272888c89590" providerId="ADAL" clId="{EE4DFA2E-5CE4-4806-9FB8-9745A5BAEB9F}" dt="2024-12-05T17:49:04.459" v="300"/>
        <pc:sldMkLst>
          <pc:docMk/>
          <pc:sldMk cId="3750613639" sldId="2146846281"/>
        </pc:sldMkLst>
        <pc:spChg chg="add del mod">
          <ac:chgData name="Kaileen Cain" userId="21167d2d-fdf2-4320-ae3a-272888c89590" providerId="ADAL" clId="{EE4DFA2E-5CE4-4806-9FB8-9745A5BAEB9F}" dt="2024-12-05T17:48:58.594" v="299" actId="478"/>
          <ac:spMkLst>
            <pc:docMk/>
            <pc:sldMk cId="3750613639" sldId="2146846281"/>
            <ac:spMk id="10" creationId="{00E45870-A166-1361-C617-5941EBC21412}"/>
          </ac:spMkLst>
        </pc:spChg>
        <pc:spChg chg="mod">
          <ac:chgData name="Kaileen Cain" userId="21167d2d-fdf2-4320-ae3a-272888c89590" providerId="ADAL" clId="{EE4DFA2E-5CE4-4806-9FB8-9745A5BAEB9F}" dt="2024-12-05T15:56:45.133" v="289"/>
          <ac:spMkLst>
            <pc:docMk/>
            <pc:sldMk cId="3750613639" sldId="2146846281"/>
            <ac:spMk id="13" creationId="{D62EB906-1224-D7DF-58A8-7C150006B0E4}"/>
          </ac:spMkLst>
        </pc:spChg>
        <pc:spChg chg="mod">
          <ac:chgData name="Kaileen Cain" userId="21167d2d-fdf2-4320-ae3a-272888c89590" providerId="ADAL" clId="{EE4DFA2E-5CE4-4806-9FB8-9745A5BAEB9F}" dt="2024-12-05T15:57:15.233" v="292"/>
          <ac:spMkLst>
            <pc:docMk/>
            <pc:sldMk cId="3750613639" sldId="2146846281"/>
            <ac:spMk id="14" creationId="{15F751B0-16E8-DA12-EC7C-EBB89312E44C}"/>
          </ac:spMkLst>
        </pc:spChg>
        <pc:spChg chg="mod">
          <ac:chgData name="Kaileen Cain" userId="21167d2d-fdf2-4320-ae3a-272888c89590" providerId="ADAL" clId="{EE4DFA2E-5CE4-4806-9FB8-9745A5BAEB9F}" dt="2024-12-05T15:57:34.559" v="294"/>
          <ac:spMkLst>
            <pc:docMk/>
            <pc:sldMk cId="3750613639" sldId="2146846281"/>
            <ac:spMk id="15" creationId="{AA5ED218-9EA8-DBF0-6970-3842A44E2876}"/>
          </ac:spMkLst>
        </pc:spChg>
        <pc:spChg chg="mod">
          <ac:chgData name="Kaileen Cain" userId="21167d2d-fdf2-4320-ae3a-272888c89590" providerId="ADAL" clId="{EE4DFA2E-5CE4-4806-9FB8-9745A5BAEB9F}" dt="2024-12-05T15:55:04.340" v="280"/>
          <ac:spMkLst>
            <pc:docMk/>
            <pc:sldMk cId="3750613639" sldId="2146846281"/>
            <ac:spMk id="17" creationId="{26CF9F39-F01D-D60B-38F9-EAA63486F5F1}"/>
          </ac:spMkLst>
        </pc:spChg>
        <pc:spChg chg="mod">
          <ac:chgData name="Kaileen Cain" userId="21167d2d-fdf2-4320-ae3a-272888c89590" providerId="ADAL" clId="{EE4DFA2E-5CE4-4806-9FB8-9745A5BAEB9F}" dt="2024-12-05T15:55:25.665" v="282"/>
          <ac:spMkLst>
            <pc:docMk/>
            <pc:sldMk cId="3750613639" sldId="2146846281"/>
            <ac:spMk id="18" creationId="{E8D41D15-8DA0-06CC-ABD5-4BE8A90FAD8F}"/>
          </ac:spMkLst>
        </pc:spChg>
        <pc:spChg chg="mod">
          <ac:chgData name="Kaileen Cain" userId="21167d2d-fdf2-4320-ae3a-272888c89590" providerId="ADAL" clId="{EE4DFA2E-5CE4-4806-9FB8-9745A5BAEB9F}" dt="2024-12-05T15:54:44.666" v="278"/>
          <ac:spMkLst>
            <pc:docMk/>
            <pc:sldMk cId="3750613639" sldId="2146846281"/>
            <ac:spMk id="19" creationId="{F540AA8F-88D7-A70D-003E-CD7BE7211650}"/>
          </ac:spMkLst>
        </pc:spChg>
        <pc:spChg chg="mod">
          <ac:chgData name="Kaileen Cain" userId="21167d2d-fdf2-4320-ae3a-272888c89590" providerId="ADAL" clId="{EE4DFA2E-5CE4-4806-9FB8-9745A5BAEB9F}" dt="2024-12-05T15:53:39.274" v="274"/>
          <ac:spMkLst>
            <pc:docMk/>
            <pc:sldMk cId="3750613639" sldId="2146846281"/>
            <ac:spMk id="20" creationId="{5311A5C8-F54E-AD1E-EEFA-984D42AC7DD1}"/>
          </ac:spMkLst>
        </pc:spChg>
        <pc:spChg chg="mod">
          <ac:chgData name="Kaileen Cain" userId="21167d2d-fdf2-4320-ae3a-272888c89590" providerId="ADAL" clId="{EE4DFA2E-5CE4-4806-9FB8-9745A5BAEB9F}" dt="2024-12-05T15:54:26.036" v="276"/>
          <ac:spMkLst>
            <pc:docMk/>
            <pc:sldMk cId="3750613639" sldId="2146846281"/>
            <ac:spMk id="22" creationId="{8D810206-C83C-6B0C-47B0-0F981B81E07A}"/>
          </ac:spMkLst>
        </pc:spChg>
        <pc:spChg chg="mod">
          <ac:chgData name="Kaileen Cain" userId="21167d2d-fdf2-4320-ae3a-272888c89590" providerId="ADAL" clId="{EE4DFA2E-5CE4-4806-9FB8-9745A5BAEB9F}" dt="2024-12-05T15:56:10.464" v="286"/>
          <ac:spMkLst>
            <pc:docMk/>
            <pc:sldMk cId="3750613639" sldId="2146846281"/>
            <ac:spMk id="24" creationId="{355B1D86-F35B-1958-3CE5-0E3182546F6D}"/>
          </ac:spMkLst>
        </pc:spChg>
        <pc:spChg chg="mod">
          <ac:chgData name="Kaileen Cain" userId="21167d2d-fdf2-4320-ae3a-272888c89590" providerId="ADAL" clId="{EE4DFA2E-5CE4-4806-9FB8-9745A5BAEB9F}" dt="2024-12-05T15:57:52.326" v="296"/>
          <ac:spMkLst>
            <pc:docMk/>
            <pc:sldMk cId="3750613639" sldId="2146846281"/>
            <ac:spMk id="26" creationId="{9925C730-F33F-CC86-C0B0-7440C10DE538}"/>
          </ac:spMkLst>
        </pc:spChg>
        <pc:spChg chg="mod">
          <ac:chgData name="Kaileen Cain" userId="21167d2d-fdf2-4320-ae3a-272888c89590" providerId="ADAL" clId="{EE4DFA2E-5CE4-4806-9FB8-9745A5BAEB9F}" dt="2024-12-05T15:59:06.179" v="298"/>
          <ac:spMkLst>
            <pc:docMk/>
            <pc:sldMk cId="3750613639" sldId="2146846281"/>
            <ac:spMk id="28" creationId="{35EFE087-D650-73F3-0B9E-7FFE1280B615}"/>
          </ac:spMkLst>
        </pc:spChg>
        <pc:picChg chg="mod">
          <ac:chgData name="Kaileen Cain" userId="21167d2d-fdf2-4320-ae3a-272888c89590" providerId="ADAL" clId="{EE4DFA2E-5CE4-4806-9FB8-9745A5BAEB9F}" dt="2024-12-05T15:57:29.158" v="293"/>
          <ac:picMkLst>
            <pc:docMk/>
            <pc:sldMk cId="3750613639" sldId="2146846281"/>
            <ac:picMk id="2" creationId="{95DE51F3-DE56-FBCE-8657-60F96A2DD3D8}"/>
          </ac:picMkLst>
        </pc:picChg>
        <pc:picChg chg="mod">
          <ac:chgData name="Kaileen Cain" userId="21167d2d-fdf2-4320-ae3a-272888c89590" providerId="ADAL" clId="{EE4DFA2E-5CE4-4806-9FB8-9745A5BAEB9F}" dt="2024-12-05T15:57:10.157" v="291"/>
          <ac:picMkLst>
            <pc:docMk/>
            <pc:sldMk cId="3750613639" sldId="2146846281"/>
            <ac:picMk id="3" creationId="{65514F0E-AC67-B450-D632-C3F8E236F3AE}"/>
          </ac:picMkLst>
        </pc:picChg>
        <pc:picChg chg="mod">
          <ac:chgData name="Kaileen Cain" userId="21167d2d-fdf2-4320-ae3a-272888c89590" providerId="ADAL" clId="{EE4DFA2E-5CE4-4806-9FB8-9745A5BAEB9F}" dt="2024-12-05T15:56:34.863" v="288"/>
          <ac:picMkLst>
            <pc:docMk/>
            <pc:sldMk cId="3750613639" sldId="2146846281"/>
            <ac:picMk id="4" creationId="{42CC00A0-AFF0-0474-619D-2AF3B5EBDCF1}"/>
          </ac:picMkLst>
        </pc:picChg>
        <pc:picChg chg="mod">
          <ac:chgData name="Kaileen Cain" userId="21167d2d-fdf2-4320-ae3a-272888c89590" providerId="ADAL" clId="{EE4DFA2E-5CE4-4806-9FB8-9745A5BAEB9F}" dt="2024-12-05T17:49:04.459" v="300"/>
          <ac:picMkLst>
            <pc:docMk/>
            <pc:sldMk cId="3750613639" sldId="2146846281"/>
            <ac:picMk id="5" creationId="{DABA7BBF-10C4-BBAA-3764-E042E4F4046E}"/>
          </ac:picMkLst>
        </pc:picChg>
        <pc:picChg chg="mod">
          <ac:chgData name="Kaileen Cain" userId="21167d2d-fdf2-4320-ae3a-272888c89590" providerId="ADAL" clId="{EE4DFA2E-5CE4-4806-9FB8-9745A5BAEB9F}" dt="2024-12-05T15:55:20.319" v="281"/>
          <ac:picMkLst>
            <pc:docMk/>
            <pc:sldMk cId="3750613639" sldId="2146846281"/>
            <ac:picMk id="6" creationId="{52B098BC-EA43-3C9B-C4D2-CD475647E8B2}"/>
          </ac:picMkLst>
        </pc:picChg>
        <pc:picChg chg="mod">
          <ac:chgData name="Kaileen Cain" userId="21167d2d-fdf2-4320-ae3a-272888c89590" providerId="ADAL" clId="{EE4DFA2E-5CE4-4806-9FB8-9745A5BAEB9F}" dt="2024-12-05T15:55:00.018" v="279"/>
          <ac:picMkLst>
            <pc:docMk/>
            <pc:sldMk cId="3750613639" sldId="2146846281"/>
            <ac:picMk id="7" creationId="{E7A357AE-3B27-292A-E0F5-0BC438C11AD1}"/>
          </ac:picMkLst>
        </pc:picChg>
        <pc:picChg chg="mod">
          <ac:chgData name="Kaileen Cain" userId="21167d2d-fdf2-4320-ae3a-272888c89590" providerId="ADAL" clId="{EE4DFA2E-5CE4-4806-9FB8-9745A5BAEB9F}" dt="2024-12-05T15:54:39.582" v="277"/>
          <ac:picMkLst>
            <pc:docMk/>
            <pc:sldMk cId="3750613639" sldId="2146846281"/>
            <ac:picMk id="8" creationId="{84BC066B-9529-7CDC-0E24-4BB7129D4914}"/>
          </ac:picMkLst>
        </pc:picChg>
        <pc:picChg chg="mod">
          <ac:chgData name="Kaileen Cain" userId="21167d2d-fdf2-4320-ae3a-272888c89590" providerId="ADAL" clId="{EE4DFA2E-5CE4-4806-9FB8-9745A5BAEB9F}" dt="2024-12-05T15:54:20.733" v="275"/>
          <ac:picMkLst>
            <pc:docMk/>
            <pc:sldMk cId="3750613639" sldId="2146846281"/>
            <ac:picMk id="9" creationId="{6549F1DE-35A3-AD9A-BF3E-8B3DA8FB45D6}"/>
          </ac:picMkLst>
        </pc:picChg>
        <pc:picChg chg="mod">
          <ac:chgData name="Kaileen Cain" userId="21167d2d-fdf2-4320-ae3a-272888c89590" providerId="ADAL" clId="{EE4DFA2E-5CE4-4806-9FB8-9745A5BAEB9F}" dt="2024-12-05T15:53:33.902" v="273"/>
          <ac:picMkLst>
            <pc:docMk/>
            <pc:sldMk cId="3750613639" sldId="2146846281"/>
            <ac:picMk id="16" creationId="{D72C0F31-9742-53F3-99BF-2E9E1778642F}"/>
          </ac:picMkLst>
        </pc:picChg>
        <pc:picChg chg="mod">
          <ac:chgData name="Kaileen Cain" userId="21167d2d-fdf2-4320-ae3a-272888c89590" providerId="ADAL" clId="{EE4DFA2E-5CE4-4806-9FB8-9745A5BAEB9F}" dt="2024-12-05T15:56:54.810" v="290"/>
          <ac:picMkLst>
            <pc:docMk/>
            <pc:sldMk cId="3750613639" sldId="2146846281"/>
            <ac:picMk id="23" creationId="{933321FB-8CD3-8DB2-77E4-B1A17B163C01}"/>
          </ac:picMkLst>
        </pc:picChg>
        <pc:picChg chg="mod">
          <ac:chgData name="Kaileen Cain" userId="21167d2d-fdf2-4320-ae3a-272888c89590" providerId="ADAL" clId="{EE4DFA2E-5CE4-4806-9FB8-9745A5BAEB9F}" dt="2024-12-05T15:57:47.712" v="295"/>
          <ac:picMkLst>
            <pc:docMk/>
            <pc:sldMk cId="3750613639" sldId="2146846281"/>
            <ac:picMk id="25" creationId="{73A91505-4B8E-F94B-AC30-7950AF5EDAC7}"/>
          </ac:picMkLst>
        </pc:picChg>
        <pc:picChg chg="mod">
          <ac:chgData name="Kaileen Cain" userId="21167d2d-fdf2-4320-ae3a-272888c89590" providerId="ADAL" clId="{EE4DFA2E-5CE4-4806-9FB8-9745A5BAEB9F}" dt="2024-12-05T15:59:01.639" v="297"/>
          <ac:picMkLst>
            <pc:docMk/>
            <pc:sldMk cId="3750613639" sldId="2146846281"/>
            <ac:picMk id="27" creationId="{300C22AE-A395-0FEF-4F47-12B3448472C1}"/>
          </ac:picMkLst>
        </pc:picChg>
      </pc:sldChg>
      <pc:sldChg chg="del">
        <pc:chgData name="Kaileen Cain" userId="21167d2d-fdf2-4320-ae3a-272888c89590" providerId="ADAL" clId="{EE4DFA2E-5CE4-4806-9FB8-9745A5BAEB9F}" dt="2024-11-19T20:49:50.926" v="241" actId="47"/>
        <pc:sldMkLst>
          <pc:docMk/>
          <pc:sldMk cId="4034429229" sldId="2146846292"/>
        </pc:sldMkLst>
      </pc:sldChg>
      <pc:sldChg chg="modSp">
        <pc:chgData name="Kaileen Cain" userId="21167d2d-fdf2-4320-ae3a-272888c89590" providerId="ADAL" clId="{EE4DFA2E-5CE4-4806-9FB8-9745A5BAEB9F}" dt="2024-12-04T18:19:56.228" v="262"/>
        <pc:sldMkLst>
          <pc:docMk/>
          <pc:sldMk cId="2557537994" sldId="2146846530"/>
        </pc:sldMkLst>
        <pc:spChg chg="mod">
          <ac:chgData name="Kaileen Cain" userId="21167d2d-fdf2-4320-ae3a-272888c89590" providerId="ADAL" clId="{EE4DFA2E-5CE4-4806-9FB8-9745A5BAEB9F}" dt="2024-12-04T18:19:56.228" v="262"/>
          <ac:spMkLst>
            <pc:docMk/>
            <pc:sldMk cId="2557537994" sldId="2146846530"/>
            <ac:spMk id="14" creationId="{C940D23D-CCD9-A52C-F5DA-FC27FC1B1BF2}"/>
          </ac:spMkLst>
        </pc:spChg>
        <pc:picChg chg="mod">
          <ac:chgData name="Kaileen Cain" userId="21167d2d-fdf2-4320-ae3a-272888c89590" providerId="ADAL" clId="{EE4DFA2E-5CE4-4806-9FB8-9745A5BAEB9F}" dt="2024-12-04T18:19:50.987" v="261"/>
          <ac:picMkLst>
            <pc:docMk/>
            <pc:sldMk cId="2557537994" sldId="2146846530"/>
            <ac:picMk id="10" creationId="{8ACC37C7-41EF-FDB0-D659-E00A9168E719}"/>
          </ac:picMkLst>
        </pc:picChg>
      </pc:sldChg>
      <pc:sldChg chg="modSp mod">
        <pc:chgData name="Kaileen Cain" userId="21167d2d-fdf2-4320-ae3a-272888c89590" providerId="ADAL" clId="{EE4DFA2E-5CE4-4806-9FB8-9745A5BAEB9F}" dt="2024-12-04T18:18:39.734" v="254"/>
        <pc:sldMkLst>
          <pc:docMk/>
          <pc:sldMk cId="3931335238" sldId="2146846575"/>
        </pc:sldMkLst>
        <pc:spChg chg="mod">
          <ac:chgData name="Kaileen Cain" userId="21167d2d-fdf2-4320-ae3a-272888c89590" providerId="ADAL" clId="{EE4DFA2E-5CE4-4806-9FB8-9745A5BAEB9F}" dt="2024-12-04T18:18:39.734" v="254"/>
          <ac:spMkLst>
            <pc:docMk/>
            <pc:sldMk cId="3931335238" sldId="2146846575"/>
            <ac:spMk id="4" creationId="{3B8434F9-DC56-2813-A2E4-6E050AE87ED4}"/>
          </ac:spMkLst>
        </pc:spChg>
        <pc:spChg chg="mod">
          <ac:chgData name="Kaileen Cain" userId="21167d2d-fdf2-4320-ae3a-272888c89590" providerId="ADAL" clId="{EE4DFA2E-5CE4-4806-9FB8-9745A5BAEB9F}" dt="2024-11-15T15:07:28.144" v="3" actId="20577"/>
          <ac:spMkLst>
            <pc:docMk/>
            <pc:sldMk cId="3931335238" sldId="2146846575"/>
            <ac:spMk id="5" creationId="{A48F0211-CD9E-7657-62FA-4C9959410AD1}"/>
          </ac:spMkLst>
        </pc:spChg>
        <pc:picChg chg="mod">
          <ac:chgData name="Kaileen Cain" userId="21167d2d-fdf2-4320-ae3a-272888c89590" providerId="ADAL" clId="{EE4DFA2E-5CE4-4806-9FB8-9745A5BAEB9F}" dt="2024-12-04T18:18:33.181" v="253"/>
          <ac:picMkLst>
            <pc:docMk/>
            <pc:sldMk cId="3931335238" sldId="2146846575"/>
            <ac:picMk id="7" creationId="{FBAA59D3-A3AD-7CAC-15A9-D4B5DB954151}"/>
          </ac:picMkLst>
        </pc:picChg>
      </pc:sldChg>
      <pc:sldChg chg="addSp delSp modSp mod">
        <pc:chgData name="Kaileen Cain" userId="21167d2d-fdf2-4320-ae3a-272888c89590" providerId="ADAL" clId="{EE4DFA2E-5CE4-4806-9FB8-9745A5BAEB9F}" dt="2024-11-19T18:40:00.850" v="239" actId="1076"/>
        <pc:sldMkLst>
          <pc:docMk/>
          <pc:sldMk cId="3557280676" sldId="2146846724"/>
        </pc:sldMkLst>
        <pc:spChg chg="add del mod">
          <ac:chgData name="Kaileen Cain" userId="21167d2d-fdf2-4320-ae3a-272888c89590" providerId="ADAL" clId="{EE4DFA2E-5CE4-4806-9FB8-9745A5BAEB9F}" dt="2024-11-19T18:27:08.438" v="236" actId="478"/>
          <ac:spMkLst>
            <pc:docMk/>
            <pc:sldMk cId="3557280676" sldId="2146846724"/>
            <ac:spMk id="2" creationId="{8C5F3011-6272-BE6D-E28E-0DCC853163E1}"/>
          </ac:spMkLst>
        </pc:spChg>
        <pc:spChg chg="add mod">
          <ac:chgData name="Kaileen Cain" userId="21167d2d-fdf2-4320-ae3a-272888c89590" providerId="ADAL" clId="{EE4DFA2E-5CE4-4806-9FB8-9745A5BAEB9F}" dt="2024-11-19T14:28:35.347" v="218" actId="1076"/>
          <ac:spMkLst>
            <pc:docMk/>
            <pc:sldMk cId="3557280676" sldId="2146846724"/>
            <ac:spMk id="3" creationId="{7D9FF77F-C5E5-5369-E64F-1D0BDD094A56}"/>
          </ac:spMkLst>
        </pc:spChg>
        <pc:spChg chg="del">
          <ac:chgData name="Kaileen Cain" userId="21167d2d-fdf2-4320-ae3a-272888c89590" providerId="ADAL" clId="{EE4DFA2E-5CE4-4806-9FB8-9745A5BAEB9F}" dt="2024-11-19T18:20:22.715" v="219" actId="478"/>
          <ac:spMkLst>
            <pc:docMk/>
            <pc:sldMk cId="3557280676" sldId="2146846724"/>
            <ac:spMk id="46" creationId="{5787ED15-BAFF-1C9C-D1C5-0B164D3C2DFE}"/>
          </ac:spMkLst>
        </pc:spChg>
        <pc:picChg chg="mod">
          <ac:chgData name="Kaileen Cain" userId="21167d2d-fdf2-4320-ae3a-272888c89590" providerId="ADAL" clId="{EE4DFA2E-5CE4-4806-9FB8-9745A5BAEB9F}" dt="2024-11-19T18:40:00.850" v="239" actId="1076"/>
          <ac:picMkLst>
            <pc:docMk/>
            <pc:sldMk cId="3557280676" sldId="2146846724"/>
            <ac:picMk id="4" creationId="{D4FF9743-E718-93B3-3674-BB05EF63C338}"/>
          </ac:picMkLst>
        </pc:picChg>
      </pc:sldChg>
      <pc:sldChg chg="del">
        <pc:chgData name="Kaileen Cain" userId="21167d2d-fdf2-4320-ae3a-272888c89590" providerId="ADAL" clId="{EE4DFA2E-5CE4-4806-9FB8-9745A5BAEB9F}" dt="2024-11-19T20:49:49.997" v="240" actId="47"/>
        <pc:sldMkLst>
          <pc:docMk/>
          <pc:sldMk cId="3160842437" sldId="2147376314"/>
        </pc:sldMkLst>
      </pc:sldChg>
      <pc:sldChg chg="del">
        <pc:chgData name="Kaileen Cain" userId="21167d2d-fdf2-4320-ae3a-272888c89590" providerId="ADAL" clId="{EE4DFA2E-5CE4-4806-9FB8-9745A5BAEB9F}" dt="2024-11-19T20:49:51.697" v="242" actId="47"/>
        <pc:sldMkLst>
          <pc:docMk/>
          <pc:sldMk cId="2792518678" sldId="2147376344"/>
        </pc:sldMkLst>
      </pc:sldChg>
      <pc:sldChg chg="modSp">
        <pc:chgData name="Kaileen Cain" userId="21167d2d-fdf2-4320-ae3a-272888c89590" providerId="ADAL" clId="{EE4DFA2E-5CE4-4806-9FB8-9745A5BAEB9F}" dt="2024-11-18T18:06:35.166" v="40"/>
        <pc:sldMkLst>
          <pc:docMk/>
          <pc:sldMk cId="358082853" sldId="2147376352"/>
        </pc:sldMkLst>
        <pc:spChg chg="mod">
          <ac:chgData name="Kaileen Cain" userId="21167d2d-fdf2-4320-ae3a-272888c89590" providerId="ADAL" clId="{EE4DFA2E-5CE4-4806-9FB8-9745A5BAEB9F}" dt="2024-11-18T18:06:35.166" v="40"/>
          <ac:spMkLst>
            <pc:docMk/>
            <pc:sldMk cId="358082853" sldId="2147376352"/>
            <ac:spMk id="22" creationId="{23F3FA6B-51D7-2A5E-DDAC-C930B9A462E5}"/>
          </ac:spMkLst>
        </pc:spChg>
        <pc:picChg chg="mod">
          <ac:chgData name="Kaileen Cain" userId="21167d2d-fdf2-4320-ae3a-272888c89590" providerId="ADAL" clId="{EE4DFA2E-5CE4-4806-9FB8-9745A5BAEB9F}" dt="2024-11-18T18:06:28.533" v="39"/>
          <ac:picMkLst>
            <pc:docMk/>
            <pc:sldMk cId="358082853" sldId="2147376352"/>
            <ac:picMk id="21" creationId="{4309B44F-A7FA-EDBD-DB15-A7DD9F7D8B9B}"/>
          </ac:picMkLst>
        </pc:picChg>
      </pc:sldChg>
      <pc:sldChg chg="modSp">
        <pc:chgData name="Kaileen Cain" userId="21167d2d-fdf2-4320-ae3a-272888c89590" providerId="ADAL" clId="{EE4DFA2E-5CE4-4806-9FB8-9745A5BAEB9F}" dt="2024-12-04T18:16:59.528" v="246"/>
        <pc:sldMkLst>
          <pc:docMk/>
          <pc:sldMk cId="2826807085" sldId="2147376450"/>
        </pc:sldMkLst>
        <pc:spChg chg="mod">
          <ac:chgData name="Kaileen Cain" userId="21167d2d-fdf2-4320-ae3a-272888c89590" providerId="ADAL" clId="{EE4DFA2E-5CE4-4806-9FB8-9745A5BAEB9F}" dt="2024-12-04T18:16:59.528" v="246"/>
          <ac:spMkLst>
            <pc:docMk/>
            <pc:sldMk cId="2826807085" sldId="2147376450"/>
            <ac:spMk id="23" creationId="{7D2D6A51-677D-B70A-BEA0-858B79B51286}"/>
          </ac:spMkLst>
        </pc:spChg>
        <pc:picChg chg="mod">
          <ac:chgData name="Kaileen Cain" userId="21167d2d-fdf2-4320-ae3a-272888c89590" providerId="ADAL" clId="{EE4DFA2E-5CE4-4806-9FB8-9745A5BAEB9F}" dt="2024-12-04T18:16:52.380" v="245"/>
          <ac:picMkLst>
            <pc:docMk/>
            <pc:sldMk cId="2826807085" sldId="2147376450"/>
            <ac:picMk id="19" creationId="{156D39C4-6743-6A86-720B-652F670991E9}"/>
          </ac:picMkLst>
        </pc:picChg>
      </pc:sldChg>
      <pc:sldChg chg="addSp delSp mod">
        <pc:chgData name="Kaileen Cain" userId="21167d2d-fdf2-4320-ae3a-272888c89590" providerId="ADAL" clId="{EE4DFA2E-5CE4-4806-9FB8-9745A5BAEB9F}" dt="2024-11-19T18:26:49.539" v="232" actId="478"/>
        <pc:sldMkLst>
          <pc:docMk/>
          <pc:sldMk cId="1721510076" sldId="2147376549"/>
        </pc:sldMkLst>
        <pc:spChg chg="add del">
          <ac:chgData name="Kaileen Cain" userId="21167d2d-fdf2-4320-ae3a-272888c89590" providerId="ADAL" clId="{EE4DFA2E-5CE4-4806-9FB8-9745A5BAEB9F}" dt="2024-11-19T18:26:49.539" v="232" actId="478"/>
          <ac:spMkLst>
            <pc:docMk/>
            <pc:sldMk cId="1721510076" sldId="2147376549"/>
            <ac:spMk id="8" creationId="{64E86EB6-5DD6-8B82-B707-F1518465FC13}"/>
          </ac:spMkLst>
        </pc:spChg>
      </pc:sldChg>
      <pc:sldChg chg="addSp modSp">
        <pc:chgData name="Kaileen Cain" userId="21167d2d-fdf2-4320-ae3a-272888c89590" providerId="ADAL" clId="{EE4DFA2E-5CE4-4806-9FB8-9745A5BAEB9F}" dt="2024-11-19T14:24:54.867" v="216"/>
        <pc:sldMkLst>
          <pc:docMk/>
          <pc:sldMk cId="2099366681" sldId="2147376550"/>
        </pc:sldMkLst>
        <pc:grpChg chg="add mod">
          <ac:chgData name="Kaileen Cain" userId="21167d2d-fdf2-4320-ae3a-272888c89590" providerId="ADAL" clId="{EE4DFA2E-5CE4-4806-9FB8-9745A5BAEB9F}" dt="2024-11-19T14:24:54.867" v="216"/>
          <ac:grpSpMkLst>
            <pc:docMk/>
            <pc:sldMk cId="2099366681" sldId="2147376550"/>
            <ac:grpSpMk id="22" creationId="{CB8D957D-7C47-2BFB-49B3-BFFFAD887D39}"/>
          </ac:grpSpMkLst>
        </pc:grpChg>
        <pc:picChg chg="mod">
          <ac:chgData name="Kaileen Cain" userId="21167d2d-fdf2-4320-ae3a-272888c89590" providerId="ADAL" clId="{EE4DFA2E-5CE4-4806-9FB8-9745A5BAEB9F}" dt="2024-11-19T14:24:54.867" v="216"/>
          <ac:picMkLst>
            <pc:docMk/>
            <pc:sldMk cId="2099366681" sldId="2147376550"/>
            <ac:picMk id="23" creationId="{D24F0203-F9F6-3811-EC53-4760B262437A}"/>
          </ac:picMkLst>
        </pc:picChg>
        <pc:picChg chg="mod">
          <ac:chgData name="Kaileen Cain" userId="21167d2d-fdf2-4320-ae3a-272888c89590" providerId="ADAL" clId="{EE4DFA2E-5CE4-4806-9FB8-9745A5BAEB9F}" dt="2024-11-19T14:24:54.867" v="216"/>
          <ac:picMkLst>
            <pc:docMk/>
            <pc:sldMk cId="2099366681" sldId="2147376550"/>
            <ac:picMk id="24" creationId="{C14A759B-6B50-A0AA-9DBA-FF5274F69164}"/>
          </ac:picMkLst>
        </pc:picChg>
      </pc:sldChg>
      <pc:sldChg chg="del">
        <pc:chgData name="Kaileen Cain" userId="21167d2d-fdf2-4320-ae3a-272888c89590" providerId="ADAL" clId="{EE4DFA2E-5CE4-4806-9FB8-9745A5BAEB9F}" dt="2024-11-19T20:49:53.122" v="244" actId="47"/>
        <pc:sldMkLst>
          <pc:docMk/>
          <pc:sldMk cId="3707591323" sldId="2147376553"/>
        </pc:sldMkLst>
      </pc:sldChg>
      <pc:sldChg chg="modSp mod">
        <pc:chgData name="Kaileen Cain" userId="21167d2d-fdf2-4320-ae3a-272888c89590" providerId="ADAL" clId="{EE4DFA2E-5CE4-4806-9FB8-9745A5BAEB9F}" dt="2024-12-05T17:52:24.501" v="306"/>
        <pc:sldMkLst>
          <pc:docMk/>
          <pc:sldMk cId="3294275321" sldId="2147376554"/>
        </pc:sldMkLst>
        <pc:spChg chg="mod">
          <ac:chgData name="Kaileen Cain" userId="21167d2d-fdf2-4320-ae3a-272888c89590" providerId="ADAL" clId="{EE4DFA2E-5CE4-4806-9FB8-9745A5BAEB9F}" dt="2024-11-15T15:11:04.522" v="38" actId="20577"/>
          <ac:spMkLst>
            <pc:docMk/>
            <pc:sldMk cId="3294275321" sldId="2147376554"/>
            <ac:spMk id="9" creationId="{30DB9CF1-A8D5-0028-5BA0-3B04015F695C}"/>
          </ac:spMkLst>
        </pc:spChg>
        <pc:spChg chg="mod">
          <ac:chgData name="Kaileen Cain" userId="21167d2d-fdf2-4320-ae3a-272888c89590" providerId="ADAL" clId="{EE4DFA2E-5CE4-4806-9FB8-9745A5BAEB9F}" dt="2024-12-05T17:52:21.001" v="305"/>
          <ac:spMkLst>
            <pc:docMk/>
            <pc:sldMk cId="3294275321" sldId="2147376554"/>
            <ac:spMk id="12" creationId="{9BAEA2A2-AF08-B692-8F44-FE9C03CCB237}"/>
          </ac:spMkLst>
        </pc:spChg>
        <pc:picChg chg="mod">
          <ac:chgData name="Kaileen Cain" userId="21167d2d-fdf2-4320-ae3a-272888c89590" providerId="ADAL" clId="{EE4DFA2E-5CE4-4806-9FB8-9745A5BAEB9F}" dt="2024-12-05T17:52:15.649" v="304"/>
          <ac:picMkLst>
            <pc:docMk/>
            <pc:sldMk cId="3294275321" sldId="2147376554"/>
            <ac:picMk id="5" creationId="{98E39629-610B-1A00-DBF5-D9FDD7F5BA42}"/>
          </ac:picMkLst>
        </pc:picChg>
        <pc:picChg chg="mod">
          <ac:chgData name="Kaileen Cain" userId="21167d2d-fdf2-4320-ae3a-272888c89590" providerId="ADAL" clId="{EE4DFA2E-5CE4-4806-9FB8-9745A5BAEB9F}" dt="2024-12-05T17:52:24.501" v="306"/>
          <ac:picMkLst>
            <pc:docMk/>
            <pc:sldMk cId="3294275321" sldId="2147376554"/>
            <ac:picMk id="14" creationId="{8674D57E-7A82-4636-4BA8-6867AF23E3FB}"/>
          </ac:picMkLst>
        </pc:picChg>
      </pc:sldChg>
      <pc:sldChg chg="addSp delSp modSp mod">
        <pc:chgData name="Kaileen Cain" userId="21167d2d-fdf2-4320-ae3a-272888c89590" providerId="ADAL" clId="{EE4DFA2E-5CE4-4806-9FB8-9745A5BAEB9F}" dt="2024-12-04T18:18:48.412" v="256"/>
        <pc:sldMkLst>
          <pc:docMk/>
          <pc:sldMk cId="3292280830" sldId="2147376555"/>
        </pc:sldMkLst>
        <pc:spChg chg="add mod">
          <ac:chgData name="Kaileen Cain" userId="21167d2d-fdf2-4320-ae3a-272888c89590" providerId="ADAL" clId="{EE4DFA2E-5CE4-4806-9FB8-9745A5BAEB9F}" dt="2024-12-04T18:18:48.412" v="256"/>
          <ac:spMkLst>
            <pc:docMk/>
            <pc:sldMk cId="3292280830" sldId="2147376555"/>
            <ac:spMk id="3" creationId="{F1C61339-F456-40A8-F71A-767EB17F63B1}"/>
          </ac:spMkLst>
        </pc:spChg>
        <pc:spChg chg="mod">
          <ac:chgData name="Kaileen Cain" userId="21167d2d-fdf2-4320-ae3a-272888c89590" providerId="ADAL" clId="{EE4DFA2E-5CE4-4806-9FB8-9745A5BAEB9F}" dt="2024-11-15T15:07:33.585" v="5" actId="20577"/>
          <ac:spMkLst>
            <pc:docMk/>
            <pc:sldMk cId="3292280830" sldId="2147376555"/>
            <ac:spMk id="19" creationId="{7ADF92C0-ED12-D376-0D10-E6B4983AC277}"/>
          </ac:spMkLst>
        </pc:spChg>
        <pc:spChg chg="del">
          <ac:chgData name="Kaileen Cain" userId="21167d2d-fdf2-4320-ae3a-272888c89590" providerId="ADAL" clId="{EE4DFA2E-5CE4-4806-9FB8-9745A5BAEB9F}" dt="2024-12-04T18:18:47.601" v="255" actId="478"/>
          <ac:spMkLst>
            <pc:docMk/>
            <pc:sldMk cId="3292280830" sldId="2147376555"/>
            <ac:spMk id="20" creationId="{60905A6C-AE28-15D6-92B1-56A69EDE5A87}"/>
          </ac:spMkLst>
        </pc:spChg>
        <pc:picChg chg="add mod">
          <ac:chgData name="Kaileen Cain" userId="21167d2d-fdf2-4320-ae3a-272888c89590" providerId="ADAL" clId="{EE4DFA2E-5CE4-4806-9FB8-9745A5BAEB9F}" dt="2024-12-04T18:18:48.412" v="256"/>
          <ac:picMkLst>
            <pc:docMk/>
            <pc:sldMk cId="3292280830" sldId="2147376555"/>
            <ac:picMk id="2" creationId="{B380C7CC-C632-0E4D-F6D5-8B9EF094CC03}"/>
          </ac:picMkLst>
        </pc:picChg>
        <pc:picChg chg="del">
          <ac:chgData name="Kaileen Cain" userId="21167d2d-fdf2-4320-ae3a-272888c89590" providerId="ADAL" clId="{EE4DFA2E-5CE4-4806-9FB8-9745A5BAEB9F}" dt="2024-12-04T18:18:47.601" v="255" actId="478"/>
          <ac:picMkLst>
            <pc:docMk/>
            <pc:sldMk cId="3292280830" sldId="2147376555"/>
            <ac:picMk id="16" creationId="{F2BD6F2E-ED14-AA39-AAA8-A58E9D1664AE}"/>
          </ac:picMkLst>
        </pc:picChg>
      </pc:sldChg>
      <pc:sldChg chg="modSp mod">
        <pc:chgData name="Kaileen Cain" userId="21167d2d-fdf2-4320-ae3a-272888c89590" providerId="ADAL" clId="{EE4DFA2E-5CE4-4806-9FB8-9745A5BAEB9F}" dt="2024-12-05T17:51:21.221" v="303"/>
        <pc:sldMkLst>
          <pc:docMk/>
          <pc:sldMk cId="386278049" sldId="2147376556"/>
        </pc:sldMkLst>
        <pc:spChg chg="mod">
          <ac:chgData name="Kaileen Cain" userId="21167d2d-fdf2-4320-ae3a-272888c89590" providerId="ADAL" clId="{EE4DFA2E-5CE4-4806-9FB8-9745A5BAEB9F}" dt="2024-11-19T18:21:11.635" v="230" actId="20577"/>
          <ac:spMkLst>
            <pc:docMk/>
            <pc:sldMk cId="386278049" sldId="2147376556"/>
            <ac:spMk id="9" creationId="{9EE712AD-2D02-23C2-87EF-B638F5C59892}"/>
          </ac:spMkLst>
        </pc:spChg>
        <pc:spChg chg="mod">
          <ac:chgData name="Kaileen Cain" userId="21167d2d-fdf2-4320-ae3a-272888c89590" providerId="ADAL" clId="{EE4DFA2E-5CE4-4806-9FB8-9745A5BAEB9F}" dt="2024-12-05T17:51:21.221" v="303"/>
          <ac:spMkLst>
            <pc:docMk/>
            <pc:sldMk cId="386278049" sldId="2147376556"/>
            <ac:spMk id="12" creationId="{7F6CB5FC-7F13-96CC-BC7E-93C671DAC460}"/>
          </ac:spMkLst>
        </pc:spChg>
        <pc:picChg chg="mod">
          <ac:chgData name="Kaileen Cain" userId="21167d2d-fdf2-4320-ae3a-272888c89590" providerId="ADAL" clId="{EE4DFA2E-5CE4-4806-9FB8-9745A5BAEB9F}" dt="2024-12-05T17:51:16.081" v="302"/>
          <ac:picMkLst>
            <pc:docMk/>
            <pc:sldMk cId="386278049" sldId="2147376556"/>
            <ac:picMk id="5" creationId="{ABCD43CE-95DE-23FD-1E58-7176289839C5}"/>
          </ac:picMkLst>
        </pc:picChg>
      </pc:sldChg>
      <pc:sldChg chg="modSp">
        <pc:chgData name="Kaileen Cain" userId="21167d2d-fdf2-4320-ae3a-272888c89590" providerId="ADAL" clId="{EE4DFA2E-5CE4-4806-9FB8-9745A5BAEB9F}" dt="2024-12-04T18:19:26.852" v="259"/>
        <pc:sldMkLst>
          <pc:docMk/>
          <pc:sldMk cId="1617570532" sldId="2147376557"/>
        </pc:sldMkLst>
        <pc:spChg chg="mod">
          <ac:chgData name="Kaileen Cain" userId="21167d2d-fdf2-4320-ae3a-272888c89590" providerId="ADAL" clId="{EE4DFA2E-5CE4-4806-9FB8-9745A5BAEB9F}" dt="2024-12-04T18:19:26.852" v="259"/>
          <ac:spMkLst>
            <pc:docMk/>
            <pc:sldMk cId="1617570532" sldId="2147376557"/>
            <ac:spMk id="12" creationId="{C2D1E493-3EAD-19AE-36E5-26AE6FE70E46}"/>
          </ac:spMkLst>
        </pc:spChg>
        <pc:picChg chg="mod">
          <ac:chgData name="Kaileen Cain" userId="21167d2d-fdf2-4320-ae3a-272888c89590" providerId="ADAL" clId="{EE4DFA2E-5CE4-4806-9FB8-9745A5BAEB9F}" dt="2024-12-04T18:19:19.666" v="258"/>
          <ac:picMkLst>
            <pc:docMk/>
            <pc:sldMk cId="1617570532" sldId="2147376557"/>
            <ac:picMk id="5" creationId="{D6C8B1FC-02BD-3358-191B-27B5FDBB25EA}"/>
          </ac:picMkLst>
        </pc:picChg>
      </pc:sldChg>
      <pc:sldChg chg="modSp">
        <pc:chgData name="Kaileen Cain" userId="21167d2d-fdf2-4320-ae3a-272888c89590" providerId="ADAL" clId="{EE4DFA2E-5CE4-4806-9FB8-9745A5BAEB9F}" dt="2024-12-10T15:36:42.815" v="310"/>
        <pc:sldMkLst>
          <pc:docMk/>
          <pc:sldMk cId="1544265373" sldId="2147376558"/>
        </pc:sldMkLst>
        <pc:spChg chg="mod">
          <ac:chgData name="Kaileen Cain" userId="21167d2d-fdf2-4320-ae3a-272888c89590" providerId="ADAL" clId="{EE4DFA2E-5CE4-4806-9FB8-9745A5BAEB9F}" dt="2024-12-10T15:36:42.815" v="310"/>
          <ac:spMkLst>
            <pc:docMk/>
            <pc:sldMk cId="1544265373" sldId="2147376558"/>
            <ac:spMk id="22" creationId="{8E6D3D86-873D-3AFE-DDA9-7EBF887C7145}"/>
          </ac:spMkLst>
        </pc:spChg>
        <pc:picChg chg="mod">
          <ac:chgData name="Kaileen Cain" userId="21167d2d-fdf2-4320-ae3a-272888c89590" providerId="ADAL" clId="{EE4DFA2E-5CE4-4806-9FB8-9745A5BAEB9F}" dt="2024-12-04T18:17:57.219" v="250"/>
          <ac:picMkLst>
            <pc:docMk/>
            <pc:sldMk cId="1544265373" sldId="2147376558"/>
            <ac:picMk id="21" creationId="{987AB75B-88F8-3442-4EDF-F4EB4FD47CD3}"/>
          </ac:picMkLst>
        </pc:picChg>
      </pc:sldChg>
      <pc:sldChg chg="addSp delSp modSp mod">
        <pc:chgData name="Kaileen Cain" userId="21167d2d-fdf2-4320-ae3a-272888c89590" providerId="ADAL" clId="{EE4DFA2E-5CE4-4806-9FB8-9745A5BAEB9F}" dt="2024-12-10T15:36:19.260" v="309"/>
        <pc:sldMkLst>
          <pc:docMk/>
          <pc:sldMk cId="4109561318" sldId="2147376559"/>
        </pc:sldMkLst>
        <pc:spChg chg="del">
          <ac:chgData name="Kaileen Cain" userId="21167d2d-fdf2-4320-ae3a-272888c89590" providerId="ADAL" clId="{EE4DFA2E-5CE4-4806-9FB8-9745A5BAEB9F}" dt="2024-12-04T18:17:12.266" v="247" actId="478"/>
          <ac:spMkLst>
            <pc:docMk/>
            <pc:sldMk cId="4109561318" sldId="2147376559"/>
            <ac:spMk id="18" creationId="{5F8C1FA7-C924-CD76-E6AF-200764E67735}"/>
          </ac:spMkLst>
        </pc:spChg>
        <pc:spChg chg="add mod">
          <ac:chgData name="Kaileen Cain" userId="21167d2d-fdf2-4320-ae3a-272888c89590" providerId="ADAL" clId="{EE4DFA2E-5CE4-4806-9FB8-9745A5BAEB9F}" dt="2024-12-04T18:17:13.119" v="248"/>
          <ac:spMkLst>
            <pc:docMk/>
            <pc:sldMk cId="4109561318" sldId="2147376559"/>
            <ac:spMk id="23" creationId="{D7D54038-68C1-9347-C6AB-59804B1F1F07}"/>
          </ac:spMkLst>
        </pc:spChg>
        <pc:picChg chg="add mod">
          <ac:chgData name="Kaileen Cain" userId="21167d2d-fdf2-4320-ae3a-272888c89590" providerId="ADAL" clId="{EE4DFA2E-5CE4-4806-9FB8-9745A5BAEB9F}" dt="2024-12-10T15:36:19.260" v="309"/>
          <ac:picMkLst>
            <pc:docMk/>
            <pc:sldMk cId="4109561318" sldId="2147376559"/>
            <ac:picMk id="2" creationId="{6F7876F4-D15E-8477-8F55-EA61BB276F5A}"/>
          </ac:picMkLst>
        </pc:picChg>
        <pc:picChg chg="del">
          <ac:chgData name="Kaileen Cain" userId="21167d2d-fdf2-4320-ae3a-272888c89590" providerId="ADAL" clId="{EE4DFA2E-5CE4-4806-9FB8-9745A5BAEB9F}" dt="2024-12-04T18:17:12.266" v="247" actId="478"/>
          <ac:picMkLst>
            <pc:docMk/>
            <pc:sldMk cId="4109561318" sldId="2147376559"/>
            <ac:picMk id="14" creationId="{C1C542E3-1037-13CB-7068-28D9A4A3A1CC}"/>
          </ac:picMkLst>
        </pc:picChg>
      </pc:sldChg>
      <pc:sldChg chg="modSp">
        <pc:chgData name="Kaileen Cain" userId="21167d2d-fdf2-4320-ae3a-272888c89590" providerId="ADAL" clId="{EE4DFA2E-5CE4-4806-9FB8-9745A5BAEB9F}" dt="2024-12-10T15:44:19.528" v="311"/>
        <pc:sldMkLst>
          <pc:docMk/>
          <pc:sldMk cId="1856446243" sldId="2147376560"/>
        </pc:sldMkLst>
        <pc:spChg chg="mod">
          <ac:chgData name="Kaileen Cain" userId="21167d2d-fdf2-4320-ae3a-272888c89590" providerId="ADAL" clId="{EE4DFA2E-5CE4-4806-9FB8-9745A5BAEB9F}" dt="2024-12-10T15:44:19.528" v="311"/>
          <ac:spMkLst>
            <pc:docMk/>
            <pc:sldMk cId="1856446243" sldId="2147376560"/>
            <ac:spMk id="16" creationId="{D5485FE3-AF20-5B26-F13F-6D8B29F8EE17}"/>
          </ac:spMkLst>
        </pc:spChg>
        <pc:picChg chg="mod">
          <ac:chgData name="Kaileen Cain" userId="21167d2d-fdf2-4320-ae3a-272888c89590" providerId="ADAL" clId="{EE4DFA2E-5CE4-4806-9FB8-9745A5BAEB9F}" dt="2024-12-04T18:20:43.861" v="266"/>
          <ac:picMkLst>
            <pc:docMk/>
            <pc:sldMk cId="1856446243" sldId="2147376560"/>
            <ac:picMk id="17" creationId="{AC2ED0AC-E269-4F96-CD6E-051115E6242C}"/>
          </ac:picMkLst>
        </pc:picChg>
      </pc:sldChg>
      <pc:sldMasterChg chg="del delSldLayout">
        <pc:chgData name="Kaileen Cain" userId="21167d2d-fdf2-4320-ae3a-272888c89590" providerId="ADAL" clId="{EE4DFA2E-5CE4-4806-9FB8-9745A5BAEB9F}" dt="2024-11-19T20:49:52.345" v="243" actId="47"/>
        <pc:sldMasterMkLst>
          <pc:docMk/>
          <pc:sldMasterMk cId="4082886474" sldId="2147483745"/>
        </pc:sldMasterMkLst>
        <pc:sldLayoutChg chg="del">
          <pc:chgData name="Kaileen Cain" userId="21167d2d-fdf2-4320-ae3a-272888c89590" providerId="ADAL" clId="{EE4DFA2E-5CE4-4806-9FB8-9745A5BAEB9F}" dt="2024-11-19T20:49:52.345" v="243" actId="47"/>
          <pc:sldLayoutMkLst>
            <pc:docMk/>
            <pc:sldMasterMk cId="4082886474" sldId="2147483745"/>
            <pc:sldLayoutMk cId="2410734905" sldId="2147483746"/>
          </pc:sldLayoutMkLst>
        </pc:sldLayoutChg>
        <pc:sldLayoutChg chg="del">
          <pc:chgData name="Kaileen Cain" userId="21167d2d-fdf2-4320-ae3a-272888c89590" providerId="ADAL" clId="{EE4DFA2E-5CE4-4806-9FB8-9745A5BAEB9F}" dt="2024-11-19T20:49:52.345" v="243" actId="47"/>
          <pc:sldLayoutMkLst>
            <pc:docMk/>
            <pc:sldMasterMk cId="4082886474" sldId="2147483745"/>
            <pc:sldLayoutMk cId="797493974" sldId="2147483747"/>
          </pc:sldLayoutMkLst>
        </pc:sldLayoutChg>
        <pc:sldLayoutChg chg="del">
          <pc:chgData name="Kaileen Cain" userId="21167d2d-fdf2-4320-ae3a-272888c89590" providerId="ADAL" clId="{EE4DFA2E-5CE4-4806-9FB8-9745A5BAEB9F}" dt="2024-11-19T20:49:52.345" v="243" actId="47"/>
          <pc:sldLayoutMkLst>
            <pc:docMk/>
            <pc:sldMasterMk cId="4082886474" sldId="2147483745"/>
            <pc:sldLayoutMk cId="80162738" sldId="2147483748"/>
          </pc:sldLayoutMkLst>
        </pc:sldLayoutChg>
        <pc:sldLayoutChg chg="del">
          <pc:chgData name="Kaileen Cain" userId="21167d2d-fdf2-4320-ae3a-272888c89590" providerId="ADAL" clId="{EE4DFA2E-5CE4-4806-9FB8-9745A5BAEB9F}" dt="2024-11-19T20:49:52.345" v="243" actId="47"/>
          <pc:sldLayoutMkLst>
            <pc:docMk/>
            <pc:sldMasterMk cId="4082886474" sldId="2147483745"/>
            <pc:sldLayoutMk cId="532774162" sldId="2147483749"/>
          </pc:sldLayoutMkLst>
        </pc:sldLayoutChg>
        <pc:sldLayoutChg chg="del">
          <pc:chgData name="Kaileen Cain" userId="21167d2d-fdf2-4320-ae3a-272888c89590" providerId="ADAL" clId="{EE4DFA2E-5CE4-4806-9FB8-9745A5BAEB9F}" dt="2024-11-19T20:49:52.345" v="243" actId="47"/>
          <pc:sldLayoutMkLst>
            <pc:docMk/>
            <pc:sldMasterMk cId="4082886474" sldId="2147483745"/>
            <pc:sldLayoutMk cId="3847013987" sldId="2147483750"/>
          </pc:sldLayoutMkLst>
        </pc:sldLayoutChg>
        <pc:sldLayoutChg chg="del">
          <pc:chgData name="Kaileen Cain" userId="21167d2d-fdf2-4320-ae3a-272888c89590" providerId="ADAL" clId="{EE4DFA2E-5CE4-4806-9FB8-9745A5BAEB9F}" dt="2024-11-19T20:49:52.345" v="243" actId="47"/>
          <pc:sldLayoutMkLst>
            <pc:docMk/>
            <pc:sldMasterMk cId="4082886474" sldId="2147483745"/>
            <pc:sldLayoutMk cId="2290384662" sldId="2147483751"/>
          </pc:sldLayoutMkLst>
        </pc:sldLayoutChg>
        <pc:sldLayoutChg chg="del">
          <pc:chgData name="Kaileen Cain" userId="21167d2d-fdf2-4320-ae3a-272888c89590" providerId="ADAL" clId="{EE4DFA2E-5CE4-4806-9FB8-9745A5BAEB9F}" dt="2024-11-19T20:49:52.345" v="243" actId="47"/>
          <pc:sldLayoutMkLst>
            <pc:docMk/>
            <pc:sldMasterMk cId="4082886474" sldId="2147483745"/>
            <pc:sldLayoutMk cId="1825432553" sldId="2147483752"/>
          </pc:sldLayoutMkLst>
        </pc:sldLayoutChg>
        <pc:sldLayoutChg chg="del">
          <pc:chgData name="Kaileen Cain" userId="21167d2d-fdf2-4320-ae3a-272888c89590" providerId="ADAL" clId="{EE4DFA2E-5CE4-4806-9FB8-9745A5BAEB9F}" dt="2024-11-19T20:49:52.345" v="243" actId="47"/>
          <pc:sldLayoutMkLst>
            <pc:docMk/>
            <pc:sldMasterMk cId="4082886474" sldId="2147483745"/>
            <pc:sldLayoutMk cId="130397881" sldId="2147483753"/>
          </pc:sldLayoutMkLst>
        </pc:sldLayoutChg>
        <pc:sldLayoutChg chg="del">
          <pc:chgData name="Kaileen Cain" userId="21167d2d-fdf2-4320-ae3a-272888c89590" providerId="ADAL" clId="{EE4DFA2E-5CE4-4806-9FB8-9745A5BAEB9F}" dt="2024-11-19T20:49:52.345" v="243" actId="47"/>
          <pc:sldLayoutMkLst>
            <pc:docMk/>
            <pc:sldMasterMk cId="4082886474" sldId="2147483745"/>
            <pc:sldLayoutMk cId="4145549452" sldId="2147483754"/>
          </pc:sldLayoutMkLst>
        </pc:sldLayoutChg>
        <pc:sldLayoutChg chg="del">
          <pc:chgData name="Kaileen Cain" userId="21167d2d-fdf2-4320-ae3a-272888c89590" providerId="ADAL" clId="{EE4DFA2E-5CE4-4806-9FB8-9745A5BAEB9F}" dt="2024-11-19T20:49:52.345" v="243" actId="47"/>
          <pc:sldLayoutMkLst>
            <pc:docMk/>
            <pc:sldMasterMk cId="4082886474" sldId="2147483745"/>
            <pc:sldLayoutMk cId="2344634756" sldId="2147483755"/>
          </pc:sldLayoutMkLst>
        </pc:sldLayoutChg>
        <pc:sldLayoutChg chg="del">
          <pc:chgData name="Kaileen Cain" userId="21167d2d-fdf2-4320-ae3a-272888c89590" providerId="ADAL" clId="{EE4DFA2E-5CE4-4806-9FB8-9745A5BAEB9F}" dt="2024-11-19T20:49:52.345" v="243" actId="47"/>
          <pc:sldLayoutMkLst>
            <pc:docMk/>
            <pc:sldMasterMk cId="4082886474" sldId="2147483745"/>
            <pc:sldLayoutMk cId="4212645278" sldId="2147483756"/>
          </pc:sldLayoutMkLst>
        </pc:sldLayoutChg>
      </pc:sldMasterChg>
    </pc:docChg>
  </pc:docChgLst>
  <pc:docChgLst>
    <pc:chgData name="Kaileen Cain" userId="21167d2d-fdf2-4320-ae3a-272888c89590" providerId="ADAL" clId="{392697F0-D631-478B-9350-1D0C6C26B32B}"/>
    <pc:docChg chg="undo redo custSel addSld delSld modSld sldOrd">
      <pc:chgData name="Kaileen Cain" userId="21167d2d-fdf2-4320-ae3a-272888c89590" providerId="ADAL" clId="{392697F0-D631-478B-9350-1D0C6C26B32B}" dt="2024-11-20T18:51:39.416" v="1838" actId="1076"/>
      <pc:docMkLst>
        <pc:docMk/>
      </pc:docMkLst>
      <pc:sldChg chg="addSp delSp modSp mod">
        <pc:chgData name="Kaileen Cain" userId="21167d2d-fdf2-4320-ae3a-272888c89590" providerId="ADAL" clId="{392697F0-D631-478B-9350-1D0C6C26B32B}" dt="2024-11-20T18:29:27.787" v="1809" actId="207"/>
        <pc:sldMkLst>
          <pc:docMk/>
          <pc:sldMk cId="3141119563" sldId="2146846124"/>
        </pc:sldMkLst>
        <pc:spChg chg="mod">
          <ac:chgData name="Kaileen Cain" userId="21167d2d-fdf2-4320-ae3a-272888c89590" providerId="ADAL" clId="{392697F0-D631-478B-9350-1D0C6C26B32B}" dt="2024-11-20T18:25:40.089" v="1761" actId="1076"/>
          <ac:spMkLst>
            <pc:docMk/>
            <pc:sldMk cId="3141119563" sldId="2146846124"/>
            <ac:spMk id="3" creationId="{553BC388-A87E-7FB1-4565-886E87B4C9B0}"/>
          </ac:spMkLst>
        </pc:spChg>
        <pc:spChg chg="del">
          <ac:chgData name="Kaileen Cain" userId="21167d2d-fdf2-4320-ae3a-272888c89590" providerId="ADAL" clId="{392697F0-D631-478B-9350-1D0C6C26B32B}" dt="2024-11-20T18:22:46.795" v="1749" actId="478"/>
          <ac:spMkLst>
            <pc:docMk/>
            <pc:sldMk cId="3141119563" sldId="2146846124"/>
            <ac:spMk id="4" creationId="{A6DCBD19-5738-61BF-FC77-3ED10050DBF2}"/>
          </ac:spMkLst>
        </pc:spChg>
        <pc:spChg chg="add mod">
          <ac:chgData name="Kaileen Cain" userId="21167d2d-fdf2-4320-ae3a-272888c89590" providerId="ADAL" clId="{392697F0-D631-478B-9350-1D0C6C26B32B}" dt="2024-11-20T18:22:23.527" v="1746"/>
          <ac:spMkLst>
            <pc:docMk/>
            <pc:sldMk cId="3141119563" sldId="2146846124"/>
            <ac:spMk id="6" creationId="{9912273C-4531-4459-1F01-52225BF13C15}"/>
          </ac:spMkLst>
        </pc:spChg>
        <pc:spChg chg="del">
          <ac:chgData name="Kaileen Cain" userId="21167d2d-fdf2-4320-ae3a-272888c89590" providerId="ADAL" clId="{392697F0-D631-478B-9350-1D0C6C26B32B}" dt="2024-11-20T18:24:39.889" v="1750" actId="478"/>
          <ac:spMkLst>
            <pc:docMk/>
            <pc:sldMk cId="3141119563" sldId="2146846124"/>
            <ac:spMk id="7" creationId="{BF552AD7-7F6F-4810-03DE-C115B33C9778}"/>
          </ac:spMkLst>
        </pc:spChg>
        <pc:spChg chg="mod">
          <ac:chgData name="Kaileen Cain" userId="21167d2d-fdf2-4320-ae3a-272888c89590" providerId="ADAL" clId="{392697F0-D631-478B-9350-1D0C6C26B32B}" dt="2024-11-20T18:25:40.089" v="1761" actId="1076"/>
          <ac:spMkLst>
            <pc:docMk/>
            <pc:sldMk cId="3141119563" sldId="2146846124"/>
            <ac:spMk id="8" creationId="{FA7011F9-5AFD-FECA-D00B-7ABC9934BF93}"/>
          </ac:spMkLst>
        </pc:spChg>
        <pc:spChg chg="mod">
          <ac:chgData name="Kaileen Cain" userId="21167d2d-fdf2-4320-ae3a-272888c89590" providerId="ADAL" clId="{392697F0-D631-478B-9350-1D0C6C26B32B}" dt="2024-11-20T18:25:49.385" v="1764" actId="14100"/>
          <ac:spMkLst>
            <pc:docMk/>
            <pc:sldMk cId="3141119563" sldId="2146846124"/>
            <ac:spMk id="11" creationId="{2A2411EB-E3AE-C7C7-8AC8-0B83DE77389F}"/>
          </ac:spMkLst>
        </pc:spChg>
        <pc:spChg chg="mod">
          <ac:chgData name="Kaileen Cain" userId="21167d2d-fdf2-4320-ae3a-272888c89590" providerId="ADAL" clId="{392697F0-D631-478B-9350-1D0C6C26B32B}" dt="2024-11-20T18:25:40.089" v="1761" actId="1076"/>
          <ac:spMkLst>
            <pc:docMk/>
            <pc:sldMk cId="3141119563" sldId="2146846124"/>
            <ac:spMk id="12" creationId="{326CEE43-F834-0181-CB11-96413D8E0CE9}"/>
          </ac:spMkLst>
        </pc:spChg>
        <pc:spChg chg="mod">
          <ac:chgData name="Kaileen Cain" userId="21167d2d-fdf2-4320-ae3a-272888c89590" providerId="ADAL" clId="{392697F0-D631-478B-9350-1D0C6C26B32B}" dt="2024-11-20T18:25:40.089" v="1761" actId="1076"/>
          <ac:spMkLst>
            <pc:docMk/>
            <pc:sldMk cId="3141119563" sldId="2146846124"/>
            <ac:spMk id="13" creationId="{5B32C36F-CE88-D2C1-3CEE-1390E718CDA2}"/>
          </ac:spMkLst>
        </pc:spChg>
        <pc:spChg chg="add mod">
          <ac:chgData name="Kaileen Cain" userId="21167d2d-fdf2-4320-ae3a-272888c89590" providerId="ADAL" clId="{392697F0-D631-478B-9350-1D0C6C26B32B}" dt="2024-11-20T18:29:27.787" v="1809" actId="207"/>
          <ac:spMkLst>
            <pc:docMk/>
            <pc:sldMk cId="3141119563" sldId="2146846124"/>
            <ac:spMk id="15" creationId="{A45430D2-404E-4715-C33A-F65C07211D79}"/>
          </ac:spMkLst>
        </pc:spChg>
        <pc:spChg chg="add mod">
          <ac:chgData name="Kaileen Cain" userId="21167d2d-fdf2-4320-ae3a-272888c89590" providerId="ADAL" clId="{392697F0-D631-478B-9350-1D0C6C26B32B}" dt="2024-11-20T18:22:23.527" v="1746"/>
          <ac:spMkLst>
            <pc:docMk/>
            <pc:sldMk cId="3141119563" sldId="2146846124"/>
            <ac:spMk id="17" creationId="{CFF002BD-620B-816E-9518-10B592F76B5A}"/>
          </ac:spMkLst>
        </pc:spChg>
        <pc:spChg chg="del mod">
          <ac:chgData name="Kaileen Cain" userId="21167d2d-fdf2-4320-ae3a-272888c89590" providerId="ADAL" clId="{392697F0-D631-478B-9350-1D0C6C26B32B}" dt="2024-11-20T18:22:30.247" v="1748" actId="478"/>
          <ac:spMkLst>
            <pc:docMk/>
            <pc:sldMk cId="3141119563" sldId="2146846124"/>
            <ac:spMk id="19" creationId="{EF22324C-DF23-70E2-985C-566E2F3E3351}"/>
          </ac:spMkLst>
        </pc:spChg>
        <pc:spChg chg="add mod ord">
          <ac:chgData name="Kaileen Cain" userId="21167d2d-fdf2-4320-ae3a-272888c89590" providerId="ADAL" clId="{392697F0-D631-478B-9350-1D0C6C26B32B}" dt="2024-11-20T18:25:18.448" v="1758" actId="14100"/>
          <ac:spMkLst>
            <pc:docMk/>
            <pc:sldMk cId="3141119563" sldId="2146846124"/>
            <ac:spMk id="22" creationId="{BA31E334-F54C-6116-CA67-C9BA7668E333}"/>
          </ac:spMkLst>
        </pc:spChg>
        <pc:spChg chg="mod">
          <ac:chgData name="Kaileen Cain" userId="21167d2d-fdf2-4320-ae3a-272888c89590" providerId="ADAL" clId="{392697F0-D631-478B-9350-1D0C6C26B32B}" dt="2024-11-20T18:25:40.089" v="1761" actId="1076"/>
          <ac:spMkLst>
            <pc:docMk/>
            <pc:sldMk cId="3141119563" sldId="2146846124"/>
            <ac:spMk id="32" creationId="{D9AE2D50-8152-9526-1ABC-7625113AED22}"/>
          </ac:spMkLst>
        </pc:spChg>
        <pc:spChg chg="mod">
          <ac:chgData name="Kaileen Cain" userId="21167d2d-fdf2-4320-ae3a-272888c89590" providerId="ADAL" clId="{392697F0-D631-478B-9350-1D0C6C26B32B}" dt="2024-11-20T18:25:40.089" v="1761" actId="1076"/>
          <ac:spMkLst>
            <pc:docMk/>
            <pc:sldMk cId="3141119563" sldId="2146846124"/>
            <ac:spMk id="33" creationId="{92F2EC82-35A9-6663-60BE-120235EE47CF}"/>
          </ac:spMkLst>
        </pc:spChg>
        <pc:spChg chg="mod">
          <ac:chgData name="Kaileen Cain" userId="21167d2d-fdf2-4320-ae3a-272888c89590" providerId="ADAL" clId="{392697F0-D631-478B-9350-1D0C6C26B32B}" dt="2024-11-20T18:25:40.089" v="1761" actId="1076"/>
          <ac:spMkLst>
            <pc:docMk/>
            <pc:sldMk cId="3141119563" sldId="2146846124"/>
            <ac:spMk id="35" creationId="{AF4840C9-6BCE-2A78-0658-44F125EB35C7}"/>
          </ac:spMkLst>
        </pc:spChg>
        <pc:spChg chg="mod">
          <ac:chgData name="Kaileen Cain" userId="21167d2d-fdf2-4320-ae3a-272888c89590" providerId="ADAL" clId="{392697F0-D631-478B-9350-1D0C6C26B32B}" dt="2024-11-20T18:25:40.089" v="1761" actId="1076"/>
          <ac:spMkLst>
            <pc:docMk/>
            <pc:sldMk cId="3141119563" sldId="2146846124"/>
            <ac:spMk id="36" creationId="{7AA2130B-02E6-23F9-761D-D72E8248E4C2}"/>
          </ac:spMkLst>
        </pc:spChg>
        <pc:picChg chg="mod">
          <ac:chgData name="Kaileen Cain" userId="21167d2d-fdf2-4320-ae3a-272888c89590" providerId="ADAL" clId="{392697F0-D631-478B-9350-1D0C6C26B32B}" dt="2024-11-20T18:25:22.464" v="1759" actId="14100"/>
          <ac:picMkLst>
            <pc:docMk/>
            <pc:sldMk cId="3141119563" sldId="2146846124"/>
            <ac:picMk id="10" creationId="{0FB592DC-DD75-0806-6B5C-4BA00C1DEAAA}"/>
          </ac:picMkLst>
        </pc:picChg>
        <pc:picChg chg="add mod">
          <ac:chgData name="Kaileen Cain" userId="21167d2d-fdf2-4320-ae3a-272888c89590" providerId="ADAL" clId="{392697F0-D631-478B-9350-1D0C6C26B32B}" dt="2024-11-20T18:22:23.527" v="1746"/>
          <ac:picMkLst>
            <pc:docMk/>
            <pc:sldMk cId="3141119563" sldId="2146846124"/>
            <ac:picMk id="14" creationId="{BB647F2E-5E78-5023-28F6-D0C1351A8B3A}"/>
          </ac:picMkLst>
        </pc:picChg>
        <pc:picChg chg="mod">
          <ac:chgData name="Kaileen Cain" userId="21167d2d-fdf2-4320-ae3a-272888c89590" providerId="ADAL" clId="{392697F0-D631-478B-9350-1D0C6C26B32B}" dt="2024-11-20T18:25:40.089" v="1761" actId="1076"/>
          <ac:picMkLst>
            <pc:docMk/>
            <pc:sldMk cId="3141119563" sldId="2146846124"/>
            <ac:picMk id="16" creationId="{FDD2A7F1-E993-2871-481A-01E68397212B}"/>
          </ac:picMkLst>
        </pc:picChg>
        <pc:picChg chg="mod">
          <ac:chgData name="Kaileen Cain" userId="21167d2d-fdf2-4320-ae3a-272888c89590" providerId="ADAL" clId="{392697F0-D631-478B-9350-1D0C6C26B32B}" dt="2024-11-20T18:25:40.089" v="1761" actId="1076"/>
          <ac:picMkLst>
            <pc:docMk/>
            <pc:sldMk cId="3141119563" sldId="2146846124"/>
            <ac:picMk id="18" creationId="{E609742E-8A4C-EB75-E0A2-4A0B0F228F24}"/>
          </ac:picMkLst>
        </pc:picChg>
        <pc:picChg chg="add mod">
          <ac:chgData name="Kaileen Cain" userId="21167d2d-fdf2-4320-ae3a-272888c89590" providerId="ADAL" clId="{392697F0-D631-478B-9350-1D0C6C26B32B}" dt="2024-11-20T18:22:23.527" v="1746"/>
          <ac:picMkLst>
            <pc:docMk/>
            <pc:sldMk cId="3141119563" sldId="2146846124"/>
            <ac:picMk id="20" creationId="{A1A3CABB-2532-E9E9-EE77-AA29221E3B7F}"/>
          </ac:picMkLst>
        </pc:picChg>
        <pc:picChg chg="add mod">
          <ac:chgData name="Kaileen Cain" userId="21167d2d-fdf2-4320-ae3a-272888c89590" providerId="ADAL" clId="{392697F0-D631-478B-9350-1D0C6C26B32B}" dt="2024-11-20T18:22:23.527" v="1746"/>
          <ac:picMkLst>
            <pc:docMk/>
            <pc:sldMk cId="3141119563" sldId="2146846124"/>
            <ac:picMk id="21" creationId="{65E07CB4-E8A0-489B-BDEA-C4A9977A4669}"/>
          </ac:picMkLst>
        </pc:picChg>
      </pc:sldChg>
      <pc:sldChg chg="addSp delSp modSp mod">
        <pc:chgData name="Kaileen Cain" userId="21167d2d-fdf2-4320-ae3a-272888c89590" providerId="ADAL" clId="{392697F0-D631-478B-9350-1D0C6C26B32B}" dt="2024-11-14T17:04:55.903" v="1717" actId="1076"/>
        <pc:sldMkLst>
          <pc:docMk/>
          <pc:sldMk cId="957495863" sldId="2146846202"/>
        </pc:sldMkLst>
        <pc:spChg chg="mod">
          <ac:chgData name="Kaileen Cain" userId="21167d2d-fdf2-4320-ae3a-272888c89590" providerId="ADAL" clId="{392697F0-D631-478B-9350-1D0C6C26B32B}" dt="2024-11-14T16:59:32.115" v="1661" actId="20577"/>
          <ac:spMkLst>
            <pc:docMk/>
            <pc:sldMk cId="957495863" sldId="2146846202"/>
            <ac:spMk id="5" creationId="{02A75551-EE72-EA3C-7D65-C88635936DC1}"/>
          </ac:spMkLst>
        </pc:spChg>
        <pc:spChg chg="add mod">
          <ac:chgData name="Kaileen Cain" userId="21167d2d-fdf2-4320-ae3a-272888c89590" providerId="ADAL" clId="{392697F0-D631-478B-9350-1D0C6C26B32B}" dt="2024-11-14T17:02:18.904" v="1681" actId="20577"/>
          <ac:spMkLst>
            <pc:docMk/>
            <pc:sldMk cId="957495863" sldId="2146846202"/>
            <ac:spMk id="40" creationId="{E368591D-B76C-1579-C004-65C7BE39536B}"/>
          </ac:spMkLst>
        </pc:spChg>
        <pc:spChg chg="add mod">
          <ac:chgData name="Kaileen Cain" userId="21167d2d-fdf2-4320-ae3a-272888c89590" providerId="ADAL" clId="{392697F0-D631-478B-9350-1D0C6C26B32B}" dt="2024-11-14T17:02:31.870" v="1697" actId="20577"/>
          <ac:spMkLst>
            <pc:docMk/>
            <pc:sldMk cId="957495863" sldId="2146846202"/>
            <ac:spMk id="42" creationId="{99C302AA-44BD-F8E0-F09B-9200DB7D9F83}"/>
          </ac:spMkLst>
        </pc:spChg>
        <pc:spChg chg="add mod">
          <ac:chgData name="Kaileen Cain" userId="21167d2d-fdf2-4320-ae3a-272888c89590" providerId="ADAL" clId="{392697F0-D631-478B-9350-1D0C6C26B32B}" dt="2024-11-14T17:02:51.633" v="1702"/>
          <ac:spMkLst>
            <pc:docMk/>
            <pc:sldMk cId="957495863" sldId="2146846202"/>
            <ac:spMk id="46" creationId="{7D8C7264-401B-F2F3-761A-4DD14744D1DD}"/>
          </ac:spMkLst>
        </pc:spChg>
        <pc:spChg chg="add mod">
          <ac:chgData name="Kaileen Cain" userId="21167d2d-fdf2-4320-ae3a-272888c89590" providerId="ADAL" clId="{392697F0-D631-478B-9350-1D0C6C26B32B}" dt="2024-11-14T17:04:50.724" v="1715" actId="20577"/>
          <ac:spMkLst>
            <pc:docMk/>
            <pc:sldMk cId="957495863" sldId="2146846202"/>
            <ac:spMk id="53" creationId="{8AFCA54D-CCAD-0544-2E89-455A7102EE80}"/>
          </ac:spMkLst>
        </pc:spChg>
        <pc:spChg chg="add mod">
          <ac:chgData name="Kaileen Cain" userId="21167d2d-fdf2-4320-ae3a-272888c89590" providerId="ADAL" clId="{392697F0-D631-478B-9350-1D0C6C26B32B}" dt="2024-11-14T17:04:55.903" v="1717" actId="1076"/>
          <ac:spMkLst>
            <pc:docMk/>
            <pc:sldMk cId="957495863" sldId="2146846202"/>
            <ac:spMk id="54" creationId="{59E2D76A-A9EA-0F7E-BCE3-22B50485E4FE}"/>
          </ac:spMkLst>
        </pc:spChg>
        <pc:picChg chg="mod">
          <ac:chgData name="Kaileen Cain" userId="21167d2d-fdf2-4320-ae3a-272888c89590" providerId="ADAL" clId="{392697F0-D631-478B-9350-1D0C6C26B32B}" dt="2024-11-14T17:00:08.190" v="1665" actId="1076"/>
          <ac:picMkLst>
            <pc:docMk/>
            <pc:sldMk cId="957495863" sldId="2146846202"/>
            <ac:picMk id="3" creationId="{C7ED67D7-ED5C-ABAE-7B54-6241E5728FBB}"/>
          </ac:picMkLst>
        </pc:picChg>
        <pc:picChg chg="del">
          <ac:chgData name="Kaileen Cain" userId="21167d2d-fdf2-4320-ae3a-272888c89590" providerId="ADAL" clId="{392697F0-D631-478B-9350-1D0C6C26B32B}" dt="2024-11-14T17:00:11.968" v="1666" actId="478"/>
          <ac:picMkLst>
            <pc:docMk/>
            <pc:sldMk cId="957495863" sldId="2146846202"/>
            <ac:picMk id="18" creationId="{7BA45F46-FA28-03B9-9F34-AA8D03ACC129}"/>
          </ac:picMkLst>
        </pc:picChg>
        <pc:picChg chg="del">
          <ac:chgData name="Kaileen Cain" userId="21167d2d-fdf2-4320-ae3a-272888c89590" providerId="ADAL" clId="{392697F0-D631-478B-9350-1D0C6C26B32B}" dt="2024-11-14T17:00:11.968" v="1666" actId="478"/>
          <ac:picMkLst>
            <pc:docMk/>
            <pc:sldMk cId="957495863" sldId="2146846202"/>
            <ac:picMk id="21" creationId="{CF288743-1C22-465C-86D5-044E8B6548FF}"/>
          </ac:picMkLst>
        </pc:picChg>
        <pc:picChg chg="del">
          <ac:chgData name="Kaileen Cain" userId="21167d2d-fdf2-4320-ae3a-272888c89590" providerId="ADAL" clId="{392697F0-D631-478B-9350-1D0C6C26B32B}" dt="2024-11-14T17:00:11.968" v="1666" actId="478"/>
          <ac:picMkLst>
            <pc:docMk/>
            <pc:sldMk cId="957495863" sldId="2146846202"/>
            <ac:picMk id="22" creationId="{B77F0C0D-3199-1AC9-B9C5-6750B1AC7746}"/>
          </ac:picMkLst>
        </pc:picChg>
        <pc:picChg chg="del">
          <ac:chgData name="Kaileen Cain" userId="21167d2d-fdf2-4320-ae3a-272888c89590" providerId="ADAL" clId="{392697F0-D631-478B-9350-1D0C6C26B32B}" dt="2024-11-14T17:00:11.968" v="1666" actId="478"/>
          <ac:picMkLst>
            <pc:docMk/>
            <pc:sldMk cId="957495863" sldId="2146846202"/>
            <ac:picMk id="28" creationId="{48DF0224-7349-F881-CCAE-BEB2BA6DC81E}"/>
          </ac:picMkLst>
        </pc:picChg>
        <pc:picChg chg="del">
          <ac:chgData name="Kaileen Cain" userId="21167d2d-fdf2-4320-ae3a-272888c89590" providerId="ADAL" clId="{392697F0-D631-478B-9350-1D0C6C26B32B}" dt="2024-11-14T17:00:11.968" v="1666" actId="478"/>
          <ac:picMkLst>
            <pc:docMk/>
            <pc:sldMk cId="957495863" sldId="2146846202"/>
            <ac:picMk id="31" creationId="{58939E78-F71B-59EA-36A0-DAF86117EFC4}"/>
          </ac:picMkLst>
        </pc:picChg>
        <pc:picChg chg="del">
          <ac:chgData name="Kaileen Cain" userId="21167d2d-fdf2-4320-ae3a-272888c89590" providerId="ADAL" clId="{392697F0-D631-478B-9350-1D0C6C26B32B}" dt="2024-11-14T17:00:11.968" v="1666" actId="478"/>
          <ac:picMkLst>
            <pc:docMk/>
            <pc:sldMk cId="957495863" sldId="2146846202"/>
            <ac:picMk id="33" creationId="{C4D46781-BB2A-EBCD-B78C-1FC86EE5B954}"/>
          </ac:picMkLst>
        </pc:picChg>
        <pc:picChg chg="add mod">
          <ac:chgData name="Kaileen Cain" userId="21167d2d-fdf2-4320-ae3a-272888c89590" providerId="ADAL" clId="{392697F0-D631-478B-9350-1D0C6C26B32B}" dt="2024-11-14T17:00:31.655" v="1670" actId="14100"/>
          <ac:picMkLst>
            <pc:docMk/>
            <pc:sldMk cId="957495863" sldId="2146846202"/>
            <ac:picMk id="34" creationId="{490AFF48-9D5A-12E4-F40B-3A6CC3E7B88A}"/>
          </ac:picMkLst>
        </pc:picChg>
        <pc:picChg chg="del">
          <ac:chgData name="Kaileen Cain" userId="21167d2d-fdf2-4320-ae3a-272888c89590" providerId="ADAL" clId="{392697F0-D631-478B-9350-1D0C6C26B32B}" dt="2024-11-14T17:00:14.964" v="1667" actId="478"/>
          <ac:picMkLst>
            <pc:docMk/>
            <pc:sldMk cId="957495863" sldId="2146846202"/>
            <ac:picMk id="35" creationId="{A6BE3691-82CE-CAF7-EEB2-DD598A7956BF}"/>
          </ac:picMkLst>
        </pc:picChg>
        <pc:picChg chg="add mod">
          <ac:chgData name="Kaileen Cain" userId="21167d2d-fdf2-4320-ae3a-272888c89590" providerId="ADAL" clId="{392697F0-D631-478B-9350-1D0C6C26B32B}" dt="2024-11-14T17:00:51.425" v="1673" actId="14100"/>
          <ac:picMkLst>
            <pc:docMk/>
            <pc:sldMk cId="957495863" sldId="2146846202"/>
            <ac:picMk id="36" creationId="{6B3C7DE3-A10C-F7DA-FC5D-9753165719B4}"/>
          </ac:picMkLst>
        </pc:picChg>
        <pc:picChg chg="add mod">
          <ac:chgData name="Kaileen Cain" userId="21167d2d-fdf2-4320-ae3a-272888c89590" providerId="ADAL" clId="{392697F0-D631-478B-9350-1D0C6C26B32B}" dt="2024-11-14T17:01:52.280" v="1675" actId="1076"/>
          <ac:picMkLst>
            <pc:docMk/>
            <pc:sldMk cId="957495863" sldId="2146846202"/>
            <ac:picMk id="39" creationId="{1449A31C-7099-6789-BDC4-83FB75C0F26A}"/>
          </ac:picMkLst>
        </pc:picChg>
        <pc:picChg chg="del">
          <ac:chgData name="Kaileen Cain" userId="21167d2d-fdf2-4320-ae3a-272888c89590" providerId="ADAL" clId="{392697F0-D631-478B-9350-1D0C6C26B32B}" dt="2024-11-14T17:00:14.964" v="1667" actId="478"/>
          <ac:picMkLst>
            <pc:docMk/>
            <pc:sldMk cId="957495863" sldId="2146846202"/>
            <ac:picMk id="41" creationId="{33AC8C6C-4313-C41A-F905-353D50B4FC4B}"/>
          </ac:picMkLst>
        </pc:picChg>
        <pc:picChg chg="del mod">
          <ac:chgData name="Kaileen Cain" userId="21167d2d-fdf2-4320-ae3a-272888c89590" providerId="ADAL" clId="{392697F0-D631-478B-9350-1D0C6C26B32B}" dt="2024-11-14T17:00:01.010" v="1664" actId="478"/>
          <ac:picMkLst>
            <pc:docMk/>
            <pc:sldMk cId="957495863" sldId="2146846202"/>
            <ac:picMk id="44" creationId="{55CEF6EF-AA94-0272-8429-8AA305B19EC2}"/>
          </ac:picMkLst>
        </pc:picChg>
        <pc:picChg chg="del">
          <ac:chgData name="Kaileen Cain" userId="21167d2d-fdf2-4320-ae3a-272888c89590" providerId="ADAL" clId="{392697F0-D631-478B-9350-1D0C6C26B32B}" dt="2024-11-14T17:00:14.964" v="1667" actId="478"/>
          <ac:picMkLst>
            <pc:docMk/>
            <pc:sldMk cId="957495863" sldId="2146846202"/>
            <ac:picMk id="45" creationId="{55CDD5CF-7A3F-CFB3-CCB6-6F5F1AC87974}"/>
          </ac:picMkLst>
        </pc:picChg>
        <pc:picChg chg="del">
          <ac:chgData name="Kaileen Cain" userId="21167d2d-fdf2-4320-ae3a-272888c89590" providerId="ADAL" clId="{392697F0-D631-478B-9350-1D0C6C26B32B}" dt="2024-11-14T17:00:14.964" v="1667" actId="478"/>
          <ac:picMkLst>
            <pc:docMk/>
            <pc:sldMk cId="957495863" sldId="2146846202"/>
            <ac:picMk id="48" creationId="{8703C2B2-33A4-44B9-B069-AF0AB60F46E4}"/>
          </ac:picMkLst>
        </pc:picChg>
        <pc:picChg chg="add mod">
          <ac:chgData name="Kaileen Cain" userId="21167d2d-fdf2-4320-ae3a-272888c89590" providerId="ADAL" clId="{392697F0-D631-478B-9350-1D0C6C26B32B}" dt="2024-11-14T17:03:05.424" v="1704" actId="1076"/>
          <ac:picMkLst>
            <pc:docMk/>
            <pc:sldMk cId="957495863" sldId="2146846202"/>
            <ac:picMk id="49" creationId="{9D1FADB9-4CFC-A7C2-0132-F73D5850ACE8}"/>
          </ac:picMkLst>
        </pc:picChg>
        <pc:picChg chg="add mod">
          <ac:chgData name="Kaileen Cain" userId="21167d2d-fdf2-4320-ae3a-272888c89590" providerId="ADAL" clId="{392697F0-D631-478B-9350-1D0C6C26B32B}" dt="2024-11-14T17:03:34.112" v="1706" actId="1076"/>
          <ac:picMkLst>
            <pc:docMk/>
            <pc:sldMk cId="957495863" sldId="2146846202"/>
            <ac:picMk id="50" creationId="{F9290AD4-DBCC-04FC-3483-BD1DB02387E4}"/>
          </ac:picMkLst>
        </pc:picChg>
        <pc:picChg chg="add mod">
          <ac:chgData name="Kaileen Cain" userId="21167d2d-fdf2-4320-ae3a-272888c89590" providerId="ADAL" clId="{392697F0-D631-478B-9350-1D0C6C26B32B}" dt="2024-11-14T17:04:44.421" v="1711" actId="1076"/>
          <ac:picMkLst>
            <pc:docMk/>
            <pc:sldMk cId="957495863" sldId="2146846202"/>
            <ac:picMk id="52" creationId="{1B6F9230-383B-6C09-E123-DB01476A46AE}"/>
          </ac:picMkLst>
        </pc:picChg>
      </pc:sldChg>
      <pc:sldChg chg="addSp delSp modSp mod">
        <pc:chgData name="Kaileen Cain" userId="21167d2d-fdf2-4320-ae3a-272888c89590" providerId="ADAL" clId="{392697F0-D631-478B-9350-1D0C6C26B32B}" dt="2024-11-14T16:56:24.179" v="1660" actId="478"/>
        <pc:sldMkLst>
          <pc:docMk/>
          <pc:sldMk cId="3750613639" sldId="2146846281"/>
        </pc:sldMkLst>
        <pc:spChg chg="mod">
          <ac:chgData name="Kaileen Cain" userId="21167d2d-fdf2-4320-ae3a-272888c89590" providerId="ADAL" clId="{392697F0-D631-478B-9350-1D0C6C26B32B}" dt="2024-11-14T16:49:25.326" v="1626" actId="1036"/>
          <ac:spMkLst>
            <pc:docMk/>
            <pc:sldMk cId="3750613639" sldId="2146846281"/>
            <ac:spMk id="12" creationId="{AE802217-F0EE-5978-5655-61C241CD11D4}"/>
          </ac:spMkLst>
        </pc:spChg>
        <pc:spChg chg="mod">
          <ac:chgData name="Kaileen Cain" userId="21167d2d-fdf2-4320-ae3a-272888c89590" providerId="ADAL" clId="{392697F0-D631-478B-9350-1D0C6C26B32B}" dt="2024-11-14T16:50:45.589" v="1643" actId="12788"/>
          <ac:spMkLst>
            <pc:docMk/>
            <pc:sldMk cId="3750613639" sldId="2146846281"/>
            <ac:spMk id="13" creationId="{D62EB906-1224-D7DF-58A8-7C150006B0E4}"/>
          </ac:spMkLst>
        </pc:spChg>
        <pc:spChg chg="mod">
          <ac:chgData name="Kaileen Cain" userId="21167d2d-fdf2-4320-ae3a-272888c89590" providerId="ADAL" clId="{392697F0-D631-478B-9350-1D0C6C26B32B}" dt="2024-11-14T16:50:40.325" v="1642" actId="12788"/>
          <ac:spMkLst>
            <pc:docMk/>
            <pc:sldMk cId="3750613639" sldId="2146846281"/>
            <ac:spMk id="14" creationId="{15F751B0-16E8-DA12-EC7C-EBB89312E44C}"/>
          </ac:spMkLst>
        </pc:spChg>
        <pc:spChg chg="mod">
          <ac:chgData name="Kaileen Cain" userId="21167d2d-fdf2-4320-ae3a-272888c89590" providerId="ADAL" clId="{392697F0-D631-478B-9350-1D0C6C26B32B}" dt="2024-11-14T16:50:56.482" v="1645" actId="12788"/>
          <ac:spMkLst>
            <pc:docMk/>
            <pc:sldMk cId="3750613639" sldId="2146846281"/>
            <ac:spMk id="15" creationId="{AA5ED218-9EA8-DBF0-6970-3842A44E2876}"/>
          </ac:spMkLst>
        </pc:spChg>
        <pc:spChg chg="mod">
          <ac:chgData name="Kaileen Cain" userId="21167d2d-fdf2-4320-ae3a-272888c89590" providerId="ADAL" clId="{392697F0-D631-478B-9350-1D0C6C26B32B}" dt="2024-11-14T16:50:45.589" v="1643" actId="12788"/>
          <ac:spMkLst>
            <pc:docMk/>
            <pc:sldMk cId="3750613639" sldId="2146846281"/>
            <ac:spMk id="17" creationId="{26CF9F39-F01D-D60B-38F9-EAA63486F5F1}"/>
          </ac:spMkLst>
        </pc:spChg>
        <pc:spChg chg="mod">
          <ac:chgData name="Kaileen Cain" userId="21167d2d-fdf2-4320-ae3a-272888c89590" providerId="ADAL" clId="{392697F0-D631-478B-9350-1D0C6C26B32B}" dt="2024-11-14T16:50:40.325" v="1642" actId="12788"/>
          <ac:spMkLst>
            <pc:docMk/>
            <pc:sldMk cId="3750613639" sldId="2146846281"/>
            <ac:spMk id="18" creationId="{E8D41D15-8DA0-06CC-ABD5-4BE8A90FAD8F}"/>
          </ac:spMkLst>
        </pc:spChg>
        <pc:spChg chg="mod">
          <ac:chgData name="Kaileen Cain" userId="21167d2d-fdf2-4320-ae3a-272888c89590" providerId="ADAL" clId="{392697F0-D631-478B-9350-1D0C6C26B32B}" dt="2024-11-14T16:50:51.330" v="1644" actId="12788"/>
          <ac:spMkLst>
            <pc:docMk/>
            <pc:sldMk cId="3750613639" sldId="2146846281"/>
            <ac:spMk id="19" creationId="{F540AA8F-88D7-A70D-003E-CD7BE7211650}"/>
          </ac:spMkLst>
        </pc:spChg>
        <pc:spChg chg="mod">
          <ac:chgData name="Kaileen Cain" userId="21167d2d-fdf2-4320-ae3a-272888c89590" providerId="ADAL" clId="{392697F0-D631-478B-9350-1D0C6C26B32B}" dt="2024-11-14T16:50:40.325" v="1642" actId="12788"/>
          <ac:spMkLst>
            <pc:docMk/>
            <pc:sldMk cId="3750613639" sldId="2146846281"/>
            <ac:spMk id="20" creationId="{5311A5C8-F54E-AD1E-EEFA-984D42AC7DD1}"/>
          </ac:spMkLst>
        </pc:spChg>
        <pc:spChg chg="mod">
          <ac:chgData name="Kaileen Cain" userId="21167d2d-fdf2-4320-ae3a-272888c89590" providerId="ADAL" clId="{392697F0-D631-478B-9350-1D0C6C26B32B}" dt="2024-11-14T16:50:56.482" v="1645" actId="12788"/>
          <ac:spMkLst>
            <pc:docMk/>
            <pc:sldMk cId="3750613639" sldId="2146846281"/>
            <ac:spMk id="21" creationId="{D3B238BE-2CDB-A566-DD29-FC0CDCA521C2}"/>
          </ac:spMkLst>
        </pc:spChg>
        <pc:spChg chg="add mod">
          <ac:chgData name="Kaileen Cain" userId="21167d2d-fdf2-4320-ae3a-272888c89590" providerId="ADAL" clId="{392697F0-D631-478B-9350-1D0C6C26B32B}" dt="2024-11-14T16:54:43.021" v="1656"/>
          <ac:spMkLst>
            <pc:docMk/>
            <pc:sldMk cId="3750613639" sldId="2146846281"/>
            <ac:spMk id="22" creationId="{8D810206-C83C-6B0C-47B0-0F981B81E07A}"/>
          </ac:spMkLst>
        </pc:spChg>
        <pc:spChg chg="add mod">
          <ac:chgData name="Kaileen Cain" userId="21167d2d-fdf2-4320-ae3a-272888c89590" providerId="ADAL" clId="{392697F0-D631-478B-9350-1D0C6C26B32B}" dt="2024-11-14T16:53:59.761" v="1654"/>
          <ac:spMkLst>
            <pc:docMk/>
            <pc:sldMk cId="3750613639" sldId="2146846281"/>
            <ac:spMk id="24" creationId="{355B1D86-F35B-1958-3CE5-0E3182546F6D}"/>
          </ac:spMkLst>
        </pc:spChg>
        <pc:spChg chg="add mod">
          <ac:chgData name="Kaileen Cain" userId="21167d2d-fdf2-4320-ae3a-272888c89590" providerId="ADAL" clId="{392697F0-D631-478B-9350-1D0C6C26B32B}" dt="2024-11-14T16:53:32.094" v="1652"/>
          <ac:spMkLst>
            <pc:docMk/>
            <pc:sldMk cId="3750613639" sldId="2146846281"/>
            <ac:spMk id="26" creationId="{9925C730-F33F-CC86-C0B0-7440C10DE538}"/>
          </ac:spMkLst>
        </pc:spChg>
        <pc:spChg chg="add mod">
          <ac:chgData name="Kaileen Cain" userId="21167d2d-fdf2-4320-ae3a-272888c89590" providerId="ADAL" clId="{392697F0-D631-478B-9350-1D0C6C26B32B}" dt="2024-11-14T16:53:08.669" v="1650"/>
          <ac:spMkLst>
            <pc:docMk/>
            <pc:sldMk cId="3750613639" sldId="2146846281"/>
            <ac:spMk id="28" creationId="{35EFE087-D650-73F3-0B9E-7FFE1280B615}"/>
          </ac:spMkLst>
        </pc:spChg>
        <pc:spChg chg="add del mod ord">
          <ac:chgData name="Kaileen Cain" userId="21167d2d-fdf2-4320-ae3a-272888c89590" providerId="ADAL" clId="{392697F0-D631-478B-9350-1D0C6C26B32B}" dt="2024-11-14T16:56:24.179" v="1660" actId="478"/>
          <ac:spMkLst>
            <pc:docMk/>
            <pc:sldMk cId="3750613639" sldId="2146846281"/>
            <ac:spMk id="30" creationId="{08516C5F-5B86-1F42-D9D8-66188AAD1430}"/>
          </ac:spMkLst>
        </pc:spChg>
        <pc:grpChg chg="add del mod">
          <ac:chgData name="Kaileen Cain" userId="21167d2d-fdf2-4320-ae3a-272888c89590" providerId="ADAL" clId="{392697F0-D631-478B-9350-1D0C6C26B32B}" dt="2024-11-14T16:50:31.938" v="1641" actId="165"/>
          <ac:grpSpMkLst>
            <pc:docMk/>
            <pc:sldMk cId="3750613639" sldId="2146846281"/>
            <ac:grpSpMk id="29" creationId="{68C89D0A-9859-B6C6-76F4-3CECDCDFFCBA}"/>
          </ac:grpSpMkLst>
        </pc:grpChg>
        <pc:picChg chg="mod">
          <ac:chgData name="Kaileen Cain" userId="21167d2d-fdf2-4320-ae3a-272888c89590" providerId="ADAL" clId="{392697F0-D631-478B-9350-1D0C6C26B32B}" dt="2024-11-14T16:50:56.482" v="1645" actId="12788"/>
          <ac:picMkLst>
            <pc:docMk/>
            <pc:sldMk cId="3750613639" sldId="2146846281"/>
            <ac:picMk id="2" creationId="{95DE51F3-DE56-FBCE-8657-60F96A2DD3D8}"/>
          </ac:picMkLst>
        </pc:picChg>
        <pc:picChg chg="mod">
          <ac:chgData name="Kaileen Cain" userId="21167d2d-fdf2-4320-ae3a-272888c89590" providerId="ADAL" clId="{392697F0-D631-478B-9350-1D0C6C26B32B}" dt="2024-11-14T16:50:40.325" v="1642" actId="12788"/>
          <ac:picMkLst>
            <pc:docMk/>
            <pc:sldMk cId="3750613639" sldId="2146846281"/>
            <ac:picMk id="3" creationId="{65514F0E-AC67-B450-D632-C3F8E236F3AE}"/>
          </ac:picMkLst>
        </pc:picChg>
        <pc:picChg chg="mod">
          <ac:chgData name="Kaileen Cain" userId="21167d2d-fdf2-4320-ae3a-272888c89590" providerId="ADAL" clId="{392697F0-D631-478B-9350-1D0C6C26B32B}" dt="2024-11-14T16:50:45.589" v="1643" actId="12788"/>
          <ac:picMkLst>
            <pc:docMk/>
            <pc:sldMk cId="3750613639" sldId="2146846281"/>
            <ac:picMk id="4" creationId="{42CC00A0-AFF0-0474-619D-2AF3B5EBDCF1}"/>
          </ac:picMkLst>
        </pc:picChg>
        <pc:picChg chg="mod">
          <ac:chgData name="Kaileen Cain" userId="21167d2d-fdf2-4320-ae3a-272888c89590" providerId="ADAL" clId="{392697F0-D631-478B-9350-1D0C6C26B32B}" dt="2024-11-14T16:50:56.482" v="1645" actId="12788"/>
          <ac:picMkLst>
            <pc:docMk/>
            <pc:sldMk cId="3750613639" sldId="2146846281"/>
            <ac:picMk id="5" creationId="{DABA7BBF-10C4-BBAA-3764-E042E4F4046E}"/>
          </ac:picMkLst>
        </pc:picChg>
        <pc:picChg chg="mod">
          <ac:chgData name="Kaileen Cain" userId="21167d2d-fdf2-4320-ae3a-272888c89590" providerId="ADAL" clId="{392697F0-D631-478B-9350-1D0C6C26B32B}" dt="2024-11-14T16:50:40.325" v="1642" actId="12788"/>
          <ac:picMkLst>
            <pc:docMk/>
            <pc:sldMk cId="3750613639" sldId="2146846281"/>
            <ac:picMk id="6" creationId="{52B098BC-EA43-3C9B-C4D2-CD475647E8B2}"/>
          </ac:picMkLst>
        </pc:picChg>
        <pc:picChg chg="mod topLvl">
          <ac:chgData name="Kaileen Cain" userId="21167d2d-fdf2-4320-ae3a-272888c89590" providerId="ADAL" clId="{392697F0-D631-478B-9350-1D0C6C26B32B}" dt="2024-11-14T16:50:45.589" v="1643" actId="12788"/>
          <ac:picMkLst>
            <pc:docMk/>
            <pc:sldMk cId="3750613639" sldId="2146846281"/>
            <ac:picMk id="7" creationId="{E7A357AE-3B27-292A-E0F5-0BC438C11AD1}"/>
          </ac:picMkLst>
        </pc:picChg>
        <pc:picChg chg="mod topLvl">
          <ac:chgData name="Kaileen Cain" userId="21167d2d-fdf2-4320-ae3a-272888c89590" providerId="ADAL" clId="{392697F0-D631-478B-9350-1D0C6C26B32B}" dt="2024-11-14T16:50:51.330" v="1644" actId="12788"/>
          <ac:picMkLst>
            <pc:docMk/>
            <pc:sldMk cId="3750613639" sldId="2146846281"/>
            <ac:picMk id="8" creationId="{84BC066B-9529-7CDC-0E24-4BB7129D4914}"/>
          </ac:picMkLst>
        </pc:picChg>
        <pc:picChg chg="add mod topLvl">
          <ac:chgData name="Kaileen Cain" userId="21167d2d-fdf2-4320-ae3a-272888c89590" providerId="ADAL" clId="{392697F0-D631-478B-9350-1D0C6C26B32B}" dt="2024-11-14T16:55:42.457" v="1657" actId="14826"/>
          <ac:picMkLst>
            <pc:docMk/>
            <pc:sldMk cId="3750613639" sldId="2146846281"/>
            <ac:picMk id="9" creationId="{6549F1DE-35A3-AD9A-BF3E-8B3DA8FB45D6}"/>
          </ac:picMkLst>
        </pc:picChg>
        <pc:picChg chg="mod topLvl">
          <ac:chgData name="Kaileen Cain" userId="21167d2d-fdf2-4320-ae3a-272888c89590" providerId="ADAL" clId="{392697F0-D631-478B-9350-1D0C6C26B32B}" dt="2024-11-14T16:50:40.325" v="1642" actId="12788"/>
          <ac:picMkLst>
            <pc:docMk/>
            <pc:sldMk cId="3750613639" sldId="2146846281"/>
            <ac:picMk id="16" creationId="{D72C0F31-9742-53F3-99BF-2E9E1778642F}"/>
          </ac:picMkLst>
        </pc:picChg>
        <pc:picChg chg="add mod">
          <ac:chgData name="Kaileen Cain" userId="21167d2d-fdf2-4320-ae3a-272888c89590" providerId="ADAL" clId="{392697F0-D631-478B-9350-1D0C6C26B32B}" dt="2024-11-14T16:53:55.609" v="1653"/>
          <ac:picMkLst>
            <pc:docMk/>
            <pc:sldMk cId="3750613639" sldId="2146846281"/>
            <ac:picMk id="23" creationId="{933321FB-8CD3-8DB2-77E4-B1A17B163C01}"/>
          </ac:picMkLst>
        </pc:picChg>
        <pc:picChg chg="add mod">
          <ac:chgData name="Kaileen Cain" userId="21167d2d-fdf2-4320-ae3a-272888c89590" providerId="ADAL" clId="{392697F0-D631-478B-9350-1D0C6C26B32B}" dt="2024-11-14T16:53:28.134" v="1651"/>
          <ac:picMkLst>
            <pc:docMk/>
            <pc:sldMk cId="3750613639" sldId="2146846281"/>
            <ac:picMk id="25" creationId="{73A91505-4B8E-F94B-AC30-7950AF5EDAC7}"/>
          </ac:picMkLst>
        </pc:picChg>
        <pc:picChg chg="add mod">
          <ac:chgData name="Kaileen Cain" userId="21167d2d-fdf2-4320-ae3a-272888c89590" providerId="ADAL" clId="{392697F0-D631-478B-9350-1D0C6C26B32B}" dt="2024-11-14T16:53:03.832" v="1649"/>
          <ac:picMkLst>
            <pc:docMk/>
            <pc:sldMk cId="3750613639" sldId="2146846281"/>
            <ac:picMk id="27" creationId="{300C22AE-A395-0FEF-4F47-12B3448472C1}"/>
          </ac:picMkLst>
        </pc:picChg>
      </pc:sldChg>
      <pc:sldChg chg="addSp delSp modSp del mod">
        <pc:chgData name="Kaileen Cain" userId="21167d2d-fdf2-4320-ae3a-272888c89590" providerId="ADAL" clId="{392697F0-D631-478B-9350-1D0C6C26B32B}" dt="2024-11-20T15:17:59.521" v="1723" actId="47"/>
        <pc:sldMkLst>
          <pc:docMk/>
          <pc:sldMk cId="3661143138" sldId="2146846478"/>
        </pc:sldMkLst>
        <pc:spChg chg="add mod ord">
          <ac:chgData name="Kaileen Cain" userId="21167d2d-fdf2-4320-ae3a-272888c89590" providerId="ADAL" clId="{392697F0-D631-478B-9350-1D0C6C26B32B}" dt="2024-11-14T15:47:47.226" v="526" actId="167"/>
          <ac:spMkLst>
            <pc:docMk/>
            <pc:sldMk cId="3661143138" sldId="2146846478"/>
            <ac:spMk id="3" creationId="{3B534F9F-DD49-3827-0E4D-1290C8384593}"/>
          </ac:spMkLst>
        </pc:spChg>
        <pc:spChg chg="mod">
          <ac:chgData name="Kaileen Cain" userId="21167d2d-fdf2-4320-ae3a-272888c89590" providerId="ADAL" clId="{392697F0-D631-478B-9350-1D0C6C26B32B}" dt="2024-11-14T15:48:42.302" v="540" actId="164"/>
          <ac:spMkLst>
            <pc:docMk/>
            <pc:sldMk cId="3661143138" sldId="2146846478"/>
            <ac:spMk id="7" creationId="{F10A8775-F25C-5A4C-115D-EE38D209914A}"/>
          </ac:spMkLst>
        </pc:spChg>
        <pc:spChg chg="mod">
          <ac:chgData name="Kaileen Cain" userId="21167d2d-fdf2-4320-ae3a-272888c89590" providerId="ADAL" clId="{392697F0-D631-478B-9350-1D0C6C26B32B}" dt="2024-11-14T15:53:57.357" v="715" actId="20577"/>
          <ac:spMkLst>
            <pc:docMk/>
            <pc:sldMk cId="3661143138" sldId="2146846478"/>
            <ac:spMk id="11" creationId="{657C36BA-3FD9-521E-15A8-568DA036A57E}"/>
          </ac:spMkLst>
        </pc:spChg>
        <pc:spChg chg="del">
          <ac:chgData name="Kaileen Cain" userId="21167d2d-fdf2-4320-ae3a-272888c89590" providerId="ADAL" clId="{392697F0-D631-478B-9350-1D0C6C26B32B}" dt="2024-11-14T15:47:36.664" v="524" actId="478"/>
          <ac:spMkLst>
            <pc:docMk/>
            <pc:sldMk cId="3661143138" sldId="2146846478"/>
            <ac:spMk id="12" creationId="{6CDF6909-5AFB-D557-897C-CDF610E3B54A}"/>
          </ac:spMkLst>
        </pc:spChg>
        <pc:spChg chg="del">
          <ac:chgData name="Kaileen Cain" userId="21167d2d-fdf2-4320-ae3a-272888c89590" providerId="ADAL" clId="{392697F0-D631-478B-9350-1D0C6C26B32B}" dt="2024-11-14T15:55:30.344" v="744" actId="478"/>
          <ac:spMkLst>
            <pc:docMk/>
            <pc:sldMk cId="3661143138" sldId="2146846478"/>
            <ac:spMk id="13" creationId="{D690AAF3-809D-7C61-67E2-D188B5972E57}"/>
          </ac:spMkLst>
        </pc:spChg>
        <pc:spChg chg="add mod">
          <ac:chgData name="Kaileen Cain" userId="21167d2d-fdf2-4320-ae3a-272888c89590" providerId="ADAL" clId="{392697F0-D631-478B-9350-1D0C6C26B32B}" dt="2024-11-14T15:55:30.631" v="745"/>
          <ac:spMkLst>
            <pc:docMk/>
            <pc:sldMk cId="3661143138" sldId="2146846478"/>
            <ac:spMk id="18" creationId="{20AB0E2B-DC2C-9F87-1DA2-36B54822126E}"/>
          </ac:spMkLst>
        </pc:spChg>
        <pc:spChg chg="mod">
          <ac:chgData name="Kaileen Cain" userId="21167d2d-fdf2-4320-ae3a-272888c89590" providerId="ADAL" clId="{392697F0-D631-478B-9350-1D0C6C26B32B}" dt="2024-11-14T15:48:42.302" v="540" actId="164"/>
          <ac:spMkLst>
            <pc:docMk/>
            <pc:sldMk cId="3661143138" sldId="2146846478"/>
            <ac:spMk id="24" creationId="{9EFE3C9E-523A-38FD-BFE0-794AD323CB92}"/>
          </ac:spMkLst>
        </pc:spChg>
        <pc:grpChg chg="add mod">
          <ac:chgData name="Kaileen Cain" userId="21167d2d-fdf2-4320-ae3a-272888c89590" providerId="ADAL" clId="{392697F0-D631-478B-9350-1D0C6C26B32B}" dt="2024-11-14T15:48:50.258" v="541" actId="1076"/>
          <ac:grpSpMkLst>
            <pc:docMk/>
            <pc:sldMk cId="3661143138" sldId="2146846478"/>
            <ac:grpSpMk id="16" creationId="{471F5A57-B4CE-9800-DF74-6CC57987DFC1}"/>
          </ac:grpSpMkLst>
        </pc:grpChg>
        <pc:picChg chg="mod">
          <ac:chgData name="Kaileen Cain" userId="21167d2d-fdf2-4320-ae3a-272888c89590" providerId="ADAL" clId="{392697F0-D631-478B-9350-1D0C6C26B32B}" dt="2024-11-14T15:48:03.460" v="529" actId="14100"/>
          <ac:picMkLst>
            <pc:docMk/>
            <pc:sldMk cId="3661143138" sldId="2146846478"/>
            <ac:picMk id="4" creationId="{D10A8D6A-5D03-F235-0BEE-2D07BB085DB2}"/>
          </ac:picMkLst>
        </pc:picChg>
        <pc:picChg chg="mod">
          <ac:chgData name="Kaileen Cain" userId="21167d2d-fdf2-4320-ae3a-272888c89590" providerId="ADAL" clId="{392697F0-D631-478B-9350-1D0C6C26B32B}" dt="2024-11-14T15:48:42.302" v="540" actId="164"/>
          <ac:picMkLst>
            <pc:docMk/>
            <pc:sldMk cId="3661143138" sldId="2146846478"/>
            <ac:picMk id="6" creationId="{25FDD3A8-F2FE-3AD6-7FD1-337C4BBCB206}"/>
          </ac:picMkLst>
        </pc:picChg>
        <pc:picChg chg="del">
          <ac:chgData name="Kaileen Cain" userId="21167d2d-fdf2-4320-ae3a-272888c89590" providerId="ADAL" clId="{392697F0-D631-478B-9350-1D0C6C26B32B}" dt="2024-11-14T15:55:30.344" v="744" actId="478"/>
          <ac:picMkLst>
            <pc:docMk/>
            <pc:sldMk cId="3661143138" sldId="2146846478"/>
            <ac:picMk id="10" creationId="{3B635E0E-7BA0-8648-4B89-0CB39C0B1363}"/>
          </ac:picMkLst>
        </pc:picChg>
        <pc:picChg chg="add mod">
          <ac:chgData name="Kaileen Cain" userId="21167d2d-fdf2-4320-ae3a-272888c89590" providerId="ADAL" clId="{392697F0-D631-478B-9350-1D0C6C26B32B}" dt="2024-11-14T15:47:42.047" v="525"/>
          <ac:picMkLst>
            <pc:docMk/>
            <pc:sldMk cId="3661143138" sldId="2146846478"/>
            <ac:picMk id="14" creationId="{38436950-8E75-E6E4-25E2-33D24374FC88}"/>
          </ac:picMkLst>
        </pc:picChg>
        <pc:picChg chg="add mod">
          <ac:chgData name="Kaileen Cain" userId="21167d2d-fdf2-4320-ae3a-272888c89590" providerId="ADAL" clId="{392697F0-D631-478B-9350-1D0C6C26B32B}" dt="2024-11-14T15:47:42.047" v="525"/>
          <ac:picMkLst>
            <pc:docMk/>
            <pc:sldMk cId="3661143138" sldId="2146846478"/>
            <ac:picMk id="15" creationId="{18EE754B-9723-2751-23B3-CB751F5252F8}"/>
          </ac:picMkLst>
        </pc:picChg>
        <pc:picChg chg="add mod">
          <ac:chgData name="Kaileen Cain" userId="21167d2d-fdf2-4320-ae3a-272888c89590" providerId="ADAL" clId="{392697F0-D631-478B-9350-1D0C6C26B32B}" dt="2024-11-14T15:55:30.631" v="745"/>
          <ac:picMkLst>
            <pc:docMk/>
            <pc:sldMk cId="3661143138" sldId="2146846478"/>
            <ac:picMk id="17" creationId="{255546D5-8012-F25E-4D55-35BE6563205D}"/>
          </ac:picMkLst>
        </pc:picChg>
      </pc:sldChg>
      <pc:sldChg chg="del">
        <pc:chgData name="Kaileen Cain" userId="21167d2d-fdf2-4320-ae3a-272888c89590" providerId="ADAL" clId="{392697F0-D631-478B-9350-1D0C6C26B32B}" dt="2024-11-14T16:16:33.426" v="1201" actId="2696"/>
        <pc:sldMkLst>
          <pc:docMk/>
          <pc:sldMk cId="2943717321" sldId="2146846503"/>
        </pc:sldMkLst>
      </pc:sldChg>
      <pc:sldChg chg="addSp delSp modSp mod">
        <pc:chgData name="Kaileen Cain" userId="21167d2d-fdf2-4320-ae3a-272888c89590" providerId="ADAL" clId="{392697F0-D631-478B-9350-1D0C6C26B32B}" dt="2024-11-14T15:43:26.814" v="418" actId="20577"/>
        <pc:sldMkLst>
          <pc:docMk/>
          <pc:sldMk cId="1410739848" sldId="2146846527"/>
        </pc:sldMkLst>
        <pc:spChg chg="del mod">
          <ac:chgData name="Kaileen Cain" userId="21167d2d-fdf2-4320-ae3a-272888c89590" providerId="ADAL" clId="{392697F0-D631-478B-9350-1D0C6C26B32B}" dt="2024-11-14T15:39:18.936" v="310" actId="478"/>
          <ac:spMkLst>
            <pc:docMk/>
            <pc:sldMk cId="1410739848" sldId="2146846527"/>
            <ac:spMk id="7" creationId="{61642113-A3C8-FDEE-9A85-3F7C7B363201}"/>
          </ac:spMkLst>
        </pc:spChg>
        <pc:spChg chg="add mod">
          <ac:chgData name="Kaileen Cain" userId="21167d2d-fdf2-4320-ae3a-272888c89590" providerId="ADAL" clId="{392697F0-D631-478B-9350-1D0C6C26B32B}" dt="2024-11-14T15:37:53.558" v="249"/>
          <ac:spMkLst>
            <pc:docMk/>
            <pc:sldMk cId="1410739848" sldId="2146846527"/>
            <ac:spMk id="17" creationId="{F2497509-6C91-3E76-D369-D4F77D22451F}"/>
          </ac:spMkLst>
        </pc:spChg>
        <pc:spChg chg="mod">
          <ac:chgData name="Kaileen Cain" userId="21167d2d-fdf2-4320-ae3a-272888c89590" providerId="ADAL" clId="{392697F0-D631-478B-9350-1D0C6C26B32B}" dt="2024-11-14T15:43:26.814" v="418" actId="20577"/>
          <ac:spMkLst>
            <pc:docMk/>
            <pc:sldMk cId="1410739848" sldId="2146846527"/>
            <ac:spMk id="18" creationId="{50DD3FBE-A589-FFFB-BA20-855952656985}"/>
          </ac:spMkLst>
        </pc:spChg>
        <pc:spChg chg="mod">
          <ac:chgData name="Kaileen Cain" userId="21167d2d-fdf2-4320-ae3a-272888c89590" providerId="ADAL" clId="{392697F0-D631-478B-9350-1D0C6C26B32B}" dt="2024-11-14T15:41:09.989" v="324"/>
          <ac:spMkLst>
            <pc:docMk/>
            <pc:sldMk cId="1410739848" sldId="2146846527"/>
            <ac:spMk id="19" creationId="{DE387BC5-C695-627D-E017-BF962D5C8EC9}"/>
          </ac:spMkLst>
        </pc:spChg>
        <pc:spChg chg="add mod">
          <ac:chgData name="Kaileen Cain" userId="21167d2d-fdf2-4320-ae3a-272888c89590" providerId="ADAL" clId="{392697F0-D631-478B-9350-1D0C6C26B32B}" dt="2024-11-14T15:39:15.628" v="309" actId="404"/>
          <ac:spMkLst>
            <pc:docMk/>
            <pc:sldMk cId="1410739848" sldId="2146846527"/>
            <ac:spMk id="21" creationId="{D0898EBC-29BD-EBC0-6EDE-22649E2F8D23}"/>
          </ac:spMkLst>
        </pc:spChg>
        <pc:spChg chg="mod">
          <ac:chgData name="Kaileen Cain" userId="21167d2d-fdf2-4320-ae3a-272888c89590" providerId="ADAL" clId="{392697F0-D631-478B-9350-1D0C6C26B32B}" dt="2024-11-14T15:39:35.684" v="312" actId="12788"/>
          <ac:spMkLst>
            <pc:docMk/>
            <pc:sldMk cId="1410739848" sldId="2146846527"/>
            <ac:spMk id="32" creationId="{26442F19-FFBE-D750-1A7F-8B3B79FB3282}"/>
          </ac:spMkLst>
        </pc:spChg>
        <pc:spChg chg="mod">
          <ac:chgData name="Kaileen Cain" userId="21167d2d-fdf2-4320-ae3a-272888c89590" providerId="ADAL" clId="{392697F0-D631-478B-9350-1D0C6C26B32B}" dt="2024-11-14T15:39:35.684" v="312" actId="12788"/>
          <ac:spMkLst>
            <pc:docMk/>
            <pc:sldMk cId="1410739848" sldId="2146846527"/>
            <ac:spMk id="34" creationId="{1388521D-CF77-A546-6C4A-5223CC9A0786}"/>
          </ac:spMkLst>
        </pc:spChg>
        <pc:grpChg chg="add mod">
          <ac:chgData name="Kaileen Cain" userId="21167d2d-fdf2-4320-ae3a-272888c89590" providerId="ADAL" clId="{392697F0-D631-478B-9350-1D0C6C26B32B}" dt="2024-11-14T15:39:35.684" v="312" actId="12788"/>
          <ac:grpSpMkLst>
            <pc:docMk/>
            <pc:sldMk cId="1410739848" sldId="2146846527"/>
            <ac:grpSpMk id="22" creationId="{9003C822-200D-0E3F-6A66-7ABCCB543504}"/>
          </ac:grpSpMkLst>
        </pc:grpChg>
        <pc:graphicFrameChg chg="mod">
          <ac:chgData name="Kaileen Cain" userId="21167d2d-fdf2-4320-ae3a-272888c89590" providerId="ADAL" clId="{392697F0-D631-478B-9350-1D0C6C26B32B}" dt="2024-11-14T15:39:35.684" v="312" actId="12788"/>
          <ac:graphicFrameMkLst>
            <pc:docMk/>
            <pc:sldMk cId="1410739848" sldId="2146846527"/>
            <ac:graphicFrameMk id="13" creationId="{60A3ACF9-BC3A-FBDA-3D88-19AB9A015A6E}"/>
          </ac:graphicFrameMkLst>
        </pc:graphicFrameChg>
        <pc:picChg chg="mod">
          <ac:chgData name="Kaileen Cain" userId="21167d2d-fdf2-4320-ae3a-272888c89590" providerId="ADAL" clId="{392697F0-D631-478B-9350-1D0C6C26B32B}" dt="2024-11-14T15:39:35.684" v="312" actId="12788"/>
          <ac:picMkLst>
            <pc:docMk/>
            <pc:sldMk cId="1410739848" sldId="2146846527"/>
            <ac:picMk id="3" creationId="{77266870-3464-4BC8-3D7E-D15BA6DE7619}"/>
          </ac:picMkLst>
        </pc:picChg>
        <pc:picChg chg="add mod">
          <ac:chgData name="Kaileen Cain" userId="21167d2d-fdf2-4320-ae3a-272888c89590" providerId="ADAL" clId="{392697F0-D631-478B-9350-1D0C6C26B32B}" dt="2024-11-14T15:37:04.790" v="248"/>
          <ac:picMkLst>
            <pc:docMk/>
            <pc:sldMk cId="1410739848" sldId="2146846527"/>
            <ac:picMk id="4" creationId="{880EE1F8-8382-0881-3954-93FEDEAE7E7C}"/>
          </ac:picMkLst>
        </pc:picChg>
        <pc:picChg chg="mod">
          <ac:chgData name="Kaileen Cain" userId="21167d2d-fdf2-4320-ae3a-272888c89590" providerId="ADAL" clId="{392697F0-D631-478B-9350-1D0C6C26B32B}" dt="2024-11-14T15:39:35.684" v="312" actId="12788"/>
          <ac:picMkLst>
            <pc:docMk/>
            <pc:sldMk cId="1410739848" sldId="2146846527"/>
            <ac:picMk id="6" creationId="{C5880072-C8D8-7C86-2CA1-6B94C87A4B21}"/>
          </ac:picMkLst>
        </pc:picChg>
        <pc:picChg chg="mod">
          <ac:chgData name="Kaileen Cain" userId="21167d2d-fdf2-4320-ae3a-272888c89590" providerId="ADAL" clId="{392697F0-D631-478B-9350-1D0C6C26B32B}" dt="2024-11-14T15:39:35.684" v="312" actId="12788"/>
          <ac:picMkLst>
            <pc:docMk/>
            <pc:sldMk cId="1410739848" sldId="2146846527"/>
            <ac:picMk id="8" creationId="{1CB536A9-1CFB-01C4-FB1F-014E410D5F9F}"/>
          </ac:picMkLst>
        </pc:picChg>
        <pc:picChg chg="mod">
          <ac:chgData name="Kaileen Cain" userId="21167d2d-fdf2-4320-ae3a-272888c89590" providerId="ADAL" clId="{392697F0-D631-478B-9350-1D0C6C26B32B}" dt="2024-11-14T15:39:35.684" v="312" actId="12788"/>
          <ac:picMkLst>
            <pc:docMk/>
            <pc:sldMk cId="1410739848" sldId="2146846527"/>
            <ac:picMk id="10" creationId="{05AF2139-2324-06D6-5E6D-7EF1B05CB640}"/>
          </ac:picMkLst>
        </pc:picChg>
        <pc:picChg chg="add mod">
          <ac:chgData name="Kaileen Cain" userId="21167d2d-fdf2-4320-ae3a-272888c89590" providerId="ADAL" clId="{392697F0-D631-478B-9350-1D0C6C26B32B}" dt="2024-11-14T15:37:04.790" v="248"/>
          <ac:picMkLst>
            <pc:docMk/>
            <pc:sldMk cId="1410739848" sldId="2146846527"/>
            <ac:picMk id="11" creationId="{8C2081E2-2B3E-C7F2-B915-B31BA5C89629}"/>
          </ac:picMkLst>
        </pc:picChg>
        <pc:picChg chg="mod">
          <ac:chgData name="Kaileen Cain" userId="21167d2d-fdf2-4320-ae3a-272888c89590" providerId="ADAL" clId="{392697F0-D631-478B-9350-1D0C6C26B32B}" dt="2024-11-14T15:39:35.684" v="312" actId="12788"/>
          <ac:picMkLst>
            <pc:docMk/>
            <pc:sldMk cId="1410739848" sldId="2146846527"/>
            <ac:picMk id="12" creationId="{7AEFDB1A-217C-51F6-907E-FFDE479D1A97}"/>
          </ac:picMkLst>
        </pc:picChg>
        <pc:picChg chg="mod">
          <ac:chgData name="Kaileen Cain" userId="21167d2d-fdf2-4320-ae3a-272888c89590" providerId="ADAL" clId="{392697F0-D631-478B-9350-1D0C6C26B32B}" dt="2024-11-14T15:39:35.684" v="312" actId="12788"/>
          <ac:picMkLst>
            <pc:docMk/>
            <pc:sldMk cId="1410739848" sldId="2146846527"/>
            <ac:picMk id="14" creationId="{0E2D9A8E-60F7-D960-A521-9F0F0CA44A23}"/>
          </ac:picMkLst>
        </pc:picChg>
        <pc:picChg chg="mod">
          <ac:chgData name="Kaileen Cain" userId="21167d2d-fdf2-4320-ae3a-272888c89590" providerId="ADAL" clId="{392697F0-D631-478B-9350-1D0C6C26B32B}" dt="2024-11-14T15:39:35.684" v="312" actId="12788"/>
          <ac:picMkLst>
            <pc:docMk/>
            <pc:sldMk cId="1410739848" sldId="2146846527"/>
            <ac:picMk id="15" creationId="{44D8719B-D72E-554D-B8F3-F78271480EC1}"/>
          </ac:picMkLst>
        </pc:picChg>
        <pc:picChg chg="mod">
          <ac:chgData name="Kaileen Cain" userId="21167d2d-fdf2-4320-ae3a-272888c89590" providerId="ADAL" clId="{392697F0-D631-478B-9350-1D0C6C26B32B}" dt="2024-11-14T15:41:03.975" v="323"/>
          <ac:picMkLst>
            <pc:docMk/>
            <pc:sldMk cId="1410739848" sldId="2146846527"/>
            <ac:picMk id="20" creationId="{E1F5FCD6-0D52-A09A-469C-480A334A0DDC}"/>
          </ac:picMkLst>
        </pc:picChg>
      </pc:sldChg>
      <pc:sldChg chg="addSp delSp modSp mod">
        <pc:chgData name="Kaileen Cain" userId="21167d2d-fdf2-4320-ae3a-272888c89590" providerId="ADAL" clId="{392697F0-D631-478B-9350-1D0C6C26B32B}" dt="2024-11-14T15:47:15.750" v="523" actId="20577"/>
        <pc:sldMkLst>
          <pc:docMk/>
          <pc:sldMk cId="2557537994" sldId="2146846530"/>
        </pc:sldMkLst>
        <pc:spChg chg="mod">
          <ac:chgData name="Kaileen Cain" userId="21167d2d-fdf2-4320-ae3a-272888c89590" providerId="ADAL" clId="{392697F0-D631-478B-9350-1D0C6C26B32B}" dt="2024-11-14T15:46:00.264" v="447" actId="164"/>
          <ac:spMkLst>
            <pc:docMk/>
            <pc:sldMk cId="2557537994" sldId="2146846530"/>
            <ac:spMk id="6" creationId="{783DCE43-B0A5-9053-E232-879B69655EB1}"/>
          </ac:spMkLst>
        </pc:spChg>
        <pc:spChg chg="add del mod">
          <ac:chgData name="Kaileen Cain" userId="21167d2d-fdf2-4320-ae3a-272888c89590" providerId="ADAL" clId="{392697F0-D631-478B-9350-1D0C6C26B32B}" dt="2024-11-14T15:45:36.121" v="441" actId="555"/>
          <ac:spMkLst>
            <pc:docMk/>
            <pc:sldMk cId="2557537994" sldId="2146846530"/>
            <ac:spMk id="7" creationId="{441189A8-06A6-7A16-2C06-0E918DE0A18C}"/>
          </ac:spMkLst>
        </pc:spChg>
        <pc:spChg chg="mod">
          <ac:chgData name="Kaileen Cain" userId="21167d2d-fdf2-4320-ae3a-272888c89590" providerId="ADAL" clId="{392697F0-D631-478B-9350-1D0C6C26B32B}" dt="2024-11-14T15:47:15.750" v="523" actId="20577"/>
          <ac:spMkLst>
            <pc:docMk/>
            <pc:sldMk cId="2557537994" sldId="2146846530"/>
            <ac:spMk id="11" creationId="{8B0B5489-163B-A4F1-C149-7FEF0CD36CAC}"/>
          </ac:spMkLst>
        </pc:spChg>
        <pc:spChg chg="mod">
          <ac:chgData name="Kaileen Cain" userId="21167d2d-fdf2-4320-ae3a-272888c89590" providerId="ADAL" clId="{392697F0-D631-478B-9350-1D0C6C26B32B}" dt="2024-11-14T15:46:00.264" v="447" actId="164"/>
          <ac:spMkLst>
            <pc:docMk/>
            <pc:sldMk cId="2557537994" sldId="2146846530"/>
            <ac:spMk id="12" creationId="{0EADF045-2E65-32DE-742A-B0E5C40E98E9}"/>
          </ac:spMkLst>
        </pc:spChg>
        <pc:spChg chg="mod">
          <ac:chgData name="Kaileen Cain" userId="21167d2d-fdf2-4320-ae3a-272888c89590" providerId="ADAL" clId="{392697F0-D631-478B-9350-1D0C6C26B32B}" dt="2024-11-14T15:46:00.264" v="447" actId="164"/>
          <ac:spMkLst>
            <pc:docMk/>
            <pc:sldMk cId="2557537994" sldId="2146846530"/>
            <ac:spMk id="13" creationId="{D2EC56CA-20B7-C112-5044-2D343E2DBF04}"/>
          </ac:spMkLst>
        </pc:spChg>
        <pc:spChg chg="mod">
          <ac:chgData name="Kaileen Cain" userId="21167d2d-fdf2-4320-ae3a-272888c89590" providerId="ADAL" clId="{392697F0-D631-478B-9350-1D0C6C26B32B}" dt="2024-11-14T15:43:57.690" v="420"/>
          <ac:spMkLst>
            <pc:docMk/>
            <pc:sldMk cId="2557537994" sldId="2146846530"/>
            <ac:spMk id="14" creationId="{C940D23D-CCD9-A52C-F5DA-FC27FC1B1BF2}"/>
          </ac:spMkLst>
        </pc:spChg>
        <pc:grpChg chg="add mod">
          <ac:chgData name="Kaileen Cain" userId="21167d2d-fdf2-4320-ae3a-272888c89590" providerId="ADAL" clId="{392697F0-D631-478B-9350-1D0C6C26B32B}" dt="2024-11-14T15:44:42.994" v="427" actId="164"/>
          <ac:grpSpMkLst>
            <pc:docMk/>
            <pc:sldMk cId="2557537994" sldId="2146846530"/>
            <ac:grpSpMk id="3" creationId="{126CA182-4B78-3A4B-AE69-3A4893744860}"/>
          </ac:grpSpMkLst>
        </pc:grpChg>
        <pc:grpChg chg="add mod">
          <ac:chgData name="Kaileen Cain" userId="21167d2d-fdf2-4320-ae3a-272888c89590" providerId="ADAL" clId="{392697F0-D631-478B-9350-1D0C6C26B32B}" dt="2024-11-14T15:46:06.581" v="448" actId="1076"/>
          <ac:grpSpMkLst>
            <pc:docMk/>
            <pc:sldMk cId="2557537994" sldId="2146846530"/>
            <ac:grpSpMk id="17" creationId="{BFAD8B24-1EB1-DF2A-5875-57EE5B83CFD9}"/>
          </ac:grpSpMkLst>
        </pc:grpChg>
        <pc:picChg chg="add del mod modCrop">
          <ac:chgData name="Kaileen Cain" userId="21167d2d-fdf2-4320-ae3a-272888c89590" providerId="ADAL" clId="{392697F0-D631-478B-9350-1D0C6C26B32B}" dt="2024-11-14T15:45:42.969" v="442" actId="732"/>
          <ac:picMkLst>
            <pc:docMk/>
            <pc:sldMk cId="2557537994" sldId="2146846530"/>
            <ac:picMk id="8" creationId="{449628F4-AF4B-6443-D777-C39B5E26E176}"/>
          </ac:picMkLst>
        </pc:picChg>
        <pc:picChg chg="mod">
          <ac:chgData name="Kaileen Cain" userId="21167d2d-fdf2-4320-ae3a-272888c89590" providerId="ADAL" clId="{392697F0-D631-478B-9350-1D0C6C26B32B}" dt="2024-11-14T15:43:51.950" v="419"/>
          <ac:picMkLst>
            <pc:docMk/>
            <pc:sldMk cId="2557537994" sldId="2146846530"/>
            <ac:picMk id="10" creationId="{8ACC37C7-41EF-FDB0-D659-E00A9168E719}"/>
          </ac:picMkLst>
        </pc:picChg>
        <pc:picChg chg="add mod">
          <ac:chgData name="Kaileen Cain" userId="21167d2d-fdf2-4320-ae3a-272888c89590" providerId="ADAL" clId="{392697F0-D631-478B-9350-1D0C6C26B32B}" dt="2024-11-14T15:45:12.708" v="436"/>
          <ac:picMkLst>
            <pc:docMk/>
            <pc:sldMk cId="2557537994" sldId="2146846530"/>
            <ac:picMk id="15" creationId="{D59A1AA0-7F60-DA37-77D4-2CB5C8531B52}"/>
          </ac:picMkLst>
        </pc:picChg>
        <pc:picChg chg="add mod">
          <ac:chgData name="Kaileen Cain" userId="21167d2d-fdf2-4320-ae3a-272888c89590" providerId="ADAL" clId="{392697F0-D631-478B-9350-1D0C6C26B32B}" dt="2024-11-14T15:45:12.708" v="436"/>
          <ac:picMkLst>
            <pc:docMk/>
            <pc:sldMk cId="2557537994" sldId="2146846530"/>
            <ac:picMk id="16" creationId="{CB920A10-8AC4-8F3A-3F55-9A9EC76CAE74}"/>
          </ac:picMkLst>
        </pc:picChg>
      </pc:sldChg>
      <pc:sldChg chg="modSp mod">
        <pc:chgData name="Kaileen Cain" userId="21167d2d-fdf2-4320-ae3a-272888c89590" providerId="ADAL" clId="{392697F0-D631-478B-9350-1D0C6C26B32B}" dt="2024-11-14T15:40:01.110" v="322" actId="1035"/>
        <pc:sldMkLst>
          <pc:docMk/>
          <pc:sldMk cId="3931335238" sldId="2146846575"/>
        </pc:sldMkLst>
        <pc:spChg chg="mod">
          <ac:chgData name="Kaileen Cain" userId="21167d2d-fdf2-4320-ae3a-272888c89590" providerId="ADAL" clId="{392697F0-D631-478B-9350-1D0C6C26B32B}" dt="2024-11-14T15:23:12.344" v="29" actId="20577"/>
          <ac:spMkLst>
            <pc:docMk/>
            <pc:sldMk cId="3931335238" sldId="2146846575"/>
            <ac:spMk id="5" creationId="{A48F0211-CD9E-7657-62FA-4C9959410AD1}"/>
          </ac:spMkLst>
        </pc:spChg>
        <pc:spChg chg="mod">
          <ac:chgData name="Kaileen Cain" userId="21167d2d-fdf2-4320-ae3a-272888c89590" providerId="ADAL" clId="{392697F0-D631-478B-9350-1D0C6C26B32B}" dt="2024-11-14T15:39:53.955" v="314" actId="404"/>
          <ac:spMkLst>
            <pc:docMk/>
            <pc:sldMk cId="3931335238" sldId="2146846575"/>
            <ac:spMk id="14" creationId="{ED5EDAB4-C583-41ED-83A8-F9E2136135AC}"/>
          </ac:spMkLst>
        </pc:spChg>
        <pc:graphicFrameChg chg="mod">
          <ac:chgData name="Kaileen Cain" userId="21167d2d-fdf2-4320-ae3a-272888c89590" providerId="ADAL" clId="{392697F0-D631-478B-9350-1D0C6C26B32B}" dt="2024-11-14T15:40:01.110" v="322" actId="1035"/>
          <ac:graphicFrameMkLst>
            <pc:docMk/>
            <pc:sldMk cId="3931335238" sldId="2146846575"/>
            <ac:graphicFrameMk id="15" creationId="{FF03074C-9B1A-106A-0362-ED3B210DE9F9}"/>
          </ac:graphicFrameMkLst>
        </pc:graphicFrameChg>
      </pc:sldChg>
      <pc:sldChg chg="addSp delSp modSp del mod">
        <pc:chgData name="Kaileen Cain" userId="21167d2d-fdf2-4320-ae3a-272888c89590" providerId="ADAL" clId="{392697F0-D631-478B-9350-1D0C6C26B32B}" dt="2024-11-14T15:33:25.286" v="107" actId="2696"/>
        <pc:sldMkLst>
          <pc:docMk/>
          <pc:sldMk cId="3565102848" sldId="2146846676"/>
        </pc:sldMkLst>
        <pc:spChg chg="mod">
          <ac:chgData name="Kaileen Cain" userId="21167d2d-fdf2-4320-ae3a-272888c89590" providerId="ADAL" clId="{392697F0-D631-478B-9350-1D0C6C26B32B}" dt="2024-11-14T15:31:18.882" v="30" actId="5736"/>
          <ac:spMkLst>
            <pc:docMk/>
            <pc:sldMk cId="3565102848" sldId="2146846676"/>
            <ac:spMk id="3" creationId="{B3C842CA-6172-72D4-4E18-8FB5E4846502}"/>
          </ac:spMkLst>
        </pc:spChg>
        <pc:spChg chg="mod">
          <ac:chgData name="Kaileen Cain" userId="21167d2d-fdf2-4320-ae3a-272888c89590" providerId="ADAL" clId="{392697F0-D631-478B-9350-1D0C6C26B32B}" dt="2024-11-14T15:31:18.882" v="30" actId="5736"/>
          <ac:spMkLst>
            <pc:docMk/>
            <pc:sldMk cId="3565102848" sldId="2146846676"/>
            <ac:spMk id="4" creationId="{F0D3F50E-573E-98E5-2CA4-9B062C12AD04}"/>
          </ac:spMkLst>
        </pc:spChg>
        <pc:spChg chg="mod">
          <ac:chgData name="Kaileen Cain" userId="21167d2d-fdf2-4320-ae3a-272888c89590" providerId="ADAL" clId="{392697F0-D631-478B-9350-1D0C6C26B32B}" dt="2024-11-14T15:31:18.882" v="30" actId="5736"/>
          <ac:spMkLst>
            <pc:docMk/>
            <pc:sldMk cId="3565102848" sldId="2146846676"/>
            <ac:spMk id="9" creationId="{BAA2084F-1453-511F-F102-09E14C10F78A}"/>
          </ac:spMkLst>
        </pc:spChg>
        <pc:spChg chg="mod">
          <ac:chgData name="Kaileen Cain" userId="21167d2d-fdf2-4320-ae3a-272888c89590" providerId="ADAL" clId="{392697F0-D631-478B-9350-1D0C6C26B32B}" dt="2024-11-14T15:31:18.882" v="30" actId="5736"/>
          <ac:spMkLst>
            <pc:docMk/>
            <pc:sldMk cId="3565102848" sldId="2146846676"/>
            <ac:spMk id="10" creationId="{5C1FB275-AF2F-0677-2057-A852B3E0E47E}"/>
          </ac:spMkLst>
        </pc:spChg>
        <pc:spChg chg="mod">
          <ac:chgData name="Kaileen Cain" userId="21167d2d-fdf2-4320-ae3a-272888c89590" providerId="ADAL" clId="{392697F0-D631-478B-9350-1D0C6C26B32B}" dt="2024-11-14T15:31:18.882" v="30" actId="5736"/>
          <ac:spMkLst>
            <pc:docMk/>
            <pc:sldMk cId="3565102848" sldId="2146846676"/>
            <ac:spMk id="12" creationId="{E9654D0A-9BDD-24AB-169A-822CD2830C7B}"/>
          </ac:spMkLst>
        </pc:spChg>
        <pc:spChg chg="mod">
          <ac:chgData name="Kaileen Cain" userId="21167d2d-fdf2-4320-ae3a-272888c89590" providerId="ADAL" clId="{392697F0-D631-478B-9350-1D0C6C26B32B}" dt="2024-11-14T15:31:18.882" v="30" actId="5736"/>
          <ac:spMkLst>
            <pc:docMk/>
            <pc:sldMk cId="3565102848" sldId="2146846676"/>
            <ac:spMk id="13" creationId="{3FE4F1BD-EBF6-32A9-48C2-1859E458D843}"/>
          </ac:spMkLst>
        </pc:spChg>
        <pc:spChg chg="mod">
          <ac:chgData name="Kaileen Cain" userId="21167d2d-fdf2-4320-ae3a-272888c89590" providerId="ADAL" clId="{392697F0-D631-478B-9350-1D0C6C26B32B}" dt="2024-11-14T15:31:18.882" v="30" actId="5736"/>
          <ac:spMkLst>
            <pc:docMk/>
            <pc:sldMk cId="3565102848" sldId="2146846676"/>
            <ac:spMk id="14" creationId="{3D0D9017-044B-9E69-0B89-E033E5900062}"/>
          </ac:spMkLst>
        </pc:spChg>
        <pc:spChg chg="mod">
          <ac:chgData name="Kaileen Cain" userId="21167d2d-fdf2-4320-ae3a-272888c89590" providerId="ADAL" clId="{392697F0-D631-478B-9350-1D0C6C26B32B}" dt="2024-11-14T15:31:18.882" v="30" actId="5736"/>
          <ac:spMkLst>
            <pc:docMk/>
            <pc:sldMk cId="3565102848" sldId="2146846676"/>
            <ac:spMk id="15" creationId="{0642E393-D16D-6BFF-ADCF-751700135732}"/>
          </ac:spMkLst>
        </pc:spChg>
        <pc:spChg chg="mod">
          <ac:chgData name="Kaileen Cain" userId="21167d2d-fdf2-4320-ae3a-272888c89590" providerId="ADAL" clId="{392697F0-D631-478B-9350-1D0C6C26B32B}" dt="2024-11-14T15:31:18.882" v="30" actId="5736"/>
          <ac:spMkLst>
            <pc:docMk/>
            <pc:sldMk cId="3565102848" sldId="2146846676"/>
            <ac:spMk id="17" creationId="{F3780A83-B985-C256-943B-4CFE626C0612}"/>
          </ac:spMkLst>
        </pc:spChg>
        <pc:spChg chg="add del mod">
          <ac:chgData name="Kaileen Cain" userId="21167d2d-fdf2-4320-ae3a-272888c89590" providerId="ADAL" clId="{392697F0-D631-478B-9350-1D0C6C26B32B}" dt="2024-11-14T15:32:34.158" v="43" actId="478"/>
          <ac:spMkLst>
            <pc:docMk/>
            <pc:sldMk cId="3565102848" sldId="2146846676"/>
            <ac:spMk id="24" creationId="{2411E4AB-FEBA-8A52-C6DB-A98A2830E3E9}"/>
          </ac:spMkLst>
        </pc:spChg>
        <pc:grpChg chg="mod">
          <ac:chgData name="Kaileen Cain" userId="21167d2d-fdf2-4320-ae3a-272888c89590" providerId="ADAL" clId="{392697F0-D631-478B-9350-1D0C6C26B32B}" dt="2024-11-14T15:31:18.882" v="30" actId="5736"/>
          <ac:grpSpMkLst>
            <pc:docMk/>
            <pc:sldMk cId="3565102848" sldId="2146846676"/>
            <ac:grpSpMk id="30" creationId="{70B930E4-A137-570E-4885-04584306CCFD}"/>
          </ac:grpSpMkLst>
        </pc:grpChg>
        <pc:graphicFrameChg chg="mod">
          <ac:chgData name="Kaileen Cain" userId="21167d2d-fdf2-4320-ae3a-272888c89590" providerId="ADAL" clId="{392697F0-D631-478B-9350-1D0C6C26B32B}" dt="2024-11-14T15:31:18.882" v="30" actId="5736"/>
          <ac:graphicFrameMkLst>
            <pc:docMk/>
            <pc:sldMk cId="3565102848" sldId="2146846676"/>
            <ac:graphicFrameMk id="2" creationId="{328551C7-EF76-D9E6-3D18-91F274714F17}"/>
          </ac:graphicFrameMkLst>
        </pc:graphicFrameChg>
        <pc:picChg chg="add del mod">
          <ac:chgData name="Kaileen Cain" userId="21167d2d-fdf2-4320-ae3a-272888c89590" providerId="ADAL" clId="{392697F0-D631-478B-9350-1D0C6C26B32B}" dt="2024-11-14T15:32:06.971" v="36" actId="478"/>
          <ac:picMkLst>
            <pc:docMk/>
            <pc:sldMk cId="3565102848" sldId="2146846676"/>
            <ac:picMk id="11" creationId="{DC19D080-3C1B-E483-965B-BF8B12221AE6}"/>
          </ac:picMkLst>
        </pc:picChg>
        <pc:cxnChg chg="mod">
          <ac:chgData name="Kaileen Cain" userId="21167d2d-fdf2-4320-ae3a-272888c89590" providerId="ADAL" clId="{392697F0-D631-478B-9350-1D0C6C26B32B}" dt="2024-11-14T15:31:18.882" v="30" actId="5736"/>
          <ac:cxnSpMkLst>
            <pc:docMk/>
            <pc:sldMk cId="3565102848" sldId="2146846676"/>
            <ac:cxnSpMk id="18" creationId="{C590ACAA-04A9-385A-3793-C2328D0F0AC2}"/>
          </ac:cxnSpMkLst>
        </pc:cxnChg>
      </pc:sldChg>
      <pc:sldChg chg="delSp mod">
        <pc:chgData name="Kaileen Cain" userId="21167d2d-fdf2-4320-ae3a-272888c89590" providerId="ADAL" clId="{392697F0-D631-478B-9350-1D0C6C26B32B}" dt="2024-11-14T15:21:53.123" v="0" actId="478"/>
        <pc:sldMkLst>
          <pc:docMk/>
          <pc:sldMk cId="358082853" sldId="2147376352"/>
        </pc:sldMkLst>
        <pc:spChg chg="del">
          <ac:chgData name="Kaileen Cain" userId="21167d2d-fdf2-4320-ae3a-272888c89590" providerId="ADAL" clId="{392697F0-D631-478B-9350-1D0C6C26B32B}" dt="2024-11-14T15:21:53.123" v="0" actId="478"/>
          <ac:spMkLst>
            <pc:docMk/>
            <pc:sldMk cId="358082853" sldId="2147376352"/>
            <ac:spMk id="24" creationId="{92600AF1-F54A-B6E8-4F35-EEFFD3BC2EA8}"/>
          </ac:spMkLst>
        </pc:spChg>
      </pc:sldChg>
      <pc:sldChg chg="addSp delSp modSp mod ord">
        <pc:chgData name="Kaileen Cain" userId="21167d2d-fdf2-4320-ae3a-272888c89590" providerId="ADAL" clId="{392697F0-D631-478B-9350-1D0C6C26B32B}" dt="2024-11-20T15:14:25.272" v="1720"/>
        <pc:sldMkLst>
          <pc:docMk/>
          <pc:sldMk cId="2826807085" sldId="2147376450"/>
        </pc:sldMkLst>
        <pc:spChg chg="del mod">
          <ac:chgData name="Kaileen Cain" userId="21167d2d-fdf2-4320-ae3a-272888c89590" providerId="ADAL" clId="{392697F0-D631-478B-9350-1D0C6C26B32B}" dt="2024-11-14T15:59:38.094" v="768" actId="478"/>
          <ac:spMkLst>
            <pc:docMk/>
            <pc:sldMk cId="2826807085" sldId="2147376450"/>
            <ac:spMk id="2" creationId="{BF432076-0334-4786-7569-79CE62965796}"/>
          </ac:spMkLst>
        </pc:spChg>
        <pc:spChg chg="mod">
          <ac:chgData name="Kaileen Cain" userId="21167d2d-fdf2-4320-ae3a-272888c89590" providerId="ADAL" clId="{392697F0-D631-478B-9350-1D0C6C26B32B}" dt="2024-11-14T16:04:51.242" v="905" actId="20577"/>
          <ac:spMkLst>
            <pc:docMk/>
            <pc:sldMk cId="2826807085" sldId="2147376450"/>
            <ac:spMk id="9" creationId="{D7A18402-7CA3-4243-FC7D-9BDE78C660BC}"/>
          </ac:spMkLst>
        </pc:spChg>
        <pc:spChg chg="mod">
          <ac:chgData name="Kaileen Cain" userId="21167d2d-fdf2-4320-ae3a-272888c89590" providerId="ADAL" clId="{392697F0-D631-478B-9350-1D0C6C26B32B}" dt="2024-11-14T16:02:20.419" v="777" actId="1076"/>
          <ac:spMkLst>
            <pc:docMk/>
            <pc:sldMk cId="2826807085" sldId="2147376450"/>
            <ac:spMk id="11" creationId="{DE731DB3-71BC-BFDA-9E38-AAF5BD43F70B}"/>
          </ac:spMkLst>
        </pc:spChg>
        <pc:spChg chg="del">
          <ac:chgData name="Kaileen Cain" userId="21167d2d-fdf2-4320-ae3a-272888c89590" providerId="ADAL" clId="{392697F0-D631-478B-9350-1D0C6C26B32B}" dt="2024-11-14T16:05:08.195" v="906" actId="478"/>
          <ac:spMkLst>
            <pc:docMk/>
            <pc:sldMk cId="2826807085" sldId="2147376450"/>
            <ac:spMk id="12" creationId="{BBE8F8A9-737A-94B0-29EA-6FF8AC20238A}"/>
          </ac:spMkLst>
        </pc:spChg>
        <pc:spChg chg="mod">
          <ac:chgData name="Kaileen Cain" userId="21167d2d-fdf2-4320-ae3a-272888c89590" providerId="ADAL" clId="{392697F0-D631-478B-9350-1D0C6C26B32B}" dt="2024-11-14T16:02:25.146" v="778" actId="1076"/>
          <ac:spMkLst>
            <pc:docMk/>
            <pc:sldMk cId="2826807085" sldId="2147376450"/>
            <ac:spMk id="13" creationId="{4391EC6B-AE19-EA5A-97C5-86F675334892}"/>
          </ac:spMkLst>
        </pc:spChg>
        <pc:spChg chg="mod">
          <ac:chgData name="Kaileen Cain" userId="21167d2d-fdf2-4320-ae3a-272888c89590" providerId="ADAL" clId="{392697F0-D631-478B-9350-1D0C6C26B32B}" dt="2024-11-14T16:02:29.010" v="779" actId="1076"/>
          <ac:spMkLst>
            <pc:docMk/>
            <pc:sldMk cId="2826807085" sldId="2147376450"/>
            <ac:spMk id="14" creationId="{5CEF916B-E0BC-947B-6C50-C5E65D3F0028}"/>
          </ac:spMkLst>
        </pc:spChg>
        <pc:spChg chg="add mod">
          <ac:chgData name="Kaileen Cain" userId="21167d2d-fdf2-4320-ae3a-272888c89590" providerId="ADAL" clId="{392697F0-D631-478B-9350-1D0C6C26B32B}" dt="2024-11-14T15:59:34.127" v="767" actId="404"/>
          <ac:spMkLst>
            <pc:docMk/>
            <pc:sldMk cId="2826807085" sldId="2147376450"/>
            <ac:spMk id="15" creationId="{A04B6D7F-EA64-B019-B266-0451AE50FC86}"/>
          </ac:spMkLst>
        </pc:spChg>
        <pc:spChg chg="add mod">
          <ac:chgData name="Kaileen Cain" userId="21167d2d-fdf2-4320-ae3a-272888c89590" providerId="ADAL" clId="{392697F0-D631-478B-9350-1D0C6C26B32B}" dt="2024-11-14T16:05:08.805" v="907"/>
          <ac:spMkLst>
            <pc:docMk/>
            <pc:sldMk cId="2826807085" sldId="2147376450"/>
            <ac:spMk id="23" creationId="{7D2D6A51-677D-B70A-BEA0-858B79B51286}"/>
          </ac:spMkLst>
        </pc:spChg>
        <pc:grpChg chg="add mod">
          <ac:chgData name="Kaileen Cain" userId="21167d2d-fdf2-4320-ae3a-272888c89590" providerId="ADAL" clId="{392697F0-D631-478B-9350-1D0C6C26B32B}" dt="2024-11-14T16:03:10.950" v="787"/>
          <ac:grpSpMkLst>
            <pc:docMk/>
            <pc:sldMk cId="2826807085" sldId="2147376450"/>
            <ac:grpSpMk id="16" creationId="{A5C0E4FF-7EDC-788D-6E1D-FA967AF700E9}"/>
          </ac:grpSpMkLst>
        </pc:grpChg>
        <pc:graphicFrameChg chg="mod">
          <ac:chgData name="Kaileen Cain" userId="21167d2d-fdf2-4320-ae3a-272888c89590" providerId="ADAL" clId="{392697F0-D631-478B-9350-1D0C6C26B32B}" dt="2024-11-14T16:02:16.382" v="776" actId="12788"/>
          <ac:graphicFrameMkLst>
            <pc:docMk/>
            <pc:sldMk cId="2826807085" sldId="2147376450"/>
            <ac:graphicFrameMk id="6" creationId="{8AE3ADD2-4D0C-843F-6A94-26105CD4C2FA}"/>
          </ac:graphicFrameMkLst>
        </pc:graphicFrameChg>
        <pc:picChg chg="del">
          <ac:chgData name="Kaileen Cain" userId="21167d2d-fdf2-4320-ae3a-272888c89590" providerId="ADAL" clId="{392697F0-D631-478B-9350-1D0C6C26B32B}" dt="2024-11-14T16:05:08.195" v="906" actId="478"/>
          <ac:picMkLst>
            <pc:docMk/>
            <pc:sldMk cId="2826807085" sldId="2147376450"/>
            <ac:picMk id="5" creationId="{994F57F1-726E-D9FC-7CF4-0C4A1F7E22A6}"/>
          </ac:picMkLst>
        </pc:picChg>
        <pc:picChg chg="mod">
          <ac:chgData name="Kaileen Cain" userId="21167d2d-fdf2-4320-ae3a-272888c89590" providerId="ADAL" clId="{392697F0-D631-478B-9350-1D0C6C26B32B}" dt="2024-11-14T16:03:10.950" v="787"/>
          <ac:picMkLst>
            <pc:docMk/>
            <pc:sldMk cId="2826807085" sldId="2147376450"/>
            <ac:picMk id="17" creationId="{B24E3233-31FD-8506-BA09-C07E9EAEDECF}"/>
          </ac:picMkLst>
        </pc:picChg>
        <pc:picChg chg="mod">
          <ac:chgData name="Kaileen Cain" userId="21167d2d-fdf2-4320-ae3a-272888c89590" providerId="ADAL" clId="{392697F0-D631-478B-9350-1D0C6C26B32B}" dt="2024-11-14T16:03:10.950" v="787"/>
          <ac:picMkLst>
            <pc:docMk/>
            <pc:sldMk cId="2826807085" sldId="2147376450"/>
            <ac:picMk id="18" creationId="{553C0422-2C60-0D56-DC4C-21B11AA1E2CA}"/>
          </ac:picMkLst>
        </pc:picChg>
        <pc:picChg chg="add mod">
          <ac:chgData name="Kaileen Cain" userId="21167d2d-fdf2-4320-ae3a-272888c89590" providerId="ADAL" clId="{392697F0-D631-478B-9350-1D0C6C26B32B}" dt="2024-11-14T16:05:08.805" v="907"/>
          <ac:picMkLst>
            <pc:docMk/>
            <pc:sldMk cId="2826807085" sldId="2147376450"/>
            <ac:picMk id="19" creationId="{156D39C4-6743-6A86-720B-652F670991E9}"/>
          </ac:picMkLst>
        </pc:picChg>
        <pc:picChg chg="mod">
          <ac:chgData name="Kaileen Cain" userId="21167d2d-fdf2-4320-ae3a-272888c89590" providerId="ADAL" clId="{392697F0-D631-478B-9350-1D0C6C26B32B}" dt="2024-11-14T16:02:58.066" v="785" actId="1076"/>
          <ac:picMkLst>
            <pc:docMk/>
            <pc:sldMk cId="2826807085" sldId="2147376450"/>
            <ac:picMk id="20" creationId="{1A8DDF09-5E26-BA15-5764-927B7A6E2711}"/>
          </ac:picMkLst>
        </pc:picChg>
        <pc:picChg chg="mod">
          <ac:chgData name="Kaileen Cain" userId="21167d2d-fdf2-4320-ae3a-272888c89590" providerId="ADAL" clId="{392697F0-D631-478B-9350-1D0C6C26B32B}" dt="2024-11-14T16:03:01.226" v="786" actId="1076"/>
          <ac:picMkLst>
            <pc:docMk/>
            <pc:sldMk cId="2826807085" sldId="2147376450"/>
            <ac:picMk id="21" creationId="{D13F5F60-FAC1-6298-5605-C2D30A1A46CA}"/>
          </ac:picMkLst>
        </pc:picChg>
        <pc:picChg chg="mod">
          <ac:chgData name="Kaileen Cain" userId="21167d2d-fdf2-4320-ae3a-272888c89590" providerId="ADAL" clId="{392697F0-D631-478B-9350-1D0C6C26B32B}" dt="2024-11-14T16:02:47.795" v="783" actId="1076"/>
          <ac:picMkLst>
            <pc:docMk/>
            <pc:sldMk cId="2826807085" sldId="2147376450"/>
            <ac:picMk id="22" creationId="{3CB22C61-A866-9A7E-7B52-A71A2950EEA1}"/>
          </ac:picMkLst>
        </pc:picChg>
      </pc:sldChg>
      <pc:sldChg chg="addSp delSp modSp mod ord">
        <pc:chgData name="Kaileen Cain" userId="21167d2d-fdf2-4320-ae3a-272888c89590" providerId="ADAL" clId="{392697F0-D631-478B-9350-1D0C6C26B32B}" dt="2024-11-20T18:16:25.070" v="1744" actId="1036"/>
        <pc:sldMkLst>
          <pc:docMk/>
          <pc:sldMk cId="1721510076" sldId="2147376549"/>
        </pc:sldMkLst>
        <pc:spChg chg="del">
          <ac:chgData name="Kaileen Cain" userId="21167d2d-fdf2-4320-ae3a-272888c89590" providerId="ADAL" clId="{392697F0-D631-478B-9350-1D0C6C26B32B}" dt="2024-11-20T17:36:52.835" v="1728" actId="478"/>
          <ac:spMkLst>
            <pc:docMk/>
            <pc:sldMk cId="1721510076" sldId="2147376549"/>
            <ac:spMk id="2" creationId="{52543E26-2CA8-31CC-5795-3C6358C402FE}"/>
          </ac:spMkLst>
        </pc:spChg>
        <pc:spChg chg="del">
          <ac:chgData name="Kaileen Cain" userId="21167d2d-fdf2-4320-ae3a-272888c89590" providerId="ADAL" clId="{392697F0-D631-478B-9350-1D0C6C26B32B}" dt="2024-11-14T15:54:09.088" v="716" actId="478"/>
          <ac:spMkLst>
            <pc:docMk/>
            <pc:sldMk cId="1721510076" sldId="2147376549"/>
            <ac:spMk id="2" creationId="{DEFA923B-FD5D-3280-780F-BE245A546B78}"/>
          </ac:spMkLst>
        </pc:spChg>
        <pc:spChg chg="add mod ord">
          <ac:chgData name="Kaileen Cain" userId="21167d2d-fdf2-4320-ae3a-272888c89590" providerId="ADAL" clId="{392697F0-D631-478B-9350-1D0C6C26B32B}" dt="2024-11-20T17:37:01.763" v="1731" actId="167"/>
          <ac:spMkLst>
            <pc:docMk/>
            <pc:sldMk cId="1721510076" sldId="2147376549"/>
            <ac:spMk id="4" creationId="{FE58EA6B-76C0-6B98-162B-0F69C6519576}"/>
          </ac:spMkLst>
        </pc:spChg>
        <pc:spChg chg="mod">
          <ac:chgData name="Kaileen Cain" userId="21167d2d-fdf2-4320-ae3a-272888c89590" providerId="ADAL" clId="{392697F0-D631-478B-9350-1D0C6C26B32B}" dt="2024-11-14T15:54:38.119" v="722" actId="553"/>
          <ac:spMkLst>
            <pc:docMk/>
            <pc:sldMk cId="1721510076" sldId="2147376549"/>
            <ac:spMk id="8" creationId="{64E86EB6-5DD6-8B82-B707-F1518465FC13}"/>
          </ac:spMkLst>
        </pc:spChg>
        <pc:spChg chg="mod">
          <ac:chgData name="Kaileen Cain" userId="21167d2d-fdf2-4320-ae3a-272888c89590" providerId="ADAL" clId="{392697F0-D631-478B-9350-1D0C6C26B32B}" dt="2024-11-20T18:16:02.642" v="1741" actId="20578"/>
          <ac:spMkLst>
            <pc:docMk/>
            <pc:sldMk cId="1721510076" sldId="2147376549"/>
            <ac:spMk id="11" creationId="{08A7B047-B19B-3BC7-8939-3861BDD2D2C1}"/>
          </ac:spMkLst>
        </pc:spChg>
        <pc:spChg chg="mod">
          <ac:chgData name="Kaileen Cain" userId="21167d2d-fdf2-4320-ae3a-272888c89590" providerId="ADAL" clId="{392697F0-D631-478B-9350-1D0C6C26B32B}" dt="2024-11-20T17:36:43.953" v="1727" actId="207"/>
          <ac:spMkLst>
            <pc:docMk/>
            <pc:sldMk cId="1721510076" sldId="2147376549"/>
            <ac:spMk id="12" creationId="{4D77FE7B-0DB1-B881-E16F-826FFEDD772D}"/>
          </ac:spMkLst>
        </pc:spChg>
        <pc:spChg chg="mod">
          <ac:chgData name="Kaileen Cain" userId="21167d2d-fdf2-4320-ae3a-272888c89590" providerId="ADAL" clId="{392697F0-D631-478B-9350-1D0C6C26B32B}" dt="2024-11-14T15:54:54.221" v="727" actId="164"/>
          <ac:spMkLst>
            <pc:docMk/>
            <pc:sldMk cId="1721510076" sldId="2147376549"/>
            <ac:spMk id="13" creationId="{873545DD-5FA7-57D3-01EA-F7A5B36BAF65}"/>
          </ac:spMkLst>
        </pc:spChg>
        <pc:spChg chg="mod">
          <ac:chgData name="Kaileen Cain" userId="21167d2d-fdf2-4320-ae3a-272888c89590" providerId="ADAL" clId="{392697F0-D631-478B-9350-1D0C6C26B32B}" dt="2024-11-14T15:54:45.424" v="724" actId="14100"/>
          <ac:spMkLst>
            <pc:docMk/>
            <pc:sldMk cId="1721510076" sldId="2147376549"/>
            <ac:spMk id="15" creationId="{0825607B-CE6A-E0FE-1465-D54579D3B22B}"/>
          </ac:spMkLst>
        </pc:spChg>
        <pc:spChg chg="mod">
          <ac:chgData name="Kaileen Cain" userId="21167d2d-fdf2-4320-ae3a-272888c89590" providerId="ADAL" clId="{392697F0-D631-478B-9350-1D0C6C26B32B}" dt="2024-11-14T15:58:49.915" v="762" actId="20577"/>
          <ac:spMkLst>
            <pc:docMk/>
            <pc:sldMk cId="1721510076" sldId="2147376549"/>
            <ac:spMk id="16" creationId="{0BC9278C-C21D-9286-1A51-5D9402693CCB}"/>
          </ac:spMkLst>
        </pc:spChg>
        <pc:spChg chg="mod">
          <ac:chgData name="Kaileen Cain" userId="21167d2d-fdf2-4320-ae3a-272888c89590" providerId="ADAL" clId="{392697F0-D631-478B-9350-1D0C6C26B32B}" dt="2024-11-14T15:54:54.221" v="727" actId="164"/>
          <ac:spMkLst>
            <pc:docMk/>
            <pc:sldMk cId="1721510076" sldId="2147376549"/>
            <ac:spMk id="17" creationId="{C9DE26D6-D819-E088-633C-FE10787F5DA0}"/>
          </ac:spMkLst>
        </pc:spChg>
        <pc:spChg chg="mod">
          <ac:chgData name="Kaileen Cain" userId="21167d2d-fdf2-4320-ae3a-272888c89590" providerId="ADAL" clId="{392697F0-D631-478B-9350-1D0C6C26B32B}" dt="2024-11-14T15:56:04.284" v="748"/>
          <ac:spMkLst>
            <pc:docMk/>
            <pc:sldMk cId="1721510076" sldId="2147376549"/>
            <ac:spMk id="18" creationId="{BED5BDF5-293D-35F9-4AE7-8B7B37451C77}"/>
          </ac:spMkLst>
        </pc:spChg>
        <pc:spChg chg="add mod ord">
          <ac:chgData name="Kaileen Cain" userId="21167d2d-fdf2-4320-ae3a-272888c89590" providerId="ADAL" clId="{392697F0-D631-478B-9350-1D0C6C26B32B}" dt="2024-11-20T18:16:25.070" v="1744" actId="1036"/>
          <ac:spMkLst>
            <pc:docMk/>
            <pc:sldMk cId="1721510076" sldId="2147376549"/>
            <ac:spMk id="22" creationId="{4466C701-BB1D-D611-BD43-130B6C346C43}"/>
          </ac:spMkLst>
        </pc:spChg>
        <pc:grpChg chg="add mod">
          <ac:chgData name="Kaileen Cain" userId="21167d2d-fdf2-4320-ae3a-272888c89590" providerId="ADAL" clId="{392697F0-D631-478B-9350-1D0C6C26B32B}" dt="2024-11-14T15:54:58.311" v="728" actId="1076"/>
          <ac:grpSpMkLst>
            <pc:docMk/>
            <pc:sldMk cId="1721510076" sldId="2147376549"/>
            <ac:grpSpMk id="10" creationId="{452C17F4-A337-329F-08C6-97580BA4A24B}"/>
          </ac:grpSpMkLst>
        </pc:grpChg>
        <pc:grpChg chg="add mod">
          <ac:chgData name="Kaileen Cain" userId="21167d2d-fdf2-4320-ae3a-272888c89590" providerId="ADAL" clId="{392697F0-D631-478B-9350-1D0C6C26B32B}" dt="2024-11-14T15:55:42.237" v="746"/>
          <ac:grpSpMkLst>
            <pc:docMk/>
            <pc:sldMk cId="1721510076" sldId="2147376549"/>
            <ac:grpSpMk id="19" creationId="{427153AE-4F49-E69C-2F35-BDAAEB76BA59}"/>
          </ac:grpSpMkLst>
        </pc:grpChg>
        <pc:picChg chg="mod">
          <ac:chgData name="Kaileen Cain" userId="21167d2d-fdf2-4320-ae3a-272888c89590" providerId="ADAL" clId="{392697F0-D631-478B-9350-1D0C6C26B32B}" dt="2024-11-14T15:55:59.801" v="747"/>
          <ac:picMkLst>
            <pc:docMk/>
            <pc:sldMk cId="1721510076" sldId="2147376549"/>
            <ac:picMk id="14" creationId="{3332C908-FF94-DCE0-B9F7-D3D2082F69FE}"/>
          </ac:picMkLst>
        </pc:picChg>
        <pc:picChg chg="mod">
          <ac:chgData name="Kaileen Cain" userId="21167d2d-fdf2-4320-ae3a-272888c89590" providerId="ADAL" clId="{392697F0-D631-478B-9350-1D0C6C26B32B}" dt="2024-11-14T15:55:42.237" v="746"/>
          <ac:picMkLst>
            <pc:docMk/>
            <pc:sldMk cId="1721510076" sldId="2147376549"/>
            <ac:picMk id="20" creationId="{6BFF1EE1-C2F1-3454-F347-9EA1EFAD6211}"/>
          </ac:picMkLst>
        </pc:picChg>
        <pc:picChg chg="mod">
          <ac:chgData name="Kaileen Cain" userId="21167d2d-fdf2-4320-ae3a-272888c89590" providerId="ADAL" clId="{392697F0-D631-478B-9350-1D0C6C26B32B}" dt="2024-11-14T15:55:42.237" v="746"/>
          <ac:picMkLst>
            <pc:docMk/>
            <pc:sldMk cId="1721510076" sldId="2147376549"/>
            <ac:picMk id="21" creationId="{041B8C0F-61EB-EF20-3FE4-646B9C2AC9E4}"/>
          </ac:picMkLst>
        </pc:picChg>
      </pc:sldChg>
      <pc:sldChg chg="ord">
        <pc:chgData name="Kaileen Cain" userId="21167d2d-fdf2-4320-ae3a-272888c89590" providerId="ADAL" clId="{392697F0-D631-478B-9350-1D0C6C26B32B}" dt="2024-11-20T15:14:47.607" v="1722"/>
        <pc:sldMkLst>
          <pc:docMk/>
          <pc:sldMk cId="2099366681" sldId="2147376550"/>
        </pc:sldMkLst>
      </pc:sldChg>
      <pc:sldChg chg="addSp delSp modSp mod modCm">
        <pc:chgData name="Kaileen Cain" userId="21167d2d-fdf2-4320-ae3a-272888c89590" providerId="ADAL" clId="{392697F0-D631-478B-9350-1D0C6C26B32B}" dt="2024-11-20T18:51:39.416" v="1838" actId="1076"/>
        <pc:sldMkLst>
          <pc:docMk/>
          <pc:sldMk cId="3294275321" sldId="2147376554"/>
        </pc:sldMkLst>
        <pc:spChg chg="del">
          <ac:chgData name="Kaileen Cain" userId="21167d2d-fdf2-4320-ae3a-272888c89590" providerId="ADAL" clId="{392697F0-D631-478B-9350-1D0C6C26B32B}" dt="2024-11-14T16:05:57.259" v="908" actId="478"/>
          <ac:spMkLst>
            <pc:docMk/>
            <pc:sldMk cId="3294275321" sldId="2147376554"/>
            <ac:spMk id="2" creationId="{A05D2285-902E-1DD4-9715-D85C9EF106EE}"/>
          </ac:spMkLst>
        </pc:spChg>
        <pc:spChg chg="del">
          <ac:chgData name="Kaileen Cain" userId="21167d2d-fdf2-4320-ae3a-272888c89590" providerId="ADAL" clId="{392697F0-D631-478B-9350-1D0C6C26B32B}" dt="2024-11-14T16:07:39.425" v="915" actId="478"/>
          <ac:spMkLst>
            <pc:docMk/>
            <pc:sldMk cId="3294275321" sldId="2147376554"/>
            <ac:spMk id="3" creationId="{1B2C24D4-F1CB-A579-0413-38DF3E1B1CB6}"/>
          </ac:spMkLst>
        </pc:spChg>
        <pc:spChg chg="add mod">
          <ac:chgData name="Kaileen Cain" userId="21167d2d-fdf2-4320-ae3a-272888c89590" providerId="ADAL" clId="{392697F0-D631-478B-9350-1D0C6C26B32B}" dt="2024-11-14T16:06:02.107" v="910" actId="1076"/>
          <ac:spMkLst>
            <pc:docMk/>
            <pc:sldMk cId="3294275321" sldId="2147376554"/>
            <ac:spMk id="6" creationId="{DF212619-ECF3-55B0-D80D-C6A1A99FDC32}"/>
          </ac:spMkLst>
        </pc:spChg>
        <pc:spChg chg="mod">
          <ac:chgData name="Kaileen Cain" userId="21167d2d-fdf2-4320-ae3a-272888c89590" providerId="ADAL" clId="{392697F0-D631-478B-9350-1D0C6C26B32B}" dt="2024-11-14T16:11:53.791" v="1168" actId="20577"/>
          <ac:spMkLst>
            <pc:docMk/>
            <pc:sldMk cId="3294275321" sldId="2147376554"/>
            <ac:spMk id="9" creationId="{30DB9CF1-A8D5-0028-5BA0-3B04015F695C}"/>
          </ac:spMkLst>
        </pc:spChg>
        <pc:spChg chg="mod">
          <ac:chgData name="Kaileen Cain" userId="21167d2d-fdf2-4320-ae3a-272888c89590" providerId="ADAL" clId="{392697F0-D631-478B-9350-1D0C6C26B32B}" dt="2024-11-14T16:14:13.863" v="1171"/>
          <ac:spMkLst>
            <pc:docMk/>
            <pc:sldMk cId="3294275321" sldId="2147376554"/>
            <ac:spMk id="12" creationId="{9BAEA2A2-AF08-B692-8F44-FE9C03CCB237}"/>
          </ac:spMkLst>
        </pc:spChg>
        <pc:grpChg chg="add del mod">
          <ac:chgData name="Kaileen Cain" userId="21167d2d-fdf2-4320-ae3a-272888c89590" providerId="ADAL" clId="{392697F0-D631-478B-9350-1D0C6C26B32B}" dt="2024-11-20T18:51:34.978" v="1837" actId="478"/>
          <ac:grpSpMkLst>
            <pc:docMk/>
            <pc:sldMk cId="3294275321" sldId="2147376554"/>
            <ac:grpSpMk id="11" creationId="{BAB3545F-482A-2229-641B-F7680CF08FEE}"/>
          </ac:grpSpMkLst>
        </pc:grpChg>
        <pc:grpChg chg="add del mod">
          <ac:chgData name="Kaileen Cain" userId="21167d2d-fdf2-4320-ae3a-272888c89590" providerId="ADAL" clId="{392697F0-D631-478B-9350-1D0C6C26B32B}" dt="2024-11-14T16:09:53.412" v="935" actId="478"/>
          <ac:grpSpMkLst>
            <pc:docMk/>
            <pc:sldMk cId="3294275321" sldId="2147376554"/>
            <ac:grpSpMk id="16" creationId="{767EDC16-DF13-E1E2-9661-9BBC5144DC3D}"/>
          </ac:grpSpMkLst>
        </pc:grpChg>
        <pc:picChg chg="add mod modCrop">
          <ac:chgData name="Kaileen Cain" userId="21167d2d-fdf2-4320-ae3a-272888c89590" providerId="ADAL" clId="{392697F0-D631-478B-9350-1D0C6C26B32B}" dt="2024-11-20T18:50:38.530" v="1829" actId="164"/>
          <ac:picMkLst>
            <pc:docMk/>
            <pc:sldMk cId="3294275321" sldId="2147376554"/>
            <ac:picMk id="3" creationId="{53F8E006-6546-02B9-074E-CD7AC5FFAA35}"/>
          </ac:picMkLst>
        </pc:picChg>
        <pc:picChg chg="mod">
          <ac:chgData name="Kaileen Cain" userId="21167d2d-fdf2-4320-ae3a-272888c89590" providerId="ADAL" clId="{392697F0-D631-478B-9350-1D0C6C26B32B}" dt="2024-11-14T16:17:15.419" v="1203" actId="14826"/>
          <ac:picMkLst>
            <pc:docMk/>
            <pc:sldMk cId="3294275321" sldId="2147376554"/>
            <ac:picMk id="5" creationId="{98E39629-610B-1A00-DBF5-D9FDD7F5BA42}"/>
          </ac:picMkLst>
        </pc:picChg>
        <pc:picChg chg="add mod modCrop">
          <ac:chgData name="Kaileen Cain" userId="21167d2d-fdf2-4320-ae3a-272888c89590" providerId="ADAL" clId="{392697F0-D631-478B-9350-1D0C6C26B32B}" dt="2024-11-14T16:09:27.468" v="930" actId="164"/>
          <ac:picMkLst>
            <pc:docMk/>
            <pc:sldMk cId="3294275321" sldId="2147376554"/>
            <ac:picMk id="13" creationId="{1566A903-1B18-0B6D-3F2D-83125AF2CC53}"/>
          </ac:picMkLst>
        </pc:picChg>
        <pc:picChg chg="add mod">
          <ac:chgData name="Kaileen Cain" userId="21167d2d-fdf2-4320-ae3a-272888c89590" providerId="ADAL" clId="{392697F0-D631-478B-9350-1D0C6C26B32B}" dt="2024-11-20T18:51:39.416" v="1838" actId="1076"/>
          <ac:picMkLst>
            <pc:docMk/>
            <pc:sldMk cId="3294275321" sldId="2147376554"/>
            <ac:picMk id="14" creationId="{8674D57E-7A82-4636-4BA8-6867AF23E3FB}"/>
          </ac:picMkLst>
        </pc:picChg>
        <pc:picChg chg="add mod ord modCrop">
          <ac:chgData name="Kaileen Cain" userId="21167d2d-fdf2-4320-ae3a-272888c89590" providerId="ADAL" clId="{392697F0-D631-478B-9350-1D0C6C26B32B}" dt="2024-11-14T16:09:27.468" v="930" actId="164"/>
          <ac:picMkLst>
            <pc:docMk/>
            <pc:sldMk cId="3294275321" sldId="2147376554"/>
            <ac:picMk id="15" creationId="{24F1229F-165D-AF15-52D6-0A983B459E16}"/>
          </ac:picMkLst>
        </pc:picChg>
        <pc:picChg chg="add del mod">
          <ac:chgData name="Kaileen Cain" userId="21167d2d-fdf2-4320-ae3a-272888c89590" providerId="ADAL" clId="{392697F0-D631-478B-9350-1D0C6C26B32B}" dt="2024-11-20T18:51:30.504" v="1835"/>
          <ac:picMkLst>
            <pc:docMk/>
            <pc:sldMk cId="3294275321" sldId="2147376554"/>
            <ac:picMk id="18" creationId="{A9D01ADA-C0D9-D953-EA14-E3FC5D74BE52}"/>
          </ac:picMkLst>
        </pc:pic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392697F0-D631-478B-9350-1D0C6C26B32B}" dt="2024-11-20T18:46:32.910" v="1811" actId="478"/>
              <pc2:cmMkLst xmlns:pc2="http://schemas.microsoft.com/office/powerpoint/2019/9/main/command">
                <pc:docMk/>
                <pc:sldMk cId="3294275321" sldId="2147376554"/>
                <pc2:cmMk id="{A677AD54-7EAA-4F0B-AF96-C3FBDA791073}"/>
              </pc2:cmMkLst>
            </pc226:cmChg>
          </p:ext>
        </pc:extLst>
      </pc:sldChg>
      <pc:sldChg chg="addSp delSp modSp add mod">
        <pc:chgData name="Kaileen Cain" userId="21167d2d-fdf2-4320-ae3a-272888c89590" providerId="ADAL" clId="{392697F0-D631-478B-9350-1D0C6C26B32B}" dt="2024-11-14T15:39:48.545" v="313" actId="404"/>
        <pc:sldMkLst>
          <pc:docMk/>
          <pc:sldMk cId="3292280830" sldId="2147376555"/>
        </pc:sldMkLst>
        <pc:spChg chg="del">
          <ac:chgData name="Kaileen Cain" userId="21167d2d-fdf2-4320-ae3a-272888c89590" providerId="ADAL" clId="{392697F0-D631-478B-9350-1D0C6C26B32B}" dt="2024-11-14T15:32:13.926" v="38" actId="478"/>
          <ac:spMkLst>
            <pc:docMk/>
            <pc:sldMk cId="3292280830" sldId="2147376555"/>
            <ac:spMk id="3" creationId="{C7972189-B656-536A-C248-AF571C9A7ED0}"/>
          </ac:spMkLst>
        </pc:spChg>
        <pc:spChg chg="del">
          <ac:chgData name="Kaileen Cain" userId="21167d2d-fdf2-4320-ae3a-272888c89590" providerId="ADAL" clId="{392697F0-D631-478B-9350-1D0C6C26B32B}" dt="2024-11-14T15:32:13.926" v="38" actId="478"/>
          <ac:spMkLst>
            <pc:docMk/>
            <pc:sldMk cId="3292280830" sldId="2147376555"/>
            <ac:spMk id="4" creationId="{B473D8E2-58EA-D031-6517-78D2BFE2817A}"/>
          </ac:spMkLst>
        </pc:spChg>
        <pc:spChg chg="add mod">
          <ac:chgData name="Kaileen Cain" userId="21167d2d-fdf2-4320-ae3a-272888c89590" providerId="ADAL" clId="{392697F0-D631-478B-9350-1D0C6C26B32B}" dt="2024-11-14T15:39:48.545" v="313" actId="404"/>
          <ac:spMkLst>
            <pc:docMk/>
            <pc:sldMk cId="3292280830" sldId="2147376555"/>
            <ac:spMk id="5" creationId="{E3A3C68D-072E-4AC1-4A66-DE4B0369872F}"/>
          </ac:spMkLst>
        </pc:spChg>
        <pc:spChg chg="mod">
          <ac:chgData name="Kaileen Cain" userId="21167d2d-fdf2-4320-ae3a-272888c89590" providerId="ADAL" clId="{392697F0-D631-478B-9350-1D0C6C26B32B}" dt="2024-11-14T15:33:19.454" v="106" actId="20577"/>
          <ac:spMkLst>
            <pc:docMk/>
            <pc:sldMk cId="3292280830" sldId="2147376555"/>
            <ac:spMk id="8" creationId="{81F4FB3E-D036-6911-BCF0-D3B7BCBAF926}"/>
          </ac:spMkLst>
        </pc:spChg>
        <pc:spChg chg="del">
          <ac:chgData name="Kaileen Cain" userId="21167d2d-fdf2-4320-ae3a-272888c89590" providerId="ADAL" clId="{392697F0-D631-478B-9350-1D0C6C26B32B}" dt="2024-11-14T15:32:13.926" v="38" actId="478"/>
          <ac:spMkLst>
            <pc:docMk/>
            <pc:sldMk cId="3292280830" sldId="2147376555"/>
            <ac:spMk id="9" creationId="{DA5B67DA-E0EB-E1D5-59FE-D152B98F6991}"/>
          </ac:spMkLst>
        </pc:spChg>
        <pc:spChg chg="del">
          <ac:chgData name="Kaileen Cain" userId="21167d2d-fdf2-4320-ae3a-272888c89590" providerId="ADAL" clId="{392697F0-D631-478B-9350-1D0C6C26B32B}" dt="2024-11-14T15:32:13.926" v="38" actId="478"/>
          <ac:spMkLst>
            <pc:docMk/>
            <pc:sldMk cId="3292280830" sldId="2147376555"/>
            <ac:spMk id="10" creationId="{449A8B98-28E1-1EDA-2DCB-3038F0DC5433}"/>
          </ac:spMkLst>
        </pc:spChg>
        <pc:spChg chg="del">
          <ac:chgData name="Kaileen Cain" userId="21167d2d-fdf2-4320-ae3a-272888c89590" providerId="ADAL" clId="{392697F0-D631-478B-9350-1D0C6C26B32B}" dt="2024-11-14T15:32:13.926" v="38" actId="478"/>
          <ac:spMkLst>
            <pc:docMk/>
            <pc:sldMk cId="3292280830" sldId="2147376555"/>
            <ac:spMk id="12" creationId="{C26054A1-E413-77A3-9C97-567267FAE741}"/>
          </ac:spMkLst>
        </pc:spChg>
        <pc:spChg chg="del">
          <ac:chgData name="Kaileen Cain" userId="21167d2d-fdf2-4320-ae3a-272888c89590" providerId="ADAL" clId="{392697F0-D631-478B-9350-1D0C6C26B32B}" dt="2024-11-14T15:32:13.926" v="38" actId="478"/>
          <ac:spMkLst>
            <pc:docMk/>
            <pc:sldMk cId="3292280830" sldId="2147376555"/>
            <ac:spMk id="13" creationId="{11C029D4-98EE-1A08-00D0-3C14420E9FD7}"/>
          </ac:spMkLst>
        </pc:spChg>
        <pc:spChg chg="del">
          <ac:chgData name="Kaileen Cain" userId="21167d2d-fdf2-4320-ae3a-272888c89590" providerId="ADAL" clId="{392697F0-D631-478B-9350-1D0C6C26B32B}" dt="2024-11-14T15:32:13.926" v="38" actId="478"/>
          <ac:spMkLst>
            <pc:docMk/>
            <pc:sldMk cId="3292280830" sldId="2147376555"/>
            <ac:spMk id="14" creationId="{1D161048-1055-C1C4-2394-4E5E2DD8AE6B}"/>
          </ac:spMkLst>
        </pc:spChg>
        <pc:spChg chg="del">
          <ac:chgData name="Kaileen Cain" userId="21167d2d-fdf2-4320-ae3a-272888c89590" providerId="ADAL" clId="{392697F0-D631-478B-9350-1D0C6C26B32B}" dt="2024-11-14T15:32:13.926" v="38" actId="478"/>
          <ac:spMkLst>
            <pc:docMk/>
            <pc:sldMk cId="3292280830" sldId="2147376555"/>
            <ac:spMk id="15" creationId="{D2B39FB6-D3D7-24B3-A05F-C7D79896CAE7}"/>
          </ac:spMkLst>
        </pc:spChg>
        <pc:spChg chg="del">
          <ac:chgData name="Kaileen Cain" userId="21167d2d-fdf2-4320-ae3a-272888c89590" providerId="ADAL" clId="{392697F0-D631-478B-9350-1D0C6C26B32B}" dt="2024-11-14T15:32:13.926" v="38" actId="478"/>
          <ac:spMkLst>
            <pc:docMk/>
            <pc:sldMk cId="3292280830" sldId="2147376555"/>
            <ac:spMk id="17" creationId="{7C4668A7-9307-D9E4-3BA9-844CA2A089D6}"/>
          </ac:spMkLst>
        </pc:spChg>
        <pc:spChg chg="mod">
          <ac:chgData name="Kaileen Cain" userId="21167d2d-fdf2-4320-ae3a-272888c89590" providerId="ADAL" clId="{392697F0-D631-478B-9350-1D0C6C26B32B}" dt="2024-11-14T15:35:49.649" v="247" actId="20577"/>
          <ac:spMkLst>
            <pc:docMk/>
            <pc:sldMk cId="3292280830" sldId="2147376555"/>
            <ac:spMk id="19" creationId="{7ADF92C0-ED12-D376-0D10-E6B4983AC277}"/>
          </ac:spMkLst>
        </pc:spChg>
        <pc:spChg chg="del">
          <ac:chgData name="Kaileen Cain" userId="21167d2d-fdf2-4320-ae3a-272888c89590" providerId="ADAL" clId="{392697F0-D631-478B-9350-1D0C6C26B32B}" dt="2024-11-14T15:33:01.986" v="80" actId="478"/>
          <ac:spMkLst>
            <pc:docMk/>
            <pc:sldMk cId="3292280830" sldId="2147376555"/>
            <ac:spMk id="25" creationId="{54267C9C-A050-9643-4924-37BCC0CD0229}"/>
          </ac:spMkLst>
        </pc:spChg>
        <pc:grpChg chg="del">
          <ac:chgData name="Kaileen Cain" userId="21167d2d-fdf2-4320-ae3a-272888c89590" providerId="ADAL" clId="{392697F0-D631-478B-9350-1D0C6C26B32B}" dt="2024-11-14T15:32:13.926" v="38" actId="478"/>
          <ac:grpSpMkLst>
            <pc:docMk/>
            <pc:sldMk cId="3292280830" sldId="2147376555"/>
            <ac:grpSpMk id="30" creationId="{51F41CC1-D3ED-D0CD-7692-991FF1639CAD}"/>
          </ac:grpSpMkLst>
        </pc:grpChg>
        <pc:graphicFrameChg chg="del">
          <ac:chgData name="Kaileen Cain" userId="21167d2d-fdf2-4320-ae3a-272888c89590" providerId="ADAL" clId="{392697F0-D631-478B-9350-1D0C6C26B32B}" dt="2024-11-14T15:32:13.926" v="38" actId="478"/>
          <ac:graphicFrameMkLst>
            <pc:docMk/>
            <pc:sldMk cId="3292280830" sldId="2147376555"/>
            <ac:graphicFrameMk id="2" creationId="{90A8D301-5DA8-832A-92F9-6B9C13D3E670}"/>
          </ac:graphicFrameMkLst>
        </pc:graphicFrameChg>
        <pc:picChg chg="mod">
          <ac:chgData name="Kaileen Cain" userId="21167d2d-fdf2-4320-ae3a-272888c89590" providerId="ADAL" clId="{392697F0-D631-478B-9350-1D0C6C26B32B}" dt="2024-11-14T15:33:12.833" v="84" actId="1076"/>
          <ac:picMkLst>
            <pc:docMk/>
            <pc:sldMk cId="3292280830" sldId="2147376555"/>
            <ac:picMk id="11" creationId="{3C0081E8-9817-89AC-1A2E-12341E790555}"/>
          </ac:picMkLst>
        </pc:picChg>
        <pc:cxnChg chg="del">
          <ac:chgData name="Kaileen Cain" userId="21167d2d-fdf2-4320-ae3a-272888c89590" providerId="ADAL" clId="{392697F0-D631-478B-9350-1D0C6C26B32B}" dt="2024-11-14T15:32:13.926" v="38" actId="478"/>
          <ac:cxnSpMkLst>
            <pc:docMk/>
            <pc:sldMk cId="3292280830" sldId="2147376555"/>
            <ac:cxnSpMk id="18" creationId="{3E6F396C-6988-E73C-66A8-D7B8C56559D5}"/>
          </ac:cxnSpMkLst>
        </pc:cxnChg>
      </pc:sldChg>
      <pc:sldChg chg="addSp modSp add mod">
        <pc:chgData name="Kaileen Cain" userId="21167d2d-fdf2-4320-ae3a-272888c89590" providerId="ADAL" clId="{392697F0-D631-478B-9350-1D0C6C26B32B}" dt="2024-11-18T19:07:30.775" v="1718" actId="20577"/>
        <pc:sldMkLst>
          <pc:docMk/>
          <pc:sldMk cId="386278049" sldId="2147376556"/>
        </pc:sldMkLst>
        <pc:spChg chg="mod">
          <ac:chgData name="Kaileen Cain" userId="21167d2d-fdf2-4320-ae3a-272888c89590" providerId="ADAL" clId="{392697F0-D631-478B-9350-1D0C6C26B32B}" dt="2024-11-14T16:14:45.968" v="1176" actId="255"/>
          <ac:spMkLst>
            <pc:docMk/>
            <pc:sldMk cId="386278049" sldId="2147376556"/>
            <ac:spMk id="2" creationId="{2983E5DC-4CC7-9A1B-F956-D7A9E1E00EE7}"/>
          </ac:spMkLst>
        </pc:spChg>
        <pc:spChg chg="mod">
          <ac:chgData name="Kaileen Cain" userId="21167d2d-fdf2-4320-ae3a-272888c89590" providerId="ADAL" clId="{392697F0-D631-478B-9350-1D0C6C26B32B}" dt="2024-11-14T16:16:10.747" v="1193" actId="14100"/>
          <ac:spMkLst>
            <pc:docMk/>
            <pc:sldMk cId="386278049" sldId="2147376556"/>
            <ac:spMk id="3" creationId="{9060BB59-0C33-3829-5484-6F28D79EC7D0}"/>
          </ac:spMkLst>
        </pc:spChg>
        <pc:spChg chg="mod">
          <ac:chgData name="Kaileen Cain" userId="21167d2d-fdf2-4320-ae3a-272888c89590" providerId="ADAL" clId="{392697F0-D631-478B-9350-1D0C6C26B32B}" dt="2024-11-18T19:07:30.775" v="1718" actId="20577"/>
          <ac:spMkLst>
            <pc:docMk/>
            <pc:sldMk cId="386278049" sldId="2147376556"/>
            <ac:spMk id="9" creationId="{9EE712AD-2D02-23C2-87EF-B638F5C59892}"/>
          </ac:spMkLst>
        </pc:spChg>
        <pc:spChg chg="mod">
          <ac:chgData name="Kaileen Cain" userId="21167d2d-fdf2-4320-ae3a-272888c89590" providerId="ADAL" clId="{392697F0-D631-478B-9350-1D0C6C26B32B}" dt="2024-11-14T16:17:34.659" v="1206"/>
          <ac:spMkLst>
            <pc:docMk/>
            <pc:sldMk cId="386278049" sldId="2147376556"/>
            <ac:spMk id="12" creationId="{7F6CB5FC-7F13-96CC-BC7E-93C671DAC460}"/>
          </ac:spMkLst>
        </pc:spChg>
        <pc:spChg chg="add mod">
          <ac:chgData name="Kaileen Cain" userId="21167d2d-fdf2-4320-ae3a-272888c89590" providerId="ADAL" clId="{392697F0-D631-478B-9350-1D0C6C26B32B}" dt="2024-11-14T16:16:22.028" v="1199" actId="1036"/>
          <ac:spMkLst>
            <pc:docMk/>
            <pc:sldMk cId="386278049" sldId="2147376556"/>
            <ac:spMk id="13" creationId="{0A506584-F8AD-55C3-3ECB-AA203E6DDB3E}"/>
          </ac:spMkLst>
        </pc:spChg>
        <pc:graphicFrameChg chg="add mod">
          <ac:chgData name="Kaileen Cain" userId="21167d2d-fdf2-4320-ae3a-272888c89590" providerId="ADAL" clId="{392697F0-D631-478B-9350-1D0C6C26B32B}" dt="2024-11-14T16:16:17.300" v="1194" actId="14100"/>
          <ac:graphicFrameMkLst>
            <pc:docMk/>
            <pc:sldMk cId="386278049" sldId="2147376556"/>
            <ac:graphicFrameMk id="6" creationId="{DE49B31B-6482-7C25-37E5-E888449117C4}"/>
          </ac:graphicFrameMkLst>
        </pc:graphicFrameChg>
        <pc:picChg chg="mod">
          <ac:chgData name="Kaileen Cain" userId="21167d2d-fdf2-4320-ae3a-272888c89590" providerId="ADAL" clId="{392697F0-D631-478B-9350-1D0C6C26B32B}" dt="2024-11-14T16:17:30.287" v="1205"/>
          <ac:picMkLst>
            <pc:docMk/>
            <pc:sldMk cId="386278049" sldId="2147376556"/>
            <ac:picMk id="5" creationId="{ABCD43CE-95DE-23FD-1E58-7176289839C5}"/>
          </ac:picMkLst>
        </pc:picChg>
        <pc:cxnChg chg="add mod">
          <ac:chgData name="Kaileen Cain" userId="21167d2d-fdf2-4320-ae3a-272888c89590" providerId="ADAL" clId="{392697F0-D631-478B-9350-1D0C6C26B32B}" dt="2024-11-14T16:16:22.028" v="1199" actId="1036"/>
          <ac:cxnSpMkLst>
            <pc:docMk/>
            <pc:sldMk cId="386278049" sldId="2147376556"/>
            <ac:cxnSpMk id="11" creationId="{A785A276-D7C7-ACD4-CFF6-9AD79B04FA37}"/>
          </ac:cxnSpMkLst>
        </pc:cxnChg>
      </pc:sldChg>
      <pc:sldChg chg="delSp add del mod">
        <pc:chgData name="Kaileen Cain" userId="21167d2d-fdf2-4320-ae3a-272888c89590" providerId="ADAL" clId="{392697F0-D631-478B-9350-1D0C6C26B32B}" dt="2024-11-14T16:02:06.745" v="774" actId="2696"/>
        <pc:sldMkLst>
          <pc:docMk/>
          <pc:sldMk cId="1525193446" sldId="2147376556"/>
        </pc:sldMkLst>
        <pc:spChg chg="del">
          <ac:chgData name="Kaileen Cain" userId="21167d2d-fdf2-4320-ae3a-272888c89590" providerId="ADAL" clId="{392697F0-D631-478B-9350-1D0C6C26B32B}" dt="2024-11-14T16:00:11.816" v="771" actId="478"/>
          <ac:spMkLst>
            <pc:docMk/>
            <pc:sldMk cId="1525193446" sldId="2147376556"/>
            <ac:spMk id="11" creationId="{F07AA03F-3B42-D489-E423-F2C125B4FC38}"/>
          </ac:spMkLst>
        </pc:spChg>
        <pc:spChg chg="del">
          <ac:chgData name="Kaileen Cain" userId="21167d2d-fdf2-4320-ae3a-272888c89590" providerId="ADAL" clId="{392697F0-D631-478B-9350-1D0C6C26B32B}" dt="2024-11-14T16:00:11.816" v="771" actId="478"/>
          <ac:spMkLst>
            <pc:docMk/>
            <pc:sldMk cId="1525193446" sldId="2147376556"/>
            <ac:spMk id="13" creationId="{278CADFD-EBA4-52F5-DFAC-85C23CB0B08D}"/>
          </ac:spMkLst>
        </pc:spChg>
        <pc:spChg chg="del">
          <ac:chgData name="Kaileen Cain" userId="21167d2d-fdf2-4320-ae3a-272888c89590" providerId="ADAL" clId="{392697F0-D631-478B-9350-1D0C6C26B32B}" dt="2024-11-14T16:00:11.816" v="771" actId="478"/>
          <ac:spMkLst>
            <pc:docMk/>
            <pc:sldMk cId="1525193446" sldId="2147376556"/>
            <ac:spMk id="14" creationId="{29712307-940C-8813-FB0E-5FCE698D3934}"/>
          </ac:spMkLst>
        </pc:spChg>
        <pc:graphicFrameChg chg="del">
          <ac:chgData name="Kaileen Cain" userId="21167d2d-fdf2-4320-ae3a-272888c89590" providerId="ADAL" clId="{392697F0-D631-478B-9350-1D0C6C26B32B}" dt="2024-11-14T16:00:11.816" v="771" actId="478"/>
          <ac:graphicFrameMkLst>
            <pc:docMk/>
            <pc:sldMk cId="1525193446" sldId="2147376556"/>
            <ac:graphicFrameMk id="6" creationId="{EE58886C-B664-F945-D876-1F61FAF43553}"/>
          </ac:graphicFrameMkLst>
        </pc:graphicFrameChg>
        <pc:picChg chg="del">
          <ac:chgData name="Kaileen Cain" userId="21167d2d-fdf2-4320-ae3a-272888c89590" providerId="ADAL" clId="{392697F0-D631-478B-9350-1D0C6C26B32B}" dt="2024-11-14T16:00:11.816" v="771" actId="478"/>
          <ac:picMkLst>
            <pc:docMk/>
            <pc:sldMk cId="1525193446" sldId="2147376556"/>
            <ac:picMk id="20" creationId="{79DCF373-8A2B-2DFA-8873-61074144B970}"/>
          </ac:picMkLst>
        </pc:picChg>
        <pc:picChg chg="del">
          <ac:chgData name="Kaileen Cain" userId="21167d2d-fdf2-4320-ae3a-272888c89590" providerId="ADAL" clId="{392697F0-D631-478B-9350-1D0C6C26B32B}" dt="2024-11-14T16:00:11.816" v="771" actId="478"/>
          <ac:picMkLst>
            <pc:docMk/>
            <pc:sldMk cId="1525193446" sldId="2147376556"/>
            <ac:picMk id="21" creationId="{24CDAA35-4D82-7A9D-21ED-17DFF71C29DF}"/>
          </ac:picMkLst>
        </pc:picChg>
        <pc:picChg chg="del">
          <ac:chgData name="Kaileen Cain" userId="21167d2d-fdf2-4320-ae3a-272888c89590" providerId="ADAL" clId="{392697F0-D631-478B-9350-1D0C6C26B32B}" dt="2024-11-14T16:00:11.816" v="771" actId="478"/>
          <ac:picMkLst>
            <pc:docMk/>
            <pc:sldMk cId="1525193446" sldId="2147376556"/>
            <ac:picMk id="22" creationId="{047E5D64-62ED-E72A-EA97-448E3908ABEF}"/>
          </ac:picMkLst>
        </pc:picChg>
      </pc:sldChg>
    </pc:docChg>
  </pc:docChgLst>
  <pc:docChgLst>
    <pc:chgData name="Jason Wiese" userId="4bff8d5b-7de6-4655-b397-69b0afc81113" providerId="ADAL" clId="{B21B99CE-2A42-4C44-AC80-2A03A1622289}"/>
    <pc:docChg chg="undo redo custSel delSld modSld">
      <pc:chgData name="Jason Wiese" userId="4bff8d5b-7de6-4655-b397-69b0afc81113" providerId="ADAL" clId="{B21B99CE-2A42-4C44-AC80-2A03A1622289}" dt="2024-11-25T02:05:33.010" v="2057" actId="1035"/>
      <pc:docMkLst>
        <pc:docMk/>
      </pc:docMkLst>
      <pc:sldChg chg="modSp mod">
        <pc:chgData name="Jason Wiese" userId="4bff8d5b-7de6-4655-b397-69b0afc81113" providerId="ADAL" clId="{B21B99CE-2A42-4C44-AC80-2A03A1622289}" dt="2024-11-25T01:39:43.973" v="1305" actId="404"/>
        <pc:sldMkLst>
          <pc:docMk/>
          <pc:sldMk cId="3141119563" sldId="2146846124"/>
        </pc:sldMkLst>
        <pc:spChg chg="mod">
          <ac:chgData name="Jason Wiese" userId="4bff8d5b-7de6-4655-b397-69b0afc81113" providerId="ADAL" clId="{B21B99CE-2A42-4C44-AC80-2A03A1622289}" dt="2024-11-25T01:37:09.767" v="1298" actId="20577"/>
          <ac:spMkLst>
            <pc:docMk/>
            <pc:sldMk cId="3141119563" sldId="2146846124"/>
            <ac:spMk id="15" creationId="{A45430D2-404E-4715-C33A-F65C07211D79}"/>
          </ac:spMkLst>
        </pc:spChg>
        <pc:spChg chg="mod">
          <ac:chgData name="Jason Wiese" userId="4bff8d5b-7de6-4655-b397-69b0afc81113" providerId="ADAL" clId="{B21B99CE-2A42-4C44-AC80-2A03A1622289}" dt="2024-11-25T01:39:43.973" v="1305" actId="404"/>
          <ac:spMkLst>
            <pc:docMk/>
            <pc:sldMk cId="3141119563" sldId="2146846124"/>
            <ac:spMk id="28" creationId="{2729335E-3A19-9B01-9145-2DEF2CE87ADB}"/>
          </ac:spMkLst>
        </pc:spChg>
      </pc:sldChg>
      <pc:sldChg chg="delSp modSp mod">
        <pc:chgData name="Jason Wiese" userId="4bff8d5b-7de6-4655-b397-69b0afc81113" providerId="ADAL" clId="{B21B99CE-2A42-4C44-AC80-2A03A1622289}" dt="2024-11-25T01:53:09.284" v="1953"/>
        <pc:sldMkLst>
          <pc:docMk/>
          <pc:sldMk cId="957495863" sldId="2146846202"/>
        </pc:sldMkLst>
        <pc:spChg chg="del">
          <ac:chgData name="Jason Wiese" userId="4bff8d5b-7de6-4655-b397-69b0afc81113" providerId="ADAL" clId="{B21B99CE-2A42-4C44-AC80-2A03A1622289}" dt="2024-11-25T01:52:46.332" v="1952" actId="478"/>
          <ac:spMkLst>
            <pc:docMk/>
            <pc:sldMk cId="957495863" sldId="2146846202"/>
            <ac:spMk id="22" creationId="{7EA4FE5E-010D-29DE-7FC9-DC0D3368436E}"/>
          </ac:spMkLst>
        </pc:spChg>
        <pc:picChg chg="mod">
          <ac:chgData name="Jason Wiese" userId="4bff8d5b-7de6-4655-b397-69b0afc81113" providerId="ADAL" clId="{B21B99CE-2A42-4C44-AC80-2A03A1622289}" dt="2024-11-25T01:53:09.284" v="1953"/>
          <ac:picMkLst>
            <pc:docMk/>
            <pc:sldMk cId="957495863" sldId="2146846202"/>
            <ac:picMk id="21" creationId="{41D60BFC-2E41-A38E-032E-962C0EFA86F5}"/>
          </ac:picMkLst>
        </pc:picChg>
      </pc:sldChg>
      <pc:sldChg chg="addSp delSp modSp mod">
        <pc:chgData name="Jason Wiese" userId="4bff8d5b-7de6-4655-b397-69b0afc81113" providerId="ADAL" clId="{B21B99CE-2A42-4C44-AC80-2A03A1622289}" dt="2024-11-25T02:05:33.010" v="2057" actId="1035"/>
        <pc:sldMkLst>
          <pc:docMk/>
          <pc:sldMk cId="3750613639" sldId="2146846281"/>
        </pc:sldMkLst>
        <pc:spChg chg="mod">
          <ac:chgData name="Jason Wiese" userId="4bff8d5b-7de6-4655-b397-69b0afc81113" providerId="ADAL" clId="{B21B99CE-2A42-4C44-AC80-2A03A1622289}" dt="2024-11-25T02:04:10.899" v="2050" actId="20577"/>
          <ac:spMkLst>
            <pc:docMk/>
            <pc:sldMk cId="3750613639" sldId="2146846281"/>
            <ac:spMk id="11" creationId="{ED2472AF-DF1C-49E2-7E0C-D1ADF28703F8}"/>
          </ac:spMkLst>
        </pc:spChg>
        <pc:spChg chg="add mod ord">
          <ac:chgData name="Jason Wiese" userId="4bff8d5b-7de6-4655-b397-69b0afc81113" providerId="ADAL" clId="{B21B99CE-2A42-4C44-AC80-2A03A1622289}" dt="2024-11-25T01:49:41.546" v="1765" actId="167"/>
          <ac:spMkLst>
            <pc:docMk/>
            <pc:sldMk cId="3750613639" sldId="2146846281"/>
            <ac:spMk id="12" creationId="{E19055C2-A288-7722-1318-5B336FF091D8}"/>
          </ac:spMkLst>
        </pc:spChg>
        <pc:spChg chg="mod">
          <ac:chgData name="Jason Wiese" userId="4bff8d5b-7de6-4655-b397-69b0afc81113" providerId="ADAL" clId="{B21B99CE-2A42-4C44-AC80-2A03A1622289}" dt="2024-11-25T01:54:08.200" v="1961" actId="1035"/>
          <ac:spMkLst>
            <pc:docMk/>
            <pc:sldMk cId="3750613639" sldId="2146846281"/>
            <ac:spMk id="13" creationId="{D62EB906-1224-D7DF-58A8-7C150006B0E4}"/>
          </ac:spMkLst>
        </pc:spChg>
        <pc:spChg chg="mod">
          <ac:chgData name="Jason Wiese" userId="4bff8d5b-7de6-4655-b397-69b0afc81113" providerId="ADAL" clId="{B21B99CE-2A42-4C44-AC80-2A03A1622289}" dt="2024-11-25T02:05:33.010" v="2057" actId="1035"/>
          <ac:spMkLst>
            <pc:docMk/>
            <pc:sldMk cId="3750613639" sldId="2146846281"/>
            <ac:spMk id="14" creationId="{15F751B0-16E8-DA12-EC7C-EBB89312E44C}"/>
          </ac:spMkLst>
        </pc:spChg>
        <pc:spChg chg="mod">
          <ac:chgData name="Jason Wiese" userId="4bff8d5b-7de6-4655-b397-69b0afc81113" providerId="ADAL" clId="{B21B99CE-2A42-4C44-AC80-2A03A1622289}" dt="2024-11-25T02:05:33.010" v="2057" actId="1035"/>
          <ac:spMkLst>
            <pc:docMk/>
            <pc:sldMk cId="3750613639" sldId="2146846281"/>
            <ac:spMk id="15" creationId="{AA5ED218-9EA8-DBF0-6970-3842A44E2876}"/>
          </ac:spMkLst>
        </pc:spChg>
        <pc:spChg chg="mod">
          <ac:chgData name="Jason Wiese" userId="4bff8d5b-7de6-4655-b397-69b0afc81113" providerId="ADAL" clId="{B21B99CE-2A42-4C44-AC80-2A03A1622289}" dt="2024-11-25T01:54:08.200" v="1961" actId="1035"/>
          <ac:spMkLst>
            <pc:docMk/>
            <pc:sldMk cId="3750613639" sldId="2146846281"/>
            <ac:spMk id="18" creationId="{E8D41D15-8DA0-06CC-ABD5-4BE8A90FAD8F}"/>
          </ac:spMkLst>
        </pc:spChg>
        <pc:spChg chg="mod">
          <ac:chgData name="Jason Wiese" userId="4bff8d5b-7de6-4655-b397-69b0afc81113" providerId="ADAL" clId="{B21B99CE-2A42-4C44-AC80-2A03A1622289}" dt="2024-11-25T01:54:08.200" v="1961" actId="1035"/>
          <ac:spMkLst>
            <pc:docMk/>
            <pc:sldMk cId="3750613639" sldId="2146846281"/>
            <ac:spMk id="21" creationId="{D3B238BE-2CDB-A566-DD29-FC0CDCA521C2}"/>
          </ac:spMkLst>
        </pc:spChg>
        <pc:spChg chg="mod">
          <ac:chgData name="Jason Wiese" userId="4bff8d5b-7de6-4655-b397-69b0afc81113" providerId="ADAL" clId="{B21B99CE-2A42-4C44-AC80-2A03A1622289}" dt="2024-11-25T01:54:08.200" v="1961" actId="1035"/>
          <ac:spMkLst>
            <pc:docMk/>
            <pc:sldMk cId="3750613639" sldId="2146846281"/>
            <ac:spMk id="24" creationId="{355B1D86-F35B-1958-3CE5-0E3182546F6D}"/>
          </ac:spMkLst>
        </pc:spChg>
        <pc:spChg chg="mod">
          <ac:chgData name="Jason Wiese" userId="4bff8d5b-7de6-4655-b397-69b0afc81113" providerId="ADAL" clId="{B21B99CE-2A42-4C44-AC80-2A03A1622289}" dt="2024-11-25T02:05:33.010" v="2057" actId="1035"/>
          <ac:spMkLst>
            <pc:docMk/>
            <pc:sldMk cId="3750613639" sldId="2146846281"/>
            <ac:spMk id="26" creationId="{9925C730-F33F-CC86-C0B0-7440C10DE538}"/>
          </ac:spMkLst>
        </pc:spChg>
        <pc:spChg chg="mod">
          <ac:chgData name="Jason Wiese" userId="4bff8d5b-7de6-4655-b397-69b0afc81113" providerId="ADAL" clId="{B21B99CE-2A42-4C44-AC80-2A03A1622289}" dt="2024-11-25T02:05:33.010" v="2057" actId="1035"/>
          <ac:spMkLst>
            <pc:docMk/>
            <pc:sldMk cId="3750613639" sldId="2146846281"/>
            <ac:spMk id="28" creationId="{35EFE087-D650-73F3-0B9E-7FFE1280B615}"/>
          </ac:spMkLst>
        </pc:spChg>
        <pc:picChg chg="mod">
          <ac:chgData name="Jason Wiese" userId="4bff8d5b-7de6-4655-b397-69b0afc81113" providerId="ADAL" clId="{B21B99CE-2A42-4C44-AC80-2A03A1622289}" dt="2024-11-25T01:54:04.748" v="1955" actId="1076"/>
          <ac:picMkLst>
            <pc:docMk/>
            <pc:sldMk cId="3750613639" sldId="2146846281"/>
            <ac:picMk id="2" creationId="{95DE51F3-DE56-FBCE-8657-60F96A2DD3D8}"/>
          </ac:picMkLst>
        </pc:picChg>
        <pc:picChg chg="mod">
          <ac:chgData name="Jason Wiese" userId="4bff8d5b-7de6-4655-b397-69b0afc81113" providerId="ADAL" clId="{B21B99CE-2A42-4C44-AC80-2A03A1622289}" dt="2024-11-25T01:54:04.748" v="1955" actId="1076"/>
          <ac:picMkLst>
            <pc:docMk/>
            <pc:sldMk cId="3750613639" sldId="2146846281"/>
            <ac:picMk id="3" creationId="{65514F0E-AC67-B450-D632-C3F8E236F3AE}"/>
          </ac:picMkLst>
        </pc:picChg>
        <pc:picChg chg="mod">
          <ac:chgData name="Jason Wiese" userId="4bff8d5b-7de6-4655-b397-69b0afc81113" providerId="ADAL" clId="{B21B99CE-2A42-4C44-AC80-2A03A1622289}" dt="2024-11-25T01:54:08.200" v="1961" actId="1035"/>
          <ac:picMkLst>
            <pc:docMk/>
            <pc:sldMk cId="3750613639" sldId="2146846281"/>
            <ac:picMk id="4" creationId="{42CC00A0-AFF0-0474-619D-2AF3B5EBDCF1}"/>
          </ac:picMkLst>
        </pc:picChg>
        <pc:picChg chg="mod">
          <ac:chgData name="Jason Wiese" userId="4bff8d5b-7de6-4655-b397-69b0afc81113" providerId="ADAL" clId="{B21B99CE-2A42-4C44-AC80-2A03A1622289}" dt="2024-11-25T01:54:08.200" v="1961" actId="1035"/>
          <ac:picMkLst>
            <pc:docMk/>
            <pc:sldMk cId="3750613639" sldId="2146846281"/>
            <ac:picMk id="5" creationId="{DABA7BBF-10C4-BBAA-3764-E042E4F4046E}"/>
          </ac:picMkLst>
        </pc:picChg>
        <pc:picChg chg="mod">
          <ac:chgData name="Jason Wiese" userId="4bff8d5b-7de6-4655-b397-69b0afc81113" providerId="ADAL" clId="{B21B99CE-2A42-4C44-AC80-2A03A1622289}" dt="2024-11-25T01:54:08.200" v="1961" actId="1035"/>
          <ac:picMkLst>
            <pc:docMk/>
            <pc:sldMk cId="3750613639" sldId="2146846281"/>
            <ac:picMk id="6" creationId="{52B098BC-EA43-3C9B-C4D2-CD475647E8B2}"/>
          </ac:picMkLst>
        </pc:picChg>
        <pc:picChg chg="del">
          <ac:chgData name="Jason Wiese" userId="4bff8d5b-7de6-4655-b397-69b0afc81113" providerId="ADAL" clId="{B21B99CE-2A42-4C44-AC80-2A03A1622289}" dt="2024-11-25T01:49:43.943" v="1766" actId="478"/>
          <ac:picMkLst>
            <pc:docMk/>
            <pc:sldMk cId="3750613639" sldId="2146846281"/>
            <ac:picMk id="10" creationId="{F15050F5-976D-49A4-3A9D-8539F2080D8C}"/>
          </ac:picMkLst>
        </pc:picChg>
        <pc:picChg chg="mod">
          <ac:chgData name="Jason Wiese" userId="4bff8d5b-7de6-4655-b397-69b0afc81113" providerId="ADAL" clId="{B21B99CE-2A42-4C44-AC80-2A03A1622289}" dt="2024-11-25T02:03:45.164" v="1972" actId="14100"/>
          <ac:picMkLst>
            <pc:docMk/>
            <pc:sldMk cId="3750613639" sldId="2146846281"/>
            <ac:picMk id="16" creationId="{D72C0F31-9742-53F3-99BF-2E9E1778642F}"/>
          </ac:picMkLst>
        </pc:picChg>
        <pc:picChg chg="mod">
          <ac:chgData name="Jason Wiese" userId="4bff8d5b-7de6-4655-b397-69b0afc81113" providerId="ADAL" clId="{B21B99CE-2A42-4C44-AC80-2A03A1622289}" dt="2024-11-25T01:54:08.200" v="1961" actId="1035"/>
          <ac:picMkLst>
            <pc:docMk/>
            <pc:sldMk cId="3750613639" sldId="2146846281"/>
            <ac:picMk id="23" creationId="{933321FB-8CD3-8DB2-77E4-B1A17B163C01}"/>
          </ac:picMkLst>
        </pc:picChg>
        <pc:picChg chg="mod">
          <ac:chgData name="Jason Wiese" userId="4bff8d5b-7de6-4655-b397-69b0afc81113" providerId="ADAL" clId="{B21B99CE-2A42-4C44-AC80-2A03A1622289}" dt="2024-11-25T01:54:04.748" v="1955" actId="1076"/>
          <ac:picMkLst>
            <pc:docMk/>
            <pc:sldMk cId="3750613639" sldId="2146846281"/>
            <ac:picMk id="25" creationId="{73A91505-4B8E-F94B-AC30-7950AF5EDAC7}"/>
          </ac:picMkLst>
        </pc:picChg>
        <pc:picChg chg="mod">
          <ac:chgData name="Jason Wiese" userId="4bff8d5b-7de6-4655-b397-69b0afc81113" providerId="ADAL" clId="{B21B99CE-2A42-4C44-AC80-2A03A1622289}" dt="2024-11-25T01:54:04.748" v="1955" actId="1076"/>
          <ac:picMkLst>
            <pc:docMk/>
            <pc:sldMk cId="3750613639" sldId="2146846281"/>
            <ac:picMk id="27" creationId="{300C22AE-A395-0FEF-4F47-12B3448472C1}"/>
          </ac:picMkLst>
        </pc:picChg>
      </pc:sldChg>
      <pc:sldChg chg="addSp delSp modSp mod">
        <pc:chgData name="Jason Wiese" userId="4bff8d5b-7de6-4655-b397-69b0afc81113" providerId="ADAL" clId="{B21B99CE-2A42-4C44-AC80-2A03A1622289}" dt="2024-11-25T01:35:42.710" v="1201" actId="20577"/>
        <pc:sldMkLst>
          <pc:docMk/>
          <pc:sldMk cId="2557537994" sldId="2146846530"/>
        </pc:sldMkLst>
        <pc:spChg chg="add del mod">
          <ac:chgData name="Jason Wiese" userId="4bff8d5b-7de6-4655-b397-69b0afc81113" providerId="ADAL" clId="{B21B99CE-2A42-4C44-AC80-2A03A1622289}" dt="2024-11-25T01:35:04.031" v="1196" actId="478"/>
          <ac:spMkLst>
            <pc:docMk/>
            <pc:sldMk cId="2557537994" sldId="2146846530"/>
            <ac:spMk id="3" creationId="{849D9E4E-35D5-82B1-B44C-B0BCEA636F80}"/>
          </ac:spMkLst>
        </pc:spChg>
        <pc:spChg chg="mod">
          <ac:chgData name="Jason Wiese" userId="4bff8d5b-7de6-4655-b397-69b0afc81113" providerId="ADAL" clId="{B21B99CE-2A42-4C44-AC80-2A03A1622289}" dt="2024-11-25T01:35:42.710" v="1201" actId="20577"/>
          <ac:spMkLst>
            <pc:docMk/>
            <pc:sldMk cId="2557537994" sldId="2146846530"/>
            <ac:spMk id="11" creationId="{8B0B5489-163B-A4F1-C149-7FEF0CD36CAC}"/>
          </ac:spMkLst>
        </pc:spChg>
      </pc:sldChg>
      <pc:sldChg chg="modSp mod">
        <pc:chgData name="Jason Wiese" userId="4bff8d5b-7de6-4655-b397-69b0afc81113" providerId="ADAL" clId="{B21B99CE-2A42-4C44-AC80-2A03A1622289}" dt="2024-11-25T01:39:21.900" v="1303" actId="404"/>
        <pc:sldMkLst>
          <pc:docMk/>
          <pc:sldMk cId="3931335238" sldId="2146846575"/>
        </pc:sldMkLst>
        <pc:spChg chg="mod">
          <ac:chgData name="Jason Wiese" userId="4bff8d5b-7de6-4655-b397-69b0afc81113" providerId="ADAL" clId="{B21B99CE-2A42-4C44-AC80-2A03A1622289}" dt="2024-11-25T01:26:52.934" v="714" actId="20577"/>
          <ac:spMkLst>
            <pc:docMk/>
            <pc:sldMk cId="3931335238" sldId="2146846575"/>
            <ac:spMk id="5" creationId="{A48F0211-CD9E-7657-62FA-4C9959410AD1}"/>
          </ac:spMkLst>
        </pc:spChg>
        <pc:spChg chg="mod">
          <ac:chgData name="Jason Wiese" userId="4bff8d5b-7de6-4655-b397-69b0afc81113" providerId="ADAL" clId="{B21B99CE-2A42-4C44-AC80-2A03A1622289}" dt="2024-11-25T01:39:21.900" v="1303" actId="404"/>
          <ac:spMkLst>
            <pc:docMk/>
            <pc:sldMk cId="3931335238" sldId="2146846575"/>
            <ac:spMk id="11" creationId="{E7A44CB7-C1E3-F3AB-59C8-6D37C136CCE2}"/>
          </ac:spMkLst>
        </pc:spChg>
      </pc:sldChg>
      <pc:sldChg chg="delSp modSp del mod">
        <pc:chgData name="Jason Wiese" userId="4bff8d5b-7de6-4655-b397-69b0afc81113" providerId="ADAL" clId="{B21B99CE-2A42-4C44-AC80-2A03A1622289}" dt="2024-11-25T01:43:07.626" v="1466" actId="47"/>
        <pc:sldMkLst>
          <pc:docMk/>
          <pc:sldMk cId="3557280676" sldId="2146846724"/>
        </pc:sldMkLst>
        <pc:spChg chg="del">
          <ac:chgData name="Jason Wiese" userId="4bff8d5b-7de6-4655-b397-69b0afc81113" providerId="ADAL" clId="{B21B99CE-2A42-4C44-AC80-2A03A1622289}" dt="2024-11-25T01:38:31.397" v="1299" actId="478"/>
          <ac:spMkLst>
            <pc:docMk/>
            <pc:sldMk cId="3557280676" sldId="2146846724"/>
            <ac:spMk id="3" creationId="{7D9FF77F-C5E5-5369-E64F-1D0BDD094A56}"/>
          </ac:spMkLst>
        </pc:spChg>
        <pc:spChg chg="mod">
          <ac:chgData name="Jason Wiese" userId="4bff8d5b-7de6-4655-b397-69b0afc81113" providerId="ADAL" clId="{B21B99CE-2A42-4C44-AC80-2A03A1622289}" dt="2024-11-25T01:39:00.895" v="1301" actId="207"/>
          <ac:spMkLst>
            <pc:docMk/>
            <pc:sldMk cId="3557280676" sldId="2146846724"/>
            <ac:spMk id="16" creationId="{12BD20BA-9C14-60BE-2F28-7165564EA5C5}"/>
          </ac:spMkLst>
        </pc:spChg>
        <pc:spChg chg="mod">
          <ac:chgData name="Jason Wiese" userId="4bff8d5b-7de6-4655-b397-69b0afc81113" providerId="ADAL" clId="{B21B99CE-2A42-4C44-AC80-2A03A1622289}" dt="2024-11-25T01:39:52.994" v="1307" actId="1076"/>
          <ac:spMkLst>
            <pc:docMk/>
            <pc:sldMk cId="3557280676" sldId="2146846724"/>
            <ac:spMk id="1160" creationId="{A71E1118-5709-CA2C-6A74-75AEE7607817}"/>
          </ac:spMkLst>
        </pc:spChg>
        <pc:picChg chg="mod">
          <ac:chgData name="Jason Wiese" userId="4bff8d5b-7de6-4655-b397-69b0afc81113" providerId="ADAL" clId="{B21B99CE-2A42-4C44-AC80-2A03A1622289}" dt="2024-11-25T01:38:39.594" v="1300"/>
          <ac:picMkLst>
            <pc:docMk/>
            <pc:sldMk cId="3557280676" sldId="2146846724"/>
            <ac:picMk id="17" creationId="{131F3670-85B6-61CF-DC2D-D3000C2B8B17}"/>
          </ac:picMkLst>
        </pc:picChg>
      </pc:sldChg>
      <pc:sldChg chg="addSp delSp modSp del mod">
        <pc:chgData name="Jason Wiese" userId="4bff8d5b-7de6-4655-b397-69b0afc81113" providerId="ADAL" clId="{B21B99CE-2A42-4C44-AC80-2A03A1622289}" dt="2024-11-25T01:22:36.864" v="459" actId="47"/>
        <pc:sldMkLst>
          <pc:docMk/>
          <pc:sldMk cId="358082853" sldId="2147376352"/>
        </pc:sldMkLst>
        <pc:spChg chg="add del">
          <ac:chgData name="Jason Wiese" userId="4bff8d5b-7de6-4655-b397-69b0afc81113" providerId="ADAL" clId="{B21B99CE-2A42-4C44-AC80-2A03A1622289}" dt="2024-11-25T01:15:34.232" v="142" actId="478"/>
          <ac:spMkLst>
            <pc:docMk/>
            <pc:sldMk cId="358082853" sldId="2147376352"/>
            <ac:spMk id="3" creationId="{A5621C56-D37B-88AF-9A48-6BCC86203F83}"/>
          </ac:spMkLst>
        </pc:spChg>
        <pc:spChg chg="add del">
          <ac:chgData name="Jason Wiese" userId="4bff8d5b-7de6-4655-b397-69b0afc81113" providerId="ADAL" clId="{B21B99CE-2A42-4C44-AC80-2A03A1622289}" dt="2024-11-25T01:15:34.232" v="142" actId="478"/>
          <ac:spMkLst>
            <pc:docMk/>
            <pc:sldMk cId="358082853" sldId="2147376352"/>
            <ac:spMk id="5" creationId="{FA31380C-7E88-EFB0-3686-AA8FBCF9F68B}"/>
          </ac:spMkLst>
        </pc:spChg>
        <pc:spChg chg="add del">
          <ac:chgData name="Jason Wiese" userId="4bff8d5b-7de6-4655-b397-69b0afc81113" providerId="ADAL" clId="{B21B99CE-2A42-4C44-AC80-2A03A1622289}" dt="2024-11-25T01:15:34.232" v="142" actId="478"/>
          <ac:spMkLst>
            <pc:docMk/>
            <pc:sldMk cId="358082853" sldId="2147376352"/>
            <ac:spMk id="6" creationId="{4A49DE7E-1E2D-C7E4-B94E-D1D927ABD6A2}"/>
          </ac:spMkLst>
        </pc:spChg>
        <pc:spChg chg="add del">
          <ac:chgData name="Jason Wiese" userId="4bff8d5b-7de6-4655-b397-69b0afc81113" providerId="ADAL" clId="{B21B99CE-2A42-4C44-AC80-2A03A1622289}" dt="2024-11-25T01:15:33.946" v="141" actId="478"/>
          <ac:spMkLst>
            <pc:docMk/>
            <pc:sldMk cId="358082853" sldId="2147376352"/>
            <ac:spMk id="7" creationId="{A7AC9824-DA2E-2DE7-1296-3A4259A3A26B}"/>
          </ac:spMkLst>
        </pc:spChg>
        <pc:spChg chg="add del">
          <ac:chgData name="Jason Wiese" userId="4bff8d5b-7de6-4655-b397-69b0afc81113" providerId="ADAL" clId="{B21B99CE-2A42-4C44-AC80-2A03A1622289}" dt="2024-11-25T01:15:34.232" v="142" actId="478"/>
          <ac:spMkLst>
            <pc:docMk/>
            <pc:sldMk cId="358082853" sldId="2147376352"/>
            <ac:spMk id="8" creationId="{8D5C498C-31A6-89F5-0341-3523F8EC0F0C}"/>
          </ac:spMkLst>
        </pc:spChg>
        <pc:spChg chg="add del">
          <ac:chgData name="Jason Wiese" userId="4bff8d5b-7de6-4655-b397-69b0afc81113" providerId="ADAL" clId="{B21B99CE-2A42-4C44-AC80-2A03A1622289}" dt="2024-11-25T01:15:34.232" v="142" actId="478"/>
          <ac:spMkLst>
            <pc:docMk/>
            <pc:sldMk cId="358082853" sldId="2147376352"/>
            <ac:spMk id="10" creationId="{9861B9F5-A0F1-736D-22C4-41986DA2059F}"/>
          </ac:spMkLst>
        </pc:spChg>
        <pc:spChg chg="add del">
          <ac:chgData name="Jason Wiese" userId="4bff8d5b-7de6-4655-b397-69b0afc81113" providerId="ADAL" clId="{B21B99CE-2A42-4C44-AC80-2A03A1622289}" dt="2024-11-25T01:15:34.232" v="142" actId="478"/>
          <ac:spMkLst>
            <pc:docMk/>
            <pc:sldMk cId="358082853" sldId="2147376352"/>
            <ac:spMk id="11" creationId="{549D96B3-3B04-F483-E966-EFB33CF7E6BA}"/>
          </ac:spMkLst>
        </pc:spChg>
        <pc:spChg chg="add del">
          <ac:chgData name="Jason Wiese" userId="4bff8d5b-7de6-4655-b397-69b0afc81113" providerId="ADAL" clId="{B21B99CE-2A42-4C44-AC80-2A03A1622289}" dt="2024-11-25T01:15:34.232" v="142" actId="478"/>
          <ac:spMkLst>
            <pc:docMk/>
            <pc:sldMk cId="358082853" sldId="2147376352"/>
            <ac:spMk id="12" creationId="{344895CF-83B2-C248-50B1-D840BA431FB1}"/>
          </ac:spMkLst>
        </pc:spChg>
        <pc:spChg chg="add del">
          <ac:chgData name="Jason Wiese" userId="4bff8d5b-7de6-4655-b397-69b0afc81113" providerId="ADAL" clId="{B21B99CE-2A42-4C44-AC80-2A03A1622289}" dt="2024-11-25T01:15:34.232" v="142" actId="478"/>
          <ac:spMkLst>
            <pc:docMk/>
            <pc:sldMk cId="358082853" sldId="2147376352"/>
            <ac:spMk id="13" creationId="{CB70CFF8-F023-CDEE-DBD7-3D32A0AA5C1A}"/>
          </ac:spMkLst>
        </pc:spChg>
        <pc:spChg chg="add del">
          <ac:chgData name="Jason Wiese" userId="4bff8d5b-7de6-4655-b397-69b0afc81113" providerId="ADAL" clId="{B21B99CE-2A42-4C44-AC80-2A03A1622289}" dt="2024-11-25T01:15:34.232" v="142" actId="478"/>
          <ac:spMkLst>
            <pc:docMk/>
            <pc:sldMk cId="358082853" sldId="2147376352"/>
            <ac:spMk id="14" creationId="{88A1A07C-91AE-FAB4-532D-A38BE90E56FE}"/>
          </ac:spMkLst>
        </pc:spChg>
        <pc:spChg chg="add del">
          <ac:chgData name="Jason Wiese" userId="4bff8d5b-7de6-4655-b397-69b0afc81113" providerId="ADAL" clId="{B21B99CE-2A42-4C44-AC80-2A03A1622289}" dt="2024-11-25T01:15:34.232" v="142" actId="478"/>
          <ac:spMkLst>
            <pc:docMk/>
            <pc:sldMk cId="358082853" sldId="2147376352"/>
            <ac:spMk id="15" creationId="{7EF64EE2-4D1D-75B2-4D6E-B7A24994C23D}"/>
          </ac:spMkLst>
        </pc:spChg>
        <pc:spChg chg="add del mod">
          <ac:chgData name="Jason Wiese" userId="4bff8d5b-7de6-4655-b397-69b0afc81113" providerId="ADAL" clId="{B21B99CE-2A42-4C44-AC80-2A03A1622289}" dt="2024-11-25T01:15:36.196" v="144" actId="207"/>
          <ac:spMkLst>
            <pc:docMk/>
            <pc:sldMk cId="358082853" sldId="2147376352"/>
            <ac:spMk id="24" creationId="{5969E0CF-A9AF-5EC8-7DB5-EBEE850C6DED}"/>
          </ac:spMkLst>
        </pc:spChg>
        <pc:graphicFrameChg chg="add del">
          <ac:chgData name="Jason Wiese" userId="4bff8d5b-7de6-4655-b397-69b0afc81113" providerId="ADAL" clId="{B21B99CE-2A42-4C44-AC80-2A03A1622289}" dt="2024-11-25T01:15:34.232" v="142" actId="478"/>
          <ac:graphicFrameMkLst>
            <pc:docMk/>
            <pc:sldMk cId="358082853" sldId="2147376352"/>
            <ac:graphicFrameMk id="4" creationId="{EAC754E0-C969-F199-A1F5-2640A41DEA62}"/>
          </ac:graphicFrameMkLst>
        </pc:graphicFrameChg>
      </pc:sldChg>
      <pc:sldChg chg="addSp delSp modSp mod">
        <pc:chgData name="Jason Wiese" userId="4bff8d5b-7de6-4655-b397-69b0afc81113" providerId="ADAL" clId="{B21B99CE-2A42-4C44-AC80-2A03A1622289}" dt="2024-11-25T01:22:51.167" v="460" actId="6549"/>
        <pc:sldMkLst>
          <pc:docMk/>
          <pc:sldMk cId="2826807085" sldId="2147376450"/>
        </pc:sldMkLst>
        <pc:spChg chg="add del mod">
          <ac:chgData name="Jason Wiese" userId="4bff8d5b-7de6-4655-b397-69b0afc81113" providerId="ADAL" clId="{B21B99CE-2A42-4C44-AC80-2A03A1622289}" dt="2024-11-25T01:12:30.127" v="129" actId="478"/>
          <ac:spMkLst>
            <pc:docMk/>
            <pc:sldMk cId="2826807085" sldId="2147376450"/>
            <ac:spMk id="2" creationId="{21616B7A-2BED-510F-657A-E194A8C797E4}"/>
          </ac:spMkLst>
        </pc:spChg>
        <pc:spChg chg="mod">
          <ac:chgData name="Jason Wiese" userId="4bff8d5b-7de6-4655-b397-69b0afc81113" providerId="ADAL" clId="{B21B99CE-2A42-4C44-AC80-2A03A1622289}" dt="2024-11-25T01:17:46.444" v="193" actId="1076"/>
          <ac:spMkLst>
            <pc:docMk/>
            <pc:sldMk cId="2826807085" sldId="2147376450"/>
            <ac:spMk id="3" creationId="{FB6309D2-E107-6973-E7A0-8C758EB16F6C}"/>
          </ac:spMkLst>
        </pc:spChg>
        <pc:spChg chg="mod">
          <ac:chgData name="Jason Wiese" userId="4bff8d5b-7de6-4655-b397-69b0afc81113" providerId="ADAL" clId="{B21B99CE-2A42-4C44-AC80-2A03A1622289}" dt="2024-11-25T01:22:51.167" v="460" actId="6549"/>
          <ac:spMkLst>
            <pc:docMk/>
            <pc:sldMk cId="2826807085" sldId="2147376450"/>
            <ac:spMk id="9" creationId="{D7A18402-7CA3-4243-FC7D-9BDE78C660BC}"/>
          </ac:spMkLst>
        </pc:spChg>
        <pc:graphicFrameChg chg="mod">
          <ac:chgData name="Jason Wiese" userId="4bff8d5b-7de6-4655-b397-69b0afc81113" providerId="ADAL" clId="{B21B99CE-2A42-4C44-AC80-2A03A1622289}" dt="2024-11-25T01:17:42.591" v="192" actId="1076"/>
          <ac:graphicFrameMkLst>
            <pc:docMk/>
            <pc:sldMk cId="2826807085" sldId="2147376450"/>
            <ac:graphicFrameMk id="6" creationId="{8AE3ADD2-4D0C-843F-6A94-26105CD4C2FA}"/>
          </ac:graphicFrameMkLst>
        </pc:graphicFrameChg>
      </pc:sldChg>
      <pc:sldChg chg="addSp modSp del mod">
        <pc:chgData name="Jason Wiese" userId="4bff8d5b-7de6-4655-b397-69b0afc81113" providerId="ADAL" clId="{B21B99CE-2A42-4C44-AC80-2A03A1622289}" dt="2024-11-25T01:25:25.763" v="686" actId="47"/>
        <pc:sldMkLst>
          <pc:docMk/>
          <pc:sldMk cId="1721510076" sldId="2147376549"/>
        </pc:sldMkLst>
        <pc:spChg chg="add mod">
          <ac:chgData name="Jason Wiese" userId="4bff8d5b-7de6-4655-b397-69b0afc81113" providerId="ADAL" clId="{B21B99CE-2A42-4C44-AC80-2A03A1622289}" dt="2024-11-25T01:14:13.641" v="135" actId="13926"/>
          <ac:spMkLst>
            <pc:docMk/>
            <pc:sldMk cId="1721510076" sldId="2147376549"/>
            <ac:spMk id="2" creationId="{722AC984-E86D-21C6-A338-FBD6DFC13DA1}"/>
          </ac:spMkLst>
        </pc:spChg>
        <pc:spChg chg="mod">
          <ac:chgData name="Jason Wiese" userId="4bff8d5b-7de6-4655-b397-69b0afc81113" providerId="ADAL" clId="{B21B99CE-2A42-4C44-AC80-2A03A1622289}" dt="2024-11-25T01:17:17.888" v="177" actId="404"/>
          <ac:spMkLst>
            <pc:docMk/>
            <pc:sldMk cId="1721510076" sldId="2147376549"/>
            <ac:spMk id="3" creationId="{AB6F5C46-5E85-831E-1C9C-C15BC423A3CC}"/>
          </ac:spMkLst>
        </pc:spChg>
        <pc:spChg chg="mod">
          <ac:chgData name="Jason Wiese" userId="4bff8d5b-7de6-4655-b397-69b0afc81113" providerId="ADAL" clId="{B21B99CE-2A42-4C44-AC80-2A03A1622289}" dt="2024-11-25T01:13:41.541" v="132" actId="1076"/>
          <ac:spMkLst>
            <pc:docMk/>
            <pc:sldMk cId="1721510076" sldId="2147376549"/>
            <ac:spMk id="11" creationId="{08A7B047-B19B-3BC7-8939-3861BDD2D2C1}"/>
          </ac:spMkLst>
        </pc:spChg>
        <pc:spChg chg="mod">
          <ac:chgData name="Jason Wiese" userId="4bff8d5b-7de6-4655-b397-69b0afc81113" providerId="ADAL" clId="{B21B99CE-2A42-4C44-AC80-2A03A1622289}" dt="2024-11-25T01:13:41.541" v="132" actId="1076"/>
          <ac:spMkLst>
            <pc:docMk/>
            <pc:sldMk cId="1721510076" sldId="2147376549"/>
            <ac:spMk id="12" creationId="{4D77FE7B-0DB1-B881-E16F-826FFEDD772D}"/>
          </ac:spMkLst>
        </pc:spChg>
        <pc:spChg chg="mod">
          <ac:chgData name="Jason Wiese" userId="4bff8d5b-7de6-4655-b397-69b0afc81113" providerId="ADAL" clId="{B21B99CE-2A42-4C44-AC80-2A03A1622289}" dt="2024-11-25T01:13:44.624" v="133" actId="14100"/>
          <ac:spMkLst>
            <pc:docMk/>
            <pc:sldMk cId="1721510076" sldId="2147376549"/>
            <ac:spMk id="22" creationId="{4466C701-BB1D-D611-BD43-130B6C346C43}"/>
          </ac:spMkLst>
        </pc:spChg>
      </pc:sldChg>
      <pc:sldChg chg="del">
        <pc:chgData name="Jason Wiese" userId="4bff8d5b-7de6-4655-b397-69b0afc81113" providerId="ADAL" clId="{B21B99CE-2A42-4C44-AC80-2A03A1622289}" dt="2024-11-25T01:29:16.956" v="793" actId="47"/>
        <pc:sldMkLst>
          <pc:docMk/>
          <pc:sldMk cId="2099366681" sldId="2147376550"/>
        </pc:sldMkLst>
      </pc:sldChg>
      <pc:sldChg chg="modSp mod">
        <pc:chgData name="Jason Wiese" userId="4bff8d5b-7de6-4655-b397-69b0afc81113" providerId="ADAL" clId="{B21B99CE-2A42-4C44-AC80-2A03A1622289}" dt="2024-11-25T01:48:35.197" v="1721" actId="20577"/>
        <pc:sldMkLst>
          <pc:docMk/>
          <pc:sldMk cId="3294275321" sldId="2147376554"/>
        </pc:sldMkLst>
        <pc:spChg chg="mod">
          <ac:chgData name="Jason Wiese" userId="4bff8d5b-7de6-4655-b397-69b0afc81113" providerId="ADAL" clId="{B21B99CE-2A42-4C44-AC80-2A03A1622289}" dt="2024-11-25T01:48:35.197" v="1721" actId="20577"/>
          <ac:spMkLst>
            <pc:docMk/>
            <pc:sldMk cId="3294275321" sldId="2147376554"/>
            <ac:spMk id="9" creationId="{30DB9CF1-A8D5-0028-5BA0-3B04015F695C}"/>
          </ac:spMkLst>
        </pc:spChg>
      </pc:sldChg>
      <pc:sldChg chg="modSp mod">
        <pc:chgData name="Jason Wiese" userId="4bff8d5b-7de6-4655-b397-69b0afc81113" providerId="ADAL" clId="{B21B99CE-2A42-4C44-AC80-2A03A1622289}" dt="2024-11-25T01:52:39.341" v="1951" actId="1076"/>
        <pc:sldMkLst>
          <pc:docMk/>
          <pc:sldMk cId="3292280830" sldId="2147376555"/>
        </pc:sldMkLst>
        <pc:spChg chg="mod">
          <ac:chgData name="Jason Wiese" userId="4bff8d5b-7de6-4655-b397-69b0afc81113" providerId="ADAL" clId="{B21B99CE-2A42-4C44-AC80-2A03A1622289}" dt="2024-11-25T01:52:39.341" v="1951" actId="1076"/>
          <ac:spMkLst>
            <pc:docMk/>
            <pc:sldMk cId="3292280830" sldId="2147376555"/>
            <ac:spMk id="6" creationId="{50337C53-BD0E-E0F0-1CCA-543CE4372B93}"/>
          </ac:spMkLst>
        </pc:spChg>
        <pc:spChg chg="mod">
          <ac:chgData name="Jason Wiese" userId="4bff8d5b-7de6-4655-b397-69b0afc81113" providerId="ADAL" clId="{B21B99CE-2A42-4C44-AC80-2A03A1622289}" dt="2024-11-25T01:28:45.557" v="791" actId="20577"/>
          <ac:spMkLst>
            <pc:docMk/>
            <pc:sldMk cId="3292280830" sldId="2147376555"/>
            <ac:spMk id="19" creationId="{7ADF92C0-ED12-D376-0D10-E6B4983AC277}"/>
          </ac:spMkLst>
        </pc:spChg>
      </pc:sldChg>
      <pc:sldChg chg="addSp delSp modSp mod">
        <pc:chgData name="Jason Wiese" userId="4bff8d5b-7de6-4655-b397-69b0afc81113" providerId="ADAL" clId="{B21B99CE-2A42-4C44-AC80-2A03A1622289}" dt="2024-11-25T01:46:29.183" v="1652" actId="478"/>
        <pc:sldMkLst>
          <pc:docMk/>
          <pc:sldMk cId="386278049" sldId="2147376556"/>
        </pc:sldMkLst>
        <pc:spChg chg="mod">
          <ac:chgData name="Jason Wiese" userId="4bff8d5b-7de6-4655-b397-69b0afc81113" providerId="ADAL" clId="{B21B99CE-2A42-4C44-AC80-2A03A1622289}" dt="2024-11-25T01:40:02.062" v="1309" actId="1076"/>
          <ac:spMkLst>
            <pc:docMk/>
            <pc:sldMk cId="386278049" sldId="2147376556"/>
            <ac:spMk id="3" creationId="{9060BB59-0C33-3829-5484-6F28D79EC7D0}"/>
          </ac:spMkLst>
        </pc:spChg>
        <pc:spChg chg="mod">
          <ac:chgData name="Jason Wiese" userId="4bff8d5b-7de6-4655-b397-69b0afc81113" providerId="ADAL" clId="{B21B99CE-2A42-4C44-AC80-2A03A1622289}" dt="2024-11-25T01:44:41.585" v="1469" actId="1076"/>
          <ac:spMkLst>
            <pc:docMk/>
            <pc:sldMk cId="386278049" sldId="2147376556"/>
            <ac:spMk id="4" creationId="{B244435C-045F-171B-207D-33BBCE5F6697}"/>
          </ac:spMkLst>
        </pc:spChg>
        <pc:spChg chg="mod">
          <ac:chgData name="Jason Wiese" userId="4bff8d5b-7de6-4655-b397-69b0afc81113" providerId="ADAL" clId="{B21B99CE-2A42-4C44-AC80-2A03A1622289}" dt="2024-11-25T01:46:18.955" v="1651" actId="20577"/>
          <ac:spMkLst>
            <pc:docMk/>
            <pc:sldMk cId="386278049" sldId="2147376556"/>
            <ac:spMk id="9" creationId="{9EE712AD-2D02-23C2-87EF-B638F5C59892}"/>
          </ac:spMkLst>
        </pc:spChg>
        <pc:spChg chg="add del mod">
          <ac:chgData name="Jason Wiese" userId="4bff8d5b-7de6-4655-b397-69b0afc81113" providerId="ADAL" clId="{B21B99CE-2A42-4C44-AC80-2A03A1622289}" dt="2024-11-25T01:46:29.183" v="1652" actId="478"/>
          <ac:spMkLst>
            <pc:docMk/>
            <pc:sldMk cId="386278049" sldId="2147376556"/>
            <ac:spMk id="14" creationId="{2EDD5A53-1841-75BF-439D-8F0D474920CB}"/>
          </ac:spMkLst>
        </pc:spChg>
      </pc:sldChg>
      <pc:sldChg chg="addSp delSp modSp mod">
        <pc:chgData name="Jason Wiese" userId="4bff8d5b-7de6-4655-b397-69b0afc81113" providerId="ADAL" clId="{B21B99CE-2A42-4C44-AC80-2A03A1622289}" dt="2024-11-25T01:39:29.482" v="1304" actId="404"/>
        <pc:sldMkLst>
          <pc:docMk/>
          <pc:sldMk cId="1617570532" sldId="2147376557"/>
        </pc:sldMkLst>
        <pc:spChg chg="add mod">
          <ac:chgData name="Jason Wiese" userId="4bff8d5b-7de6-4655-b397-69b0afc81113" providerId="ADAL" clId="{B21B99CE-2A42-4C44-AC80-2A03A1622289}" dt="2024-11-25T01:31:45.354" v="924" actId="1076"/>
          <ac:spMkLst>
            <pc:docMk/>
            <pc:sldMk cId="1617570532" sldId="2147376557"/>
            <ac:spMk id="2" creationId="{5FBBD0A0-3220-FB29-C046-C7AA60A4A0C6}"/>
          </ac:spMkLst>
        </pc:spChg>
        <pc:spChg chg="mod">
          <ac:chgData name="Jason Wiese" userId="4bff8d5b-7de6-4655-b397-69b0afc81113" providerId="ADAL" clId="{B21B99CE-2A42-4C44-AC80-2A03A1622289}" dt="2024-11-25T01:29:03.148" v="792" actId="403"/>
          <ac:spMkLst>
            <pc:docMk/>
            <pc:sldMk cId="1617570532" sldId="2147376557"/>
            <ac:spMk id="3" creationId="{4529B8A9-AFB3-4E9E-80A9-FD6FB22073F4}"/>
          </ac:spMkLst>
        </pc:spChg>
        <pc:spChg chg="mod">
          <ac:chgData name="Jason Wiese" userId="4bff8d5b-7de6-4655-b397-69b0afc81113" providerId="ADAL" clId="{B21B99CE-2A42-4C44-AC80-2A03A1622289}" dt="2024-11-25T01:32:30.923" v="927" actId="1076"/>
          <ac:spMkLst>
            <pc:docMk/>
            <pc:sldMk cId="1617570532" sldId="2147376557"/>
            <ac:spMk id="4" creationId="{318096BC-C04A-5E50-FAFD-8C0C32C3063D}"/>
          </ac:spMkLst>
        </pc:spChg>
        <pc:spChg chg="add del mod">
          <ac:chgData name="Jason Wiese" userId="4bff8d5b-7de6-4655-b397-69b0afc81113" providerId="ADAL" clId="{B21B99CE-2A42-4C44-AC80-2A03A1622289}" dt="2024-11-25T01:33:48.595" v="1163" actId="478"/>
          <ac:spMkLst>
            <pc:docMk/>
            <pc:sldMk cId="1617570532" sldId="2147376557"/>
            <ac:spMk id="6" creationId="{21FBA471-37E7-9621-1228-C204CDE6D889}"/>
          </ac:spMkLst>
        </pc:spChg>
        <pc:spChg chg="mod">
          <ac:chgData name="Jason Wiese" userId="4bff8d5b-7de6-4655-b397-69b0afc81113" providerId="ADAL" clId="{B21B99CE-2A42-4C44-AC80-2A03A1622289}" dt="2024-11-25T01:33:42.387" v="1162" actId="20577"/>
          <ac:spMkLst>
            <pc:docMk/>
            <pc:sldMk cId="1617570532" sldId="2147376557"/>
            <ac:spMk id="9" creationId="{E4A2C15C-38D1-943D-0798-D1990392C8C7}"/>
          </ac:spMkLst>
        </pc:spChg>
        <pc:spChg chg="mod">
          <ac:chgData name="Jason Wiese" userId="4bff8d5b-7de6-4655-b397-69b0afc81113" providerId="ADAL" clId="{B21B99CE-2A42-4C44-AC80-2A03A1622289}" dt="2024-11-25T01:39:29.482" v="1304" actId="404"/>
          <ac:spMkLst>
            <pc:docMk/>
            <pc:sldMk cId="1617570532" sldId="2147376557"/>
            <ac:spMk id="26" creationId="{F1BC87E9-3961-881F-FD94-AFA998274BEB}"/>
          </ac:spMkLst>
        </pc:spChg>
      </pc:sldChg>
      <pc:sldChg chg="addSp delSp modSp mod">
        <pc:chgData name="Jason Wiese" userId="4bff8d5b-7de6-4655-b397-69b0afc81113" providerId="ADAL" clId="{B21B99CE-2A42-4C44-AC80-2A03A1622289}" dt="2024-11-25T01:22:28.859" v="458" actId="20577"/>
        <pc:sldMkLst>
          <pc:docMk/>
          <pc:sldMk cId="1544265373" sldId="2147376558"/>
        </pc:sldMkLst>
        <pc:spChg chg="del">
          <ac:chgData name="Jason Wiese" userId="4bff8d5b-7de6-4655-b397-69b0afc81113" providerId="ADAL" clId="{B21B99CE-2A42-4C44-AC80-2A03A1622289}" dt="2024-11-25T01:15:45.977" v="145" actId="478"/>
          <ac:spMkLst>
            <pc:docMk/>
            <pc:sldMk cId="1544265373" sldId="2147376558"/>
            <ac:spMk id="3" creationId="{6B957D8A-D6F2-34CB-F26C-BD17CA84B03E}"/>
          </ac:spMkLst>
        </pc:spChg>
        <pc:spChg chg="del">
          <ac:chgData name="Jason Wiese" userId="4bff8d5b-7de6-4655-b397-69b0afc81113" providerId="ADAL" clId="{B21B99CE-2A42-4C44-AC80-2A03A1622289}" dt="2024-11-25T01:15:45.977" v="145" actId="478"/>
          <ac:spMkLst>
            <pc:docMk/>
            <pc:sldMk cId="1544265373" sldId="2147376558"/>
            <ac:spMk id="5" creationId="{21EA4EAD-B8D7-072D-148D-B89AE1A2E757}"/>
          </ac:spMkLst>
        </pc:spChg>
        <pc:spChg chg="del">
          <ac:chgData name="Jason Wiese" userId="4bff8d5b-7de6-4655-b397-69b0afc81113" providerId="ADAL" clId="{B21B99CE-2A42-4C44-AC80-2A03A1622289}" dt="2024-11-25T01:15:45.977" v="145" actId="478"/>
          <ac:spMkLst>
            <pc:docMk/>
            <pc:sldMk cId="1544265373" sldId="2147376558"/>
            <ac:spMk id="6" creationId="{0B8DB68C-A13A-1096-C1B6-29FC037BD9F7}"/>
          </ac:spMkLst>
        </pc:spChg>
        <pc:spChg chg="del">
          <ac:chgData name="Jason Wiese" userId="4bff8d5b-7de6-4655-b397-69b0afc81113" providerId="ADAL" clId="{B21B99CE-2A42-4C44-AC80-2A03A1622289}" dt="2024-11-25T01:15:45.977" v="145" actId="478"/>
          <ac:spMkLst>
            <pc:docMk/>
            <pc:sldMk cId="1544265373" sldId="2147376558"/>
            <ac:spMk id="7" creationId="{177C4F66-67E2-A404-5C91-43687967BB1B}"/>
          </ac:spMkLst>
        </pc:spChg>
        <pc:spChg chg="del">
          <ac:chgData name="Jason Wiese" userId="4bff8d5b-7de6-4655-b397-69b0afc81113" providerId="ADAL" clId="{B21B99CE-2A42-4C44-AC80-2A03A1622289}" dt="2024-11-25T01:15:45.977" v="145" actId="478"/>
          <ac:spMkLst>
            <pc:docMk/>
            <pc:sldMk cId="1544265373" sldId="2147376558"/>
            <ac:spMk id="8" creationId="{6BDC54DC-14D7-5301-CCE0-5A132A95174A}"/>
          </ac:spMkLst>
        </pc:spChg>
        <pc:spChg chg="del">
          <ac:chgData name="Jason Wiese" userId="4bff8d5b-7de6-4655-b397-69b0afc81113" providerId="ADAL" clId="{B21B99CE-2A42-4C44-AC80-2A03A1622289}" dt="2024-11-25T01:15:45.977" v="145" actId="478"/>
          <ac:spMkLst>
            <pc:docMk/>
            <pc:sldMk cId="1544265373" sldId="2147376558"/>
            <ac:spMk id="10" creationId="{E835F759-D801-0D6B-6875-9F3A7EE40DAD}"/>
          </ac:spMkLst>
        </pc:spChg>
        <pc:spChg chg="del">
          <ac:chgData name="Jason Wiese" userId="4bff8d5b-7de6-4655-b397-69b0afc81113" providerId="ADAL" clId="{B21B99CE-2A42-4C44-AC80-2A03A1622289}" dt="2024-11-25T01:15:45.977" v="145" actId="478"/>
          <ac:spMkLst>
            <pc:docMk/>
            <pc:sldMk cId="1544265373" sldId="2147376558"/>
            <ac:spMk id="11" creationId="{199121CD-6C98-E398-CA6E-8B1D7BE9833F}"/>
          </ac:spMkLst>
        </pc:spChg>
        <pc:spChg chg="del">
          <ac:chgData name="Jason Wiese" userId="4bff8d5b-7de6-4655-b397-69b0afc81113" providerId="ADAL" clId="{B21B99CE-2A42-4C44-AC80-2A03A1622289}" dt="2024-11-25T01:15:45.977" v="145" actId="478"/>
          <ac:spMkLst>
            <pc:docMk/>
            <pc:sldMk cId="1544265373" sldId="2147376558"/>
            <ac:spMk id="12" creationId="{53E2B132-7186-0FBD-7249-E7970D6FF7ED}"/>
          </ac:spMkLst>
        </pc:spChg>
        <pc:spChg chg="del">
          <ac:chgData name="Jason Wiese" userId="4bff8d5b-7de6-4655-b397-69b0afc81113" providerId="ADAL" clId="{B21B99CE-2A42-4C44-AC80-2A03A1622289}" dt="2024-11-25T01:15:45.977" v="145" actId="478"/>
          <ac:spMkLst>
            <pc:docMk/>
            <pc:sldMk cId="1544265373" sldId="2147376558"/>
            <ac:spMk id="13" creationId="{CBA4D748-42D2-BFD9-FCA2-C91AD3405577}"/>
          </ac:spMkLst>
        </pc:spChg>
        <pc:spChg chg="del">
          <ac:chgData name="Jason Wiese" userId="4bff8d5b-7de6-4655-b397-69b0afc81113" providerId="ADAL" clId="{B21B99CE-2A42-4C44-AC80-2A03A1622289}" dt="2024-11-25T01:15:45.977" v="145" actId="478"/>
          <ac:spMkLst>
            <pc:docMk/>
            <pc:sldMk cId="1544265373" sldId="2147376558"/>
            <ac:spMk id="14" creationId="{2AEE027F-8085-924D-BC9D-004FC9462AA2}"/>
          </ac:spMkLst>
        </pc:spChg>
        <pc:spChg chg="del">
          <ac:chgData name="Jason Wiese" userId="4bff8d5b-7de6-4655-b397-69b0afc81113" providerId="ADAL" clId="{B21B99CE-2A42-4C44-AC80-2A03A1622289}" dt="2024-11-25T01:15:45.977" v="145" actId="478"/>
          <ac:spMkLst>
            <pc:docMk/>
            <pc:sldMk cId="1544265373" sldId="2147376558"/>
            <ac:spMk id="15" creationId="{4F868441-C629-F588-16A9-333299966E54}"/>
          </ac:spMkLst>
        </pc:spChg>
        <pc:spChg chg="mod">
          <ac:chgData name="Jason Wiese" userId="4bff8d5b-7de6-4655-b397-69b0afc81113" providerId="ADAL" clId="{B21B99CE-2A42-4C44-AC80-2A03A1622289}" dt="2024-11-25T01:22:28.859" v="458" actId="20577"/>
          <ac:spMkLst>
            <pc:docMk/>
            <pc:sldMk cId="1544265373" sldId="2147376558"/>
            <ac:spMk id="23" creationId="{02E3D922-B33C-68C9-EFC1-06C43A5EAA4B}"/>
          </ac:spMkLst>
        </pc:spChg>
        <pc:spChg chg="del">
          <ac:chgData name="Jason Wiese" userId="4bff8d5b-7de6-4655-b397-69b0afc81113" providerId="ADAL" clId="{B21B99CE-2A42-4C44-AC80-2A03A1622289}" dt="2024-11-25T01:15:45.977" v="145" actId="478"/>
          <ac:spMkLst>
            <pc:docMk/>
            <pc:sldMk cId="1544265373" sldId="2147376558"/>
            <ac:spMk id="24" creationId="{6F683C36-3324-4F78-4630-03CCC06CB73D}"/>
          </ac:spMkLst>
        </pc:spChg>
        <pc:spChg chg="add mod">
          <ac:chgData name="Jason Wiese" userId="4bff8d5b-7de6-4655-b397-69b0afc81113" providerId="ADAL" clId="{B21B99CE-2A42-4C44-AC80-2A03A1622289}" dt="2024-11-25T01:16:41.865" v="164" actId="1035"/>
          <ac:spMkLst>
            <pc:docMk/>
            <pc:sldMk cId="1544265373" sldId="2147376558"/>
            <ac:spMk id="25" creationId="{209935C5-AB32-FB48-2664-1C7F3AEBA825}"/>
          </ac:spMkLst>
        </pc:spChg>
        <pc:spChg chg="add mod">
          <ac:chgData name="Jason Wiese" userId="4bff8d5b-7de6-4655-b397-69b0afc81113" providerId="ADAL" clId="{B21B99CE-2A42-4C44-AC80-2A03A1622289}" dt="2024-11-25T01:19:00.726" v="202" actId="14100"/>
          <ac:spMkLst>
            <pc:docMk/>
            <pc:sldMk cId="1544265373" sldId="2147376558"/>
            <ac:spMk id="26" creationId="{D7BACC31-088C-5738-D27B-9E16D936525D}"/>
          </ac:spMkLst>
        </pc:spChg>
        <pc:spChg chg="add mod">
          <ac:chgData name="Jason Wiese" userId="4bff8d5b-7de6-4655-b397-69b0afc81113" providerId="ADAL" clId="{B21B99CE-2A42-4C44-AC80-2A03A1622289}" dt="2024-11-25T01:19:19.996" v="206" actId="14100"/>
          <ac:spMkLst>
            <pc:docMk/>
            <pc:sldMk cId="1544265373" sldId="2147376558"/>
            <ac:spMk id="28" creationId="{FC67D540-4C3A-89C4-8078-54B348FD2EFB}"/>
          </ac:spMkLst>
        </pc:spChg>
        <pc:spChg chg="add mod">
          <ac:chgData name="Jason Wiese" userId="4bff8d5b-7de6-4655-b397-69b0afc81113" providerId="ADAL" clId="{B21B99CE-2A42-4C44-AC80-2A03A1622289}" dt="2024-11-25T01:19:11.685" v="204" actId="14100"/>
          <ac:spMkLst>
            <pc:docMk/>
            <pc:sldMk cId="1544265373" sldId="2147376558"/>
            <ac:spMk id="29" creationId="{160E10AC-D3E7-011D-0578-C15D957E3754}"/>
          </ac:spMkLst>
        </pc:spChg>
        <pc:spChg chg="add mod">
          <ac:chgData name="Jason Wiese" userId="4bff8d5b-7de6-4655-b397-69b0afc81113" providerId="ADAL" clId="{B21B99CE-2A42-4C44-AC80-2A03A1622289}" dt="2024-11-25T01:18:53.189" v="200" actId="1076"/>
          <ac:spMkLst>
            <pc:docMk/>
            <pc:sldMk cId="1544265373" sldId="2147376558"/>
            <ac:spMk id="30" creationId="{1A9F4BB0-2AC6-EC48-CBE0-9FFA1C5B98B6}"/>
          </ac:spMkLst>
        </pc:spChg>
        <pc:spChg chg="add mod">
          <ac:chgData name="Jason Wiese" userId="4bff8d5b-7de6-4655-b397-69b0afc81113" providerId="ADAL" clId="{B21B99CE-2A42-4C44-AC80-2A03A1622289}" dt="2024-11-25T01:18:53.189" v="200" actId="1076"/>
          <ac:spMkLst>
            <pc:docMk/>
            <pc:sldMk cId="1544265373" sldId="2147376558"/>
            <ac:spMk id="31" creationId="{B792E30D-614A-96C8-E7E5-A5BC84FDA3D5}"/>
          </ac:spMkLst>
        </pc:spChg>
        <pc:spChg chg="add mod">
          <ac:chgData name="Jason Wiese" userId="4bff8d5b-7de6-4655-b397-69b0afc81113" providerId="ADAL" clId="{B21B99CE-2A42-4C44-AC80-2A03A1622289}" dt="2024-11-25T01:18:53.189" v="200" actId="1076"/>
          <ac:spMkLst>
            <pc:docMk/>
            <pc:sldMk cId="1544265373" sldId="2147376558"/>
            <ac:spMk id="32" creationId="{4E81F6FB-F001-5DE5-AB6B-677F9C25FD97}"/>
          </ac:spMkLst>
        </pc:spChg>
        <pc:spChg chg="add mod">
          <ac:chgData name="Jason Wiese" userId="4bff8d5b-7de6-4655-b397-69b0afc81113" providerId="ADAL" clId="{B21B99CE-2A42-4C44-AC80-2A03A1622289}" dt="2024-11-25T01:18:58.304" v="201" actId="1076"/>
          <ac:spMkLst>
            <pc:docMk/>
            <pc:sldMk cId="1544265373" sldId="2147376558"/>
            <ac:spMk id="33" creationId="{6123F584-E1D6-75C5-A7D3-3A19B72B0E3F}"/>
          </ac:spMkLst>
        </pc:spChg>
        <pc:spChg chg="add mod">
          <ac:chgData name="Jason Wiese" userId="4bff8d5b-7de6-4655-b397-69b0afc81113" providerId="ADAL" clId="{B21B99CE-2A42-4C44-AC80-2A03A1622289}" dt="2024-11-25T01:18:58.304" v="201" actId="1076"/>
          <ac:spMkLst>
            <pc:docMk/>
            <pc:sldMk cId="1544265373" sldId="2147376558"/>
            <ac:spMk id="34" creationId="{38F3B8D8-4D26-CC9C-18D9-7E52576C1F70}"/>
          </ac:spMkLst>
        </pc:spChg>
        <pc:spChg chg="add mod">
          <ac:chgData name="Jason Wiese" userId="4bff8d5b-7de6-4655-b397-69b0afc81113" providerId="ADAL" clId="{B21B99CE-2A42-4C44-AC80-2A03A1622289}" dt="2024-11-25T01:18:58.304" v="201" actId="1076"/>
          <ac:spMkLst>
            <pc:docMk/>
            <pc:sldMk cId="1544265373" sldId="2147376558"/>
            <ac:spMk id="35" creationId="{0253DDD0-1A72-4C86-6374-6D281FE2B129}"/>
          </ac:spMkLst>
        </pc:spChg>
        <pc:spChg chg="add mod">
          <ac:chgData name="Jason Wiese" userId="4bff8d5b-7de6-4655-b397-69b0afc81113" providerId="ADAL" clId="{B21B99CE-2A42-4C44-AC80-2A03A1622289}" dt="2024-11-25T01:17:28.483" v="189" actId="403"/>
          <ac:spMkLst>
            <pc:docMk/>
            <pc:sldMk cId="1544265373" sldId="2147376558"/>
            <ac:spMk id="36" creationId="{2B9A5F4A-46C8-2F33-672C-910700482C02}"/>
          </ac:spMkLst>
        </pc:spChg>
        <pc:spChg chg="add del mod">
          <ac:chgData name="Jason Wiese" userId="4bff8d5b-7de6-4655-b397-69b0afc81113" providerId="ADAL" clId="{B21B99CE-2A42-4C44-AC80-2A03A1622289}" dt="2024-11-25T01:21:35.446" v="413" actId="478"/>
          <ac:spMkLst>
            <pc:docMk/>
            <pc:sldMk cId="1544265373" sldId="2147376558"/>
            <ac:spMk id="37" creationId="{93344AEF-05FC-35C5-455E-97B12E7E7A10}"/>
          </ac:spMkLst>
        </pc:spChg>
        <pc:graphicFrameChg chg="del">
          <ac:chgData name="Jason Wiese" userId="4bff8d5b-7de6-4655-b397-69b0afc81113" providerId="ADAL" clId="{B21B99CE-2A42-4C44-AC80-2A03A1622289}" dt="2024-11-25T01:15:45.977" v="145" actId="478"/>
          <ac:graphicFrameMkLst>
            <pc:docMk/>
            <pc:sldMk cId="1544265373" sldId="2147376558"/>
            <ac:graphicFrameMk id="4" creationId="{15849056-82AC-34F2-08AC-B9C7315C8715}"/>
          </ac:graphicFrameMkLst>
        </pc:graphicFrameChg>
        <pc:graphicFrameChg chg="add mod">
          <ac:chgData name="Jason Wiese" userId="4bff8d5b-7de6-4655-b397-69b0afc81113" providerId="ADAL" clId="{B21B99CE-2A42-4C44-AC80-2A03A1622289}" dt="2024-11-25T01:18:40.993" v="197" actId="14100"/>
          <ac:graphicFrameMkLst>
            <pc:docMk/>
            <pc:sldMk cId="1544265373" sldId="2147376558"/>
            <ac:graphicFrameMk id="27" creationId="{2CF02832-0D26-A441-E246-55D3A6579180}"/>
          </ac:graphicFrameMkLst>
        </pc:graphicFrameChg>
      </pc:sldChg>
      <pc:sldChg chg="delSp modSp mod">
        <pc:chgData name="Jason Wiese" userId="4bff8d5b-7de6-4655-b397-69b0afc81113" providerId="ADAL" clId="{B21B99CE-2A42-4C44-AC80-2A03A1622289}" dt="2024-11-25T01:39:10.686" v="1302" actId="404"/>
        <pc:sldMkLst>
          <pc:docMk/>
          <pc:sldMk cId="4109561318" sldId="2147376559"/>
        </pc:sldMkLst>
        <pc:spChg chg="del">
          <ac:chgData name="Jason Wiese" userId="4bff8d5b-7de6-4655-b397-69b0afc81113" providerId="ADAL" clId="{B21B99CE-2A42-4C44-AC80-2A03A1622289}" dt="2024-11-25T01:25:19.817" v="685" actId="478"/>
          <ac:spMkLst>
            <pc:docMk/>
            <pc:sldMk cId="4109561318" sldId="2147376559"/>
            <ac:spMk id="2" creationId="{630F6715-E194-A001-FAA1-F605C86F1F1D}"/>
          </ac:spMkLst>
        </pc:spChg>
        <pc:spChg chg="mod">
          <ac:chgData name="Jason Wiese" userId="4bff8d5b-7de6-4655-b397-69b0afc81113" providerId="ADAL" clId="{B21B99CE-2A42-4C44-AC80-2A03A1622289}" dt="2024-11-25T01:39:10.686" v="1302" actId="404"/>
          <ac:spMkLst>
            <pc:docMk/>
            <pc:sldMk cId="4109561318" sldId="2147376559"/>
            <ac:spMk id="3" creationId="{6916754D-7545-E19F-209B-E8E32379F728}"/>
          </ac:spMkLst>
        </pc:spChg>
        <pc:spChg chg="mod">
          <ac:chgData name="Jason Wiese" userId="4bff8d5b-7de6-4655-b397-69b0afc81113" providerId="ADAL" clId="{B21B99CE-2A42-4C44-AC80-2A03A1622289}" dt="2024-11-25T01:25:16.693" v="684" actId="20577"/>
          <ac:spMkLst>
            <pc:docMk/>
            <pc:sldMk cId="4109561318" sldId="2147376559"/>
            <ac:spMk id="16" creationId="{A4E38EC2-2E24-946D-6FB3-40A443FCFF69}"/>
          </ac:spMkLst>
        </pc:spChg>
      </pc:sldChg>
      <pc:sldChg chg="modSp mod">
        <pc:chgData name="Jason Wiese" userId="4bff8d5b-7de6-4655-b397-69b0afc81113" providerId="ADAL" clId="{B21B99CE-2A42-4C44-AC80-2A03A1622289}" dt="2024-11-25T01:43:01.663" v="1465" actId="20577"/>
        <pc:sldMkLst>
          <pc:docMk/>
          <pc:sldMk cId="1856446243" sldId="2147376560"/>
        </pc:sldMkLst>
        <pc:spChg chg="mod">
          <ac:chgData name="Jason Wiese" userId="4bff8d5b-7de6-4655-b397-69b0afc81113" providerId="ADAL" clId="{B21B99CE-2A42-4C44-AC80-2A03A1622289}" dt="2024-11-25T01:43:01.663" v="1465" actId="20577"/>
          <ac:spMkLst>
            <pc:docMk/>
            <pc:sldMk cId="1856446243" sldId="2147376560"/>
            <ac:spMk id="15" creationId="{9D37836F-FDE9-3249-4CC5-17E3803D1BDB}"/>
          </ac:spMkLst>
        </pc:spChg>
      </pc:sldChg>
    </pc:docChg>
  </pc:docChgLst>
  <pc:docChgLst>
    <pc:chgData name="Leah Montner Dixon" userId="d5b2ae9e-9213-4442-b7df-4db8cbe51e5d" providerId="ADAL" clId="{E28DA941-4DFB-4451-8528-47BDC640D53F}"/>
    <pc:docChg chg="undo custSel addSld delSld modSld sldOrd">
      <pc:chgData name="Leah Montner Dixon" userId="d5b2ae9e-9213-4442-b7df-4db8cbe51e5d" providerId="ADAL" clId="{E28DA941-4DFB-4451-8528-47BDC640D53F}" dt="2024-11-25T22:13:28.025" v="456" actId="1036"/>
      <pc:docMkLst>
        <pc:docMk/>
      </pc:docMkLst>
      <pc:sldChg chg="addSp delSp modSp add mod">
        <pc:chgData name="Leah Montner Dixon" userId="d5b2ae9e-9213-4442-b7df-4db8cbe51e5d" providerId="ADAL" clId="{E28DA941-4DFB-4451-8528-47BDC640D53F}" dt="2024-11-20T18:48:45.119" v="208" actId="478"/>
        <pc:sldMkLst>
          <pc:docMk/>
          <pc:sldMk cId="3141119563" sldId="2146846124"/>
        </pc:sldMkLst>
        <pc:spChg chg="add mod">
          <ac:chgData name="Leah Montner Dixon" userId="d5b2ae9e-9213-4442-b7df-4db8cbe51e5d" providerId="ADAL" clId="{E28DA941-4DFB-4451-8528-47BDC640D53F}" dt="2024-11-20T15:46:38.244" v="126" actId="1076"/>
          <ac:spMkLst>
            <pc:docMk/>
            <pc:sldMk cId="3141119563" sldId="2146846124"/>
            <ac:spMk id="4" creationId="{A6DCBD19-5738-61BF-FC77-3ED10050DBF2}"/>
          </ac:spMkLst>
        </pc:spChg>
        <pc:spChg chg="add del">
          <ac:chgData name="Leah Montner Dixon" userId="d5b2ae9e-9213-4442-b7df-4db8cbe51e5d" providerId="ADAL" clId="{E28DA941-4DFB-4451-8528-47BDC640D53F}" dt="2024-11-20T18:48:45.119" v="208" actId="478"/>
          <ac:spMkLst>
            <pc:docMk/>
            <pc:sldMk cId="3141119563" sldId="2146846124"/>
            <ac:spMk id="22" creationId="{BA31E334-F54C-6116-CA67-C9BA7668E333}"/>
          </ac:spMkLst>
        </pc:spChg>
      </pc:sldChg>
      <pc:sldChg chg="addSp delSp modSp mod">
        <pc:chgData name="Leah Montner Dixon" userId="d5b2ae9e-9213-4442-b7df-4db8cbe51e5d" providerId="ADAL" clId="{E28DA941-4DFB-4451-8528-47BDC640D53F}" dt="2024-11-25T22:13:28.025" v="456" actId="1036"/>
        <pc:sldMkLst>
          <pc:docMk/>
          <pc:sldMk cId="957495863" sldId="2146846202"/>
        </pc:sldMkLst>
        <pc:spChg chg="mod">
          <ac:chgData name="Leah Montner Dixon" userId="d5b2ae9e-9213-4442-b7df-4db8cbe51e5d" providerId="ADAL" clId="{E28DA941-4DFB-4451-8528-47BDC640D53F}" dt="2024-11-20T15:53:58.493" v="204" actId="14100"/>
          <ac:spMkLst>
            <pc:docMk/>
            <pc:sldMk cId="957495863" sldId="2146846202"/>
            <ac:spMk id="2" creationId="{892812D1-C2E7-6145-8C2A-95A25EFCD80C}"/>
          </ac:spMkLst>
        </pc:spChg>
        <pc:spChg chg="mod">
          <ac:chgData name="Leah Montner Dixon" userId="d5b2ae9e-9213-4442-b7df-4db8cbe51e5d" providerId="ADAL" clId="{E28DA941-4DFB-4451-8528-47BDC640D53F}" dt="2024-11-20T15:53:52.525" v="203" actId="1038"/>
          <ac:spMkLst>
            <pc:docMk/>
            <pc:sldMk cId="957495863" sldId="2146846202"/>
            <ac:spMk id="5" creationId="{02A75551-EE72-EA3C-7D65-C88635936DC1}"/>
          </ac:spMkLst>
        </pc:spChg>
        <pc:spChg chg="mod">
          <ac:chgData name="Leah Montner Dixon" userId="d5b2ae9e-9213-4442-b7df-4db8cbe51e5d" providerId="ADAL" clId="{E28DA941-4DFB-4451-8528-47BDC640D53F}" dt="2024-11-20T15:52:58.702" v="167" actId="14100"/>
          <ac:spMkLst>
            <pc:docMk/>
            <pc:sldMk cId="957495863" sldId="2146846202"/>
            <ac:spMk id="11" creationId="{EE94CCD5-E145-0CAD-2155-35864F50C5C5}"/>
          </ac:spMkLst>
        </pc:spChg>
        <pc:spChg chg="mod">
          <ac:chgData name="Leah Montner Dixon" userId="d5b2ae9e-9213-4442-b7df-4db8cbe51e5d" providerId="ADAL" clId="{E28DA941-4DFB-4451-8528-47BDC640D53F}" dt="2024-11-20T15:54:02.567" v="206" actId="14100"/>
          <ac:spMkLst>
            <pc:docMk/>
            <pc:sldMk cId="957495863" sldId="2146846202"/>
            <ac:spMk id="17" creationId="{233B3C66-BB54-4899-9837-0457B0BFA117}"/>
          </ac:spMkLst>
        </pc:spChg>
        <pc:spChg chg="mod">
          <ac:chgData name="Leah Montner Dixon" userId="d5b2ae9e-9213-4442-b7df-4db8cbe51e5d" providerId="ADAL" clId="{E28DA941-4DFB-4451-8528-47BDC640D53F}" dt="2024-11-20T15:53:27.411" v="188" actId="14100"/>
          <ac:spMkLst>
            <pc:docMk/>
            <pc:sldMk cId="957495863" sldId="2146846202"/>
            <ac:spMk id="32" creationId="{E89A4EEA-E4E9-F60C-3FC9-276A5F4956EF}"/>
          </ac:spMkLst>
        </pc:spChg>
        <pc:spChg chg="del">
          <ac:chgData name="Leah Montner Dixon" userId="d5b2ae9e-9213-4442-b7df-4db8cbe51e5d" providerId="ADAL" clId="{E28DA941-4DFB-4451-8528-47BDC640D53F}" dt="2024-11-18T21:21:55.804" v="61" actId="478"/>
          <ac:spMkLst>
            <pc:docMk/>
            <pc:sldMk cId="957495863" sldId="2146846202"/>
            <ac:spMk id="42" creationId="{99C302AA-44BD-F8E0-F09B-9200DB7D9F83}"/>
          </ac:spMkLst>
        </pc:spChg>
        <pc:spChg chg="del">
          <ac:chgData name="Leah Montner Dixon" userId="d5b2ae9e-9213-4442-b7df-4db8cbe51e5d" providerId="ADAL" clId="{E28DA941-4DFB-4451-8528-47BDC640D53F}" dt="2024-11-18T21:21:45.762" v="58" actId="478"/>
          <ac:spMkLst>
            <pc:docMk/>
            <pc:sldMk cId="957495863" sldId="2146846202"/>
            <ac:spMk id="46" creationId="{7D8C7264-401B-F2F3-761A-4DD14744D1DD}"/>
          </ac:spMkLst>
        </pc:spChg>
        <pc:grpChg chg="mod">
          <ac:chgData name="Leah Montner Dixon" userId="d5b2ae9e-9213-4442-b7df-4db8cbe51e5d" providerId="ADAL" clId="{E28DA941-4DFB-4451-8528-47BDC640D53F}" dt="2024-11-20T15:53:39.572" v="197" actId="1038"/>
          <ac:grpSpMkLst>
            <pc:docMk/>
            <pc:sldMk cId="957495863" sldId="2146846202"/>
            <ac:grpSpMk id="12" creationId="{422133E5-61AE-117C-AB74-129086264E00}"/>
          </ac:grpSpMkLst>
        </pc:grpChg>
        <pc:grpChg chg="mod">
          <ac:chgData name="Leah Montner Dixon" userId="d5b2ae9e-9213-4442-b7df-4db8cbe51e5d" providerId="ADAL" clId="{E28DA941-4DFB-4451-8528-47BDC640D53F}" dt="2024-11-20T15:53:39.572" v="197" actId="1038"/>
          <ac:grpSpMkLst>
            <pc:docMk/>
            <pc:sldMk cId="957495863" sldId="2146846202"/>
            <ac:grpSpMk id="24" creationId="{52B7FA00-77DB-ACFC-7024-C678EECC1DC9}"/>
          </ac:grpSpMkLst>
        </pc:grpChg>
        <pc:grpChg chg="add del mod topLvl">
          <ac:chgData name="Leah Montner Dixon" userId="d5b2ae9e-9213-4442-b7df-4db8cbe51e5d" providerId="ADAL" clId="{E28DA941-4DFB-4451-8528-47BDC640D53F}" dt="2024-11-25T15:30:56.491" v="343" actId="165"/>
          <ac:grpSpMkLst>
            <pc:docMk/>
            <pc:sldMk cId="957495863" sldId="2146846202"/>
            <ac:grpSpMk id="28" creationId="{C6EF4FD6-1FE0-1BDF-3AE3-819EDFD38D1B}"/>
          </ac:grpSpMkLst>
        </pc:grpChg>
        <pc:grpChg chg="mod">
          <ac:chgData name="Leah Montner Dixon" userId="d5b2ae9e-9213-4442-b7df-4db8cbe51e5d" providerId="ADAL" clId="{E28DA941-4DFB-4451-8528-47BDC640D53F}" dt="2024-11-20T15:53:39.572" v="197" actId="1038"/>
          <ac:grpSpMkLst>
            <pc:docMk/>
            <pc:sldMk cId="957495863" sldId="2146846202"/>
            <ac:grpSpMk id="29" creationId="{A93F92E1-2D8C-F994-163A-E4FDD34BAE7A}"/>
          </ac:grpSpMkLst>
        </pc:grpChg>
        <pc:grpChg chg="add del mod topLvl">
          <ac:chgData name="Leah Montner Dixon" userId="d5b2ae9e-9213-4442-b7df-4db8cbe51e5d" providerId="ADAL" clId="{E28DA941-4DFB-4451-8528-47BDC640D53F}" dt="2024-11-25T15:30:56.491" v="343" actId="165"/>
          <ac:grpSpMkLst>
            <pc:docMk/>
            <pc:sldMk cId="957495863" sldId="2146846202"/>
            <ac:grpSpMk id="31" creationId="{00B142DB-715C-CDA3-FA4E-70F7333B33FC}"/>
          </ac:grpSpMkLst>
        </pc:grpChg>
        <pc:grpChg chg="add del mod">
          <ac:chgData name="Leah Montner Dixon" userId="d5b2ae9e-9213-4442-b7df-4db8cbe51e5d" providerId="ADAL" clId="{E28DA941-4DFB-4451-8528-47BDC640D53F}" dt="2024-11-25T15:30:52.186" v="342" actId="165"/>
          <ac:grpSpMkLst>
            <pc:docMk/>
            <pc:sldMk cId="957495863" sldId="2146846202"/>
            <ac:grpSpMk id="33" creationId="{3EFFFA99-475B-F1E8-D27B-5700683AAB8A}"/>
          </ac:grpSpMkLst>
        </pc:grpChg>
        <pc:grpChg chg="add del mod">
          <ac:chgData name="Leah Montner Dixon" userId="d5b2ae9e-9213-4442-b7df-4db8cbe51e5d" providerId="ADAL" clId="{E28DA941-4DFB-4451-8528-47BDC640D53F}" dt="2024-11-25T15:30:52.186" v="342" actId="165"/>
          <ac:grpSpMkLst>
            <pc:docMk/>
            <pc:sldMk cId="957495863" sldId="2146846202"/>
            <ac:grpSpMk id="35" creationId="{E4BBF3C4-B2D0-0A7F-22F7-34548448F139}"/>
          </ac:grpSpMkLst>
        </pc:grpChg>
        <pc:grpChg chg="add del mod">
          <ac:chgData name="Leah Montner Dixon" userId="d5b2ae9e-9213-4442-b7df-4db8cbe51e5d" providerId="ADAL" clId="{E28DA941-4DFB-4451-8528-47BDC640D53F}" dt="2024-11-25T22:12:57.302" v="439" actId="165"/>
          <ac:grpSpMkLst>
            <pc:docMk/>
            <pc:sldMk cId="957495863" sldId="2146846202"/>
            <ac:grpSpMk id="42" creationId="{D21F6BAC-3632-A555-D498-545A2CDE9A41}"/>
          </ac:grpSpMkLst>
        </pc:grpChg>
        <pc:grpChg chg="add del mod">
          <ac:chgData name="Leah Montner Dixon" userId="d5b2ae9e-9213-4442-b7df-4db8cbe51e5d" providerId="ADAL" clId="{E28DA941-4DFB-4451-8528-47BDC640D53F}" dt="2024-11-25T22:12:57.302" v="439" actId="165"/>
          <ac:grpSpMkLst>
            <pc:docMk/>
            <pc:sldMk cId="957495863" sldId="2146846202"/>
            <ac:grpSpMk id="44" creationId="{69E1FD04-FAB9-3352-F4A4-128B03D69469}"/>
          </ac:grpSpMkLst>
        </pc:grpChg>
        <pc:picChg chg="mod topLvl">
          <ac:chgData name="Leah Montner Dixon" userId="d5b2ae9e-9213-4442-b7df-4db8cbe51e5d" providerId="ADAL" clId="{E28DA941-4DFB-4451-8528-47BDC640D53F}" dt="2024-11-25T22:12:57.302" v="439" actId="165"/>
          <ac:picMkLst>
            <pc:docMk/>
            <pc:sldMk cId="957495863" sldId="2146846202"/>
            <ac:picMk id="3" creationId="{C7ED67D7-ED5C-ABAE-7B54-6241E5728FBB}"/>
          </ac:picMkLst>
        </pc:picChg>
        <pc:picChg chg="mod topLvl">
          <ac:chgData name="Leah Montner Dixon" userId="d5b2ae9e-9213-4442-b7df-4db8cbe51e5d" providerId="ADAL" clId="{E28DA941-4DFB-4451-8528-47BDC640D53F}" dt="2024-11-25T22:12:57.302" v="439" actId="165"/>
          <ac:picMkLst>
            <pc:docMk/>
            <pc:sldMk cId="957495863" sldId="2146846202"/>
            <ac:picMk id="18" creationId="{24156CD7-6E71-D7CE-902B-5B5011DF4AAB}"/>
          </ac:picMkLst>
        </pc:picChg>
        <pc:picChg chg="add mod topLvl">
          <ac:chgData name="Leah Montner Dixon" userId="d5b2ae9e-9213-4442-b7df-4db8cbe51e5d" providerId="ADAL" clId="{E28DA941-4DFB-4451-8528-47BDC640D53F}" dt="2024-11-25T22:12:57.302" v="439" actId="165"/>
          <ac:picMkLst>
            <pc:docMk/>
            <pc:sldMk cId="957495863" sldId="2146846202"/>
            <ac:picMk id="21" creationId="{41D60BFC-2E41-A38E-032E-962C0EFA86F5}"/>
          </ac:picMkLst>
        </pc:picChg>
        <pc:picChg chg="add del mod topLvl">
          <ac:chgData name="Leah Montner Dixon" userId="d5b2ae9e-9213-4442-b7df-4db8cbe51e5d" providerId="ADAL" clId="{E28DA941-4DFB-4451-8528-47BDC640D53F}" dt="2024-11-25T15:39:11.444" v="359" actId="478"/>
          <ac:picMkLst>
            <pc:docMk/>
            <pc:sldMk cId="957495863" sldId="2146846202"/>
            <ac:picMk id="22" creationId="{5AEBE9F6-A366-1344-3644-B7F83E9F3E26}"/>
          </ac:picMkLst>
        </pc:picChg>
        <pc:picChg chg="mod topLvl">
          <ac:chgData name="Leah Montner Dixon" userId="d5b2ae9e-9213-4442-b7df-4db8cbe51e5d" providerId="ADAL" clId="{E28DA941-4DFB-4451-8528-47BDC640D53F}" dt="2024-11-25T22:12:57.302" v="439" actId="165"/>
          <ac:picMkLst>
            <pc:docMk/>
            <pc:sldMk cId="957495863" sldId="2146846202"/>
            <ac:picMk id="34" creationId="{490AFF48-9D5A-12E4-F40B-3A6CC3E7B88A}"/>
          </ac:picMkLst>
        </pc:picChg>
        <pc:picChg chg="mod topLvl">
          <ac:chgData name="Leah Montner Dixon" userId="d5b2ae9e-9213-4442-b7df-4db8cbe51e5d" providerId="ADAL" clId="{E28DA941-4DFB-4451-8528-47BDC640D53F}" dt="2024-11-25T22:12:57.302" v="439" actId="165"/>
          <ac:picMkLst>
            <pc:docMk/>
            <pc:sldMk cId="957495863" sldId="2146846202"/>
            <ac:picMk id="36" creationId="{6B3C7DE3-A10C-F7DA-FC5D-9753165719B4}"/>
          </ac:picMkLst>
        </pc:picChg>
        <pc:picChg chg="mod topLvl">
          <ac:chgData name="Leah Montner Dixon" userId="d5b2ae9e-9213-4442-b7df-4db8cbe51e5d" providerId="ADAL" clId="{E28DA941-4DFB-4451-8528-47BDC640D53F}" dt="2024-11-25T22:12:57.302" v="439" actId="165"/>
          <ac:picMkLst>
            <pc:docMk/>
            <pc:sldMk cId="957495863" sldId="2146846202"/>
            <ac:picMk id="39" creationId="{1449A31C-7099-6789-BDC4-83FB75C0F26A}"/>
          </ac:picMkLst>
        </pc:picChg>
        <pc:picChg chg="add mod topLvl">
          <ac:chgData name="Leah Montner Dixon" userId="d5b2ae9e-9213-4442-b7df-4db8cbe51e5d" providerId="ADAL" clId="{E28DA941-4DFB-4451-8528-47BDC640D53F}" dt="2024-11-25T22:13:28.025" v="456" actId="1036"/>
          <ac:picMkLst>
            <pc:docMk/>
            <pc:sldMk cId="957495863" sldId="2146846202"/>
            <ac:picMk id="40" creationId="{D8159898-69F2-0C4B-C03B-DD6E072818E0}"/>
          </ac:picMkLst>
        </pc:picChg>
        <pc:picChg chg="add mod topLvl modCrop">
          <ac:chgData name="Leah Montner Dixon" userId="d5b2ae9e-9213-4442-b7df-4db8cbe51e5d" providerId="ADAL" clId="{E28DA941-4DFB-4451-8528-47BDC640D53F}" dt="2024-11-25T22:13:28.025" v="456" actId="1036"/>
          <ac:picMkLst>
            <pc:docMk/>
            <pc:sldMk cId="957495863" sldId="2146846202"/>
            <ac:picMk id="41" creationId="{C4CB0403-0FC5-2D97-32B8-ADAA88E2664C}"/>
          </ac:picMkLst>
        </pc:picChg>
        <pc:picChg chg="mod topLvl">
          <ac:chgData name="Leah Montner Dixon" userId="d5b2ae9e-9213-4442-b7df-4db8cbe51e5d" providerId="ADAL" clId="{E28DA941-4DFB-4451-8528-47BDC640D53F}" dt="2024-11-25T22:12:57.302" v="439" actId="165"/>
          <ac:picMkLst>
            <pc:docMk/>
            <pc:sldMk cId="957495863" sldId="2146846202"/>
            <ac:picMk id="49" creationId="{9D1FADB9-4CFC-A7C2-0132-F73D5850ACE8}"/>
          </ac:picMkLst>
        </pc:picChg>
        <pc:picChg chg="mod topLvl">
          <ac:chgData name="Leah Montner Dixon" userId="d5b2ae9e-9213-4442-b7df-4db8cbe51e5d" providerId="ADAL" clId="{E28DA941-4DFB-4451-8528-47BDC640D53F}" dt="2024-11-25T22:12:57.302" v="439" actId="165"/>
          <ac:picMkLst>
            <pc:docMk/>
            <pc:sldMk cId="957495863" sldId="2146846202"/>
            <ac:picMk id="50" creationId="{F9290AD4-DBCC-04FC-3483-BD1DB02387E4}"/>
          </ac:picMkLst>
        </pc:picChg>
        <pc:picChg chg="mod topLvl">
          <ac:chgData name="Leah Montner Dixon" userId="d5b2ae9e-9213-4442-b7df-4db8cbe51e5d" providerId="ADAL" clId="{E28DA941-4DFB-4451-8528-47BDC640D53F}" dt="2024-11-25T22:12:57.302" v="439" actId="165"/>
          <ac:picMkLst>
            <pc:docMk/>
            <pc:sldMk cId="957495863" sldId="2146846202"/>
            <ac:picMk id="52" creationId="{1B6F9230-383B-6C09-E123-DB01476A46AE}"/>
          </ac:picMkLst>
        </pc:picChg>
      </pc:sldChg>
      <pc:sldChg chg="delSp mod">
        <pc:chgData name="Leah Montner Dixon" userId="d5b2ae9e-9213-4442-b7df-4db8cbe51e5d" providerId="ADAL" clId="{E28DA941-4DFB-4451-8528-47BDC640D53F}" dt="2024-11-20T15:52:00.842" v="166" actId="478"/>
        <pc:sldMkLst>
          <pc:docMk/>
          <pc:sldMk cId="3750613639" sldId="2146846281"/>
        </pc:sldMkLst>
        <pc:spChg chg="del">
          <ac:chgData name="Leah Montner Dixon" userId="d5b2ae9e-9213-4442-b7df-4db8cbe51e5d" providerId="ADAL" clId="{E28DA941-4DFB-4451-8528-47BDC640D53F}" dt="2024-11-20T15:52:00.842" v="166" actId="478"/>
          <ac:spMkLst>
            <pc:docMk/>
            <pc:sldMk cId="3750613639" sldId="2146846281"/>
            <ac:spMk id="12" creationId="{AE802217-F0EE-5978-5655-61C241CD11D4}"/>
          </ac:spMkLst>
        </pc:spChg>
      </pc:sldChg>
      <pc:sldChg chg="del">
        <pc:chgData name="Leah Montner Dixon" userId="d5b2ae9e-9213-4442-b7df-4db8cbe51e5d" providerId="ADAL" clId="{E28DA941-4DFB-4451-8528-47BDC640D53F}" dt="2024-11-20T15:46:23.194" v="124" actId="2696"/>
        <pc:sldMkLst>
          <pc:docMk/>
          <pc:sldMk cId="1410739848" sldId="2146846527"/>
        </pc:sldMkLst>
      </pc:sldChg>
      <pc:sldChg chg="addSp delSp modSp add mod">
        <pc:chgData name="Leah Montner Dixon" userId="d5b2ae9e-9213-4442-b7df-4db8cbe51e5d" providerId="ADAL" clId="{E28DA941-4DFB-4451-8528-47BDC640D53F}" dt="2024-11-20T15:47:39.744" v="146" actId="1035"/>
        <pc:sldMkLst>
          <pc:docMk/>
          <pc:sldMk cId="3557280676" sldId="2146846724"/>
        </pc:sldMkLst>
        <pc:spChg chg="add del mod ord">
          <ac:chgData name="Leah Montner Dixon" userId="d5b2ae9e-9213-4442-b7df-4db8cbe51e5d" providerId="ADAL" clId="{E28DA941-4DFB-4451-8528-47BDC640D53F}" dt="2024-11-20T15:47:00.531" v="128" actId="167"/>
          <ac:spMkLst>
            <pc:docMk/>
            <pc:sldMk cId="3557280676" sldId="2146846724"/>
            <ac:spMk id="2" creationId="{8C5F3011-6272-BE6D-E28E-0DCC853163E1}"/>
          </ac:spMkLst>
        </pc:spChg>
        <pc:spChg chg="del mod">
          <ac:chgData name="Leah Montner Dixon" userId="d5b2ae9e-9213-4442-b7df-4db8cbe51e5d" providerId="ADAL" clId="{E28DA941-4DFB-4451-8528-47BDC640D53F}" dt="2024-11-18T21:18:19.787" v="33" actId="478"/>
          <ac:spMkLst>
            <pc:docMk/>
            <pc:sldMk cId="3557280676" sldId="2146846724"/>
            <ac:spMk id="3" creationId="{26282866-6A03-C1A8-5CB5-21D0A7008768}"/>
          </ac:spMkLst>
        </pc:spChg>
        <pc:spChg chg="add mod ord">
          <ac:chgData name="Leah Montner Dixon" userId="d5b2ae9e-9213-4442-b7df-4db8cbe51e5d" providerId="ADAL" clId="{E28DA941-4DFB-4451-8528-47BDC640D53F}" dt="2024-11-18T21:18:04.560" v="29" actId="167"/>
          <ac:spMkLst>
            <pc:docMk/>
            <pc:sldMk cId="3557280676" sldId="2146846724"/>
            <ac:spMk id="5" creationId="{88F41332-BC3E-A6DA-FA9B-8937931FB86A}"/>
          </ac:spMkLst>
        </pc:spChg>
        <pc:spChg chg="mod">
          <ac:chgData name="Leah Montner Dixon" userId="d5b2ae9e-9213-4442-b7df-4db8cbe51e5d" providerId="ADAL" clId="{E28DA941-4DFB-4451-8528-47BDC640D53F}" dt="2024-11-18T21:23:14.940" v="106" actId="1036"/>
          <ac:spMkLst>
            <pc:docMk/>
            <pc:sldMk cId="3557280676" sldId="2146846724"/>
            <ac:spMk id="6" creationId="{CA177139-B2BC-733E-ABD9-68B7B6F47D07}"/>
          </ac:spMkLst>
        </pc:spChg>
        <pc:spChg chg="mod">
          <ac:chgData name="Leah Montner Dixon" userId="d5b2ae9e-9213-4442-b7df-4db8cbe51e5d" providerId="ADAL" clId="{E28DA941-4DFB-4451-8528-47BDC640D53F}" dt="2024-11-18T21:23:14.940" v="106" actId="1036"/>
          <ac:spMkLst>
            <pc:docMk/>
            <pc:sldMk cId="3557280676" sldId="2146846724"/>
            <ac:spMk id="7" creationId="{64BE3B38-C454-E0AA-F6DA-F5F94331E254}"/>
          </ac:spMkLst>
        </pc:spChg>
        <pc:spChg chg="mod">
          <ac:chgData name="Leah Montner Dixon" userId="d5b2ae9e-9213-4442-b7df-4db8cbe51e5d" providerId="ADAL" clId="{E28DA941-4DFB-4451-8528-47BDC640D53F}" dt="2024-11-18T21:23:14.940" v="106" actId="1036"/>
          <ac:spMkLst>
            <pc:docMk/>
            <pc:sldMk cId="3557280676" sldId="2146846724"/>
            <ac:spMk id="8" creationId="{1F1FB4EF-67C4-53A0-E58D-A76781995A29}"/>
          </ac:spMkLst>
        </pc:spChg>
        <pc:spChg chg="mod">
          <ac:chgData name="Leah Montner Dixon" userId="d5b2ae9e-9213-4442-b7df-4db8cbe51e5d" providerId="ADAL" clId="{E28DA941-4DFB-4451-8528-47BDC640D53F}" dt="2024-11-18T21:23:14.940" v="106" actId="1036"/>
          <ac:spMkLst>
            <pc:docMk/>
            <pc:sldMk cId="3557280676" sldId="2146846724"/>
            <ac:spMk id="9" creationId="{723A1269-11DD-AF58-53D8-C364578E810B}"/>
          </ac:spMkLst>
        </pc:spChg>
        <pc:spChg chg="mod">
          <ac:chgData name="Leah Montner Dixon" userId="d5b2ae9e-9213-4442-b7df-4db8cbe51e5d" providerId="ADAL" clId="{E28DA941-4DFB-4451-8528-47BDC640D53F}" dt="2024-11-18T21:23:14.940" v="106" actId="1036"/>
          <ac:spMkLst>
            <pc:docMk/>
            <pc:sldMk cId="3557280676" sldId="2146846724"/>
            <ac:spMk id="10" creationId="{8787A45A-1826-A75A-209B-757B1B60F0AA}"/>
          </ac:spMkLst>
        </pc:spChg>
        <pc:spChg chg="mod">
          <ac:chgData name="Leah Montner Dixon" userId="d5b2ae9e-9213-4442-b7df-4db8cbe51e5d" providerId="ADAL" clId="{E28DA941-4DFB-4451-8528-47BDC640D53F}" dt="2024-11-18T21:23:14.940" v="106" actId="1036"/>
          <ac:spMkLst>
            <pc:docMk/>
            <pc:sldMk cId="3557280676" sldId="2146846724"/>
            <ac:spMk id="12" creationId="{1BA5E8C9-8D4F-293D-2971-9D1BB9E9B162}"/>
          </ac:spMkLst>
        </pc:spChg>
        <pc:spChg chg="mod">
          <ac:chgData name="Leah Montner Dixon" userId="d5b2ae9e-9213-4442-b7df-4db8cbe51e5d" providerId="ADAL" clId="{E28DA941-4DFB-4451-8528-47BDC640D53F}" dt="2024-11-18T21:23:14.940" v="106" actId="1036"/>
          <ac:spMkLst>
            <pc:docMk/>
            <pc:sldMk cId="3557280676" sldId="2146846724"/>
            <ac:spMk id="13" creationId="{915BEC18-91D0-05AF-6F31-DEDDCE4EB9E9}"/>
          </ac:spMkLst>
        </pc:spChg>
        <pc:spChg chg="mod">
          <ac:chgData name="Leah Montner Dixon" userId="d5b2ae9e-9213-4442-b7df-4db8cbe51e5d" providerId="ADAL" clId="{E28DA941-4DFB-4451-8528-47BDC640D53F}" dt="2024-11-18T21:23:14.940" v="106" actId="1036"/>
          <ac:spMkLst>
            <pc:docMk/>
            <pc:sldMk cId="3557280676" sldId="2146846724"/>
            <ac:spMk id="14" creationId="{D78FDD62-2B70-9C47-59B7-59207F8FAC6D}"/>
          </ac:spMkLst>
        </pc:spChg>
        <pc:spChg chg="add mod">
          <ac:chgData name="Leah Montner Dixon" userId="d5b2ae9e-9213-4442-b7df-4db8cbe51e5d" providerId="ADAL" clId="{E28DA941-4DFB-4451-8528-47BDC640D53F}" dt="2024-11-18T21:18:47.707" v="53" actId="20577"/>
          <ac:spMkLst>
            <pc:docMk/>
            <pc:sldMk cId="3557280676" sldId="2146846724"/>
            <ac:spMk id="15" creationId="{B629DE38-F2AD-43D8-11F3-BCD66EA074E2}"/>
          </ac:spMkLst>
        </pc:spChg>
        <pc:spChg chg="add mod">
          <ac:chgData name="Leah Montner Dixon" userId="d5b2ae9e-9213-4442-b7df-4db8cbe51e5d" providerId="ADAL" clId="{E28DA941-4DFB-4451-8528-47BDC640D53F}" dt="2024-11-18T21:17:35.129" v="6"/>
          <ac:spMkLst>
            <pc:docMk/>
            <pc:sldMk cId="3557280676" sldId="2146846724"/>
            <ac:spMk id="16" creationId="{12BD20BA-9C14-60BE-2F28-7165564EA5C5}"/>
          </ac:spMkLst>
        </pc:spChg>
        <pc:spChg chg="mod">
          <ac:chgData name="Leah Montner Dixon" userId="d5b2ae9e-9213-4442-b7df-4db8cbe51e5d" providerId="ADAL" clId="{E28DA941-4DFB-4451-8528-47BDC640D53F}" dt="2024-11-20T15:47:22.585" v="129" actId="20577"/>
          <ac:spMkLst>
            <pc:docMk/>
            <pc:sldMk cId="3557280676" sldId="2146846724"/>
            <ac:spMk id="25" creationId="{1BE61A10-5445-7D25-E417-2A4DD224551C}"/>
          </ac:spMkLst>
        </pc:spChg>
        <pc:spChg chg="add del mod">
          <ac:chgData name="Leah Montner Dixon" userId="d5b2ae9e-9213-4442-b7df-4db8cbe51e5d" providerId="ADAL" clId="{E28DA941-4DFB-4451-8528-47BDC640D53F}" dt="2024-11-18T21:23:04.156" v="101" actId="14100"/>
          <ac:spMkLst>
            <pc:docMk/>
            <pc:sldMk cId="3557280676" sldId="2146846724"/>
            <ac:spMk id="46" creationId="{5787ED15-BAFF-1C9C-D1C5-0B164D3C2DFE}"/>
          </ac:spMkLst>
        </pc:spChg>
        <pc:spChg chg="mod">
          <ac:chgData name="Leah Montner Dixon" userId="d5b2ae9e-9213-4442-b7df-4db8cbe51e5d" providerId="ADAL" clId="{E28DA941-4DFB-4451-8528-47BDC640D53F}" dt="2024-11-20T15:47:39.744" v="146" actId="1035"/>
          <ac:spMkLst>
            <pc:docMk/>
            <pc:sldMk cId="3557280676" sldId="2146846724"/>
            <ac:spMk id="1160" creationId="{A71E1118-5709-CA2C-6A74-75AEE7607817}"/>
          </ac:spMkLst>
        </pc:spChg>
        <pc:grpChg chg="add mod">
          <ac:chgData name="Leah Montner Dixon" userId="d5b2ae9e-9213-4442-b7df-4db8cbe51e5d" providerId="ADAL" clId="{E28DA941-4DFB-4451-8528-47BDC640D53F}" dt="2024-11-18T21:22:42.480" v="63"/>
          <ac:grpSpMkLst>
            <pc:docMk/>
            <pc:sldMk cId="3557280676" sldId="2146846724"/>
            <ac:grpSpMk id="18" creationId="{40A9CB82-211B-E0AC-9B37-30E32E6E20FE}"/>
          </ac:grpSpMkLst>
        </pc:grpChg>
        <pc:graphicFrameChg chg="mod">
          <ac:chgData name="Leah Montner Dixon" userId="d5b2ae9e-9213-4442-b7df-4db8cbe51e5d" providerId="ADAL" clId="{E28DA941-4DFB-4451-8528-47BDC640D53F}" dt="2024-11-18T21:23:14.940" v="106" actId="1036"/>
          <ac:graphicFrameMkLst>
            <pc:docMk/>
            <pc:sldMk cId="3557280676" sldId="2146846724"/>
            <ac:graphicFrameMk id="24" creationId="{F01EFA12-06AE-88C5-0D8E-E049FE46E6C3}"/>
          </ac:graphicFrameMkLst>
        </pc:graphicFrameChg>
        <pc:picChg chg="mod">
          <ac:chgData name="Leah Montner Dixon" userId="d5b2ae9e-9213-4442-b7df-4db8cbe51e5d" providerId="ADAL" clId="{E28DA941-4DFB-4451-8528-47BDC640D53F}" dt="2024-11-18T21:23:14.940" v="106" actId="1036"/>
          <ac:picMkLst>
            <pc:docMk/>
            <pc:sldMk cId="3557280676" sldId="2146846724"/>
            <ac:picMk id="4" creationId="{D4FF9743-E718-93B3-3674-BB05EF63C338}"/>
          </ac:picMkLst>
        </pc:picChg>
        <pc:picChg chg="add del mod">
          <ac:chgData name="Leah Montner Dixon" userId="d5b2ae9e-9213-4442-b7df-4db8cbe51e5d" providerId="ADAL" clId="{E28DA941-4DFB-4451-8528-47BDC640D53F}" dt="2024-11-18T21:18:06.014" v="30" actId="478"/>
          <ac:picMkLst>
            <pc:docMk/>
            <pc:sldMk cId="3557280676" sldId="2146846724"/>
            <ac:picMk id="11" creationId="{F7399B34-94C1-27DB-DC07-253A743C1E45}"/>
          </ac:picMkLst>
        </pc:picChg>
        <pc:picChg chg="add mod ord">
          <ac:chgData name="Leah Montner Dixon" userId="d5b2ae9e-9213-4442-b7df-4db8cbe51e5d" providerId="ADAL" clId="{E28DA941-4DFB-4451-8528-47BDC640D53F}" dt="2024-11-18T21:18:04.560" v="29" actId="167"/>
          <ac:picMkLst>
            <pc:docMk/>
            <pc:sldMk cId="3557280676" sldId="2146846724"/>
            <ac:picMk id="17" creationId="{131F3670-85B6-61CF-DC2D-D3000C2B8B17}"/>
          </ac:picMkLst>
        </pc:picChg>
        <pc:picChg chg="mod">
          <ac:chgData name="Leah Montner Dixon" userId="d5b2ae9e-9213-4442-b7df-4db8cbe51e5d" providerId="ADAL" clId="{E28DA941-4DFB-4451-8528-47BDC640D53F}" dt="2024-11-18T21:22:42.480" v="63"/>
          <ac:picMkLst>
            <pc:docMk/>
            <pc:sldMk cId="3557280676" sldId="2146846724"/>
            <ac:picMk id="19" creationId="{FDF34CBB-36BA-8526-18C1-935CB7C503EB}"/>
          </ac:picMkLst>
        </pc:picChg>
        <pc:picChg chg="mod">
          <ac:chgData name="Leah Montner Dixon" userId="d5b2ae9e-9213-4442-b7df-4db8cbe51e5d" providerId="ADAL" clId="{E28DA941-4DFB-4451-8528-47BDC640D53F}" dt="2024-11-18T21:22:42.480" v="63"/>
          <ac:picMkLst>
            <pc:docMk/>
            <pc:sldMk cId="3557280676" sldId="2146846724"/>
            <ac:picMk id="20" creationId="{8BE5B261-E0C6-C8AF-B12C-122D97B4CD74}"/>
          </ac:picMkLst>
        </pc:picChg>
      </pc:sldChg>
      <pc:sldChg chg="ord">
        <pc:chgData name="Leah Montner Dixon" userId="d5b2ae9e-9213-4442-b7df-4db8cbe51e5d" providerId="ADAL" clId="{E28DA941-4DFB-4451-8528-47BDC640D53F}" dt="2024-11-20T15:39:32.993" v="108"/>
        <pc:sldMkLst>
          <pc:docMk/>
          <pc:sldMk cId="2826807085" sldId="2147376450"/>
        </pc:sldMkLst>
      </pc:sldChg>
      <pc:sldChg chg="addSp delSp modSp mod">
        <pc:chgData name="Leah Montner Dixon" userId="d5b2ae9e-9213-4442-b7df-4db8cbe51e5d" providerId="ADAL" clId="{E28DA941-4DFB-4451-8528-47BDC640D53F}" dt="2024-11-20T15:40:17.751" v="120" actId="14100"/>
        <pc:sldMkLst>
          <pc:docMk/>
          <pc:sldMk cId="1721510076" sldId="2147376549"/>
        </pc:sldMkLst>
        <pc:spChg chg="add mod ord">
          <ac:chgData name="Leah Montner Dixon" userId="d5b2ae9e-9213-4442-b7df-4db8cbe51e5d" providerId="ADAL" clId="{E28DA941-4DFB-4451-8528-47BDC640D53F}" dt="2024-11-20T15:40:13.195" v="119" actId="167"/>
          <ac:spMkLst>
            <pc:docMk/>
            <pc:sldMk cId="1721510076" sldId="2147376549"/>
            <ac:spMk id="2" creationId="{52543E26-2CA8-31CC-5795-3C6358C402FE}"/>
          </ac:spMkLst>
        </pc:spChg>
        <pc:spChg chg="add del mod ord">
          <ac:chgData name="Leah Montner Dixon" userId="d5b2ae9e-9213-4442-b7df-4db8cbe51e5d" providerId="ADAL" clId="{E28DA941-4DFB-4451-8528-47BDC640D53F}" dt="2024-11-20T15:40:17.751" v="120" actId="14100"/>
          <ac:spMkLst>
            <pc:docMk/>
            <pc:sldMk cId="1721510076" sldId="2147376549"/>
            <ac:spMk id="4" creationId="{FE58EA6B-76C0-6B98-162B-0F69C6519576}"/>
          </ac:spMkLst>
        </pc:spChg>
      </pc:sldChg>
      <pc:sldChg chg="modSp mod">
        <pc:chgData name="Leah Montner Dixon" userId="d5b2ae9e-9213-4442-b7df-4db8cbe51e5d" providerId="ADAL" clId="{E28DA941-4DFB-4451-8528-47BDC640D53F}" dt="2024-11-20T15:43:16.785" v="122" actId="1035"/>
        <pc:sldMkLst>
          <pc:docMk/>
          <pc:sldMk cId="2099366681" sldId="2147376550"/>
        </pc:sldMkLst>
        <pc:spChg chg="mod">
          <ac:chgData name="Leah Montner Dixon" userId="d5b2ae9e-9213-4442-b7df-4db8cbe51e5d" providerId="ADAL" clId="{E28DA941-4DFB-4451-8528-47BDC640D53F}" dt="2024-11-20T15:43:16.785" v="122" actId="1035"/>
          <ac:spMkLst>
            <pc:docMk/>
            <pc:sldMk cId="2099366681" sldId="2147376550"/>
            <ac:spMk id="14" creationId="{A8772E62-809C-571E-A590-854FB4DE9E60}"/>
          </ac:spMkLst>
        </pc:spChg>
      </pc:sldChg>
      <pc:sldChg chg="del">
        <pc:chgData name="Leah Montner Dixon" userId="d5b2ae9e-9213-4442-b7df-4db8cbe51e5d" providerId="ADAL" clId="{E28DA941-4DFB-4451-8528-47BDC640D53F}" dt="2024-11-18T21:17:36.971" v="7" actId="47"/>
        <pc:sldMkLst>
          <pc:docMk/>
          <pc:sldMk cId="2262732979" sldId="2147376551"/>
        </pc:sldMkLst>
      </pc:sldChg>
      <pc:sldChg chg="del">
        <pc:chgData name="Leah Montner Dixon" userId="d5b2ae9e-9213-4442-b7df-4db8cbe51e5d" providerId="ADAL" clId="{E28DA941-4DFB-4451-8528-47BDC640D53F}" dt="2024-11-18T21:13:47.790" v="3" actId="47"/>
        <pc:sldMkLst>
          <pc:docMk/>
          <pc:sldMk cId="2412414176" sldId="2147376552"/>
        </pc:sldMkLst>
      </pc:sldChg>
      <pc:sldChg chg="modSp mod">
        <pc:chgData name="Leah Montner Dixon" userId="d5b2ae9e-9213-4442-b7df-4db8cbe51e5d" providerId="ADAL" clId="{E28DA941-4DFB-4451-8528-47BDC640D53F}" dt="2024-11-20T18:48:55.737" v="209"/>
        <pc:sldMkLst>
          <pc:docMk/>
          <pc:sldMk cId="3294275321" sldId="2147376554"/>
        </pc:sldMkLst>
        <pc:spChg chg="mod">
          <ac:chgData name="Leah Montner Dixon" userId="d5b2ae9e-9213-4442-b7df-4db8cbe51e5d" providerId="ADAL" clId="{E28DA941-4DFB-4451-8528-47BDC640D53F}" dt="2024-11-20T15:49:41.413" v="165" actId="20577"/>
          <ac:spMkLst>
            <pc:docMk/>
            <pc:sldMk cId="3294275321" sldId="2147376554"/>
            <ac:spMk id="9" creationId="{30DB9CF1-A8D5-0028-5BA0-3B04015F695C}"/>
          </ac:spMkLst>
        </pc:spChg>
        <pc:spChg chg="mod">
          <ac:chgData name="Leah Montner Dixon" userId="d5b2ae9e-9213-4442-b7df-4db8cbe51e5d" providerId="ADAL" clId="{E28DA941-4DFB-4451-8528-47BDC640D53F}" dt="2024-11-18T14:32:51.913" v="1"/>
          <ac:spMkLst>
            <pc:docMk/>
            <pc:sldMk cId="3294275321" sldId="2147376554"/>
            <ac:spMk id="12" creationId="{9BAEA2A2-AF08-B692-8F44-FE9C03CCB237}"/>
          </ac:spMkLst>
        </pc:spChg>
        <pc:picChg chg="mod">
          <ac:chgData name="Leah Montner Dixon" userId="d5b2ae9e-9213-4442-b7df-4db8cbe51e5d" providerId="ADAL" clId="{E28DA941-4DFB-4451-8528-47BDC640D53F}" dt="2024-11-20T18:48:55.737" v="209"/>
          <ac:picMkLst>
            <pc:docMk/>
            <pc:sldMk cId="3294275321" sldId="2147376554"/>
            <ac:picMk id="3" creationId="{53F8E006-6546-02B9-074E-CD7AC5FFAA35}"/>
          </ac:picMkLst>
        </pc:picChg>
        <pc:picChg chg="mod">
          <ac:chgData name="Leah Montner Dixon" userId="d5b2ae9e-9213-4442-b7df-4db8cbe51e5d" providerId="ADAL" clId="{E28DA941-4DFB-4451-8528-47BDC640D53F}" dt="2024-11-18T14:32:55.251" v="2"/>
          <ac:picMkLst>
            <pc:docMk/>
            <pc:sldMk cId="3294275321" sldId="2147376554"/>
            <ac:picMk id="5" creationId="{98E39629-610B-1A00-DBF5-D9FDD7F5BA42}"/>
          </ac:picMkLst>
        </pc:picChg>
        <pc:picChg chg="mod">
          <ac:chgData name="Leah Montner Dixon" userId="d5b2ae9e-9213-4442-b7df-4db8cbe51e5d" providerId="ADAL" clId="{E28DA941-4DFB-4451-8528-47BDC640D53F}" dt="2024-11-20T15:48:37.875" v="157"/>
          <ac:picMkLst>
            <pc:docMk/>
            <pc:sldMk cId="3294275321" sldId="2147376554"/>
            <ac:picMk id="18" creationId="{A9D01ADA-C0D9-D953-EA14-E3FC5D74BE52}"/>
          </ac:picMkLst>
        </pc:picChg>
      </pc:sldChg>
      <pc:sldChg chg="modSp mod">
        <pc:chgData name="Leah Montner Dixon" userId="d5b2ae9e-9213-4442-b7df-4db8cbe51e5d" providerId="ADAL" clId="{E28DA941-4DFB-4451-8528-47BDC640D53F}" dt="2024-11-20T15:47:50.389" v="156" actId="20577"/>
        <pc:sldMkLst>
          <pc:docMk/>
          <pc:sldMk cId="386278049" sldId="2147376556"/>
        </pc:sldMkLst>
        <pc:spChg chg="mod">
          <ac:chgData name="Leah Montner Dixon" userId="d5b2ae9e-9213-4442-b7df-4db8cbe51e5d" providerId="ADAL" clId="{E28DA941-4DFB-4451-8528-47BDC640D53F}" dt="2024-11-20T15:47:50.389" v="156" actId="20577"/>
          <ac:spMkLst>
            <pc:docMk/>
            <pc:sldMk cId="386278049" sldId="2147376556"/>
            <ac:spMk id="9" creationId="{9EE712AD-2D02-23C2-87EF-B638F5C59892}"/>
          </ac:spMkLst>
        </pc:spChg>
      </pc:sldChg>
    </pc:docChg>
  </pc:docChgLst>
  <pc:docChgLst>
    <pc:chgData name="Leah Montner Dixon" userId="d5b2ae9e-9213-4442-b7df-4db8cbe51e5d" providerId="ADAL" clId="{EF9BD2CC-9228-4515-9704-85EA1560B4DA}"/>
    <pc:docChg chg="undo custSel modSld">
      <pc:chgData name="Leah Montner Dixon" userId="d5b2ae9e-9213-4442-b7df-4db8cbe51e5d" providerId="ADAL" clId="{EF9BD2CC-9228-4515-9704-85EA1560B4DA}" dt="2024-11-19T19:58:09.642" v="77" actId="20577"/>
      <pc:docMkLst>
        <pc:docMk/>
      </pc:docMkLst>
      <pc:sldChg chg="modSp mod">
        <pc:chgData name="Leah Montner Dixon" userId="d5b2ae9e-9213-4442-b7df-4db8cbe51e5d" providerId="ADAL" clId="{EF9BD2CC-9228-4515-9704-85EA1560B4DA}" dt="2024-11-19T19:58:09.642" v="77" actId="20577"/>
        <pc:sldMkLst>
          <pc:docMk/>
          <pc:sldMk cId="386278049" sldId="2147376556"/>
        </pc:sldMkLst>
        <pc:spChg chg="mod">
          <ac:chgData name="Leah Montner Dixon" userId="d5b2ae9e-9213-4442-b7df-4db8cbe51e5d" providerId="ADAL" clId="{EF9BD2CC-9228-4515-9704-85EA1560B4DA}" dt="2024-11-19T19:58:09.642" v="77" actId="20577"/>
          <ac:spMkLst>
            <pc:docMk/>
            <pc:sldMk cId="386278049" sldId="2147376556"/>
            <ac:spMk id="9" creationId="{9EE712AD-2D02-23C2-87EF-B638F5C5989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337153578554"/>
          <c:y val="4.5555323304205537E-2"/>
          <c:w val="0.70741994398408592"/>
          <c:h val="0.90888935339158894"/>
        </c:manualLayout>
      </c:layout>
      <c:barChart>
        <c:barDir val="bar"/>
        <c:grouping val="clustered"/>
        <c:varyColors val="0"/>
        <c:ser>
          <c:idx val="0"/>
          <c:order val="0"/>
          <c:tx>
            <c:strRef>
              <c:f>Sheet1!$B$1</c:f>
              <c:strCache>
                <c:ptCount val="1"/>
                <c:pt idx="0">
                  <c:v>Types of Ads U.S. Adults Find Trustworthy, January 2021</c:v>
                </c:pt>
              </c:strCache>
            </c:strRef>
          </c:tx>
          <c:spPr>
            <a:solidFill>
              <a:srgbClr val="00BFF2"/>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1-8E04-49CB-B64B-52E5D9A3978D}"/>
              </c:ext>
            </c:extLst>
          </c:dPt>
          <c:dPt>
            <c:idx val="2"/>
            <c:invertIfNegative val="0"/>
            <c:bubble3D val="0"/>
            <c:spPr>
              <a:solidFill>
                <a:srgbClr val="FFE600"/>
              </a:solidFill>
              <a:ln>
                <a:noFill/>
              </a:ln>
              <a:effectLst/>
            </c:spPr>
            <c:extLst>
              <c:ext xmlns:c16="http://schemas.microsoft.com/office/drawing/2014/chart" uri="{C3380CC4-5D6E-409C-BE32-E72D297353CC}">
                <c16:uniqueId val="{00000003-8E04-49CB-B64B-52E5D9A3978D}"/>
              </c:ext>
            </c:extLst>
          </c:dPt>
          <c:dLbls>
            <c:dLbl>
              <c:idx val="0"/>
              <c:tx>
                <c:rich>
                  <a:bodyPr/>
                  <a:lstStyle/>
                  <a:p>
                    <a:r>
                      <a:rPr lang="en-US"/>
                      <a:t>+</a:t>
                    </a:r>
                    <a:fld id="{E4AC9110-AB24-4C52-89D0-F469D62905C1}"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04-49CB-B64B-52E5D9A3978D}"/>
                </c:ext>
              </c:extLst>
            </c:dLbl>
            <c:dLbl>
              <c:idx val="1"/>
              <c:tx>
                <c:rich>
                  <a:bodyPr/>
                  <a:lstStyle/>
                  <a:p>
                    <a:r>
                      <a:rPr lang="en-US"/>
                      <a:t>+</a:t>
                    </a:r>
                    <a:fld id="{B58EA927-3DF8-4169-B40E-6969BD32F311}"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CD2-4AFA-86CF-9CEA0E03CDFD}"/>
                </c:ext>
              </c:extLst>
            </c:dLbl>
            <c:dLbl>
              <c:idx val="2"/>
              <c:tx>
                <c:rich>
                  <a:bodyPr/>
                  <a:lstStyle/>
                  <a:p>
                    <a:r>
                      <a:rPr lang="en-US"/>
                      <a:t>+</a:t>
                    </a:r>
                    <a:fld id="{B42188CF-1001-4F89-82F5-24F6146F005C}"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04-49CB-B64B-52E5D9A3978D}"/>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Linear TV First</c:v>
                </c:pt>
                <c:pt idx="1">
                  <c:v>CTV First </c:v>
                </c:pt>
                <c:pt idx="2">
                  <c:v>Mobile First</c:v>
                </c:pt>
              </c:strCache>
            </c:strRef>
          </c:cat>
          <c:val>
            <c:numRef>
              <c:f>Sheet1!$B$2:$B$4</c:f>
              <c:numCache>
                <c:formatCode>0%</c:formatCode>
                <c:ptCount val="3"/>
                <c:pt idx="0">
                  <c:v>0.21</c:v>
                </c:pt>
                <c:pt idx="1">
                  <c:v>0.11</c:v>
                </c:pt>
                <c:pt idx="2">
                  <c:v>7.0000000000000007E-2</c:v>
                </c:pt>
              </c:numCache>
            </c:numRef>
          </c:val>
          <c:extLst>
            <c:ext xmlns:c16="http://schemas.microsoft.com/office/drawing/2014/chart" uri="{C3380CC4-5D6E-409C-BE32-E72D297353CC}">
              <c16:uniqueId val="{00000004-8E04-49CB-B64B-52E5D9A3978D}"/>
            </c:ext>
          </c:extLst>
        </c:ser>
        <c:dLbls>
          <c:showLegendKey val="0"/>
          <c:showVal val="0"/>
          <c:showCatName val="0"/>
          <c:showSerName val="0"/>
          <c:showPercent val="0"/>
          <c:showBubbleSize val="0"/>
        </c:dLbls>
        <c:gapWidth val="76"/>
        <c:axId val="1571303759"/>
        <c:axId val="970937439"/>
      </c:barChart>
      <c:catAx>
        <c:axId val="1571303759"/>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800" b="0" i="0" u="none" strike="noStrike" kern="1200" baseline="0">
                <a:solidFill>
                  <a:srgbClr val="1B1464"/>
                </a:solidFill>
                <a:latin typeface="Helvetica" panose="020B0403020202020204" pitchFamily="34" charset="0"/>
                <a:ea typeface="+mn-ea"/>
                <a:cs typeface="+mn-cs"/>
              </a:defRPr>
            </a:pPr>
            <a:endParaRPr lang="en-US"/>
          </a:p>
        </c:txPr>
        <c:crossAx val="970937439"/>
        <c:crosses val="autoZero"/>
        <c:auto val="1"/>
        <c:lblAlgn val="ctr"/>
        <c:lblOffset val="100"/>
        <c:noMultiLvlLbl val="0"/>
      </c:catAx>
      <c:valAx>
        <c:axId val="970937439"/>
        <c:scaling>
          <c:orientation val="minMax"/>
        </c:scaling>
        <c:delete val="1"/>
        <c:axPos val="t"/>
        <c:numFmt formatCode="0%" sourceLinked="1"/>
        <c:majorTickMark val="none"/>
        <c:minorTickMark val="none"/>
        <c:tickLblPos val="nextTo"/>
        <c:crossAx val="1571303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51772634492471"/>
          <c:w val="0.99836283720894115"/>
          <c:h val="0.72899003416561647"/>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3953-44E2-814B-C10267B32815}"/>
              </c:ext>
            </c:extLst>
          </c:dPt>
          <c:dPt>
            <c:idx val="1"/>
            <c:invertIfNegative val="0"/>
            <c:bubble3D val="0"/>
            <c:spPr>
              <a:solidFill>
                <a:srgbClr val="00BFF2"/>
              </a:solidFill>
              <a:ln>
                <a:noFill/>
              </a:ln>
              <a:effectLst/>
            </c:spPr>
            <c:extLst>
              <c:ext xmlns:c16="http://schemas.microsoft.com/office/drawing/2014/chart" uri="{C3380CC4-5D6E-409C-BE32-E72D297353CC}">
                <c16:uniqueId val="{00000003-3953-44E2-814B-C10267B32815}"/>
              </c:ext>
            </c:extLst>
          </c:dPt>
          <c:dPt>
            <c:idx val="2"/>
            <c:invertIfNegative val="0"/>
            <c:bubble3D val="0"/>
            <c:spPr>
              <a:solidFill>
                <a:srgbClr val="4EBEA4"/>
              </a:solidFill>
              <a:ln>
                <a:noFill/>
              </a:ln>
              <a:effectLst/>
            </c:spPr>
            <c:extLst>
              <c:ext xmlns:c16="http://schemas.microsoft.com/office/drawing/2014/chart" uri="{C3380CC4-5D6E-409C-BE32-E72D297353CC}">
                <c16:uniqueId val="{00000005-3953-44E2-814B-C10267B32815}"/>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Months Prior to TV Launch</c:v>
                </c:pt>
                <c:pt idx="1">
                  <c:v>TV Launch Month</c:v>
                </c:pt>
                <c:pt idx="2">
                  <c:v>Monthly Average 'When On TV'</c:v>
                </c:pt>
              </c:strCache>
            </c:strRef>
          </c:cat>
          <c:val>
            <c:numRef>
              <c:f>Sheet1!$B$2:$B$4</c:f>
              <c:numCache>
                <c:formatCode>#,##0</c:formatCode>
                <c:ptCount val="3"/>
                <c:pt idx="0">
                  <c:v>2223</c:v>
                </c:pt>
                <c:pt idx="1">
                  <c:v>2842</c:v>
                </c:pt>
                <c:pt idx="2">
                  <c:v>3342</c:v>
                </c:pt>
              </c:numCache>
            </c:numRef>
          </c:val>
          <c:extLst>
            <c:ext xmlns:c16="http://schemas.microsoft.com/office/drawing/2014/chart" uri="{C3380CC4-5D6E-409C-BE32-E72D297353CC}">
              <c16:uniqueId val="{00000006-3953-44E2-814B-C10267B32815}"/>
            </c:ext>
          </c:extLst>
        </c:ser>
        <c:dLbls>
          <c:dLblPos val="outEnd"/>
          <c:showLegendKey val="0"/>
          <c:showVal val="1"/>
          <c:showCatName val="0"/>
          <c:showSerName val="0"/>
          <c:showPercent val="0"/>
          <c:showBubbleSize val="0"/>
        </c:dLbls>
        <c:gapWidth val="12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3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in val="6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092009264463181E-2"/>
          <c:y val="0.11577997058939109"/>
          <c:w val="0.91135258725595703"/>
          <c:h val="0.76073838829035845"/>
        </c:manualLayout>
      </c:layout>
      <c:barChart>
        <c:barDir val="col"/>
        <c:grouping val="clustered"/>
        <c:varyColors val="0"/>
        <c:ser>
          <c:idx val="0"/>
          <c:order val="0"/>
          <c:tx>
            <c:strRef>
              <c:f>Sheet1!$B$1</c:f>
              <c:strCache>
                <c:ptCount val="1"/>
                <c:pt idx="0">
                  <c:v>TV Shows / Movies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P13-24</c:v>
                </c:pt>
                <c:pt idx="1">
                  <c:v>P25-34</c:v>
                </c:pt>
                <c:pt idx="2">
                  <c:v>P35+</c:v>
                </c:pt>
              </c:strCache>
            </c:strRef>
          </c:cat>
          <c:val>
            <c:numRef>
              <c:f>Sheet1!$B$2:$B$4</c:f>
              <c:numCache>
                <c:formatCode>General</c:formatCode>
                <c:ptCount val="3"/>
                <c:pt idx="0">
                  <c:v>16.7</c:v>
                </c:pt>
                <c:pt idx="1">
                  <c:v>20.100000000000001</c:v>
                </c:pt>
                <c:pt idx="2">
                  <c:v>23.4</c:v>
                </c:pt>
              </c:numCache>
            </c:numRef>
          </c:val>
          <c:extLst>
            <c:ext xmlns:c16="http://schemas.microsoft.com/office/drawing/2014/chart" uri="{C3380CC4-5D6E-409C-BE32-E72D297353CC}">
              <c16:uniqueId val="{00000000-A1D5-4702-BE24-39C0D466CFC6}"/>
            </c:ext>
          </c:extLst>
        </c:ser>
        <c:ser>
          <c:idx val="1"/>
          <c:order val="1"/>
          <c:tx>
            <c:strRef>
              <c:f>Sheet1!$C$1</c:f>
              <c:strCache>
                <c:ptCount val="1"/>
                <c:pt idx="0">
                  <c:v>Non-Premium Video</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P13-24</c:v>
                </c:pt>
                <c:pt idx="1">
                  <c:v>P25-34</c:v>
                </c:pt>
                <c:pt idx="2">
                  <c:v>P35+</c:v>
                </c:pt>
              </c:strCache>
            </c:strRef>
          </c:cat>
          <c:val>
            <c:numRef>
              <c:f>Sheet1!$C$2:$C$4</c:f>
              <c:numCache>
                <c:formatCode>General</c:formatCode>
                <c:ptCount val="3"/>
                <c:pt idx="0">
                  <c:v>13.6</c:v>
                </c:pt>
                <c:pt idx="1">
                  <c:v>14.1</c:v>
                </c:pt>
                <c:pt idx="2">
                  <c:v>10.5</c:v>
                </c:pt>
              </c:numCache>
            </c:numRef>
          </c:val>
          <c:extLst>
            <c:ext xmlns:c16="http://schemas.microsoft.com/office/drawing/2014/chart" uri="{C3380CC4-5D6E-409C-BE32-E72D297353CC}">
              <c16:uniqueId val="{00000001-A1D5-4702-BE24-39C0D466CFC6}"/>
            </c:ext>
          </c:extLst>
        </c:ser>
        <c:dLbls>
          <c:showLegendKey val="0"/>
          <c:showVal val="0"/>
          <c:showCatName val="0"/>
          <c:showSerName val="0"/>
          <c:showPercent val="0"/>
          <c:showBubbleSize val="0"/>
        </c:dLbls>
        <c:gapWidth val="289"/>
        <c:overlap val="-60"/>
        <c:axId val="1006215375"/>
        <c:axId val="1006220655"/>
      </c:barChart>
      <c:catAx>
        <c:axId val="1006215375"/>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006220655"/>
        <c:crosses val="autoZero"/>
        <c:auto val="1"/>
        <c:lblAlgn val="ctr"/>
        <c:lblOffset val="100"/>
        <c:noMultiLvlLbl val="0"/>
      </c:catAx>
      <c:valAx>
        <c:axId val="1006220655"/>
        <c:scaling>
          <c:orientation val="minMax"/>
        </c:scaling>
        <c:delete val="1"/>
        <c:axPos val="l"/>
        <c:numFmt formatCode="General" sourceLinked="1"/>
        <c:majorTickMark val="none"/>
        <c:minorTickMark val="none"/>
        <c:tickLblPos val="nextTo"/>
        <c:crossAx val="10062153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0034065654907"/>
          <c:y val="0"/>
          <c:w val="0.58551187365958268"/>
          <c:h val="1"/>
        </c:manualLayout>
      </c:layout>
      <c:pieChart>
        <c:varyColors val="1"/>
        <c:ser>
          <c:idx val="0"/>
          <c:order val="0"/>
          <c:spPr>
            <a:solidFill>
              <a:srgbClr val="1F1A62"/>
            </a:solidFill>
          </c:spPr>
          <c:dPt>
            <c:idx val="0"/>
            <c:bubble3D val="0"/>
            <c:spPr>
              <a:solidFill>
                <a:srgbClr val="1F1A62"/>
              </a:solidFill>
              <a:ln w="19050">
                <a:solidFill>
                  <a:schemeClr val="lt1"/>
                </a:solidFill>
              </a:ln>
              <a:effectLst/>
            </c:spPr>
            <c:extLst>
              <c:ext xmlns:c16="http://schemas.microsoft.com/office/drawing/2014/chart" uri="{C3380CC4-5D6E-409C-BE32-E72D297353CC}">
                <c16:uniqueId val="{00000001-F8B5-4BEA-B42D-CC35DBF8D43E}"/>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F8B5-4BEA-B42D-CC35DBF8D43E}"/>
              </c:ext>
            </c:extLst>
          </c:dPt>
          <c:dPt>
            <c:idx val="2"/>
            <c:bubble3D val="0"/>
            <c:spPr>
              <a:solidFill>
                <a:srgbClr val="4EBEA4"/>
              </a:solidFill>
              <a:ln w="19050">
                <a:solidFill>
                  <a:schemeClr val="lt1"/>
                </a:solidFill>
              </a:ln>
              <a:effectLst/>
            </c:spPr>
            <c:extLst>
              <c:ext xmlns:c16="http://schemas.microsoft.com/office/drawing/2014/chart" uri="{C3380CC4-5D6E-409C-BE32-E72D297353CC}">
                <c16:uniqueId val="{00000005-F8B5-4BEA-B42D-CC35DBF8D43E}"/>
              </c:ext>
            </c:extLst>
          </c:dPt>
          <c:dPt>
            <c:idx val="3"/>
            <c:bubble3D val="0"/>
            <c:spPr>
              <a:solidFill>
                <a:srgbClr val="ED3C8D"/>
              </a:solidFill>
              <a:ln w="19050">
                <a:solidFill>
                  <a:schemeClr val="lt1"/>
                </a:solidFill>
              </a:ln>
              <a:effectLst/>
            </c:spPr>
            <c:extLst>
              <c:ext xmlns:c16="http://schemas.microsoft.com/office/drawing/2014/chart" uri="{C3380CC4-5D6E-409C-BE32-E72D297353CC}">
                <c16:uniqueId val="{00000007-F8B5-4BEA-B42D-CC35DBF8D43E}"/>
              </c:ext>
            </c:extLst>
          </c:dPt>
          <c:dLbls>
            <c:dLbl>
              <c:idx val="0"/>
              <c:layout>
                <c:manualLayout>
                  <c:x val="-0.24152735632648184"/>
                  <c:y val="-0.26156990898334287"/>
                </c:manualLayout>
              </c:layout>
              <c:tx>
                <c:rich>
                  <a:bodyPr rot="0" spcFirstLastPara="1" vertOverflow="ellipsis" vert="horz" wrap="square" anchor="ctr" anchorCtr="1"/>
                  <a:lstStyle/>
                  <a:p>
                    <a:pPr>
                      <a:defRPr sz="1400" b="0" i="0" u="none" strike="noStrike" kern="1200" baseline="0">
                        <a:solidFill>
                          <a:schemeClr val="bg1"/>
                        </a:solidFill>
                        <a:latin typeface="Helvetica" panose="020B0403020202020204" pitchFamily="34" charset="0"/>
                        <a:ea typeface="+mn-ea"/>
                        <a:cs typeface="+mn-cs"/>
                      </a:defRPr>
                    </a:pPr>
                    <a:r>
                      <a:rPr lang="en-US" sz="1400" u="sng"/>
                      <a:t>Under $500k</a:t>
                    </a:r>
                  </a:p>
                  <a:p>
                    <a:pPr>
                      <a:defRPr sz="1400">
                        <a:solidFill>
                          <a:schemeClr val="bg1"/>
                        </a:solidFill>
                      </a:defRPr>
                    </a:pPr>
                    <a:fld id="{CAFE8D32-DDC9-4780-9FF6-48605F9D810C}" type="VALUE">
                      <a:rPr lang="en-US" sz="1400" smtClean="0"/>
                      <a:pPr>
                        <a:defRPr sz="1400">
                          <a:solidFill>
                            <a:schemeClr val="bg1"/>
                          </a:solidFill>
                        </a:defRPr>
                      </a:pPr>
                      <a:t>[VALUE]</a:t>
                    </a:fld>
                    <a:endParaRPr lang="en-US" sz="1400"/>
                  </a:p>
                  <a:p>
                    <a:pPr>
                      <a:defRPr sz="1400">
                        <a:solidFill>
                          <a:schemeClr val="bg1"/>
                        </a:solidFill>
                      </a:defRPr>
                    </a:pPr>
                    <a:r>
                      <a:rPr lang="en-US" sz="1200"/>
                      <a:t>(113 brands)</a:t>
                    </a:r>
                  </a:p>
                </c:rich>
              </c:tx>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366476655945957"/>
                      <c:h val="0.30342795977261955"/>
                    </c:manualLayout>
                  </c15:layout>
                  <c15:dlblFieldTable/>
                  <c15:showDataLabelsRange val="0"/>
                </c:ext>
                <c:ext xmlns:c16="http://schemas.microsoft.com/office/drawing/2014/chart" uri="{C3380CC4-5D6E-409C-BE32-E72D297353CC}">
                  <c16:uniqueId val="{00000001-F8B5-4BEA-B42D-CC35DBF8D43E}"/>
                </c:ext>
              </c:extLst>
            </c:dLbl>
            <c:dLbl>
              <c:idx val="1"/>
              <c:layout>
                <c:manualLayout>
                  <c:x val="0.17954255593704965"/>
                  <c:y val="-3.4889844245578228E-2"/>
                </c:manualLayout>
              </c:layout>
              <c:tx>
                <c:rich>
                  <a:bodyPr/>
                  <a:lstStyle/>
                  <a:p>
                    <a:r>
                      <a:rPr lang="sv-SE" sz="1400" u="sng" baseline="0">
                        <a:solidFill>
                          <a:schemeClr val="bg1"/>
                        </a:solidFill>
                      </a:rPr>
                      <a:t>$500k - $1MM</a:t>
                    </a:r>
                  </a:p>
                  <a:p>
                    <a:fld id="{BE937504-DC4B-44EA-BDCA-BBF2E168B173}" type="VALUE">
                      <a:rPr lang="sv-SE" sz="1400" baseline="0" smtClean="0">
                        <a:solidFill>
                          <a:schemeClr val="bg1"/>
                        </a:solidFill>
                      </a:rPr>
                      <a:pPr/>
                      <a:t>[VALUE]</a:t>
                    </a:fld>
                    <a:endParaRPr lang="sv-SE" sz="1400" baseline="0">
                      <a:solidFill>
                        <a:schemeClr val="bg1"/>
                      </a:solidFill>
                    </a:endParaRPr>
                  </a:p>
                  <a:p>
                    <a:r>
                      <a:rPr lang="sv-SE" sz="1200" baseline="0">
                        <a:solidFill>
                          <a:schemeClr val="bg1"/>
                        </a:solidFill>
                      </a:rPr>
                      <a:t>(22 brands)</a:t>
                    </a:r>
                  </a:p>
                </c:rich>
              </c:tx>
              <c:showLegendKey val="0"/>
              <c:showVal val="1"/>
              <c:showCatName val="0"/>
              <c:showSerName val="0"/>
              <c:showPercent val="0"/>
              <c:showBubbleSize val="0"/>
              <c:extLst>
                <c:ext xmlns:c15="http://schemas.microsoft.com/office/drawing/2012/chart" uri="{CE6537A1-D6FC-4f65-9D91-7224C49458BB}">
                  <c15:layout>
                    <c:manualLayout>
                      <c:w val="0.25834726015985138"/>
                      <c:h val="0.21672751955431332"/>
                    </c:manualLayout>
                  </c15:layout>
                  <c15:dlblFieldTable/>
                  <c15:showDataLabelsRange val="0"/>
                </c:ext>
                <c:ext xmlns:c16="http://schemas.microsoft.com/office/drawing/2014/chart" uri="{C3380CC4-5D6E-409C-BE32-E72D297353CC}">
                  <c16:uniqueId val="{00000003-F8B5-4BEA-B42D-CC35DBF8D43E}"/>
                </c:ext>
              </c:extLst>
            </c:dLbl>
            <c:dLbl>
              <c:idx val="2"/>
              <c:layout>
                <c:manualLayout>
                  <c:x val="0.20441333138105311"/>
                  <c:y val="0.1516348790921975"/>
                </c:manualLayout>
              </c:layout>
              <c:tx>
                <c:rich>
                  <a:bodyPr/>
                  <a:lstStyle/>
                  <a:p>
                    <a:r>
                      <a:rPr lang="sv-SE" sz="1400" u="sng" baseline="0">
                        <a:solidFill>
                          <a:schemeClr val="bg1"/>
                        </a:solidFill>
                      </a:rPr>
                      <a:t>$1-$5MM</a:t>
                    </a:r>
                  </a:p>
                  <a:p>
                    <a:fld id="{2599AD1A-1E93-4E9D-A437-13CD9ABB361B}" type="VALUE">
                      <a:rPr lang="sv-SE" sz="1400" baseline="0">
                        <a:solidFill>
                          <a:schemeClr val="bg1"/>
                        </a:solidFill>
                      </a:rPr>
                      <a:pPr/>
                      <a:t>[VALUE]</a:t>
                    </a:fld>
                    <a:endParaRPr lang="sv-SE" sz="1400" baseline="0">
                      <a:solidFill>
                        <a:schemeClr val="bg1"/>
                      </a:solidFill>
                    </a:endParaRPr>
                  </a:p>
                  <a:p>
                    <a:r>
                      <a:rPr lang="sv-SE" sz="1200" baseline="0">
                        <a:solidFill>
                          <a:schemeClr val="bg1"/>
                        </a:solidFill>
                      </a:rPr>
                      <a:t>(24 brands)</a:t>
                    </a:r>
                  </a:p>
                </c:rich>
              </c:tx>
              <c:showLegendKey val="0"/>
              <c:showVal val="1"/>
              <c:showCatName val="0"/>
              <c:showSerName val="0"/>
              <c:showPercent val="0"/>
              <c:showBubbleSize val="0"/>
              <c:extLst>
                <c:ext xmlns:c15="http://schemas.microsoft.com/office/drawing/2012/chart" uri="{CE6537A1-D6FC-4f65-9D91-7224C49458BB}">
                  <c15:layout>
                    <c:manualLayout>
                      <c:w val="0.25285048602972815"/>
                      <c:h val="0.23001811972454145"/>
                    </c:manualLayout>
                  </c15:layout>
                  <c15:dlblFieldTable/>
                  <c15:showDataLabelsRange val="0"/>
                </c:ext>
                <c:ext xmlns:c16="http://schemas.microsoft.com/office/drawing/2014/chart" uri="{C3380CC4-5D6E-409C-BE32-E72D297353CC}">
                  <c16:uniqueId val="{00000005-F8B5-4BEA-B42D-CC35DBF8D43E}"/>
                </c:ext>
              </c:extLst>
            </c:dLbl>
            <c:dLbl>
              <c:idx val="3"/>
              <c:layout>
                <c:manualLayout>
                  <c:x val="-0.21762210587080957"/>
                  <c:y val="5.8907704596442641E-4"/>
                </c:manualLayout>
              </c:layout>
              <c:tx>
                <c:rich>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r>
                      <a:rPr lang="en-US" sz="1400" u="sng" baseline="0">
                        <a:solidFill>
                          <a:srgbClr val="1F1A62"/>
                        </a:solidFill>
                      </a:rPr>
                      <a:t>Over $5MM</a:t>
                    </a:r>
                  </a:p>
                  <a:p>
                    <a:pPr>
                      <a:defRPr>
                        <a:solidFill>
                          <a:srgbClr val="1F1A62"/>
                        </a:solidFill>
                      </a:defRPr>
                    </a:pPr>
                    <a:fld id="{CB5D9784-A08D-404A-A0E1-6C417CB0FBCE}" type="VALUE">
                      <a:rPr lang="en-US" sz="1400" baseline="0">
                        <a:solidFill>
                          <a:srgbClr val="1F1A62"/>
                        </a:solidFill>
                      </a:rPr>
                      <a:pPr>
                        <a:defRPr>
                          <a:solidFill>
                            <a:srgbClr val="1F1A62"/>
                          </a:solidFill>
                        </a:defRPr>
                      </a:pPr>
                      <a:t>[VALUE]</a:t>
                    </a:fld>
                    <a:endParaRPr lang="en-US" sz="1400" baseline="0">
                      <a:solidFill>
                        <a:srgbClr val="1F1A62"/>
                      </a:solidFill>
                    </a:endParaRPr>
                  </a:p>
                  <a:p>
                    <a:pPr>
                      <a:defRPr>
                        <a:solidFill>
                          <a:srgbClr val="1F1A62"/>
                        </a:solidFill>
                      </a:defRPr>
                    </a:pPr>
                    <a:r>
                      <a:rPr lang="en-US" sz="1200" baseline="0">
                        <a:solidFill>
                          <a:srgbClr val="1F1A62"/>
                        </a:solidFill>
                      </a:rPr>
                      <a:t>(10 brands)</a:t>
                    </a:r>
                  </a:p>
                </c:rich>
              </c:tx>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415338961357232"/>
                      <c:h val="0.23001811972454145"/>
                    </c:manualLayout>
                  </c15:layout>
                  <c15:dlblFieldTable/>
                  <c15:showDataLabelsRange val="0"/>
                </c:ext>
                <c:ext xmlns:c16="http://schemas.microsoft.com/office/drawing/2014/chart" uri="{C3380CC4-5D6E-409C-BE32-E72D297353CC}">
                  <c16:uniqueId val="{00000007-F8B5-4BEA-B42D-CC35DBF8D43E}"/>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rgbClr val="1F1A62"/>
                  </a:solidFill>
                  <a:round/>
                </a:ln>
                <a:effectLst/>
              </c:spPr>
            </c:leaderLines>
            <c:extLst>
              <c:ext xmlns:c15="http://schemas.microsoft.com/office/drawing/2012/chart" uri="{CE6537A1-D6FC-4f65-9D91-7224C49458BB}"/>
            </c:extLst>
          </c:dLbls>
          <c:cat>
            <c:strRef>
              <c:f>Sheet1!$A$2:$A$5</c:f>
              <c:strCache>
                <c:ptCount val="4"/>
                <c:pt idx="0">
                  <c:v>Under $500k</c:v>
                </c:pt>
                <c:pt idx="1">
                  <c:v>$500k - $1MM</c:v>
                </c:pt>
                <c:pt idx="2">
                  <c:v>$1-$5MM</c:v>
                </c:pt>
                <c:pt idx="3">
                  <c:v>Over $5MM</c:v>
                </c:pt>
              </c:strCache>
            </c:strRef>
          </c:cat>
          <c:val>
            <c:numRef>
              <c:f>Sheet1!$B$2:$B$5</c:f>
              <c:numCache>
                <c:formatCode>0%</c:formatCode>
                <c:ptCount val="4"/>
                <c:pt idx="0">
                  <c:v>0.67</c:v>
                </c:pt>
                <c:pt idx="1">
                  <c:v>0.13</c:v>
                </c:pt>
                <c:pt idx="2">
                  <c:v>0.14000000000000001</c:v>
                </c:pt>
                <c:pt idx="3">
                  <c:v>0.06</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8-F8B5-4BEA-B42D-CC35DBF8D43E}"/>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F8B5-4BEA-B42D-CC35DBF8D43E}"/>
              </c:ext>
            </c:extLst>
          </c:dPt>
          <c:cat>
            <c:strRef>
              <c:f>Sheet1!$A$2:$A$5</c:f>
              <c:strCache>
                <c:ptCount val="4"/>
                <c:pt idx="0">
                  <c:v>Under $500k</c:v>
                </c:pt>
                <c:pt idx="1">
                  <c:v>$500k - $1MM</c:v>
                </c:pt>
                <c:pt idx="2">
                  <c:v>$1-$5MM</c:v>
                </c:pt>
                <c:pt idx="3">
                  <c:v>Over $5MM</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B-F8B5-4BEA-B42D-CC35DBF8D43E}"/>
            </c:ext>
          </c:extLst>
        </c:ser>
        <c:ser>
          <c:idx val="2"/>
          <c:order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D-F8B5-4BEA-B42D-CC35DBF8D43E}"/>
              </c:ext>
            </c:extLst>
          </c:dPt>
          <c:cat>
            <c:strRef>
              <c:f>Sheet1!$A$2:$A$5</c:f>
              <c:strCache>
                <c:ptCount val="4"/>
                <c:pt idx="0">
                  <c:v>Under $500k</c:v>
                </c:pt>
                <c:pt idx="1">
                  <c:v>$500k - $1MM</c:v>
                </c:pt>
                <c:pt idx="2">
                  <c:v>$1-$5MM</c:v>
                </c:pt>
                <c:pt idx="3">
                  <c:v>Over $5MM</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E-F8B5-4BEA-B42D-CC35DBF8D43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FF0000"/>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ED3C8D"/>
            </a:solidFill>
            <a:ln>
              <a:solidFill>
                <a:srgbClr val="ED3C8D"/>
              </a:solidFill>
            </a:ln>
            <a:effectLst/>
          </c:spPr>
          <c:invertIfNegative val="0"/>
          <c:dLbls>
            <c:dLbl>
              <c:idx val="0"/>
              <c:layout>
                <c:manualLayout>
                  <c:x val="-1.2803504813260942E-3"/>
                  <c:y val="-5.7422665377133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CA-4CD2-B086-81F5BC20AA64}"/>
                </c:ext>
              </c:extLst>
            </c:dLbl>
            <c:dLbl>
              <c:idx val="1"/>
              <c:layout>
                <c:manualLayout>
                  <c:x val="2.5607009626521762E-3"/>
                  <c:y val="-6.8431229736819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CA-4CD2-B086-81F5BC20AA64}"/>
                </c:ext>
              </c:extLst>
            </c:dLbl>
            <c:dLbl>
              <c:idx val="2"/>
              <c:layout>
                <c:manualLayout>
                  <c:x val="0"/>
                  <c:y val="-0.123474051535250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CA-4CD2-B086-81F5BC20AA64}"/>
                </c:ext>
              </c:extLst>
            </c:dLbl>
            <c:dLbl>
              <c:idx val="3"/>
              <c:layout>
                <c:manualLayout>
                  <c:x val="0"/>
                  <c:y val="-0.186773296603446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CA-4CD2-B086-81F5BC20AA64}"/>
                </c:ext>
              </c:extLst>
            </c:dLbl>
            <c:dLbl>
              <c:idx val="4"/>
              <c:layout>
                <c:manualLayout>
                  <c:x val="1.2803504813260881E-3"/>
                  <c:y val="-0.2280554129522694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CA-4CD2-B086-81F5BC20AA64}"/>
                </c:ext>
              </c:extLst>
            </c:dLbl>
            <c:dLbl>
              <c:idx val="5"/>
              <c:layout>
                <c:manualLayout>
                  <c:x val="0"/>
                  <c:y val="-0.25832896494140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CA-4CD2-B086-81F5BC20AA64}"/>
                </c:ext>
              </c:extLst>
            </c:dLbl>
            <c:dLbl>
              <c:idx val="6"/>
              <c:layout>
                <c:manualLayout>
                  <c:x val="-1.2803504813260881E-3"/>
                  <c:y val="-0.2913546580204651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CA-4CD2-B086-81F5BC20AA64}"/>
                </c:ext>
              </c:extLst>
            </c:dLbl>
            <c:dLbl>
              <c:idx val="7"/>
              <c:layout>
                <c:manualLayout>
                  <c:x val="-2.5607009626521762E-3"/>
                  <c:y val="-0.32438035109952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CA-4CD2-B086-81F5BC20AA64}"/>
                </c:ext>
              </c:extLst>
            </c:dLbl>
            <c:dLbl>
              <c:idx val="8"/>
              <c:layout>
                <c:manualLayout>
                  <c:x val="0"/>
                  <c:y val="-0.343645338728974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CA-4CD2-B086-81F5BC20AA64}"/>
                </c:ext>
              </c:extLst>
            </c:dLbl>
            <c:dLbl>
              <c:idx val="9"/>
              <c:layout>
                <c:manualLayout>
                  <c:x val="-9.3891283990455095E-17"/>
                  <c:y val="-0.3794231728979547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CA-4CD2-B086-81F5BC20AA64}"/>
                </c:ext>
              </c:extLst>
            </c:dLbl>
            <c:dLbl>
              <c:idx val="10"/>
              <c:layout>
                <c:manualLayout>
                  <c:x val="0"/>
                  <c:y val="-0.4179531481568564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CA-4CD2-B086-81F5BC20AA6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2018</c:v>
                </c:pt>
                <c:pt idx="1">
                  <c:v>2019</c:v>
                </c:pt>
                <c:pt idx="2">
                  <c:v>2020</c:v>
                </c:pt>
                <c:pt idx="3">
                  <c:v>2021</c:v>
                </c:pt>
                <c:pt idx="4">
                  <c:v>2022</c:v>
                </c:pt>
                <c:pt idx="5">
                  <c:v>2023</c:v>
                </c:pt>
                <c:pt idx="6">
                  <c:v>2024</c:v>
                </c:pt>
                <c:pt idx="7">
                  <c:v>2025</c:v>
                </c:pt>
                <c:pt idx="8">
                  <c:v>2026</c:v>
                </c:pt>
                <c:pt idx="9">
                  <c:v>2027</c:v>
                </c:pt>
                <c:pt idx="10">
                  <c:v>2028</c:v>
                </c:pt>
              </c:numCache>
            </c:numRef>
          </c:cat>
          <c:val>
            <c:numRef>
              <c:f>Sheet1!$B$2:$B$12</c:f>
              <c:numCache>
                <c:formatCode>0.0</c:formatCode>
                <c:ptCount val="11"/>
                <c:pt idx="0">
                  <c:v>0.86</c:v>
                </c:pt>
                <c:pt idx="1">
                  <c:v>1.1599999999999999</c:v>
                </c:pt>
                <c:pt idx="2">
                  <c:v>2.95</c:v>
                </c:pt>
                <c:pt idx="3">
                  <c:v>5.49</c:v>
                </c:pt>
                <c:pt idx="4">
                  <c:v>7.08</c:v>
                </c:pt>
                <c:pt idx="5">
                  <c:v>8.15</c:v>
                </c:pt>
                <c:pt idx="6">
                  <c:v>9.2200000000000006</c:v>
                </c:pt>
                <c:pt idx="7">
                  <c:v>10.29</c:v>
                </c:pt>
                <c:pt idx="8">
                  <c:v>11.36</c:v>
                </c:pt>
                <c:pt idx="9">
                  <c:v>12.43</c:v>
                </c:pt>
                <c:pt idx="10">
                  <c:v>13.82</c:v>
                </c:pt>
              </c:numCache>
            </c:numRef>
          </c:val>
          <c:extLst>
            <c:ext xmlns:c16="http://schemas.microsoft.com/office/drawing/2014/chart" uri="{C3380CC4-5D6E-409C-BE32-E72D297353CC}">
              <c16:uniqueId val="{0000000B-1DCA-4CD2-B086-81F5BC20AA64}"/>
            </c:ext>
          </c:extLst>
        </c:ser>
        <c:dLbls>
          <c:showLegendKey val="0"/>
          <c:showVal val="0"/>
          <c:showCatName val="0"/>
          <c:showSerName val="0"/>
          <c:showPercent val="0"/>
          <c:showBubbleSize val="0"/>
        </c:dLbls>
        <c:gapWidth val="100"/>
        <c:overlap val="100"/>
        <c:axId val="103266591"/>
        <c:axId val="990672207"/>
      </c:barChart>
      <c:catAx>
        <c:axId val="103266591"/>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6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990672207"/>
        <c:crosses val="autoZero"/>
        <c:auto val="1"/>
        <c:lblAlgn val="ctr"/>
        <c:lblOffset val="100"/>
        <c:noMultiLvlLbl val="0"/>
      </c:catAx>
      <c:valAx>
        <c:axId val="990672207"/>
        <c:scaling>
          <c:orientation val="minMax"/>
        </c:scaling>
        <c:delete val="1"/>
        <c:axPos val="l"/>
        <c:numFmt formatCode="0.0" sourceLinked="1"/>
        <c:majorTickMark val="none"/>
        <c:minorTickMark val="none"/>
        <c:tickLblPos val="nextTo"/>
        <c:crossAx val="103266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CA37C-6203-4DAD-BD40-986EEA030160}"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9A9E2-516B-4F44-A5F4-DD24ABA05374}" type="slidenum">
              <a:rPr lang="en-US" smtClean="0"/>
              <a:t>‹#›</a:t>
            </a:fld>
            <a:endParaRPr lang="en-US"/>
          </a:p>
        </p:txBody>
      </p:sp>
    </p:spTree>
    <p:extLst>
      <p:ext uri="{BB962C8B-B14F-4D97-AF65-F5344CB8AC3E}">
        <p14:creationId xmlns:p14="http://schemas.microsoft.com/office/powerpoint/2010/main" val="202971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sz="1100"/>
          </a:p>
        </p:txBody>
      </p:sp>
      <p:sp>
        <p:nvSpPr>
          <p:cNvPr id="4" name="Slide Number Placeholder 3"/>
          <p:cNvSpPr>
            <a:spLocks noGrp="1"/>
          </p:cNvSpPr>
          <p:nvPr>
            <p:ph type="sldNum" sz="quarter" idx="5"/>
          </p:nvPr>
        </p:nvSpPr>
        <p:spPr/>
        <p:txBody>
          <a:bodyPr/>
          <a:lstStyle/>
          <a:p>
            <a:pPr marL="0" marR="0" lvl="0" indent="0" algn="r" defTabSz="1194674" rtl="0" eaLnBrk="1" fontAlgn="auto" latinLnBrk="0" hangingPunct="1">
              <a:lnSpc>
                <a:spcPct val="100000"/>
              </a:lnSpc>
              <a:spcBef>
                <a:spcPts val="0"/>
              </a:spcBef>
              <a:spcAft>
                <a:spcPts val="0"/>
              </a:spcAft>
              <a:buClrTx/>
              <a:buSzTx/>
              <a:buFontTx/>
              <a:buNone/>
              <a:tabLst/>
              <a:defRPr/>
            </a:pPr>
            <a:fld id="{03E44481-CC7E-F441-937B-54816390382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11946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38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6B1C8-0494-525D-1C53-0DFD2FD0C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761AD-BDA2-E03F-C784-F7ED965286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6BFA8-BF31-BCA8-0A22-00013CEFF6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A7A71C-BB42-1289-68F3-E62E0CDA53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00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DBC02-11C9-2161-5718-6AB4600430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11315-268A-8A39-B4F5-409A94A6F8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5701D4-0765-BEF1-D486-5BD89A27E7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3339A4-5C32-AB5F-8A63-28A942CC90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81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8419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33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E6A62-575B-ED90-2D94-9961F3D70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70E13-3CEF-EF9C-4521-4E8F287D4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499A6-F429-5AAB-F029-FA4F8758B9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7F7149-11D4-8828-22D6-4615BA18AEC5}"/>
              </a:ext>
            </a:extLst>
          </p:cNvPr>
          <p:cNvSpPr>
            <a:spLocks noGrp="1"/>
          </p:cNvSpPr>
          <p:nvPr>
            <p:ph type="sldNum" sz="quarter" idx="5"/>
          </p:nvPr>
        </p:nvSpPr>
        <p:spPr/>
        <p:txBody>
          <a:bodyPr/>
          <a:lstStyle/>
          <a:p>
            <a:pPr marL="0" marR="0" lvl="0" indent="0" algn="r" defTabSz="932863"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286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978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20B0A-C04E-D29B-CCB5-D9205BA68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5C409-490A-1EC7-F9D1-21540646CE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4EC36-67E1-3600-B53A-758F21575DDA}"/>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A90800F8-FA6E-F587-E3C7-8154CC5B16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72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0223A-D909-9A05-F041-381FC958F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99E4E-AC9B-852B-3D64-A38F5ECF3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388391-77A5-D9D3-58C9-BCCE6FEFD3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C633FE-F5C4-2846-2BF4-655AF19B60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28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49235-E5FD-2C9F-288B-B71E3D9F5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0E65A2-A1DA-22B5-3459-017EC86D8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85DE1-6AE3-6B7A-D35D-B6BA6E2E02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AE34B9-A622-4E98-0106-E08E821F2A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92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23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79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6444-ADE8-4958-514E-87781E842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5BAA5-957F-5B30-D113-5A5C050E27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E6B88-15A1-531D-FDE1-F97B15B37E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865626-6CA4-033F-3394-891981EADC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91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59C-AE60-461D-8811-5E4C3153E8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C7BF6-3B29-4719-9BA1-930DB933D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859D3-171D-421F-83CE-4BBCF99EDA2C}"/>
              </a:ext>
            </a:extLst>
          </p:cNvPr>
          <p:cNvSpPr>
            <a:spLocks noGrp="1"/>
          </p:cNvSpPr>
          <p:nvPr>
            <p:ph type="dt" sz="half" idx="10"/>
          </p:nvPr>
        </p:nvSpPr>
        <p:spPr/>
        <p:txBody>
          <a:bodyPr/>
          <a:lstStyle/>
          <a:p>
            <a:fld id="{766511BC-F834-417A-AFA8-8C825A696C41}" type="datetimeFigureOut">
              <a:rPr lang="en-US" smtClean="0"/>
              <a:t>12/10/2024</a:t>
            </a:fld>
            <a:endParaRPr lang="en-US"/>
          </a:p>
        </p:txBody>
      </p:sp>
      <p:sp>
        <p:nvSpPr>
          <p:cNvPr id="5" name="Footer Placeholder 4">
            <a:extLst>
              <a:ext uri="{FF2B5EF4-FFF2-40B4-BE49-F238E27FC236}">
                <a16:creationId xmlns:a16="http://schemas.microsoft.com/office/drawing/2014/main" id="{B96946F0-2D25-4064-8A42-9A817595C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C5EF-A2BA-4DB0-A6ED-A972EB6BF494}"/>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65746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2532-8303-456B-82CC-84D53CFE6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0B2C7-AD07-458B-8B9A-72E255DB2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F5FF-0B1F-4297-85CE-248EBB698EE7}"/>
              </a:ext>
            </a:extLst>
          </p:cNvPr>
          <p:cNvSpPr>
            <a:spLocks noGrp="1"/>
          </p:cNvSpPr>
          <p:nvPr>
            <p:ph type="dt" sz="half" idx="10"/>
          </p:nvPr>
        </p:nvSpPr>
        <p:spPr/>
        <p:txBody>
          <a:bodyPr/>
          <a:lstStyle/>
          <a:p>
            <a:fld id="{766511BC-F834-417A-AFA8-8C825A696C41}" type="datetimeFigureOut">
              <a:rPr lang="en-US" smtClean="0"/>
              <a:t>12/10/2024</a:t>
            </a:fld>
            <a:endParaRPr lang="en-US"/>
          </a:p>
        </p:txBody>
      </p:sp>
      <p:sp>
        <p:nvSpPr>
          <p:cNvPr id="5" name="Footer Placeholder 4">
            <a:extLst>
              <a:ext uri="{FF2B5EF4-FFF2-40B4-BE49-F238E27FC236}">
                <a16:creationId xmlns:a16="http://schemas.microsoft.com/office/drawing/2014/main" id="{B4CF09FC-029E-4361-9748-C5715BB6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29A3D-E500-4210-ABE5-AFDB888635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40909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46B52-D2A6-4240-AD1F-7480237E7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7A2DF-6F5D-4013-A50F-432D477F5E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0D0F7-BFFE-418F-B666-4B2B0CCA2697}"/>
              </a:ext>
            </a:extLst>
          </p:cNvPr>
          <p:cNvSpPr>
            <a:spLocks noGrp="1"/>
          </p:cNvSpPr>
          <p:nvPr>
            <p:ph type="dt" sz="half" idx="10"/>
          </p:nvPr>
        </p:nvSpPr>
        <p:spPr/>
        <p:txBody>
          <a:bodyPr/>
          <a:lstStyle/>
          <a:p>
            <a:fld id="{766511BC-F834-417A-AFA8-8C825A696C41}" type="datetimeFigureOut">
              <a:rPr lang="en-US" smtClean="0"/>
              <a:t>12/10/2024</a:t>
            </a:fld>
            <a:endParaRPr lang="en-US"/>
          </a:p>
        </p:txBody>
      </p:sp>
      <p:sp>
        <p:nvSpPr>
          <p:cNvPr id="5" name="Footer Placeholder 4">
            <a:extLst>
              <a:ext uri="{FF2B5EF4-FFF2-40B4-BE49-F238E27FC236}">
                <a16:creationId xmlns:a16="http://schemas.microsoft.com/office/drawing/2014/main" id="{D5BACDD9-AAC7-4ACB-8850-03FEDE955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F62B3-CA98-42E8-B6E0-4EB3D23BCE3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8507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022600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61694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086859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42661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513925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585007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482911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87888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78EF-6415-42CA-9416-88761FDEF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FD409-CAE2-4E6B-B3CE-654B62B43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15737-BE0D-42CD-BEF4-650A80D2DEEF}"/>
              </a:ext>
            </a:extLst>
          </p:cNvPr>
          <p:cNvSpPr>
            <a:spLocks noGrp="1"/>
          </p:cNvSpPr>
          <p:nvPr>
            <p:ph type="dt" sz="half" idx="10"/>
          </p:nvPr>
        </p:nvSpPr>
        <p:spPr/>
        <p:txBody>
          <a:bodyPr/>
          <a:lstStyle/>
          <a:p>
            <a:fld id="{766511BC-F834-417A-AFA8-8C825A696C41}" type="datetimeFigureOut">
              <a:rPr lang="en-US" smtClean="0"/>
              <a:t>12/10/2024</a:t>
            </a:fld>
            <a:endParaRPr lang="en-US"/>
          </a:p>
        </p:txBody>
      </p:sp>
      <p:sp>
        <p:nvSpPr>
          <p:cNvPr id="5" name="Footer Placeholder 4">
            <a:extLst>
              <a:ext uri="{FF2B5EF4-FFF2-40B4-BE49-F238E27FC236}">
                <a16:creationId xmlns:a16="http://schemas.microsoft.com/office/drawing/2014/main" id="{CCE6BE45-3D39-41B9-8D60-DCDFE915C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EFF5-6AF8-4F7B-B690-575CBDDB865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55072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42519812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1468636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681749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04278989"/>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80583242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15360247"/>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21433946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55039661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54655137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87642549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5983-F4E0-4313-AEC9-53002BBE6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0B2FBE-F83E-4D35-AF63-92DDB301B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558D2-59C5-45F4-8615-8781D86F7E37}"/>
              </a:ext>
            </a:extLst>
          </p:cNvPr>
          <p:cNvSpPr>
            <a:spLocks noGrp="1"/>
          </p:cNvSpPr>
          <p:nvPr>
            <p:ph type="dt" sz="half" idx="10"/>
          </p:nvPr>
        </p:nvSpPr>
        <p:spPr/>
        <p:txBody>
          <a:bodyPr/>
          <a:lstStyle/>
          <a:p>
            <a:fld id="{766511BC-F834-417A-AFA8-8C825A696C41}" type="datetimeFigureOut">
              <a:rPr lang="en-US" smtClean="0"/>
              <a:t>12/10/2024</a:t>
            </a:fld>
            <a:endParaRPr lang="en-US"/>
          </a:p>
        </p:txBody>
      </p:sp>
      <p:sp>
        <p:nvSpPr>
          <p:cNvPr id="5" name="Footer Placeholder 4">
            <a:extLst>
              <a:ext uri="{FF2B5EF4-FFF2-40B4-BE49-F238E27FC236}">
                <a16:creationId xmlns:a16="http://schemas.microsoft.com/office/drawing/2014/main" id="{9C1133E2-F431-41E7-A2DC-25026DDC7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B64C6-B3D7-4B60-9DA7-FBEEDB916A8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024818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84017470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83002391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12/10/2024</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50859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1F2-9A0E-4372-BD7C-C57B80D28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B8825-B325-4AE6-92CC-4356E2088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19600-7103-4B7A-A434-A1B341B658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F0B99-F0DD-4E79-9424-55F777EAD4D4}"/>
              </a:ext>
            </a:extLst>
          </p:cNvPr>
          <p:cNvSpPr>
            <a:spLocks noGrp="1"/>
          </p:cNvSpPr>
          <p:nvPr>
            <p:ph type="dt" sz="half" idx="10"/>
          </p:nvPr>
        </p:nvSpPr>
        <p:spPr/>
        <p:txBody>
          <a:bodyPr/>
          <a:lstStyle/>
          <a:p>
            <a:fld id="{766511BC-F834-417A-AFA8-8C825A696C41}" type="datetimeFigureOut">
              <a:rPr lang="en-US" smtClean="0"/>
              <a:t>12/10/2024</a:t>
            </a:fld>
            <a:endParaRPr lang="en-US"/>
          </a:p>
        </p:txBody>
      </p:sp>
      <p:sp>
        <p:nvSpPr>
          <p:cNvPr id="6" name="Footer Placeholder 5">
            <a:extLst>
              <a:ext uri="{FF2B5EF4-FFF2-40B4-BE49-F238E27FC236}">
                <a16:creationId xmlns:a16="http://schemas.microsoft.com/office/drawing/2014/main" id="{13BECC44-19BA-4FEA-A38F-DAFC566B1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CD2E6-A57A-4819-BFCE-21E027FDE58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87715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2D6-7B10-4CCF-96E4-3F2F5A76B3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C73CE-7906-4959-AB4C-6FBDC4F6A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71B28-C285-4485-87F0-AEF40FCF1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33933-8AF4-4258-A90D-0A0D72E73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82A2D-BD5A-4AFA-A982-5C0B00A62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53CC9-5F5E-474C-91F2-BE690C1B242F}"/>
              </a:ext>
            </a:extLst>
          </p:cNvPr>
          <p:cNvSpPr>
            <a:spLocks noGrp="1"/>
          </p:cNvSpPr>
          <p:nvPr>
            <p:ph type="dt" sz="half" idx="10"/>
          </p:nvPr>
        </p:nvSpPr>
        <p:spPr/>
        <p:txBody>
          <a:bodyPr/>
          <a:lstStyle/>
          <a:p>
            <a:fld id="{766511BC-F834-417A-AFA8-8C825A696C41}" type="datetimeFigureOut">
              <a:rPr lang="en-US" smtClean="0"/>
              <a:t>12/10/2024</a:t>
            </a:fld>
            <a:endParaRPr lang="en-US"/>
          </a:p>
        </p:txBody>
      </p:sp>
      <p:sp>
        <p:nvSpPr>
          <p:cNvPr id="8" name="Footer Placeholder 7">
            <a:extLst>
              <a:ext uri="{FF2B5EF4-FFF2-40B4-BE49-F238E27FC236}">
                <a16:creationId xmlns:a16="http://schemas.microsoft.com/office/drawing/2014/main" id="{74E8E4B5-80E9-4583-93D7-722803F518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2F92B-119C-49D1-A192-DC1C88BAE6BA}"/>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20871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62E1-2F63-4688-B74E-C00A4A54D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1B16C4-BF71-499F-A9E0-F45665040282}"/>
              </a:ext>
            </a:extLst>
          </p:cNvPr>
          <p:cNvSpPr>
            <a:spLocks noGrp="1"/>
          </p:cNvSpPr>
          <p:nvPr>
            <p:ph type="dt" sz="half" idx="10"/>
          </p:nvPr>
        </p:nvSpPr>
        <p:spPr/>
        <p:txBody>
          <a:bodyPr/>
          <a:lstStyle/>
          <a:p>
            <a:fld id="{766511BC-F834-417A-AFA8-8C825A696C41}" type="datetimeFigureOut">
              <a:rPr lang="en-US" smtClean="0"/>
              <a:t>12/10/2024</a:t>
            </a:fld>
            <a:endParaRPr lang="en-US"/>
          </a:p>
        </p:txBody>
      </p:sp>
      <p:sp>
        <p:nvSpPr>
          <p:cNvPr id="4" name="Footer Placeholder 3">
            <a:extLst>
              <a:ext uri="{FF2B5EF4-FFF2-40B4-BE49-F238E27FC236}">
                <a16:creationId xmlns:a16="http://schemas.microsoft.com/office/drawing/2014/main" id="{AB5950A5-BA76-4796-A9F8-27CB1D271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6271F-BCCD-4FDA-89C3-2AC1014A88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40199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CE4EB-60FB-47BB-A13D-B1155705F9D8}"/>
              </a:ext>
            </a:extLst>
          </p:cNvPr>
          <p:cNvSpPr>
            <a:spLocks noGrp="1"/>
          </p:cNvSpPr>
          <p:nvPr>
            <p:ph type="dt" sz="half" idx="10"/>
          </p:nvPr>
        </p:nvSpPr>
        <p:spPr/>
        <p:txBody>
          <a:bodyPr/>
          <a:lstStyle/>
          <a:p>
            <a:fld id="{766511BC-F834-417A-AFA8-8C825A696C41}" type="datetimeFigureOut">
              <a:rPr lang="en-US" smtClean="0"/>
              <a:t>12/10/2024</a:t>
            </a:fld>
            <a:endParaRPr lang="en-US"/>
          </a:p>
        </p:txBody>
      </p:sp>
      <p:sp>
        <p:nvSpPr>
          <p:cNvPr id="3" name="Footer Placeholder 2">
            <a:extLst>
              <a:ext uri="{FF2B5EF4-FFF2-40B4-BE49-F238E27FC236}">
                <a16:creationId xmlns:a16="http://schemas.microsoft.com/office/drawing/2014/main" id="{6BECB9FE-594A-4CC5-A04D-D5939EC55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855B4-5524-4540-9CC7-F21109E37848}"/>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8467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8403-F5FB-4FA9-8D49-C407FF23D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2AB56-164B-41EB-AB4D-5814E3148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367BB-69C0-4437-BC56-A14C577DB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4F966-1838-4E0C-9750-5DFC8BD4169B}"/>
              </a:ext>
            </a:extLst>
          </p:cNvPr>
          <p:cNvSpPr>
            <a:spLocks noGrp="1"/>
          </p:cNvSpPr>
          <p:nvPr>
            <p:ph type="dt" sz="half" idx="10"/>
          </p:nvPr>
        </p:nvSpPr>
        <p:spPr/>
        <p:txBody>
          <a:bodyPr/>
          <a:lstStyle/>
          <a:p>
            <a:fld id="{766511BC-F834-417A-AFA8-8C825A696C41}" type="datetimeFigureOut">
              <a:rPr lang="en-US" smtClean="0"/>
              <a:t>12/10/2024</a:t>
            </a:fld>
            <a:endParaRPr lang="en-US"/>
          </a:p>
        </p:txBody>
      </p:sp>
      <p:sp>
        <p:nvSpPr>
          <p:cNvPr id="6" name="Footer Placeholder 5">
            <a:extLst>
              <a:ext uri="{FF2B5EF4-FFF2-40B4-BE49-F238E27FC236}">
                <a16:creationId xmlns:a16="http://schemas.microsoft.com/office/drawing/2014/main" id="{FF6734D7-D843-4C76-9A15-0FE4152CE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F429F-0ABC-42B1-8FC1-E0D59575B8D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64852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7AFF-A6A6-482D-90CE-E8B20FE17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3C451-C617-4FEC-A1EB-BD2262517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B2B36-BFBA-47A2-920F-DAD250CAC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898E9-0101-4108-BA45-ECAFDD7A7272}"/>
              </a:ext>
            </a:extLst>
          </p:cNvPr>
          <p:cNvSpPr>
            <a:spLocks noGrp="1"/>
          </p:cNvSpPr>
          <p:nvPr>
            <p:ph type="dt" sz="half" idx="10"/>
          </p:nvPr>
        </p:nvSpPr>
        <p:spPr/>
        <p:txBody>
          <a:bodyPr/>
          <a:lstStyle/>
          <a:p>
            <a:fld id="{766511BC-F834-417A-AFA8-8C825A696C41}" type="datetimeFigureOut">
              <a:rPr lang="en-US" smtClean="0"/>
              <a:t>12/10/2024</a:t>
            </a:fld>
            <a:endParaRPr lang="en-US"/>
          </a:p>
        </p:txBody>
      </p:sp>
      <p:sp>
        <p:nvSpPr>
          <p:cNvPr id="6" name="Footer Placeholder 5">
            <a:extLst>
              <a:ext uri="{FF2B5EF4-FFF2-40B4-BE49-F238E27FC236}">
                <a16:creationId xmlns:a16="http://schemas.microsoft.com/office/drawing/2014/main" id="{667F0477-29FE-4E42-9B7A-069E62AF6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72B04-6F8C-44A6-91CF-E9E461E1F07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28881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C53CF-8FD6-4E07-8532-53BCE1E00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A89F3-AC18-4106-A985-6BDE10A9F1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B351A-3434-4149-BA37-9CE96A4E5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11BC-F834-417A-AFA8-8C825A696C41}" type="datetimeFigureOut">
              <a:rPr lang="en-US" smtClean="0"/>
              <a:t>12/10/2024</a:t>
            </a:fld>
            <a:endParaRPr lang="en-US"/>
          </a:p>
        </p:txBody>
      </p:sp>
      <p:sp>
        <p:nvSpPr>
          <p:cNvPr id="5" name="Footer Placeholder 4">
            <a:extLst>
              <a:ext uri="{FF2B5EF4-FFF2-40B4-BE49-F238E27FC236}">
                <a16:creationId xmlns:a16="http://schemas.microsoft.com/office/drawing/2014/main" id="{B99A1CAC-750E-4E20-BFE3-511DE4899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0810B-18EB-42B8-B645-D792FACA6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027C-25C8-4773-BB18-3036C59EB1C2}" type="slidenum">
              <a:rPr lang="en-US" smtClean="0"/>
              <a:t>‹#›</a:t>
            </a:fld>
            <a:endParaRPr lang="en-US"/>
          </a:p>
        </p:txBody>
      </p:sp>
    </p:spTree>
    <p:extLst>
      <p:ext uri="{BB962C8B-B14F-4D97-AF65-F5344CB8AC3E}">
        <p14:creationId xmlns:p14="http://schemas.microsoft.com/office/powerpoint/2010/main" val="33244226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211422158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jpe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hyperlink" Target="https://thevab.com/insight/disconnect-to-reconnect?utm_source=insights&amp;utm_medium=report&amp;utm_campaign=top-10-q4"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thevab.com/insight/show-me-the-money?utm_source=insights&amp;utm_medium=report&amp;utm_campaign=top-10-q4" TargetMode="External"/><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2.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image" Target="../media/image34.png"/><Relationship Id="rId4" Type="http://schemas.openxmlformats.org/officeDocument/2006/relationships/hyperlink" Target="https://thevab.com/vabs-question-week?utm_source=insights&amp;utm_medium=report-cyber&amp;utm_campaign=top-10-q4#cyb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thevab.com/vabs-question-week?utm_source=insights&amp;utm_medium=report-upfronts&amp;utm_campaign=top-10-q4#upfront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thevab.com/case-study-corner?utm_source=insights&amp;utm_medium=report&amp;utm_campaign=top-10-q4" TargetMode="External"/><Relationship Id="rId18" Type="http://schemas.openxmlformats.org/officeDocument/2006/relationships/hyperlink" Target="https://thevab.com/insight/automotive-category-case-studies?utm_source=insights&amp;utm_medium=report&amp;utm_campaign=top-10-q4" TargetMode="External"/><Relationship Id="rId26" Type="http://schemas.openxmlformats.org/officeDocument/2006/relationships/hyperlink" Target="https://thevab.com/insight/tech-telco-category-video-advertising-case-studies?utm_source=insights&amp;utm_medium=report&amp;utm_campaign=top-10-q4" TargetMode="External"/><Relationship Id="rId3" Type="http://schemas.openxmlformats.org/officeDocument/2006/relationships/hyperlink" Target="https://thevab.com/insight/retail-category-video-advertising-case-studies?utm_source=insights&amp;utm_medium=report&amp;utm_campaign=top-10-q4" TargetMode="External"/><Relationship Id="rId21" Type="http://schemas.openxmlformats.org/officeDocument/2006/relationships/image" Target="../media/image44.png"/><Relationship Id="rId7" Type="http://schemas.openxmlformats.org/officeDocument/2006/relationships/hyperlink" Target="https://thevab.com/insight/pharmaceuticals-category-video-advertising-case-studies?utm_source=insights&amp;utm_medium=report&amp;utm_campaign=top-10-q4" TargetMode="External"/><Relationship Id="rId12" Type="http://schemas.openxmlformats.org/officeDocument/2006/relationships/image" Target="../media/image41.png"/><Relationship Id="rId17" Type="http://schemas.openxmlformats.org/officeDocument/2006/relationships/image" Target="../media/image12.png"/><Relationship Id="rId25" Type="http://schemas.openxmlformats.org/officeDocument/2006/relationships/image" Target="../media/image46.png"/><Relationship Id="rId2" Type="http://schemas.openxmlformats.org/officeDocument/2006/relationships/notesSlide" Target="../notesSlides/notesSlide12.xml"/><Relationship Id="rId16" Type="http://schemas.openxmlformats.org/officeDocument/2006/relationships/hyperlink" Target="https://thevab.com/insight/health-wellness-and-beauty-categories-video-advertising-case-studies" TargetMode="External"/><Relationship Id="rId20" Type="http://schemas.openxmlformats.org/officeDocument/2006/relationships/image" Target="../media/image43.png"/><Relationship Id="rId29"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hyperlink" Target="https://thevab.com/insight/financial-services-insurance-categories-video-advertising-case-studies?utm_source=insights&amp;utm_medium=report&amp;utm_campaign=top-10-q4" TargetMode="External"/><Relationship Id="rId24" Type="http://schemas.openxmlformats.org/officeDocument/2006/relationships/hyperlink" Target="https://thevab.com/insight/home-category-video-advertising-case-studies?utm_source=insights&amp;utm_medium=report&amp;utm_campaign=top-10-q4" TargetMode="External"/><Relationship Id="rId5" Type="http://schemas.openxmlformats.org/officeDocument/2006/relationships/hyperlink" Target="https://thevab.com/insight/restaurant-category-video-advertising-case-studies?utm_source=insights&amp;utm_medium=report&amp;utm_campaign=top-10-q4" TargetMode="External"/><Relationship Id="rId15" Type="http://schemas.openxmlformats.org/officeDocument/2006/relationships/hyperlink" Target="https://thevab.com/insight/consumer-packaged-goods-cpg-category-video-advertising-case-studies?utm_source=insights&amp;utm_medium=report&amp;utm_campaign=top-10-q4" TargetMode="External"/><Relationship Id="rId23" Type="http://schemas.openxmlformats.org/officeDocument/2006/relationships/image" Target="../media/image45.png"/><Relationship Id="rId28" Type="http://schemas.openxmlformats.org/officeDocument/2006/relationships/hyperlink" Target="https://thevab.com/insight/travel-category-video-advertising-case-studies?utm_source=insights&amp;utm_medium=report&amp;utm_campaign=top-10-q4" TargetMode="External"/><Relationship Id="rId10" Type="http://schemas.openxmlformats.org/officeDocument/2006/relationships/image" Target="../media/image40.png"/><Relationship Id="rId19"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hyperlink" Target="https://thevab.com/insight/health-wellness-and-beauty-categories-video-advertising-case-studies?utm_source=insights&amp;utm_medium=report&amp;utm_campaign=top-10-q4" TargetMode="External"/><Relationship Id="rId14" Type="http://schemas.openxmlformats.org/officeDocument/2006/relationships/hyperlink" Target="https://thevab.com/insight/entertainment-tune-category-video-advertising-case-studies?utm_source=insights&amp;utm_medium=report&amp;utm_campaign=top-10-q4" TargetMode="External"/><Relationship Id="rId22" Type="http://schemas.openxmlformats.org/officeDocument/2006/relationships/hyperlink" Target="https://thevab.com/insight/b2b-category-video-advertising-case-studies?utm_source=insights&amp;utm_medium=report&amp;utm_campaign=top-10-q4" TargetMode="External"/><Relationship Id="rId27"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hyperlink" Target="https://thevab.com/insight/big-picture?utm_source=insights&amp;utm_medium=report&amp;utm_campaign=top-10-q4" TargetMode="External"/><Relationship Id="rId13" Type="http://schemas.openxmlformats.org/officeDocument/2006/relationships/image" Target="../media/image18.png"/><Relationship Id="rId18" Type="http://schemas.openxmlformats.org/officeDocument/2006/relationships/hyperlink" Target="https://thevab.com/vabs-question-week?utm_source=insights&amp;utm_medium=report-cyber&amp;utm_campaign=top-10-q4#cyber" TargetMode="External"/><Relationship Id="rId26" Type="http://schemas.openxmlformats.org/officeDocument/2006/relationships/hyperlink" Target="https://thevab.com/insight/advanced-measurement-solutions-directory?utm_source=insights&amp;utm_medium=report&amp;utm_campaign=top-10-q4" TargetMode="External"/><Relationship Id="rId3" Type="http://schemas.openxmlformats.org/officeDocument/2006/relationships/image" Target="../media/image49.png"/><Relationship Id="rId21" Type="http://schemas.openxmlformats.org/officeDocument/2006/relationships/image" Target="../media/image53.png"/><Relationship Id="rId7" Type="http://schemas.openxmlformats.org/officeDocument/2006/relationships/image" Target="../media/image50.png"/><Relationship Id="rId12" Type="http://schemas.openxmlformats.org/officeDocument/2006/relationships/hyperlink" Target="https://thevab.com/insight/best-in-show?utm_source=insights&amp;utm_medium=report&amp;utm_campaign=top-10-q4" TargetMode="External"/><Relationship Id="rId17" Type="http://schemas.openxmlformats.org/officeDocument/2006/relationships/image" Target="../media/image32.png"/><Relationship Id="rId25" Type="http://schemas.openxmlformats.org/officeDocument/2006/relationships/image" Target="../media/image54.png"/><Relationship Id="rId2" Type="http://schemas.openxmlformats.org/officeDocument/2006/relationships/hyperlink" Target="https://thevab.com/" TargetMode="External"/><Relationship Id="rId16" Type="http://schemas.openxmlformats.org/officeDocument/2006/relationships/hyperlink" Target="https://thevab.com/insight/show-me-the-money?utm_source=insights&amp;utm_medium=report&amp;utm_campaign=top-10-q4" TargetMode="External"/><Relationship Id="rId20" Type="http://schemas.openxmlformats.org/officeDocument/2006/relationships/hyperlink" Target="https://thevab.com/vabs-question-week?utm_source=insights&amp;utm_medium=report&amp;utm_campaign=top-10-q4#addressable" TargetMode="External"/><Relationship Id="rId1" Type="http://schemas.openxmlformats.org/officeDocument/2006/relationships/slideLayout" Target="../slideLayouts/slideLayout7.xml"/><Relationship Id="rId6" Type="http://schemas.openxmlformats.org/officeDocument/2006/relationships/hyperlink" Target="https://thevab.com/insight/breaking-through?utm_source=insights&amp;utm_medium=report&amp;utm_campaign=top-10-q4" TargetMode="External"/><Relationship Id="rId11" Type="http://schemas.openxmlformats.org/officeDocument/2006/relationships/image" Target="../media/image52.png"/><Relationship Id="rId24" Type="http://schemas.openxmlformats.org/officeDocument/2006/relationships/hyperlink" Target="https://thevab.com/vabs-question-week?utm_source=insights&amp;utm_medium=report-cord-nevers&amp;utm_campaign=top-10-q4#section-3" TargetMode="External"/><Relationship Id="rId5" Type="http://schemas.openxmlformats.org/officeDocument/2006/relationships/image" Target="../media/image12.png"/><Relationship Id="rId15" Type="http://schemas.openxmlformats.org/officeDocument/2006/relationships/image" Target="../media/image25.png"/><Relationship Id="rId23" Type="http://schemas.openxmlformats.org/officeDocument/2006/relationships/image" Target="../media/image35.png"/><Relationship Id="rId10" Type="http://schemas.openxmlformats.org/officeDocument/2006/relationships/hyperlink" Target="https://thevab.com/insight/disconnect-to-reconnect?utm_source=insights&amp;utm_medium=report&amp;utm_campaign=top-10-q4" TargetMode="External"/><Relationship Id="rId19" Type="http://schemas.openxmlformats.org/officeDocument/2006/relationships/image" Target="../media/image34.png"/><Relationship Id="rId4" Type="http://schemas.openxmlformats.org/officeDocument/2006/relationships/hyperlink" Target="https://thevab.com/team-board" TargetMode="External"/><Relationship Id="rId9" Type="http://schemas.openxmlformats.org/officeDocument/2006/relationships/image" Target="../media/image51.png"/><Relationship Id="rId14" Type="http://schemas.openxmlformats.org/officeDocument/2006/relationships/hyperlink" Target="https://thevab.com/insight/welcome-to-tv-1h-2024?utm_source=insights&amp;utm_medium=report&amp;utm_campaign=top-10-q4" TargetMode="External"/><Relationship Id="rId22" Type="http://schemas.openxmlformats.org/officeDocument/2006/relationships/hyperlink" Target="https://thevab.com/vabs-question-week?utm_source=insights&amp;utm_medium=report-upfronts&amp;utm_campaign=top-10-q4#upfronts" TargetMode="External"/><Relationship Id="rId27"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hevab.com/"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hart" Target="../charts/chart1.xml"/><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hyperlink" Target="https://thevab.com/insight/best-in-show?utm_source=insights&amp;utm_medium=report&amp;utm_campaign=top-10-q4" TargetMode="External"/><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thevab.com/insight/best-in-show?utm_source=insights&amp;utm_medium=report&amp;utm_campaign=top-10-q4"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thevab.com/insight/breaking-through?utm_source=insights&amp;utm_medium=report&amp;utm_campaign=top-10-q4" TargetMode="Externa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hyperlink" Target="https://thevab.com/insight/big-picture?utm_source=insights&amp;utm_medium=report&amp;utm_campaign=top-10-q4" TargetMode="Externa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hyperlink" Target="https://thevab.com/insight/big-picture?utm_source=insights&amp;utm_medium=report&amp;utm_campaign=top-10-q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hyperlink" Target="https://thevab.com/insight/welcome-to-tv-1h-2024?utm_source=insights&amp;utm_medium=report&amp;utm_campaign=top-10-q4"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27.png"/><Relationship Id="rId5" Type="http://schemas.openxmlformats.org/officeDocument/2006/relationships/hyperlink" Target="https://thevab.com/insight/disconnect-to-reconnect?utm_source=insights&amp;utm_medium=report&amp;utm_campaign=top-10-q4" TargetMode="Externa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 table&#10;&#10;Description automatically generated">
            <a:extLst>
              <a:ext uri="{FF2B5EF4-FFF2-40B4-BE49-F238E27FC236}">
                <a16:creationId xmlns:a16="http://schemas.microsoft.com/office/drawing/2014/main" id="{C3C3D991-4E11-5346-8736-765CFE7D6D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 y="893"/>
            <a:ext cx="12188952" cy="6857107"/>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398958" y="3020373"/>
            <a:ext cx="2298058" cy="323165"/>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2024 – 4</a:t>
            </a:r>
            <a:r>
              <a:rPr kumimoji="0" lang="en-US" sz="1500" b="1" i="0" u="none" strike="noStrike" kern="1200" cap="none" spc="0" normalizeH="0" baseline="30000" noProof="0">
                <a:ln>
                  <a:noFill/>
                </a:ln>
                <a:solidFill>
                  <a:srgbClr val="1F1A62"/>
                </a:solidFill>
                <a:effectLst/>
                <a:uLnTx/>
                <a:uFillTx/>
                <a:latin typeface="Helvetica" pitchFamily="2" charset="0"/>
                <a:ea typeface="+mn-ea"/>
                <a:cs typeface="+mn-cs"/>
              </a:rPr>
              <a:t>th</a:t>
            </a: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 Quarter</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494572" y="2940104"/>
            <a:ext cx="521140"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594222F3-ED4C-8C46-BA4B-CD5D3A99259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4572" y="5745044"/>
            <a:ext cx="2202443" cy="728188"/>
          </a:xfrm>
          <a:prstGeom prst="rect">
            <a:avLst/>
          </a:prstGeom>
        </p:spPr>
      </p:pic>
      <p:pic>
        <p:nvPicPr>
          <p:cNvPr id="5" name="Picture 4" descr="A close up of sunglasses&#10;&#10;Description automatically generated">
            <a:extLst>
              <a:ext uri="{FF2B5EF4-FFF2-40B4-BE49-F238E27FC236}">
                <a16:creationId xmlns:a16="http://schemas.microsoft.com/office/drawing/2014/main" id="{E4B658CB-7EC7-4266-8976-AFE90405028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00058" y="1608918"/>
            <a:ext cx="4780575" cy="1820082"/>
          </a:xfrm>
          <a:prstGeom prst="rect">
            <a:avLst/>
          </a:prstGeom>
        </p:spPr>
      </p:pic>
      <p:pic>
        <p:nvPicPr>
          <p:cNvPr id="9" name="Picture 8">
            <a:extLst>
              <a:ext uri="{FF2B5EF4-FFF2-40B4-BE49-F238E27FC236}">
                <a16:creationId xmlns:a16="http://schemas.microsoft.com/office/drawing/2014/main" id="{45F15B9F-5264-AE47-BBD3-053C6C2957C2}"/>
              </a:ext>
            </a:extLst>
          </p:cNvPr>
          <p:cNvPicPr>
            <a:picLocks noChangeAspect="1"/>
          </p:cNvPicPr>
          <p:nvPr/>
        </p:nvPicPr>
        <p:blipFill rotWithShape="1">
          <a:blip r:embed="rId6"/>
          <a:srcRect b="18735"/>
          <a:stretch/>
        </p:blipFill>
        <p:spPr>
          <a:xfrm>
            <a:off x="398958" y="4140064"/>
            <a:ext cx="5991929" cy="1304296"/>
          </a:xfrm>
          <a:prstGeom prst="rect">
            <a:avLst/>
          </a:prstGeom>
        </p:spPr>
      </p:pic>
      <p:pic>
        <p:nvPicPr>
          <p:cNvPr id="10" name="Picture 9">
            <a:extLst>
              <a:ext uri="{FF2B5EF4-FFF2-40B4-BE49-F238E27FC236}">
                <a16:creationId xmlns:a16="http://schemas.microsoft.com/office/drawing/2014/main" id="{AD7F04B0-CA61-694B-BE44-2ACCEC3B3267}"/>
              </a:ext>
            </a:extLst>
          </p:cNvPr>
          <p:cNvPicPr>
            <a:picLocks noChangeAspect="1"/>
          </p:cNvPicPr>
          <p:nvPr/>
        </p:nvPicPr>
        <p:blipFill>
          <a:blip r:embed="rId7"/>
          <a:stretch>
            <a:fillRect/>
          </a:stretch>
        </p:blipFill>
        <p:spPr>
          <a:xfrm>
            <a:off x="324945" y="382614"/>
            <a:ext cx="2692400" cy="698500"/>
          </a:xfrm>
          <a:prstGeom prst="rect">
            <a:avLst/>
          </a:prstGeom>
        </p:spPr>
      </p:pic>
    </p:spTree>
    <p:extLst>
      <p:ext uri="{BB962C8B-B14F-4D97-AF65-F5344CB8AC3E}">
        <p14:creationId xmlns:p14="http://schemas.microsoft.com/office/powerpoint/2010/main" val="408648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A31E334-F54C-6116-CA67-C9BA7668E333}"/>
              </a:ext>
            </a:extLst>
          </p:cNvPr>
          <p:cNvSpPr>
            <a:spLocks/>
          </p:cNvSpPr>
          <p:nvPr/>
        </p:nvSpPr>
        <p:spPr>
          <a:xfrm>
            <a:off x="3601369" y="2029965"/>
            <a:ext cx="8590631" cy="4132182"/>
          </a:xfrm>
          <a:prstGeom prst="rect">
            <a:avLst/>
          </a:prstGeom>
          <a:solidFill>
            <a:srgbClr val="E2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Two women sitting on a couch&#10;&#10;Description automatically generated">
            <a:extLst>
              <a:ext uri="{FF2B5EF4-FFF2-40B4-BE49-F238E27FC236}">
                <a16:creationId xmlns:a16="http://schemas.microsoft.com/office/drawing/2014/main" id="{0FB592DC-DD75-0806-6B5C-4BA00C1DEAA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2029965"/>
            <a:ext cx="3601369" cy="4124043"/>
          </a:xfrm>
          <a:prstGeom prst="rect">
            <a:avLst/>
          </a:prstGeom>
        </p:spPr>
      </p:pic>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8" name="TextBox 27">
            <a:extLst>
              <a:ext uri="{FF2B5EF4-FFF2-40B4-BE49-F238E27FC236}">
                <a16:creationId xmlns:a16="http://schemas.microsoft.com/office/drawing/2014/main" id="{2729335E-3A19-9B01-9145-2DEF2CE87ADB}"/>
              </a:ext>
            </a:extLst>
          </p:cNvPr>
          <p:cNvSpPr txBox="1"/>
          <p:nvPr/>
        </p:nvSpPr>
        <p:spPr>
          <a:xfrm>
            <a:off x="461687" y="6308274"/>
            <a:ext cx="1170879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MRI-Simmons August 2024 Cord Evolution, Study/ </a:t>
            </a:r>
            <a:r>
              <a:rPr lang="en-US" sz="700" dirty="0">
                <a:solidFill>
                  <a:srgbClr val="1B1464"/>
                </a:solidFill>
                <a:latin typeface="Helvetica" panose="020B0604020202020204" pitchFamily="34" charset="0"/>
                <a:cs typeface="Helvetica" panose="020B0604020202020204" pitchFamily="34" charset="0"/>
              </a:rPr>
              <a:t>Based on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A18-24</a:t>
            </a:r>
            <a:r>
              <a:rPr lang="en-US" sz="700" dirty="0">
                <a:solidFill>
                  <a:srgbClr val="1B1464"/>
                </a:solidFill>
                <a:latin typeface="Helvetica" panose="020B0604020202020204" pitchFamily="34" charset="0"/>
                <a:cs typeface="Helvetica" panose="020B0604020202020204" pitchFamily="34" charset="0"/>
              </a:rPr>
              <a:t> respondents,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‘any agree</a:t>
            </a:r>
            <a:r>
              <a:rPr lang="en-US" sz="700" dirty="0">
                <a:solidFill>
                  <a:srgbClr val="1B1464"/>
                </a:solidFill>
                <a:latin typeface="Helvetica" panose="020B0604020202020204" pitchFamily="34" charset="0"/>
                <a:cs typeface="Helvetica" panose="020B0604020202020204" pitchFamily="34" charset="0"/>
              </a:rPr>
              <a:t>.’</a:t>
            </a:r>
            <a:endParaRPr kumimoji="0" lang="en-US" sz="7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2A2411EB-E3AE-C7C7-8AC8-0B83DE77389F}"/>
              </a:ext>
            </a:extLst>
          </p:cNvPr>
          <p:cNvSpPr txBox="1"/>
          <p:nvPr/>
        </p:nvSpPr>
        <p:spPr>
          <a:xfrm>
            <a:off x="3601369" y="2100838"/>
            <a:ext cx="859063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Gen Z’s Passion for Premium Video Across Screens</a:t>
            </a:r>
          </a:p>
        </p:txBody>
      </p:sp>
      <p:sp>
        <p:nvSpPr>
          <p:cNvPr id="3" name="Rectangle: Rounded Corners 2">
            <a:extLst>
              <a:ext uri="{FF2B5EF4-FFF2-40B4-BE49-F238E27FC236}">
                <a16:creationId xmlns:a16="http://schemas.microsoft.com/office/drawing/2014/main" id="{553BC388-A87E-7FB1-4565-886E87B4C9B0}"/>
              </a:ext>
            </a:extLst>
          </p:cNvPr>
          <p:cNvSpPr/>
          <p:nvPr/>
        </p:nvSpPr>
        <p:spPr>
          <a:xfrm>
            <a:off x="8213716" y="2562416"/>
            <a:ext cx="3619396" cy="3482600"/>
          </a:xfrm>
          <a:prstGeom prst="round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2" name="TextBox 11">
            <a:extLst>
              <a:ext uri="{FF2B5EF4-FFF2-40B4-BE49-F238E27FC236}">
                <a16:creationId xmlns:a16="http://schemas.microsoft.com/office/drawing/2014/main" id="{326CEE43-F834-0181-CB11-96413D8E0CE9}"/>
              </a:ext>
            </a:extLst>
          </p:cNvPr>
          <p:cNvSpPr txBox="1"/>
          <p:nvPr/>
        </p:nvSpPr>
        <p:spPr>
          <a:xfrm>
            <a:off x="8611416" y="3863838"/>
            <a:ext cx="28239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Linear TV</a:t>
            </a:r>
          </a:p>
        </p:txBody>
      </p:sp>
      <p:pic>
        <p:nvPicPr>
          <p:cNvPr id="18" name="Picture 17" descr="A computer and remote control&#10;&#10;Description automatically generated">
            <a:extLst>
              <a:ext uri="{FF2B5EF4-FFF2-40B4-BE49-F238E27FC236}">
                <a16:creationId xmlns:a16="http://schemas.microsoft.com/office/drawing/2014/main" id="{E609742E-8A4C-EB75-E0A2-4A0B0F228F2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411243" y="2597446"/>
            <a:ext cx="1224342" cy="1224342"/>
          </a:xfrm>
          <a:prstGeom prst="rect">
            <a:avLst/>
          </a:prstGeom>
        </p:spPr>
      </p:pic>
      <p:sp>
        <p:nvSpPr>
          <p:cNvPr id="32" name="TextBox 31">
            <a:extLst>
              <a:ext uri="{FF2B5EF4-FFF2-40B4-BE49-F238E27FC236}">
                <a16:creationId xmlns:a16="http://schemas.microsoft.com/office/drawing/2014/main" id="{D9AE2D50-8152-9526-1ABC-7625113AED22}"/>
              </a:ext>
            </a:extLst>
          </p:cNvPr>
          <p:cNvSpPr txBox="1"/>
          <p:nvPr/>
        </p:nvSpPr>
        <p:spPr>
          <a:xfrm>
            <a:off x="8225770" y="4234890"/>
            <a:ext cx="35952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72%</a:t>
            </a:r>
          </a:p>
        </p:txBody>
      </p:sp>
      <p:sp>
        <p:nvSpPr>
          <p:cNvPr id="35" name="TextBox 34">
            <a:extLst>
              <a:ext uri="{FF2B5EF4-FFF2-40B4-BE49-F238E27FC236}">
                <a16:creationId xmlns:a16="http://schemas.microsoft.com/office/drawing/2014/main" id="{AF4840C9-6BCE-2A78-0658-44F125EB35C7}"/>
              </a:ext>
            </a:extLst>
          </p:cNvPr>
          <p:cNvSpPr txBox="1"/>
          <p:nvPr/>
        </p:nvSpPr>
        <p:spPr>
          <a:xfrm>
            <a:off x="8225770" y="5141254"/>
            <a:ext cx="35952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u="none" strike="noStrike" kern="1200" cap="none" spc="0" normalizeH="0" baseline="0" noProof="0">
                <a:ln>
                  <a:noFill/>
                </a:ln>
                <a:solidFill>
                  <a:srgbClr val="ED3C8D"/>
                </a:solidFill>
                <a:effectLst/>
                <a:uLnTx/>
                <a:uFillTx/>
                <a:latin typeface="Helvetica" panose="020B0403020202020204" pitchFamily="34" charset="0"/>
                <a:ea typeface="+mn-ea"/>
                <a:cs typeface="+mn-cs"/>
              </a:rPr>
              <a:t>say that they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a:ln>
                  <a:noFill/>
                </a:ln>
                <a:solidFill>
                  <a:srgbClr val="ED3C8D"/>
                </a:solidFill>
                <a:effectLst/>
                <a:uLnTx/>
                <a:uFillTx/>
                <a:latin typeface="Helvetica" panose="020B0403020202020204" pitchFamily="34" charset="0"/>
                <a:ea typeface="+mn-ea"/>
                <a:cs typeface="+mn-cs"/>
              </a:rPr>
              <a:t>‘just love watching TV’</a:t>
            </a:r>
          </a:p>
        </p:txBody>
      </p:sp>
      <p:sp>
        <p:nvSpPr>
          <p:cNvPr id="8" name="Rectangle: Rounded Corners 7">
            <a:extLst>
              <a:ext uri="{FF2B5EF4-FFF2-40B4-BE49-F238E27FC236}">
                <a16:creationId xmlns:a16="http://schemas.microsoft.com/office/drawing/2014/main" id="{FA7011F9-5AFD-FECA-D00B-7ABC9934BF93}"/>
              </a:ext>
            </a:extLst>
          </p:cNvPr>
          <p:cNvSpPr/>
          <p:nvPr/>
        </p:nvSpPr>
        <p:spPr>
          <a:xfrm>
            <a:off x="3960256" y="2562416"/>
            <a:ext cx="3619396" cy="3482600"/>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3" name="TextBox 12">
            <a:extLst>
              <a:ext uri="{FF2B5EF4-FFF2-40B4-BE49-F238E27FC236}">
                <a16:creationId xmlns:a16="http://schemas.microsoft.com/office/drawing/2014/main" id="{5B32C36F-CE88-D2C1-3CEE-1390E718CDA2}"/>
              </a:ext>
            </a:extLst>
          </p:cNvPr>
          <p:cNvSpPr txBox="1"/>
          <p:nvPr/>
        </p:nvSpPr>
        <p:spPr>
          <a:xfrm>
            <a:off x="4357956" y="3863838"/>
            <a:ext cx="28239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27C6F2"/>
                </a:solidFill>
                <a:effectLst/>
                <a:uLnTx/>
                <a:uFillTx/>
                <a:latin typeface="Helvetica" panose="020B0403020202020204" pitchFamily="34" charset="0"/>
                <a:ea typeface="+mn-ea"/>
                <a:cs typeface="+mn-cs"/>
              </a:rPr>
              <a:t>Streaming</a:t>
            </a:r>
          </a:p>
        </p:txBody>
      </p:sp>
      <p:pic>
        <p:nvPicPr>
          <p:cNvPr id="16" name="Picture 15" descr="A cartoon of a television with a remote control&#10;&#10;Description automatically generated">
            <a:extLst>
              <a:ext uri="{FF2B5EF4-FFF2-40B4-BE49-F238E27FC236}">
                <a16:creationId xmlns:a16="http://schemas.microsoft.com/office/drawing/2014/main" id="{FDD2A7F1-E993-2871-481A-01E68397212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202921" y="2687721"/>
            <a:ext cx="1134067" cy="1134067"/>
          </a:xfrm>
          <a:prstGeom prst="rect">
            <a:avLst/>
          </a:prstGeom>
        </p:spPr>
      </p:pic>
      <p:sp>
        <p:nvSpPr>
          <p:cNvPr id="33" name="TextBox 32">
            <a:extLst>
              <a:ext uri="{FF2B5EF4-FFF2-40B4-BE49-F238E27FC236}">
                <a16:creationId xmlns:a16="http://schemas.microsoft.com/office/drawing/2014/main" id="{92F2EC82-35A9-6663-60BE-120235EE47CF}"/>
              </a:ext>
            </a:extLst>
          </p:cNvPr>
          <p:cNvSpPr txBox="1"/>
          <p:nvPr/>
        </p:nvSpPr>
        <p:spPr>
          <a:xfrm>
            <a:off x="3972310" y="4234890"/>
            <a:ext cx="35952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75%</a:t>
            </a:r>
          </a:p>
        </p:txBody>
      </p:sp>
      <p:sp>
        <p:nvSpPr>
          <p:cNvPr id="36" name="TextBox 35">
            <a:extLst>
              <a:ext uri="{FF2B5EF4-FFF2-40B4-BE49-F238E27FC236}">
                <a16:creationId xmlns:a16="http://schemas.microsoft.com/office/drawing/2014/main" id="{7AA2130B-02E6-23F9-761D-D72E8248E4C2}"/>
              </a:ext>
            </a:extLst>
          </p:cNvPr>
          <p:cNvSpPr txBox="1"/>
          <p:nvPr/>
        </p:nvSpPr>
        <p:spPr>
          <a:xfrm>
            <a:off x="4057858" y="5141254"/>
            <a:ext cx="342419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u="none" strike="noStrike" kern="1200" cap="none" spc="0" normalizeH="0" baseline="0" noProof="0">
                <a:ln>
                  <a:noFill/>
                </a:ln>
                <a:solidFill>
                  <a:srgbClr val="27C6F2"/>
                </a:solidFill>
                <a:effectLst/>
                <a:uLnTx/>
                <a:uFillTx/>
                <a:latin typeface="Helvetica" panose="020B0403020202020204" pitchFamily="34" charset="0"/>
                <a:ea typeface="+mn-ea"/>
                <a:cs typeface="+mn-cs"/>
              </a:rPr>
              <a:t>say that</a:t>
            </a:r>
            <a:r>
              <a:rPr lang="en-US" sz="2000">
                <a:solidFill>
                  <a:srgbClr val="27C6F2"/>
                </a:solidFill>
                <a:latin typeface="Helvetica" panose="020B0403020202020204" pitchFamily="34" charset="0"/>
              </a:rPr>
              <a:t> </a:t>
            </a:r>
            <a:r>
              <a:rPr kumimoji="0" lang="en-US" sz="2000" b="0" u="none" strike="noStrike" kern="1200" cap="none" spc="0" normalizeH="0" baseline="0" noProof="0">
                <a:ln>
                  <a:noFill/>
                </a:ln>
                <a:solidFill>
                  <a:srgbClr val="27C6F2"/>
                </a:solidFill>
                <a:effectLst/>
                <a:uLnTx/>
                <a:uFillTx/>
                <a:latin typeface="Helvetica" panose="020B0403020202020204" pitchFamily="34" charset="0"/>
                <a:ea typeface="+mn-ea"/>
                <a:cs typeface="+mn-cs"/>
              </a:rPr>
              <a:t>they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a:ln>
                  <a:noFill/>
                </a:ln>
                <a:solidFill>
                  <a:srgbClr val="27C6F2"/>
                </a:solidFill>
                <a:effectLst/>
                <a:uLnTx/>
                <a:uFillTx/>
                <a:latin typeface="Helvetica" panose="020B0403020202020204" pitchFamily="34" charset="0"/>
                <a:ea typeface="+mn-ea"/>
                <a:cs typeface="+mn-cs"/>
              </a:rPr>
              <a:t>‘love streaming TV shows’</a:t>
            </a:r>
          </a:p>
        </p:txBody>
      </p:sp>
      <p:sp>
        <p:nvSpPr>
          <p:cNvPr id="6" name="Rectangle 5">
            <a:extLst>
              <a:ext uri="{FF2B5EF4-FFF2-40B4-BE49-F238E27FC236}">
                <a16:creationId xmlns:a16="http://schemas.microsoft.com/office/drawing/2014/main" id="{9912273C-4531-4459-1F01-52225BF13C15}"/>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45430D2-404E-4715-C33A-F65C07211D79}"/>
              </a:ext>
            </a:extLst>
          </p:cNvPr>
          <p:cNvSpPr/>
          <p:nvPr/>
        </p:nvSpPr>
        <p:spPr>
          <a:xfrm>
            <a:off x="51853" y="230668"/>
            <a:ext cx="1024467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Passion for long-form: </a:t>
            </a:r>
            <a:r>
              <a:rPr lang="en-US" sz="2600" b="1" dirty="0">
                <a:solidFill>
                  <a:srgbClr val="1B1464"/>
                </a:solidFill>
                <a:latin typeface="Helvetica" pitchFamily="2" charset="0"/>
              </a:rPr>
              <a:t>Professionally produced, Multiscreen TV content is a common bond among most of Gen Z</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pic>
        <p:nvPicPr>
          <p:cNvPr id="20" name="Picture 19" descr="Logo&#10;&#10;Description automatically generated with low confidence">
            <a:extLst>
              <a:ext uri="{FF2B5EF4-FFF2-40B4-BE49-F238E27FC236}">
                <a16:creationId xmlns:a16="http://schemas.microsoft.com/office/drawing/2014/main" id="{A1A3CABB-2532-E9E9-EE77-AA29221E3B7F}"/>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948" y="1475000"/>
            <a:ext cx="1410542" cy="491984"/>
          </a:xfrm>
          <a:prstGeom prst="rect">
            <a:avLst/>
          </a:prstGeom>
        </p:spPr>
      </p:pic>
      <p:pic>
        <p:nvPicPr>
          <p:cNvPr id="21" name="Picture 20" descr="Text&#10;&#10;Description automatically generated with low confidence">
            <a:extLst>
              <a:ext uri="{FF2B5EF4-FFF2-40B4-BE49-F238E27FC236}">
                <a16:creationId xmlns:a16="http://schemas.microsoft.com/office/drawing/2014/main" id="{65E07CB4-E8A0-489B-BDEA-C4A9977A4669}"/>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352148" y="1485022"/>
            <a:ext cx="1086629" cy="471940"/>
          </a:xfrm>
          <a:prstGeom prst="rect">
            <a:avLst/>
          </a:prstGeom>
        </p:spPr>
      </p:pic>
      <p:pic>
        <p:nvPicPr>
          <p:cNvPr id="4" name="Picture 3">
            <a:hlinkClick r:id="rId9"/>
            <a:extLst>
              <a:ext uri="{FF2B5EF4-FFF2-40B4-BE49-F238E27FC236}">
                <a16:creationId xmlns:a16="http://schemas.microsoft.com/office/drawing/2014/main" id="{CF4CA75B-6735-B633-A0C2-474398D6FDA2}"/>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0281268" y="77375"/>
            <a:ext cx="1845754" cy="1038237"/>
          </a:xfrm>
          <a:prstGeom prst="rect">
            <a:avLst/>
          </a:prstGeom>
          <a:ln>
            <a:solidFill>
              <a:srgbClr val="1B1464"/>
            </a:solidFill>
          </a:ln>
        </p:spPr>
      </p:pic>
      <p:sp>
        <p:nvSpPr>
          <p:cNvPr id="7" name="TextBox 6">
            <a:hlinkClick r:id="rId9"/>
            <a:extLst>
              <a:ext uri="{FF2B5EF4-FFF2-40B4-BE49-F238E27FC236}">
                <a16:creationId xmlns:a16="http://schemas.microsoft.com/office/drawing/2014/main" id="{FC7394AC-C201-7E5F-3C84-C8AA2270BD95}"/>
              </a:ext>
            </a:extLst>
          </p:cNvPr>
          <p:cNvSpPr txBox="1"/>
          <p:nvPr/>
        </p:nvSpPr>
        <p:spPr>
          <a:xfrm>
            <a:off x="10269960" y="1131322"/>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Tree>
    <p:extLst>
      <p:ext uri="{BB962C8B-B14F-4D97-AF65-F5344CB8AC3E}">
        <p14:creationId xmlns:p14="http://schemas.microsoft.com/office/powerpoint/2010/main" val="314111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02004-9720-59BE-1A3C-A16FB692BD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75589BE-4649-03DE-0319-DAE21B5298FF}"/>
              </a:ext>
            </a:extLst>
          </p:cNvPr>
          <p:cNvSpPr>
            <a:spLocks/>
          </p:cNvSpPr>
          <p:nvPr/>
        </p:nvSpPr>
        <p:spPr>
          <a:xfrm>
            <a:off x="8018585" y="1397391"/>
            <a:ext cx="4173415" cy="4672300"/>
          </a:xfrm>
          <a:prstGeom prst="rect">
            <a:avLst/>
          </a:prstGeom>
          <a:solidFill>
            <a:srgbClr val="1F1A6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D7CA672-A063-E325-7257-9F5F79BF9544}"/>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hlinkClick r:id="rId3"/>
            <a:extLst>
              <a:ext uri="{FF2B5EF4-FFF2-40B4-BE49-F238E27FC236}">
                <a16:creationId xmlns:a16="http://schemas.microsoft.com/office/drawing/2014/main" id="{AC2ED0AC-E269-4F96-CD6E-051115E6242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269960" y="63491"/>
            <a:ext cx="1863082" cy="1047984"/>
          </a:xfrm>
          <a:prstGeom prst="rect">
            <a:avLst/>
          </a:prstGeom>
          <a:ln>
            <a:solidFill>
              <a:srgbClr val="1B1464"/>
            </a:solidFill>
          </a:ln>
        </p:spPr>
      </p:pic>
      <p:pic>
        <p:nvPicPr>
          <p:cNvPr id="26" name="Picture 25">
            <a:extLst>
              <a:ext uri="{FF2B5EF4-FFF2-40B4-BE49-F238E27FC236}">
                <a16:creationId xmlns:a16="http://schemas.microsoft.com/office/drawing/2014/main" id="{A98F978B-FA37-28BA-6080-4D9FD5BCACD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7BDB4102-0FB8-7D76-EC23-83746A7943B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FCF91D6F-0877-8094-AA65-46019D14E4C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160" name="TextBox 1159">
            <a:extLst>
              <a:ext uri="{FF2B5EF4-FFF2-40B4-BE49-F238E27FC236}">
                <a16:creationId xmlns:a16="http://schemas.microsoft.com/office/drawing/2014/main" id="{2B61538A-E295-C249-2C0B-BCE0FF3489F0}"/>
              </a:ext>
            </a:extLst>
          </p:cNvPr>
          <p:cNvSpPr txBox="1"/>
          <p:nvPr/>
        </p:nvSpPr>
        <p:spPr>
          <a:xfrm>
            <a:off x="468924" y="6306304"/>
            <a:ext cx="1168727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‘Non-Moviegoer’ = Has not gone to the movies in the last 12 months; ‘Moviegoer’ = Attended a movie in the last 12 months; ‘Frequent Moviegoer’ = Attend a movie at least once a month.</a:t>
            </a:r>
            <a:endParaRPr kumimoji="0" lang="en-US" sz="7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F3925718-1787-DB8C-8224-6144D40B3BA8}"/>
              </a:ext>
            </a:extLst>
          </p:cNvPr>
          <p:cNvGraphicFramePr>
            <a:graphicFrameLocks noGrp="1"/>
          </p:cNvGraphicFramePr>
          <p:nvPr/>
        </p:nvGraphicFramePr>
        <p:xfrm>
          <a:off x="234460" y="2786080"/>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$16,241</a:t>
                      </a:r>
                    </a:p>
                  </a:txBody>
                  <a:tcPr marL="75570" marR="75570" marT="98005" marB="98005"/>
                </a:tc>
                <a:tc>
                  <a:txBody>
                    <a:bodyPr/>
                    <a:lstStyle/>
                    <a:p>
                      <a:pPr algn="ctr"/>
                      <a:r>
                        <a:rPr lang="en-US" sz="2400" b="1">
                          <a:solidFill>
                            <a:srgbClr val="1F1A62"/>
                          </a:solidFill>
                          <a:latin typeface="Helvetica" panose="020B0403020202020204" pitchFamily="34" charset="0"/>
                        </a:rPr>
                        <a:t>$19,233</a:t>
                      </a:r>
                    </a:p>
                  </a:txBody>
                  <a:tcPr marL="75570" marR="75570" marT="98005" marB="98005"/>
                </a:tc>
                <a:tc>
                  <a:txBody>
                    <a:bodyPr/>
                    <a:lstStyle/>
                    <a:p>
                      <a:pPr algn="ctr"/>
                      <a:r>
                        <a:rPr lang="en-US" sz="2400" b="1">
                          <a:solidFill>
                            <a:srgbClr val="1F1A62"/>
                          </a:solidFill>
                          <a:latin typeface="Helvetica" panose="020B0403020202020204" pitchFamily="34" charset="0"/>
                        </a:rPr>
                        <a:t>$19,677</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A18-34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$15,691</a:t>
                      </a:r>
                    </a:p>
                  </a:txBody>
                  <a:tcPr marL="75570" marR="75570" marT="98005" marB="98005"/>
                </a:tc>
                <a:tc>
                  <a:txBody>
                    <a:bodyPr/>
                    <a:lstStyle/>
                    <a:p>
                      <a:pPr algn="ctr"/>
                      <a:r>
                        <a:rPr lang="en-US" sz="2400" b="1">
                          <a:solidFill>
                            <a:srgbClr val="1F1A62"/>
                          </a:solidFill>
                          <a:latin typeface="Helvetica" panose="020B0403020202020204" pitchFamily="34" charset="0"/>
                        </a:rPr>
                        <a:t>$17,843</a:t>
                      </a:r>
                    </a:p>
                  </a:txBody>
                  <a:tcPr marL="75570" marR="75570" marT="98005" marB="98005"/>
                </a:tc>
                <a:tc>
                  <a:txBody>
                    <a:bodyPr/>
                    <a:lstStyle/>
                    <a:p>
                      <a:pPr algn="ctr"/>
                      <a:r>
                        <a:rPr lang="en-US" sz="2400" b="1">
                          <a:solidFill>
                            <a:srgbClr val="1F1A62"/>
                          </a:solidFill>
                          <a:latin typeface="Helvetica" panose="020B0403020202020204" pitchFamily="34" charset="0"/>
                        </a:rPr>
                        <a:t>$18,314</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Affluent</a:t>
                      </a:r>
                    </a:p>
                    <a:p>
                      <a:pPr algn="ctr"/>
                      <a:r>
                        <a:rPr lang="en-US" sz="1400" b="0">
                          <a:solidFill>
                            <a:srgbClr val="1F1A62"/>
                          </a:solidFill>
                          <a:latin typeface="Helvetica" panose="020B0403020202020204" pitchFamily="34" charset="0"/>
                        </a:rPr>
                        <a:t>HHI $100K+</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$20,190</a:t>
                      </a:r>
                    </a:p>
                  </a:txBody>
                  <a:tcPr marL="75570" marR="75570" marT="98005" marB="98005"/>
                </a:tc>
                <a:tc>
                  <a:txBody>
                    <a:bodyPr/>
                    <a:lstStyle/>
                    <a:p>
                      <a:pPr algn="ctr"/>
                      <a:r>
                        <a:rPr lang="en-US" sz="2400" b="1">
                          <a:solidFill>
                            <a:srgbClr val="1F1A62"/>
                          </a:solidFill>
                          <a:latin typeface="Helvetica" panose="020B0403020202020204" pitchFamily="34" charset="0"/>
                        </a:rPr>
                        <a:t>$22,421</a:t>
                      </a:r>
                    </a:p>
                  </a:txBody>
                  <a:tcPr marL="75570" marR="75570" marT="98005" marB="98005"/>
                </a:tc>
                <a:tc>
                  <a:txBody>
                    <a:bodyPr/>
                    <a:lstStyle/>
                    <a:p>
                      <a:pPr algn="ctr"/>
                      <a:r>
                        <a:rPr lang="en-US" sz="2400" b="1">
                          <a:solidFill>
                            <a:srgbClr val="1F1A62"/>
                          </a:solidFill>
                          <a:latin typeface="Helvetica" panose="020B0403020202020204" pitchFamily="34" charset="0"/>
                        </a:rPr>
                        <a:t>$22,907</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EDD083EF-E484-3668-1F3C-33519C7A6AC8}"/>
              </a:ext>
            </a:extLst>
          </p:cNvPr>
          <p:cNvSpPr txBox="1"/>
          <p:nvPr/>
        </p:nvSpPr>
        <p:spPr>
          <a:xfrm>
            <a:off x="468924" y="2102983"/>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19 Categories: Aggregated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6" name="TextBox 5">
            <a:extLst>
              <a:ext uri="{FF2B5EF4-FFF2-40B4-BE49-F238E27FC236}">
                <a16:creationId xmlns:a16="http://schemas.microsoft.com/office/drawing/2014/main" id="{0C38877F-4018-447E-0371-5C74F6A14F93}"/>
              </a:ext>
            </a:extLst>
          </p:cNvPr>
          <p:cNvSpPr txBox="1"/>
          <p:nvPr/>
        </p:nvSpPr>
        <p:spPr>
          <a:xfrm>
            <a:off x="4242999" y="402866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(+18%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4F580A9A-0D08-E814-F28D-1AD1EBD82D55}"/>
              </a:ext>
            </a:extLst>
          </p:cNvPr>
          <p:cNvSpPr txBox="1"/>
          <p:nvPr/>
        </p:nvSpPr>
        <p:spPr>
          <a:xfrm>
            <a:off x="5755680" y="4028665"/>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(+21%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F840CF61-06AF-6582-368C-5CB352527876}"/>
              </a:ext>
            </a:extLst>
          </p:cNvPr>
          <p:cNvSpPr txBox="1"/>
          <p:nvPr/>
        </p:nvSpPr>
        <p:spPr>
          <a:xfrm>
            <a:off x="4173093" y="4838426"/>
            <a:ext cx="157308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(+14%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315BBD45-7CE1-ED46-131E-219FC407950B}"/>
              </a:ext>
            </a:extLst>
          </p:cNvPr>
          <p:cNvSpPr txBox="1"/>
          <p:nvPr/>
        </p:nvSpPr>
        <p:spPr>
          <a:xfrm>
            <a:off x="5746496" y="4838426"/>
            <a:ext cx="203730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(+17%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45A48A70-A1D7-F826-3A1B-6C8A3F9448C2}"/>
              </a:ext>
            </a:extLst>
          </p:cNvPr>
          <p:cNvSpPr txBox="1"/>
          <p:nvPr/>
        </p:nvSpPr>
        <p:spPr>
          <a:xfrm>
            <a:off x="4242999" y="5617993"/>
            <a:ext cx="150317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(+11%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13FDD355-0D7C-D1F4-AEB1-1DB687C5B5B7}"/>
              </a:ext>
            </a:extLst>
          </p:cNvPr>
          <p:cNvSpPr txBox="1"/>
          <p:nvPr/>
        </p:nvSpPr>
        <p:spPr>
          <a:xfrm>
            <a:off x="5746496" y="5617993"/>
            <a:ext cx="2037309" cy="3168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(+13%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A226F7BB-8956-FC74-8A37-AA6786DA9BD9}"/>
              </a:ext>
            </a:extLst>
          </p:cNvPr>
          <p:cNvSpPr/>
          <p:nvPr/>
        </p:nvSpPr>
        <p:spPr>
          <a:xfrm>
            <a:off x="4242999" y="2805744"/>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674E88C-62BF-3F68-7C64-13F3997B4886}"/>
              </a:ext>
            </a:extLst>
          </p:cNvPr>
          <p:cNvSpPr/>
          <p:nvPr/>
        </p:nvSpPr>
        <p:spPr>
          <a:xfrm>
            <a:off x="5755679" y="2805744"/>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675FB32-CED3-BE7B-8840-4BB3E3B88F9D}"/>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8114207" y="2303477"/>
            <a:ext cx="3982170" cy="2892877"/>
          </a:xfrm>
          <a:prstGeom prst="rect">
            <a:avLst/>
          </a:prstGeom>
        </p:spPr>
      </p:pic>
      <p:sp>
        <p:nvSpPr>
          <p:cNvPr id="15" name="Rectangle 14">
            <a:extLst>
              <a:ext uri="{FF2B5EF4-FFF2-40B4-BE49-F238E27FC236}">
                <a16:creationId xmlns:a16="http://schemas.microsoft.com/office/drawing/2014/main" id="{9D37836F-FDE9-3249-4CC5-17E3803D1BDB}"/>
              </a:ext>
            </a:extLst>
          </p:cNvPr>
          <p:cNvSpPr/>
          <p:nvPr/>
        </p:nvSpPr>
        <p:spPr>
          <a:xfrm>
            <a:off x="51853" y="230668"/>
            <a:ext cx="10244671"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Value of the cinema audience: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The average movie goer spends much more on products and services than non-moviegoers</a:t>
            </a:r>
          </a:p>
        </p:txBody>
      </p:sp>
      <p:sp>
        <p:nvSpPr>
          <p:cNvPr id="16" name="TextBox 15">
            <a:hlinkClick r:id="rId3"/>
            <a:extLst>
              <a:ext uri="{FF2B5EF4-FFF2-40B4-BE49-F238E27FC236}">
                <a16:creationId xmlns:a16="http://schemas.microsoft.com/office/drawing/2014/main" id="{D5485FE3-AF20-5B26-F13F-6D8B29F8EE17}"/>
              </a:ext>
            </a:extLst>
          </p:cNvPr>
          <p:cNvSpPr txBox="1"/>
          <p:nvPr/>
        </p:nvSpPr>
        <p:spPr>
          <a:xfrm>
            <a:off x="10269960" y="1131322"/>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Click here for the full report</a:t>
            </a:r>
            <a:endPar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grpSp>
        <p:nvGrpSpPr>
          <p:cNvPr id="18" name="Group 17">
            <a:extLst>
              <a:ext uri="{FF2B5EF4-FFF2-40B4-BE49-F238E27FC236}">
                <a16:creationId xmlns:a16="http://schemas.microsoft.com/office/drawing/2014/main" id="{B29812B7-9E43-BC96-77E9-3D7163A09DEF}"/>
              </a:ext>
            </a:extLst>
          </p:cNvPr>
          <p:cNvGrpSpPr/>
          <p:nvPr/>
        </p:nvGrpSpPr>
        <p:grpSpPr>
          <a:xfrm>
            <a:off x="-32780" y="1491474"/>
            <a:ext cx="2341548" cy="506136"/>
            <a:chOff x="333914" y="3624351"/>
            <a:chExt cx="2440178" cy="508231"/>
          </a:xfrm>
        </p:grpSpPr>
        <p:pic>
          <p:nvPicPr>
            <p:cNvPr id="19" name="Picture 18" descr="A picture containing text&#10;&#10;Description automatically generated">
              <a:extLst>
                <a:ext uri="{FF2B5EF4-FFF2-40B4-BE49-F238E27FC236}">
                  <a16:creationId xmlns:a16="http://schemas.microsoft.com/office/drawing/2014/main" id="{A3097D82-81B3-411A-E45A-68F63014D3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654816" y="3646462"/>
              <a:ext cx="1119276" cy="48612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B7993E0D-43B5-0E7C-E35C-8156C54F3A57}"/>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3914" y="3624351"/>
              <a:ext cx="1410542" cy="491984"/>
            </a:xfrm>
            <a:prstGeom prst="rect">
              <a:avLst/>
            </a:prstGeom>
          </p:spPr>
        </p:pic>
      </p:grpSp>
    </p:spTree>
    <p:extLst>
      <p:ext uri="{BB962C8B-B14F-4D97-AF65-F5344CB8AC3E}">
        <p14:creationId xmlns:p14="http://schemas.microsoft.com/office/powerpoint/2010/main" val="185644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AD420-4DDF-C71E-B793-5B83DB4F97B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983E5DC-4CC7-9A1B-F956-D7A9E1E00EE7}"/>
              </a:ext>
            </a:extLst>
          </p:cNvPr>
          <p:cNvSpPr txBox="1"/>
          <p:nvPr/>
        </p:nvSpPr>
        <p:spPr>
          <a:xfrm>
            <a:off x="1" y="1972407"/>
            <a:ext cx="1219199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Estimated Cost of Cybercrime Globally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 in Trillions</a:t>
            </a: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4">
            <a:extLst>
              <a:ext uri="{FF2B5EF4-FFF2-40B4-BE49-F238E27FC236}">
                <a16:creationId xmlns:a16="http://schemas.microsoft.com/office/drawing/2014/main" id="{9060BB59-0C33-3829-5484-6F28D79EC7D0}"/>
              </a:ext>
            </a:extLst>
          </p:cNvPr>
          <p:cNvSpPr txBox="1">
            <a:spLocks/>
          </p:cNvSpPr>
          <p:nvPr/>
        </p:nvSpPr>
        <p:spPr>
          <a:xfrm>
            <a:off x="413560" y="6340737"/>
            <a:ext cx="11720886" cy="24622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Statista, </a:t>
            </a:r>
            <a:r>
              <a:rPr kumimoji="0" lang="en-US" sz="700" b="0" i="1"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Quantifying the Cost of Ad Fraud: 2023-2028</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9/26/2023. 2024 GDP by country estimates based on International Monetary Fund, World Economic Outlook, April 2024.</a:t>
            </a:r>
          </a:p>
        </p:txBody>
      </p:sp>
      <p:pic>
        <p:nvPicPr>
          <p:cNvPr id="7" name="Picture 6">
            <a:extLst>
              <a:ext uri="{FF2B5EF4-FFF2-40B4-BE49-F238E27FC236}">
                <a16:creationId xmlns:a16="http://schemas.microsoft.com/office/drawing/2014/main" id="{3F175B8D-0432-9592-466B-095FE402A3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FA09450C-C50C-5375-E0DF-704F45AD936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F425C9B1-668A-E8CA-0C68-825FC1C28A6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3">
            <a:extLst>
              <a:ext uri="{FF2B5EF4-FFF2-40B4-BE49-F238E27FC236}">
                <a16:creationId xmlns:a16="http://schemas.microsoft.com/office/drawing/2014/main" id="{B244435C-045F-171B-207D-33BBCE5F669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4"/>
            <a:extLst>
              <a:ext uri="{FF2B5EF4-FFF2-40B4-BE49-F238E27FC236}">
                <a16:creationId xmlns:a16="http://schemas.microsoft.com/office/drawing/2014/main" id="{ABCD43CE-95DE-23FD-1E58-7176289839C5}"/>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0281268" y="74179"/>
            <a:ext cx="1845754" cy="1036356"/>
          </a:xfrm>
          <a:prstGeom prst="rect">
            <a:avLst/>
          </a:prstGeom>
          <a:ln>
            <a:solidFill>
              <a:srgbClr val="1B1464"/>
            </a:solidFill>
          </a:ln>
        </p:spPr>
      </p:pic>
      <p:sp>
        <p:nvSpPr>
          <p:cNvPr id="9" name="Rectangle 8">
            <a:extLst>
              <a:ext uri="{FF2B5EF4-FFF2-40B4-BE49-F238E27FC236}">
                <a16:creationId xmlns:a16="http://schemas.microsoft.com/office/drawing/2014/main" id="{9EE712AD-2D02-23C2-87EF-B638F5C59892}"/>
              </a:ext>
            </a:extLst>
          </p:cNvPr>
          <p:cNvSpPr/>
          <p:nvPr/>
        </p:nvSpPr>
        <p:spPr>
          <a:xfrm>
            <a:off x="51853" y="230668"/>
            <a:ext cx="1024467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Scale of </a:t>
            </a:r>
            <a:r>
              <a:rPr lang="en-US" sz="2600" b="1" dirty="0">
                <a:solidFill>
                  <a:srgbClr val="ED3C8D"/>
                </a:solidFill>
                <a:latin typeface="Helvetica" pitchFamily="2" charset="0"/>
              </a:rPr>
              <a:t>cybercrime</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The global cost of cybercrime is projected to increase by 50% from 2024 to 2028 to almost $14 trillion</a:t>
            </a:r>
          </a:p>
        </p:txBody>
      </p:sp>
      <p:sp>
        <p:nvSpPr>
          <p:cNvPr id="12" name="TextBox 11">
            <a:hlinkClick r:id="rId4"/>
            <a:extLst>
              <a:ext uri="{FF2B5EF4-FFF2-40B4-BE49-F238E27FC236}">
                <a16:creationId xmlns:a16="http://schemas.microsoft.com/office/drawing/2014/main" id="{7F6CB5FC-7F13-96CC-BC7E-93C671DAC460}"/>
              </a:ext>
            </a:extLst>
          </p:cNvPr>
          <p:cNvSpPr txBox="1"/>
          <p:nvPr/>
        </p:nvSpPr>
        <p:spPr>
          <a:xfrm>
            <a:off x="10269960" y="1131322"/>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graphicFrame>
        <p:nvGraphicFramePr>
          <p:cNvPr id="6" name="Chart 5">
            <a:extLst>
              <a:ext uri="{FF2B5EF4-FFF2-40B4-BE49-F238E27FC236}">
                <a16:creationId xmlns:a16="http://schemas.microsoft.com/office/drawing/2014/main" id="{DE49B31B-6482-7C25-37E5-E888449117C4}"/>
              </a:ext>
            </a:extLst>
          </p:cNvPr>
          <p:cNvGraphicFramePr/>
          <p:nvPr>
            <p:extLst>
              <p:ext uri="{D42A27DB-BD31-4B8C-83A1-F6EECF244321}">
                <p14:modId xmlns:p14="http://schemas.microsoft.com/office/powerpoint/2010/main" val="3021103804"/>
              </p:ext>
            </p:extLst>
          </p:nvPr>
        </p:nvGraphicFramePr>
        <p:xfrm>
          <a:off x="1136421" y="2444436"/>
          <a:ext cx="9919159" cy="3809713"/>
        </p:xfrm>
        <a:graphic>
          <a:graphicData uri="http://schemas.openxmlformats.org/drawingml/2006/chart">
            <c:chart xmlns:c="http://schemas.openxmlformats.org/drawingml/2006/chart" xmlns:r="http://schemas.openxmlformats.org/officeDocument/2006/relationships" r:id="rId6"/>
          </a:graphicData>
        </a:graphic>
      </p:graphicFrame>
      <p:cxnSp>
        <p:nvCxnSpPr>
          <p:cNvPr id="11" name="Straight Arrow Connector 10">
            <a:extLst>
              <a:ext uri="{FF2B5EF4-FFF2-40B4-BE49-F238E27FC236}">
                <a16:creationId xmlns:a16="http://schemas.microsoft.com/office/drawing/2014/main" id="{A785A276-D7C7-ACD4-CFF6-9AD79B04FA37}"/>
              </a:ext>
            </a:extLst>
          </p:cNvPr>
          <p:cNvCxnSpPr>
            <a:cxnSpLocks/>
          </p:cNvCxnSpPr>
          <p:nvPr/>
        </p:nvCxnSpPr>
        <p:spPr>
          <a:xfrm>
            <a:off x="6910760" y="3210699"/>
            <a:ext cx="0" cy="423153"/>
          </a:xfrm>
          <a:prstGeom prst="straightConnector1">
            <a:avLst/>
          </a:prstGeom>
          <a:ln w="38100">
            <a:solidFill>
              <a:srgbClr val="4EBEA4"/>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A506584-F8AD-55C3-3ECB-AA203E6DDB3E}"/>
              </a:ext>
            </a:extLst>
          </p:cNvPr>
          <p:cNvSpPr/>
          <p:nvPr/>
        </p:nvSpPr>
        <p:spPr>
          <a:xfrm>
            <a:off x="5772416" y="2774773"/>
            <a:ext cx="2256816" cy="477211"/>
          </a:xfrm>
          <a:prstGeom prst="rect">
            <a:avLst/>
          </a:prstGeom>
          <a:solidFill>
            <a:srgbClr val="4EBEA4"/>
          </a:solid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Helvetica" panose="020B0403020202020204" pitchFamily="34" charset="0"/>
              </a:rPr>
              <a:t>Greater than the GDP of </a:t>
            </a:r>
            <a:r>
              <a:rPr lang="en-US" sz="1200" b="1" i="1">
                <a:solidFill>
                  <a:schemeClr val="bg1"/>
                </a:solidFill>
                <a:latin typeface="Helvetica" panose="020B0403020202020204" pitchFamily="34" charset="0"/>
              </a:rPr>
              <a:t>Germany &amp; Japan combined</a:t>
            </a:r>
          </a:p>
        </p:txBody>
      </p:sp>
    </p:spTree>
    <p:extLst>
      <p:ext uri="{BB962C8B-B14F-4D97-AF65-F5344CB8AC3E}">
        <p14:creationId xmlns:p14="http://schemas.microsoft.com/office/powerpoint/2010/main" val="38627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E22D2-9EA2-9F0C-D4FF-63EA2D3B894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C25D728-6CC5-3279-5AD3-A809A69223F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611BE56A-4862-F6C4-4AF5-E30BF34B078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5DB058E9-47F1-3D6E-951A-B55F2F47D36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3">
            <a:extLst>
              <a:ext uri="{FF2B5EF4-FFF2-40B4-BE49-F238E27FC236}">
                <a16:creationId xmlns:a16="http://schemas.microsoft.com/office/drawing/2014/main" id="{F9998706-C76B-F61C-E55F-F868F08F9CD6}"/>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4"/>
            <a:extLst>
              <a:ext uri="{FF2B5EF4-FFF2-40B4-BE49-F238E27FC236}">
                <a16:creationId xmlns:a16="http://schemas.microsoft.com/office/drawing/2014/main" id="{98E39629-610B-1A00-DBF5-D9FDD7F5BA42}"/>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0281268" y="73324"/>
            <a:ext cx="1845754" cy="1038065"/>
          </a:xfrm>
          <a:prstGeom prst="rect">
            <a:avLst/>
          </a:prstGeom>
          <a:ln>
            <a:solidFill>
              <a:srgbClr val="1B1464"/>
            </a:solidFill>
          </a:ln>
        </p:spPr>
      </p:pic>
      <p:sp>
        <p:nvSpPr>
          <p:cNvPr id="9" name="Rectangle 8">
            <a:extLst>
              <a:ext uri="{FF2B5EF4-FFF2-40B4-BE49-F238E27FC236}">
                <a16:creationId xmlns:a16="http://schemas.microsoft.com/office/drawing/2014/main" id="{30DB9CF1-A8D5-0028-5BA0-3B04015F695C}"/>
              </a:ext>
            </a:extLst>
          </p:cNvPr>
          <p:cNvSpPr/>
          <p:nvPr/>
        </p:nvSpPr>
        <p:spPr>
          <a:xfrm>
            <a:off x="51854" y="230668"/>
            <a:ext cx="10164438"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TV Upfronts week: </a:t>
            </a:r>
            <a:r>
              <a:rPr lang="en-US" sz="2600" b="1" dirty="0">
                <a:solidFill>
                  <a:srgbClr val="1B1464"/>
                </a:solidFill>
                <a:latin typeface="Helvetica" pitchFamily="2" charset="0"/>
              </a:rPr>
              <a:t>See a historical view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of the calendar over the last three years so you can start planning for 2025</a:t>
            </a:r>
          </a:p>
        </p:txBody>
      </p:sp>
      <p:sp>
        <p:nvSpPr>
          <p:cNvPr id="12" name="TextBox 11">
            <a:hlinkClick r:id="rId4"/>
            <a:extLst>
              <a:ext uri="{FF2B5EF4-FFF2-40B4-BE49-F238E27FC236}">
                <a16:creationId xmlns:a16="http://schemas.microsoft.com/office/drawing/2014/main" id="{9BAEA2A2-AF08-B692-8F44-FE9C03CCB237}"/>
              </a:ext>
            </a:extLst>
          </p:cNvPr>
          <p:cNvSpPr txBox="1"/>
          <p:nvPr/>
        </p:nvSpPr>
        <p:spPr>
          <a:xfrm>
            <a:off x="10269960" y="1131322"/>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6" name="Ribbon: Tilted Up 5">
            <a:extLst>
              <a:ext uri="{FF2B5EF4-FFF2-40B4-BE49-F238E27FC236}">
                <a16:creationId xmlns:a16="http://schemas.microsoft.com/office/drawing/2014/main" id="{DF212619-ECF3-55B0-D80D-C6A1A99FDC32}"/>
              </a:ext>
            </a:extLst>
          </p:cNvPr>
          <p:cNvSpPr/>
          <p:nvPr/>
        </p:nvSpPr>
        <p:spPr>
          <a:xfrm>
            <a:off x="51853" y="1465334"/>
            <a:ext cx="3189296" cy="604564"/>
          </a:xfrm>
          <a:prstGeom prst="ribbon2">
            <a:avLst>
              <a:gd name="adj1" fmla="val 16667"/>
              <a:gd name="adj2" fmla="val 59329"/>
            </a:avLst>
          </a:prstGeom>
          <a:solidFill>
            <a:srgbClr val="FFE600"/>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Bonus Slide!</a:t>
            </a:r>
          </a:p>
        </p:txBody>
      </p:sp>
      <p:pic>
        <p:nvPicPr>
          <p:cNvPr id="14" name="Picture 13" descr="A blurry image of a calendar&#10;&#10;Description automatically generated">
            <a:hlinkClick r:id="rId4"/>
            <a:extLst>
              <a:ext uri="{FF2B5EF4-FFF2-40B4-BE49-F238E27FC236}">
                <a16:creationId xmlns:a16="http://schemas.microsoft.com/office/drawing/2014/main" id="{8674D57E-7A82-4636-4BA8-6867AF23E3F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84267" y="1489956"/>
            <a:ext cx="5414409" cy="4998769"/>
          </a:xfrm>
          <a:prstGeom prst="rect">
            <a:avLst/>
          </a:prstGeom>
        </p:spPr>
      </p:pic>
    </p:spTree>
    <p:extLst>
      <p:ext uri="{BB962C8B-B14F-4D97-AF65-F5344CB8AC3E}">
        <p14:creationId xmlns:p14="http://schemas.microsoft.com/office/powerpoint/2010/main" val="3294275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9055C2-A288-7722-1318-5B336FF091D8}"/>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hlinkClick r:id="rId3"/>
            <a:extLst>
              <a:ext uri="{FF2B5EF4-FFF2-40B4-BE49-F238E27FC236}">
                <a16:creationId xmlns:a16="http://schemas.microsoft.com/office/drawing/2014/main" id="{95DE51F3-DE56-FBCE-8657-60F96A2DD3D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42584" y="5014277"/>
            <a:ext cx="1950719" cy="1097280"/>
          </a:xfrm>
          <a:prstGeom prst="rect">
            <a:avLst/>
          </a:prstGeom>
          <a:ln>
            <a:solidFill>
              <a:srgbClr val="002060"/>
            </a:solidFill>
          </a:ln>
        </p:spPr>
      </p:pic>
      <p:pic>
        <p:nvPicPr>
          <p:cNvPr id="3" name="Picture 2">
            <a:hlinkClick r:id="rId5"/>
            <a:extLst>
              <a:ext uri="{FF2B5EF4-FFF2-40B4-BE49-F238E27FC236}">
                <a16:creationId xmlns:a16="http://schemas.microsoft.com/office/drawing/2014/main" id="{65514F0E-AC67-B450-D632-C3F8E236F3A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297279" y="5014277"/>
            <a:ext cx="1950720" cy="1097280"/>
          </a:xfrm>
          <a:prstGeom prst="rect">
            <a:avLst/>
          </a:prstGeom>
          <a:ln>
            <a:solidFill>
              <a:srgbClr val="002060"/>
            </a:solidFill>
          </a:ln>
        </p:spPr>
      </p:pic>
      <p:pic>
        <p:nvPicPr>
          <p:cNvPr id="4" name="Picture 3">
            <a:hlinkClick r:id="rId7"/>
            <a:extLst>
              <a:ext uri="{FF2B5EF4-FFF2-40B4-BE49-F238E27FC236}">
                <a16:creationId xmlns:a16="http://schemas.microsoft.com/office/drawing/2014/main" id="{42CC00A0-AFF0-0474-619D-2AF3B5EBDCF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961150" y="3360905"/>
            <a:ext cx="1933656" cy="1097280"/>
          </a:xfrm>
          <a:prstGeom prst="rect">
            <a:avLst/>
          </a:prstGeom>
          <a:ln>
            <a:solidFill>
              <a:srgbClr val="002060"/>
            </a:solidFill>
          </a:ln>
        </p:spPr>
      </p:pic>
      <p:pic>
        <p:nvPicPr>
          <p:cNvPr id="5" name="Picture 4">
            <a:hlinkClick r:id="rId9"/>
            <a:extLst>
              <a:ext uri="{FF2B5EF4-FFF2-40B4-BE49-F238E27FC236}">
                <a16:creationId xmlns:a16="http://schemas.microsoft.com/office/drawing/2014/main" id="{DABA7BBF-10C4-BBAA-3764-E042E4F4046E}"/>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839346" y="3360905"/>
            <a:ext cx="1957194" cy="1097280"/>
          </a:xfrm>
          <a:prstGeom prst="rect">
            <a:avLst/>
          </a:prstGeom>
          <a:ln>
            <a:solidFill>
              <a:srgbClr val="002060"/>
            </a:solidFill>
          </a:ln>
        </p:spPr>
      </p:pic>
      <p:pic>
        <p:nvPicPr>
          <p:cNvPr id="6" name="Picture 5">
            <a:hlinkClick r:id="rId11"/>
            <a:extLst>
              <a:ext uri="{FF2B5EF4-FFF2-40B4-BE49-F238E27FC236}">
                <a16:creationId xmlns:a16="http://schemas.microsoft.com/office/drawing/2014/main" id="{52B098BC-EA43-3C9B-C4D2-CD475647E8B2}"/>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310800" y="3360905"/>
            <a:ext cx="1923679" cy="1097280"/>
          </a:xfrm>
          <a:prstGeom prst="rect">
            <a:avLst/>
          </a:prstGeom>
          <a:ln>
            <a:solidFill>
              <a:srgbClr val="002060"/>
            </a:solidFill>
          </a:ln>
        </p:spPr>
      </p:pic>
      <p:sp>
        <p:nvSpPr>
          <p:cNvPr id="11" name="Rectangle 10">
            <a:extLst>
              <a:ext uri="{FF2B5EF4-FFF2-40B4-BE49-F238E27FC236}">
                <a16:creationId xmlns:a16="http://schemas.microsoft.com/office/drawing/2014/main" id="{ED2472AF-DF1C-49E2-7E0C-D1ADF28703F8}"/>
              </a:ext>
            </a:extLst>
          </p:cNvPr>
          <p:cNvSpPr/>
          <p:nvPr/>
        </p:nvSpPr>
        <p:spPr>
          <a:xfrm>
            <a:off x="0" y="203952"/>
            <a:ext cx="12170481"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Interested in real-word case studies </a:t>
            </a:r>
            <a:r>
              <a:rPr lang="en-US" sz="2600" b="1" dirty="0">
                <a:solidFill>
                  <a:srgbClr val="ED3C8D"/>
                </a:solidFill>
                <a:latin typeface="Helvetica" pitchFamily="2" charset="0"/>
              </a:rPr>
              <a:t>on successes in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multiscreen TV?</a:t>
            </a:r>
          </a:p>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Discover</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VAB’s extensive collection of </a:t>
            </a: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hlinkClick r:id="rId13">
                  <a:extLst>
                    <a:ext uri="{A12FA001-AC4F-418D-AE19-62706E023703}">
                      <ahyp:hlinkClr xmlns:ahyp="http://schemas.microsoft.com/office/drawing/2018/hyperlinkcolor" val="tx"/>
                    </a:ext>
                  </a:extLst>
                </a:hlinkClick>
              </a:rPr>
              <a:t>12 category case study compilations</a:t>
            </a:r>
            <a:endParaRPr kumimoji="0" lang="en-US" sz="2600" b="1" i="0" u="none" strike="noStrike" kern="1200" cap="none" spc="0" normalizeH="0" baseline="0" noProof="0" dirty="0">
              <a:ln>
                <a:noFill/>
              </a:ln>
              <a:solidFill>
                <a:srgbClr val="002060"/>
              </a:solidFill>
              <a:effectLst/>
              <a:uLnTx/>
              <a:uFillTx/>
              <a:latin typeface="Helvetica" pitchFamily="2" charset="0"/>
              <a:ea typeface="+mn-ea"/>
              <a:cs typeface="+mn-cs"/>
            </a:endParaRPr>
          </a:p>
        </p:txBody>
      </p:sp>
      <p:sp>
        <p:nvSpPr>
          <p:cNvPr id="13" name="TextBox 12">
            <a:hlinkClick r:id="rId7"/>
            <a:extLst>
              <a:ext uri="{FF2B5EF4-FFF2-40B4-BE49-F238E27FC236}">
                <a16:creationId xmlns:a16="http://schemas.microsoft.com/office/drawing/2014/main" id="{D62EB906-1224-D7DF-58A8-7C150006B0E4}"/>
              </a:ext>
            </a:extLst>
          </p:cNvPr>
          <p:cNvSpPr txBox="1"/>
          <p:nvPr/>
        </p:nvSpPr>
        <p:spPr>
          <a:xfrm>
            <a:off x="8952007" y="4474139"/>
            <a:ext cx="19519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Pharmaceuticals</a:t>
            </a:r>
          </a:p>
        </p:txBody>
      </p:sp>
      <p:sp>
        <p:nvSpPr>
          <p:cNvPr id="14" name="TextBox 13">
            <a:hlinkClick r:id="rId5"/>
            <a:extLst>
              <a:ext uri="{FF2B5EF4-FFF2-40B4-BE49-F238E27FC236}">
                <a16:creationId xmlns:a16="http://schemas.microsoft.com/office/drawing/2014/main" id="{15F751B0-16E8-DA12-EC7C-EBB89312E44C}"/>
              </a:ext>
            </a:extLst>
          </p:cNvPr>
          <p:cNvSpPr txBox="1"/>
          <p:nvPr/>
        </p:nvSpPr>
        <p:spPr>
          <a:xfrm>
            <a:off x="1286753" y="6134233"/>
            <a:ext cx="1960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Restaurants</a:t>
            </a:r>
          </a:p>
        </p:txBody>
      </p:sp>
      <p:sp>
        <p:nvSpPr>
          <p:cNvPr id="15" name="TextBox 14">
            <a:hlinkClick r:id="rId3"/>
            <a:extLst>
              <a:ext uri="{FF2B5EF4-FFF2-40B4-BE49-F238E27FC236}">
                <a16:creationId xmlns:a16="http://schemas.microsoft.com/office/drawing/2014/main" id="{AA5ED218-9EA8-DBF0-6970-3842A44E2876}"/>
              </a:ext>
            </a:extLst>
          </p:cNvPr>
          <p:cNvSpPr txBox="1"/>
          <p:nvPr/>
        </p:nvSpPr>
        <p:spPr>
          <a:xfrm>
            <a:off x="3832056" y="6134233"/>
            <a:ext cx="1960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Retail</a:t>
            </a:r>
          </a:p>
        </p:txBody>
      </p:sp>
      <p:sp>
        <p:nvSpPr>
          <p:cNvPr id="17" name="TextBox 16">
            <a:hlinkClick r:id="rId14"/>
            <a:extLst>
              <a:ext uri="{FF2B5EF4-FFF2-40B4-BE49-F238E27FC236}">
                <a16:creationId xmlns:a16="http://schemas.microsoft.com/office/drawing/2014/main" id="{26CF9F39-F01D-D60B-38F9-EAA63486F5F1}"/>
              </a:ext>
            </a:extLst>
          </p:cNvPr>
          <p:cNvSpPr txBox="1"/>
          <p:nvPr/>
        </p:nvSpPr>
        <p:spPr>
          <a:xfrm>
            <a:off x="8929707" y="2806815"/>
            <a:ext cx="197825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Entertainment &amp; Tune-In</a:t>
            </a:r>
          </a:p>
        </p:txBody>
      </p:sp>
      <p:sp>
        <p:nvSpPr>
          <p:cNvPr id="18" name="TextBox 17">
            <a:hlinkClick r:id="rId11"/>
            <a:extLst>
              <a:ext uri="{FF2B5EF4-FFF2-40B4-BE49-F238E27FC236}">
                <a16:creationId xmlns:a16="http://schemas.microsoft.com/office/drawing/2014/main" id="{E8D41D15-8DA0-06CC-ABD5-4BE8A90FAD8F}"/>
              </a:ext>
            </a:extLst>
          </p:cNvPr>
          <p:cNvSpPr txBox="1"/>
          <p:nvPr/>
        </p:nvSpPr>
        <p:spPr>
          <a:xfrm>
            <a:off x="1306494" y="4473667"/>
            <a:ext cx="19322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Financial Services &amp; Insurance</a:t>
            </a:r>
          </a:p>
        </p:txBody>
      </p:sp>
      <p:sp>
        <p:nvSpPr>
          <p:cNvPr id="19" name="TextBox 18">
            <a:hlinkClick r:id="rId15"/>
            <a:extLst>
              <a:ext uri="{FF2B5EF4-FFF2-40B4-BE49-F238E27FC236}">
                <a16:creationId xmlns:a16="http://schemas.microsoft.com/office/drawing/2014/main" id="{F540AA8F-88D7-A70D-003E-CD7BE7211650}"/>
              </a:ext>
            </a:extLst>
          </p:cNvPr>
          <p:cNvSpPr txBox="1"/>
          <p:nvPr/>
        </p:nvSpPr>
        <p:spPr>
          <a:xfrm>
            <a:off x="6362101" y="2810498"/>
            <a:ext cx="19601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Consumer Packaged Goods (CPG)</a:t>
            </a:r>
            <a:endPar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21" name="TextBox 20">
            <a:hlinkClick r:id="rId16"/>
            <a:extLst>
              <a:ext uri="{FF2B5EF4-FFF2-40B4-BE49-F238E27FC236}">
                <a16:creationId xmlns:a16="http://schemas.microsoft.com/office/drawing/2014/main" id="{D3B238BE-2CDB-A566-DD29-FC0CDCA521C2}"/>
              </a:ext>
            </a:extLst>
          </p:cNvPr>
          <p:cNvSpPr txBox="1"/>
          <p:nvPr/>
        </p:nvSpPr>
        <p:spPr>
          <a:xfrm>
            <a:off x="3837844" y="4472942"/>
            <a:ext cx="19601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Health, Wellness &amp; Beauty</a:t>
            </a: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39" name="Picture 38">
            <a:extLst>
              <a:ext uri="{FF2B5EF4-FFF2-40B4-BE49-F238E27FC236}">
                <a16:creationId xmlns:a16="http://schemas.microsoft.com/office/drawing/2014/main" id="{DB3FF0D7-7E4A-6A39-514D-39B5C89CA7BD}"/>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40" name="Slide Number Placeholder 5">
            <a:extLst>
              <a:ext uri="{FF2B5EF4-FFF2-40B4-BE49-F238E27FC236}">
                <a16:creationId xmlns:a16="http://schemas.microsoft.com/office/drawing/2014/main" id="{C156CD17-00A5-06FA-BD58-C7138B7FC3E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1C714FEC-F66D-0119-9076-8C567EC63C5B}"/>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0" name="TextBox 19">
            <a:hlinkClick r:id="rId18"/>
            <a:extLst>
              <a:ext uri="{FF2B5EF4-FFF2-40B4-BE49-F238E27FC236}">
                <a16:creationId xmlns:a16="http://schemas.microsoft.com/office/drawing/2014/main" id="{5311A5C8-F54E-AD1E-EEFA-984D42AC7DD1}"/>
              </a:ext>
            </a:extLst>
          </p:cNvPr>
          <p:cNvSpPr txBox="1"/>
          <p:nvPr/>
        </p:nvSpPr>
        <p:spPr>
          <a:xfrm>
            <a:off x="1283397" y="2808681"/>
            <a:ext cx="1960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Automotive</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7" name="Picture 6">
            <a:hlinkClick r:id="rId14"/>
            <a:extLst>
              <a:ext uri="{FF2B5EF4-FFF2-40B4-BE49-F238E27FC236}">
                <a16:creationId xmlns:a16="http://schemas.microsoft.com/office/drawing/2014/main" id="{E7A357AE-3B27-292A-E0F5-0BC438C11AD1}"/>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8933721" y="1697815"/>
            <a:ext cx="1970228" cy="1097280"/>
          </a:xfrm>
          <a:prstGeom prst="rect">
            <a:avLst/>
          </a:prstGeom>
          <a:ln>
            <a:solidFill>
              <a:srgbClr val="002060"/>
            </a:solidFill>
          </a:ln>
        </p:spPr>
      </p:pic>
      <p:pic>
        <p:nvPicPr>
          <p:cNvPr id="8" name="Picture 7">
            <a:hlinkClick r:id="rId15"/>
            <a:extLst>
              <a:ext uri="{FF2B5EF4-FFF2-40B4-BE49-F238E27FC236}">
                <a16:creationId xmlns:a16="http://schemas.microsoft.com/office/drawing/2014/main" id="{84BC066B-9529-7CDC-0E24-4BB7129D4914}"/>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6366840" y="1697815"/>
            <a:ext cx="1950720" cy="1097280"/>
          </a:xfrm>
          <a:prstGeom prst="rect">
            <a:avLst/>
          </a:prstGeom>
          <a:ln>
            <a:solidFill>
              <a:srgbClr val="002060"/>
            </a:solidFill>
          </a:ln>
        </p:spPr>
      </p:pic>
      <p:pic>
        <p:nvPicPr>
          <p:cNvPr id="16" name="Picture 15">
            <a:hlinkClick r:id="rId18"/>
            <a:extLst>
              <a:ext uri="{FF2B5EF4-FFF2-40B4-BE49-F238E27FC236}">
                <a16:creationId xmlns:a16="http://schemas.microsoft.com/office/drawing/2014/main" id="{D72C0F31-9742-53F3-99BF-2E9E1778642F}"/>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1288136" y="1697815"/>
            <a:ext cx="1950720" cy="1097280"/>
          </a:xfrm>
          <a:prstGeom prst="rect">
            <a:avLst/>
          </a:prstGeom>
          <a:ln>
            <a:solidFill>
              <a:srgbClr val="002060"/>
            </a:solidFill>
          </a:ln>
        </p:spPr>
      </p:pic>
      <p:pic>
        <p:nvPicPr>
          <p:cNvPr id="9" name="Picture 8">
            <a:hlinkClick r:id="rId22"/>
            <a:extLst>
              <a:ext uri="{FF2B5EF4-FFF2-40B4-BE49-F238E27FC236}">
                <a16:creationId xmlns:a16="http://schemas.microsoft.com/office/drawing/2014/main" id="{6549F1DE-35A3-AD9A-BF3E-8B3DA8FB45D6}"/>
              </a:ext>
            </a:extLst>
          </p:cNvPr>
          <p:cNvPicPr>
            <a:picLocks noChangeAspect="1"/>
          </p:cNvPicPr>
          <p:nvPr/>
        </p:nvPicPr>
        <p:blipFill>
          <a:blip r:embed="rId23" cstate="hqprint">
            <a:extLst>
              <a:ext uri="{28A0092B-C50C-407E-A947-70E740481C1C}">
                <a14:useLocalDpi xmlns:a14="http://schemas.microsoft.com/office/drawing/2010/main"/>
              </a:ext>
            </a:extLst>
          </a:blip>
          <a:srcRect/>
          <a:stretch/>
        </p:blipFill>
        <p:spPr>
          <a:xfrm>
            <a:off x="3846961" y="1705092"/>
            <a:ext cx="1923679" cy="1082726"/>
          </a:xfrm>
          <a:prstGeom prst="rect">
            <a:avLst/>
          </a:prstGeom>
          <a:ln>
            <a:solidFill>
              <a:srgbClr val="002060"/>
            </a:solidFill>
          </a:ln>
        </p:spPr>
      </p:pic>
      <p:sp>
        <p:nvSpPr>
          <p:cNvPr id="22" name="TextBox 21">
            <a:hlinkClick r:id="rId22"/>
            <a:extLst>
              <a:ext uri="{FF2B5EF4-FFF2-40B4-BE49-F238E27FC236}">
                <a16:creationId xmlns:a16="http://schemas.microsoft.com/office/drawing/2014/main" id="{8D810206-C83C-6B0C-47B0-0F981B81E07A}"/>
              </a:ext>
            </a:extLst>
          </p:cNvPr>
          <p:cNvSpPr txBox="1"/>
          <p:nvPr/>
        </p:nvSpPr>
        <p:spPr>
          <a:xfrm>
            <a:off x="3845734" y="2795190"/>
            <a:ext cx="192613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B2B</a:t>
            </a:r>
          </a:p>
        </p:txBody>
      </p:sp>
      <p:pic>
        <p:nvPicPr>
          <p:cNvPr id="23" name="Picture 22">
            <a:hlinkClick r:id="rId24"/>
            <a:extLst>
              <a:ext uri="{FF2B5EF4-FFF2-40B4-BE49-F238E27FC236}">
                <a16:creationId xmlns:a16="http://schemas.microsoft.com/office/drawing/2014/main" id="{933321FB-8CD3-8DB2-77E4-B1A17B163C01}"/>
              </a:ext>
            </a:extLst>
          </p:cNvPr>
          <p:cNvPicPr>
            <a:picLocks noChangeAspect="1"/>
          </p:cNvPicPr>
          <p:nvPr/>
        </p:nvPicPr>
        <p:blipFill>
          <a:blip r:embed="rId25" cstate="hqprint">
            <a:extLst>
              <a:ext uri="{28A0092B-C50C-407E-A947-70E740481C1C}">
                <a14:useLocalDpi xmlns:a14="http://schemas.microsoft.com/office/drawing/2010/main"/>
              </a:ext>
            </a:extLst>
          </a:blip>
          <a:srcRect/>
          <a:stretch/>
        </p:blipFill>
        <p:spPr>
          <a:xfrm>
            <a:off x="6374463" y="3360905"/>
            <a:ext cx="1953760" cy="1097280"/>
          </a:xfrm>
          <a:prstGeom prst="rect">
            <a:avLst/>
          </a:prstGeom>
          <a:ln>
            <a:solidFill>
              <a:srgbClr val="002060"/>
            </a:solidFill>
          </a:ln>
        </p:spPr>
      </p:pic>
      <p:sp>
        <p:nvSpPr>
          <p:cNvPr id="24" name="TextBox 23">
            <a:hlinkClick r:id="rId24"/>
            <a:extLst>
              <a:ext uri="{FF2B5EF4-FFF2-40B4-BE49-F238E27FC236}">
                <a16:creationId xmlns:a16="http://schemas.microsoft.com/office/drawing/2014/main" id="{355B1D86-F35B-1958-3CE5-0E3182546F6D}"/>
              </a:ext>
            </a:extLst>
          </p:cNvPr>
          <p:cNvSpPr txBox="1"/>
          <p:nvPr/>
        </p:nvSpPr>
        <p:spPr>
          <a:xfrm>
            <a:off x="6371244" y="4472041"/>
            <a:ext cx="1960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Home</a:t>
            </a:r>
            <a:endParaRPr kumimoji="0" lang="en-US" sz="1000" b="0" i="0"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p:txBody>
      </p:sp>
      <p:pic>
        <p:nvPicPr>
          <p:cNvPr id="25" name="Picture 24">
            <a:hlinkClick r:id="rId26"/>
            <a:extLst>
              <a:ext uri="{FF2B5EF4-FFF2-40B4-BE49-F238E27FC236}">
                <a16:creationId xmlns:a16="http://schemas.microsoft.com/office/drawing/2014/main" id="{73A91505-4B8E-F94B-AC30-7950AF5EDAC7}"/>
              </a:ext>
            </a:extLst>
          </p:cNvPr>
          <p:cNvPicPr>
            <a:picLocks noChangeAspect="1"/>
          </p:cNvPicPr>
          <p:nvPr/>
        </p:nvPicPr>
        <p:blipFill>
          <a:blip r:embed="rId27" cstate="hqprint">
            <a:extLst>
              <a:ext uri="{28A0092B-C50C-407E-A947-70E740481C1C}">
                <a14:useLocalDpi xmlns:a14="http://schemas.microsoft.com/office/drawing/2010/main"/>
              </a:ext>
            </a:extLst>
          </a:blip>
          <a:srcRect/>
          <a:stretch/>
        </p:blipFill>
        <p:spPr>
          <a:xfrm>
            <a:off x="6377507" y="5014277"/>
            <a:ext cx="1947672" cy="1097280"/>
          </a:xfrm>
          <a:prstGeom prst="rect">
            <a:avLst/>
          </a:prstGeom>
          <a:ln>
            <a:solidFill>
              <a:srgbClr val="002060"/>
            </a:solidFill>
          </a:ln>
        </p:spPr>
      </p:pic>
      <p:sp>
        <p:nvSpPr>
          <p:cNvPr id="26" name="TextBox 25">
            <a:hlinkClick r:id="rId26"/>
            <a:extLst>
              <a:ext uri="{FF2B5EF4-FFF2-40B4-BE49-F238E27FC236}">
                <a16:creationId xmlns:a16="http://schemas.microsoft.com/office/drawing/2014/main" id="{9925C730-F33F-CC86-C0B0-7440C10DE538}"/>
              </a:ext>
            </a:extLst>
          </p:cNvPr>
          <p:cNvSpPr txBox="1"/>
          <p:nvPr/>
        </p:nvSpPr>
        <p:spPr>
          <a:xfrm>
            <a:off x="6365059" y="6134233"/>
            <a:ext cx="19792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Tech &amp; Telco</a:t>
            </a:r>
          </a:p>
        </p:txBody>
      </p:sp>
      <p:pic>
        <p:nvPicPr>
          <p:cNvPr id="27" name="Picture 26">
            <a:hlinkClick r:id="rId28"/>
            <a:extLst>
              <a:ext uri="{FF2B5EF4-FFF2-40B4-BE49-F238E27FC236}">
                <a16:creationId xmlns:a16="http://schemas.microsoft.com/office/drawing/2014/main" id="{300C22AE-A395-0FEF-4F47-12B3448472C1}"/>
              </a:ext>
            </a:extLst>
          </p:cNvPr>
          <p:cNvPicPr>
            <a:picLocks noChangeAspect="1"/>
          </p:cNvPicPr>
          <p:nvPr/>
        </p:nvPicPr>
        <p:blipFill>
          <a:blip r:embed="rId29" cstate="hqprint">
            <a:extLst>
              <a:ext uri="{28A0092B-C50C-407E-A947-70E740481C1C}">
                <a14:useLocalDpi xmlns:a14="http://schemas.microsoft.com/office/drawing/2010/main"/>
              </a:ext>
            </a:extLst>
          </a:blip>
          <a:srcRect/>
          <a:stretch/>
        </p:blipFill>
        <p:spPr>
          <a:xfrm>
            <a:off x="8952619" y="5015182"/>
            <a:ext cx="1950719" cy="1095470"/>
          </a:xfrm>
          <a:prstGeom prst="rect">
            <a:avLst/>
          </a:prstGeom>
          <a:ln>
            <a:solidFill>
              <a:srgbClr val="002060"/>
            </a:solidFill>
          </a:ln>
        </p:spPr>
      </p:pic>
      <p:sp>
        <p:nvSpPr>
          <p:cNvPr id="28" name="TextBox 27">
            <a:hlinkClick r:id="rId28"/>
            <a:extLst>
              <a:ext uri="{FF2B5EF4-FFF2-40B4-BE49-F238E27FC236}">
                <a16:creationId xmlns:a16="http://schemas.microsoft.com/office/drawing/2014/main" id="{35EFE087-D650-73F3-0B9E-7FFE1280B615}"/>
              </a:ext>
            </a:extLst>
          </p:cNvPr>
          <p:cNvSpPr txBox="1"/>
          <p:nvPr/>
        </p:nvSpPr>
        <p:spPr>
          <a:xfrm>
            <a:off x="8932551" y="6134233"/>
            <a:ext cx="19792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itchFamily="2" charset="0"/>
                <a:ea typeface="+mn-ea"/>
                <a:cs typeface="+mn-cs"/>
              </a:rPr>
              <a:t>Travel</a:t>
            </a:r>
          </a:p>
        </p:txBody>
      </p:sp>
    </p:spTree>
    <p:extLst>
      <p:ext uri="{BB962C8B-B14F-4D97-AF65-F5344CB8AC3E}">
        <p14:creationId xmlns:p14="http://schemas.microsoft.com/office/powerpoint/2010/main" val="3750613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a:spLocks/>
          </p:cNvSpPr>
          <p:nvPr/>
        </p:nvSpPr>
        <p:spPr>
          <a:xfrm>
            <a:off x="-2" y="0"/>
            <a:ext cx="5788997"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32726" y="4155109"/>
            <a:ext cx="508615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E600"/>
                </a:solidFill>
                <a:effectLst/>
                <a:uLnTx/>
                <a:uFillTx/>
                <a:latin typeface="Helvetica-Normal"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6171721" y="6019000"/>
            <a:ext cx="544821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BFF2"/>
                </a:solidFill>
                <a:effectLst/>
                <a:uLnTx/>
                <a:uFillTx/>
                <a:latin typeface="Helvetica" pitchFamily="2" charset="0"/>
                <a:ea typeface="+mn-ea"/>
                <a:cs typeface="+mn-cs"/>
                <a:hlinkClick r:id="rId2">
                  <a:extLst>
                    <a:ext uri="{A12FA001-AC4F-418D-AE19-62706E023703}">
                      <ahyp:hlinkClr xmlns:ahyp="http://schemas.microsoft.com/office/drawing/2018/hyperlinkcolor" val="tx"/>
                    </a:ext>
                  </a:extLst>
                </a:hlinkClick>
              </a:rPr>
              <a:t>theVAB.com</a:t>
            </a:r>
            <a:endParaRPr kumimoji="0" lang="en-US" sz="1200" b="0" i="0" u="none" strike="noStrike" kern="1200" cap="none" spc="0" normalizeH="0" baseline="0" noProof="0">
              <a:ln>
                <a:noFill/>
              </a:ln>
              <a:solidFill>
                <a:srgbClr val="00BFF2"/>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67143943-CB1E-FB6D-EEF4-AA6CEEC5A72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901966" y="0"/>
            <a:ext cx="1290033" cy="751183"/>
          </a:xfrm>
          <a:prstGeom prst="rect">
            <a:avLst/>
          </a:prstGeom>
        </p:spPr>
      </p:pic>
      <p:grpSp>
        <p:nvGrpSpPr>
          <p:cNvPr id="19" name="Group 18">
            <a:extLst>
              <a:ext uri="{FF2B5EF4-FFF2-40B4-BE49-F238E27FC236}">
                <a16:creationId xmlns:a16="http://schemas.microsoft.com/office/drawing/2014/main" id="{21CA05B0-CD80-DA4C-1E8C-F2715B8B11A7}"/>
              </a:ext>
            </a:extLst>
          </p:cNvPr>
          <p:cNvGrpSpPr/>
          <p:nvPr/>
        </p:nvGrpSpPr>
        <p:grpSpPr>
          <a:xfrm>
            <a:off x="45074" y="2134583"/>
            <a:ext cx="2219499" cy="744993"/>
            <a:chOff x="198561" y="542425"/>
            <a:chExt cx="1762143" cy="744993"/>
          </a:xfrm>
        </p:grpSpPr>
        <p:sp>
          <p:nvSpPr>
            <p:cNvPr id="20" name="TextBox 19">
              <a:extLst>
                <a:ext uri="{FF2B5EF4-FFF2-40B4-BE49-F238E27FC236}">
                  <a16:creationId xmlns:a16="http://schemas.microsoft.com/office/drawing/2014/main" id="{3C4732BA-CF93-7530-0375-F4ADF794BD33}"/>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3" name="TextBox 22">
              <a:extLst>
                <a:ext uri="{FF2B5EF4-FFF2-40B4-BE49-F238E27FC236}">
                  <a16:creationId xmlns:a16="http://schemas.microsoft.com/office/drawing/2014/main" id="{795A1D22-8BA0-E6B9-4727-95CD9F4A90DD}"/>
                </a:ext>
              </a:extLst>
            </p:cNvPr>
            <p:cNvSpPr txBox="1"/>
            <p:nvPr/>
          </p:nvSpPr>
          <p:spPr>
            <a:xfrm>
              <a:off x="198561" y="856531"/>
              <a:ext cx="176214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reedk@thevab.com</a:t>
              </a:r>
            </a:p>
          </p:txBody>
        </p:sp>
      </p:grpSp>
      <p:grpSp>
        <p:nvGrpSpPr>
          <p:cNvPr id="24" name="Group 23">
            <a:extLst>
              <a:ext uri="{FF2B5EF4-FFF2-40B4-BE49-F238E27FC236}">
                <a16:creationId xmlns:a16="http://schemas.microsoft.com/office/drawing/2014/main" id="{52B7FA00-77DB-ACFC-7024-C678EECC1DC9}"/>
              </a:ext>
            </a:extLst>
          </p:cNvPr>
          <p:cNvGrpSpPr/>
          <p:nvPr/>
        </p:nvGrpSpPr>
        <p:grpSpPr>
          <a:xfrm>
            <a:off x="2499578" y="1237643"/>
            <a:ext cx="2925149" cy="744993"/>
            <a:chOff x="2529808" y="542425"/>
            <a:chExt cx="2365895" cy="744993"/>
          </a:xfrm>
        </p:grpSpPr>
        <p:sp>
          <p:nvSpPr>
            <p:cNvPr id="25" name="TextBox 24">
              <a:extLst>
                <a:ext uri="{FF2B5EF4-FFF2-40B4-BE49-F238E27FC236}">
                  <a16:creationId xmlns:a16="http://schemas.microsoft.com/office/drawing/2014/main" id="{7018CB02-810B-63A4-8B7C-17C9635CCC5B}"/>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6" name="TextBox 25">
              <a:extLst>
                <a:ext uri="{FF2B5EF4-FFF2-40B4-BE49-F238E27FC236}">
                  <a16:creationId xmlns:a16="http://schemas.microsoft.com/office/drawing/2014/main" id="{A739F5B9-2E66-50D9-6A6F-2DAEECD1768C}"/>
                </a:ext>
              </a:extLst>
            </p:cNvPr>
            <p:cNvSpPr txBox="1"/>
            <p:nvPr/>
          </p:nvSpPr>
          <p:spPr>
            <a:xfrm>
              <a:off x="2529808" y="856531"/>
              <a:ext cx="23658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grpSp>
      <p:grpSp>
        <p:nvGrpSpPr>
          <p:cNvPr id="29" name="Group 28">
            <a:extLst>
              <a:ext uri="{FF2B5EF4-FFF2-40B4-BE49-F238E27FC236}">
                <a16:creationId xmlns:a16="http://schemas.microsoft.com/office/drawing/2014/main" id="{A93F92E1-2D8C-F994-163A-E4FDD34BAE7A}"/>
              </a:ext>
            </a:extLst>
          </p:cNvPr>
          <p:cNvGrpSpPr/>
          <p:nvPr/>
        </p:nvGrpSpPr>
        <p:grpSpPr>
          <a:xfrm>
            <a:off x="2499579" y="2135123"/>
            <a:ext cx="3248919" cy="744993"/>
            <a:chOff x="4357874" y="542425"/>
            <a:chExt cx="1791974" cy="744993"/>
          </a:xfrm>
        </p:grpSpPr>
        <p:sp>
          <p:nvSpPr>
            <p:cNvPr id="30" name="TextBox 29">
              <a:hlinkClick r:id="rId4"/>
              <a:extLst>
                <a:ext uri="{FF2B5EF4-FFF2-40B4-BE49-F238E27FC236}">
                  <a16:creationId xmlns:a16="http://schemas.microsoft.com/office/drawing/2014/main" id="{47318210-A070-9872-838D-2B3B4A0C7D99}"/>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2" name="TextBox 31">
              <a:extLst>
                <a:ext uri="{FF2B5EF4-FFF2-40B4-BE49-F238E27FC236}">
                  <a16:creationId xmlns:a16="http://schemas.microsoft.com/office/drawing/2014/main" id="{E89A4EEA-E4E9-F60C-3FC9-276A5F4956EF}"/>
                </a:ext>
              </a:extLst>
            </p:cNvPr>
            <p:cNvSpPr txBox="1"/>
            <p:nvPr/>
          </p:nvSpPr>
          <p:spPr>
            <a:xfrm>
              <a:off x="4357874" y="856531"/>
              <a:ext cx="17919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a:ea typeface="+mn-ea"/>
                  <a:cs typeface="+mn-cs"/>
                </a:rPr>
                <a:t>Associate Director, Insights, Strategy &amp; Analytics karolinag@thevab.com</a:t>
              </a:r>
            </a:p>
          </p:txBody>
        </p:sp>
      </p:grpSp>
      <p:grpSp>
        <p:nvGrpSpPr>
          <p:cNvPr id="37" name="Group 36">
            <a:extLst>
              <a:ext uri="{FF2B5EF4-FFF2-40B4-BE49-F238E27FC236}">
                <a16:creationId xmlns:a16="http://schemas.microsoft.com/office/drawing/2014/main" id="{93D9307B-9641-6CD0-B3E6-9DD44D2FD75B}"/>
              </a:ext>
            </a:extLst>
          </p:cNvPr>
          <p:cNvGrpSpPr/>
          <p:nvPr/>
        </p:nvGrpSpPr>
        <p:grpSpPr>
          <a:xfrm>
            <a:off x="45074" y="411017"/>
            <a:ext cx="2433585" cy="744993"/>
            <a:chOff x="2529807" y="542425"/>
            <a:chExt cx="1962494" cy="744993"/>
          </a:xfrm>
        </p:grpSpPr>
        <p:sp>
          <p:nvSpPr>
            <p:cNvPr id="38" name="TextBox 37">
              <a:hlinkClick r:id="rId4"/>
              <a:extLst>
                <a:ext uri="{FF2B5EF4-FFF2-40B4-BE49-F238E27FC236}">
                  <a16:creationId xmlns:a16="http://schemas.microsoft.com/office/drawing/2014/main" id="{C05794EF-3358-DCD7-8374-38F515F45348}"/>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itchFamily="2" charset="0"/>
                  <a:ea typeface="+mn-ea"/>
                  <a:cs typeface="+mn-cs"/>
                </a:rPr>
                <a:t>Jason Wiese</a:t>
              </a:r>
            </a:p>
          </p:txBody>
        </p:sp>
        <p:sp>
          <p:nvSpPr>
            <p:cNvPr id="43" name="TextBox 42">
              <a:extLst>
                <a:ext uri="{FF2B5EF4-FFF2-40B4-BE49-F238E27FC236}">
                  <a16:creationId xmlns:a16="http://schemas.microsoft.com/office/drawing/2014/main" id="{B4C67E93-331A-13AF-630E-A4CACD3DCF72}"/>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grpSp>
      <p:grpSp>
        <p:nvGrpSpPr>
          <p:cNvPr id="7" name="Group 6">
            <a:extLst>
              <a:ext uri="{FF2B5EF4-FFF2-40B4-BE49-F238E27FC236}">
                <a16:creationId xmlns:a16="http://schemas.microsoft.com/office/drawing/2014/main" id="{5E3D5055-91ED-33B7-C9E9-5818EAB6E2CE}"/>
              </a:ext>
            </a:extLst>
          </p:cNvPr>
          <p:cNvGrpSpPr/>
          <p:nvPr/>
        </p:nvGrpSpPr>
        <p:grpSpPr>
          <a:xfrm>
            <a:off x="45074" y="3013992"/>
            <a:ext cx="2304376" cy="743751"/>
            <a:chOff x="289383" y="1784888"/>
            <a:chExt cx="2304376" cy="743751"/>
          </a:xfrm>
        </p:grpSpPr>
        <p:sp>
          <p:nvSpPr>
            <p:cNvPr id="8" name="TextBox 7">
              <a:hlinkClick r:id="rId4"/>
              <a:extLst>
                <a:ext uri="{FF2B5EF4-FFF2-40B4-BE49-F238E27FC236}">
                  <a16:creationId xmlns:a16="http://schemas.microsoft.com/office/drawing/2014/main" id="{2F06384C-C9BF-916C-9DBD-A69E7460B445}"/>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Kaileen Cain</a:t>
              </a:r>
            </a:p>
          </p:txBody>
        </p:sp>
        <p:sp>
          <p:nvSpPr>
            <p:cNvPr id="14" name="TextBox 13">
              <a:hlinkClick r:id="rId4"/>
              <a:extLst>
                <a:ext uri="{FF2B5EF4-FFF2-40B4-BE49-F238E27FC236}">
                  <a16:creationId xmlns:a16="http://schemas.microsoft.com/office/drawing/2014/main" id="{01B20283-96E3-F9D5-2517-60CE8D5D8D8B}"/>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kaileenc@thevab.com</a:t>
              </a:r>
            </a:p>
          </p:txBody>
        </p:sp>
      </p:grpSp>
      <p:grpSp>
        <p:nvGrpSpPr>
          <p:cNvPr id="9" name="Group 8">
            <a:extLst>
              <a:ext uri="{FF2B5EF4-FFF2-40B4-BE49-F238E27FC236}">
                <a16:creationId xmlns:a16="http://schemas.microsoft.com/office/drawing/2014/main" id="{DD1DDFFA-0E8F-4F68-3261-C2A69D4C5F62}"/>
              </a:ext>
            </a:extLst>
          </p:cNvPr>
          <p:cNvGrpSpPr/>
          <p:nvPr/>
        </p:nvGrpSpPr>
        <p:grpSpPr>
          <a:xfrm>
            <a:off x="45073" y="1237643"/>
            <a:ext cx="2598734" cy="744993"/>
            <a:chOff x="198560" y="542425"/>
            <a:chExt cx="2063233" cy="744993"/>
          </a:xfrm>
        </p:grpSpPr>
        <p:sp>
          <p:nvSpPr>
            <p:cNvPr id="10" name="TextBox 9">
              <a:hlinkClick r:id="rId4"/>
              <a:extLst>
                <a:ext uri="{FF2B5EF4-FFF2-40B4-BE49-F238E27FC236}">
                  <a16:creationId xmlns:a16="http://schemas.microsoft.com/office/drawing/2014/main" id="{566F2408-8FB0-0868-A360-7CCB85CD00CB}"/>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Kailyn Hartmann</a:t>
              </a:r>
            </a:p>
          </p:txBody>
        </p:sp>
        <p:sp>
          <p:nvSpPr>
            <p:cNvPr id="11" name="TextBox 10">
              <a:extLst>
                <a:ext uri="{FF2B5EF4-FFF2-40B4-BE49-F238E27FC236}">
                  <a16:creationId xmlns:a16="http://schemas.microsoft.com/office/drawing/2014/main" id="{EE94CCD5-E145-0CAD-2155-35864F50C5C5}"/>
                </a:ext>
              </a:extLst>
            </p:cNvPr>
            <p:cNvSpPr txBox="1"/>
            <p:nvPr/>
          </p:nvSpPr>
          <p:spPr>
            <a:xfrm>
              <a:off x="198560" y="856531"/>
              <a:ext cx="206323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VP, Advanced Analytics &amp;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kailynh@thevab.com</a:t>
              </a:r>
            </a:p>
          </p:txBody>
        </p:sp>
      </p:grpSp>
      <p:grpSp>
        <p:nvGrpSpPr>
          <p:cNvPr id="12" name="Group 11">
            <a:extLst>
              <a:ext uri="{FF2B5EF4-FFF2-40B4-BE49-F238E27FC236}">
                <a16:creationId xmlns:a16="http://schemas.microsoft.com/office/drawing/2014/main" id="{422133E5-61AE-117C-AB74-129086264E00}"/>
              </a:ext>
            </a:extLst>
          </p:cNvPr>
          <p:cNvGrpSpPr/>
          <p:nvPr/>
        </p:nvGrpSpPr>
        <p:grpSpPr>
          <a:xfrm>
            <a:off x="2499578" y="414773"/>
            <a:ext cx="2925149" cy="744993"/>
            <a:chOff x="2529808" y="542425"/>
            <a:chExt cx="2365895" cy="744993"/>
          </a:xfrm>
        </p:grpSpPr>
        <p:sp>
          <p:nvSpPr>
            <p:cNvPr id="13" name="TextBox 12">
              <a:hlinkClick r:id="rId4"/>
              <a:extLst>
                <a:ext uri="{FF2B5EF4-FFF2-40B4-BE49-F238E27FC236}">
                  <a16:creationId xmlns:a16="http://schemas.microsoft.com/office/drawing/2014/main" id="{0D0A0104-4E86-90DE-9499-6D45F141C6E1}"/>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Benjamin Vandegrift</a:t>
              </a:r>
            </a:p>
          </p:txBody>
        </p:sp>
        <p:sp>
          <p:nvSpPr>
            <p:cNvPr id="16" name="TextBox 15">
              <a:extLst>
                <a:ext uri="{FF2B5EF4-FFF2-40B4-BE49-F238E27FC236}">
                  <a16:creationId xmlns:a16="http://schemas.microsoft.com/office/drawing/2014/main" id="{D4CF4294-BE1D-F971-6C3E-45BC1B696EC3}"/>
                </a:ext>
              </a:extLst>
            </p:cNvPr>
            <p:cNvSpPr txBox="1"/>
            <p:nvPr/>
          </p:nvSpPr>
          <p:spPr>
            <a:xfrm>
              <a:off x="2529808" y="856531"/>
              <a:ext cx="23658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VP, Measurement Solutions &amp; Innovations ben</a:t>
              </a:r>
              <a:r>
                <a:rPr lang="en-US" sz="1100">
                  <a:solidFill>
                    <a:srgbClr val="1B1464"/>
                  </a:solidFill>
                  <a:latin typeface="Helvetica Light" panose="020B0403020202020204" pitchFamily="34" charset="0"/>
                </a:rPr>
                <a:t>v</a:t>
              </a: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@thevab.com</a:t>
              </a:r>
            </a:p>
          </p:txBody>
        </p:sp>
      </p:grpSp>
      <p:sp>
        <p:nvSpPr>
          <p:cNvPr id="5" name="TextBox 4">
            <a:extLst>
              <a:ext uri="{FF2B5EF4-FFF2-40B4-BE49-F238E27FC236}">
                <a16:creationId xmlns:a16="http://schemas.microsoft.com/office/drawing/2014/main" id="{02A75551-EE72-EA3C-7D65-C88635936DC1}"/>
              </a:ext>
            </a:extLst>
          </p:cNvPr>
          <p:cNvSpPr txBox="1"/>
          <p:nvPr/>
        </p:nvSpPr>
        <p:spPr>
          <a:xfrm>
            <a:off x="5729546" y="194553"/>
            <a:ext cx="5779332" cy="369332"/>
          </a:xfrm>
          <a:prstGeom prst="rect">
            <a:avLst/>
          </a:prstGeom>
          <a:noFill/>
        </p:spPr>
        <p:txBody>
          <a:bodyPr wrap="square" rtlCol="0">
            <a:spAutoFit/>
          </a:bodyPr>
          <a:lstStyle/>
          <a:p>
            <a:r>
              <a:rPr lang="en-US" b="1" u="sng">
                <a:solidFill>
                  <a:srgbClr val="ED3C8D"/>
                </a:solidFill>
                <a:latin typeface="Helvetica" panose="020B0403020202020204" pitchFamily="34" charset="0"/>
              </a:rPr>
              <a:t>4Q 2024 Insights &amp; Measurement Content Releases</a:t>
            </a:r>
          </a:p>
        </p:txBody>
      </p:sp>
      <p:pic>
        <p:nvPicPr>
          <p:cNvPr id="6" name="Picture 5">
            <a:extLst>
              <a:ext uri="{FF2B5EF4-FFF2-40B4-BE49-F238E27FC236}">
                <a16:creationId xmlns:a16="http://schemas.microsoft.com/office/drawing/2014/main" id="{33494C34-DEDF-BEEC-64C9-94C85410478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27" name="Slide Number Placeholder 5">
            <a:extLst>
              <a:ext uri="{FF2B5EF4-FFF2-40B4-BE49-F238E27FC236}">
                <a16:creationId xmlns:a16="http://schemas.microsoft.com/office/drawing/2014/main" id="{E1968CF1-801B-96A2-2934-55F60F266EB2}"/>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16582B63-AF4F-710C-8C84-19CF95DE1337}"/>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3" name="Picture 2">
            <a:hlinkClick r:id="rId6"/>
            <a:extLst>
              <a:ext uri="{FF2B5EF4-FFF2-40B4-BE49-F238E27FC236}">
                <a16:creationId xmlns:a16="http://schemas.microsoft.com/office/drawing/2014/main" id="{C7ED67D7-ED5C-ABAE-7B54-6241E5728FBB}"/>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6022703" y="1157446"/>
            <a:ext cx="1847659" cy="1043255"/>
          </a:xfrm>
          <a:prstGeom prst="rect">
            <a:avLst/>
          </a:prstGeom>
          <a:ln>
            <a:solidFill>
              <a:srgbClr val="1B1464"/>
            </a:solidFill>
          </a:ln>
        </p:spPr>
      </p:pic>
      <p:pic>
        <p:nvPicPr>
          <p:cNvPr id="34" name="Picture 33">
            <a:hlinkClick r:id="rId8"/>
            <a:extLst>
              <a:ext uri="{FF2B5EF4-FFF2-40B4-BE49-F238E27FC236}">
                <a16:creationId xmlns:a16="http://schemas.microsoft.com/office/drawing/2014/main" id="{490AFF48-9D5A-12E4-F40B-3A6CC3E7B88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063235" y="1157446"/>
            <a:ext cx="1850912" cy="1043255"/>
          </a:xfrm>
          <a:prstGeom prst="rect">
            <a:avLst/>
          </a:prstGeom>
          <a:ln>
            <a:solidFill>
              <a:srgbClr val="1B1464"/>
            </a:solidFill>
          </a:ln>
        </p:spPr>
      </p:pic>
      <p:pic>
        <p:nvPicPr>
          <p:cNvPr id="36" name="Picture 35">
            <a:hlinkClick r:id="rId10"/>
            <a:extLst>
              <a:ext uri="{FF2B5EF4-FFF2-40B4-BE49-F238E27FC236}">
                <a16:creationId xmlns:a16="http://schemas.microsoft.com/office/drawing/2014/main" id="{6B3C7DE3-A10C-F7DA-FC5D-9753165719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0105873" y="1157446"/>
            <a:ext cx="1854675" cy="1043255"/>
          </a:xfrm>
          <a:prstGeom prst="rect">
            <a:avLst/>
          </a:prstGeom>
          <a:ln>
            <a:solidFill>
              <a:srgbClr val="1B1464"/>
            </a:solidFill>
          </a:ln>
        </p:spPr>
      </p:pic>
      <p:pic>
        <p:nvPicPr>
          <p:cNvPr id="39" name="Picture 38">
            <a:hlinkClick r:id="rId12"/>
            <a:extLst>
              <a:ext uri="{FF2B5EF4-FFF2-40B4-BE49-F238E27FC236}">
                <a16:creationId xmlns:a16="http://schemas.microsoft.com/office/drawing/2014/main" id="{1449A31C-7099-6789-BDC4-83FB75C0F26A}"/>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023655" y="2394884"/>
            <a:ext cx="1845754" cy="1038236"/>
          </a:xfrm>
          <a:prstGeom prst="rect">
            <a:avLst/>
          </a:prstGeom>
          <a:ln>
            <a:solidFill>
              <a:srgbClr val="1B1464"/>
            </a:solidFill>
          </a:ln>
        </p:spPr>
      </p:pic>
      <p:pic>
        <p:nvPicPr>
          <p:cNvPr id="18" name="Picture 17">
            <a:hlinkClick r:id="rId14"/>
            <a:extLst>
              <a:ext uri="{FF2B5EF4-FFF2-40B4-BE49-F238E27FC236}">
                <a16:creationId xmlns:a16="http://schemas.microsoft.com/office/drawing/2014/main" id="{24156CD7-6E71-D7CE-902B-5B5011DF4AAB}"/>
              </a:ext>
            </a:extLst>
          </p:cNvPr>
          <p:cNvPicPr>
            <a:picLocks noChangeAspect="1"/>
          </p:cNvPicPr>
          <p:nvPr/>
        </p:nvPicPr>
        <p:blipFill>
          <a:blip r:embed="rId15" cstate="hqprint">
            <a:extLst>
              <a:ext uri="{28A0092B-C50C-407E-A947-70E740481C1C}">
                <a14:useLocalDpi xmlns:a14="http://schemas.microsoft.com/office/drawing/2010/main"/>
              </a:ext>
            </a:extLst>
          </a:blip>
          <a:srcRect/>
          <a:stretch/>
        </p:blipFill>
        <p:spPr>
          <a:xfrm>
            <a:off x="8065815" y="2394884"/>
            <a:ext cx="1845752" cy="1038236"/>
          </a:xfrm>
          <a:prstGeom prst="rect">
            <a:avLst/>
          </a:prstGeom>
          <a:ln>
            <a:solidFill>
              <a:srgbClr val="1B1464"/>
            </a:solidFill>
          </a:ln>
        </p:spPr>
      </p:pic>
      <p:pic>
        <p:nvPicPr>
          <p:cNvPr id="21" name="Picture 20">
            <a:hlinkClick r:id="rId16"/>
            <a:extLst>
              <a:ext uri="{FF2B5EF4-FFF2-40B4-BE49-F238E27FC236}">
                <a16:creationId xmlns:a16="http://schemas.microsoft.com/office/drawing/2014/main" id="{41D60BFC-2E41-A38E-032E-962C0EFA86F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10101669" y="2394884"/>
            <a:ext cx="1863082" cy="1047984"/>
          </a:xfrm>
          <a:prstGeom prst="rect">
            <a:avLst/>
          </a:prstGeom>
          <a:ln>
            <a:solidFill>
              <a:srgbClr val="1B1464"/>
            </a:solidFill>
          </a:ln>
        </p:spPr>
      </p:pic>
      <p:pic>
        <p:nvPicPr>
          <p:cNvPr id="49" name="Picture 48">
            <a:hlinkClick r:id="rId18"/>
            <a:extLst>
              <a:ext uri="{FF2B5EF4-FFF2-40B4-BE49-F238E27FC236}">
                <a16:creationId xmlns:a16="http://schemas.microsoft.com/office/drawing/2014/main" id="{9D1FADB9-4CFC-A7C2-0132-F73D5850ACE8}"/>
              </a:ext>
            </a:extLst>
          </p:cNvPr>
          <p:cNvPicPr>
            <a:picLocks noChangeAspect="1"/>
          </p:cNvPicPr>
          <p:nvPr/>
        </p:nvPicPr>
        <p:blipFill>
          <a:blip r:embed="rId19" cstate="hqprint">
            <a:extLst>
              <a:ext uri="{28A0092B-C50C-407E-A947-70E740481C1C}">
                <a14:useLocalDpi xmlns:a14="http://schemas.microsoft.com/office/drawing/2010/main"/>
              </a:ext>
            </a:extLst>
          </a:blip>
          <a:srcRect/>
          <a:stretch/>
        </p:blipFill>
        <p:spPr>
          <a:xfrm>
            <a:off x="6019446" y="3579072"/>
            <a:ext cx="1845754" cy="1036356"/>
          </a:xfrm>
          <a:prstGeom prst="rect">
            <a:avLst/>
          </a:prstGeom>
          <a:ln>
            <a:solidFill>
              <a:srgbClr val="1B1464"/>
            </a:solidFill>
          </a:ln>
        </p:spPr>
      </p:pic>
      <p:pic>
        <p:nvPicPr>
          <p:cNvPr id="52" name="Picture 51">
            <a:hlinkClick r:id="rId20"/>
            <a:extLst>
              <a:ext uri="{FF2B5EF4-FFF2-40B4-BE49-F238E27FC236}">
                <a16:creationId xmlns:a16="http://schemas.microsoft.com/office/drawing/2014/main" id="{1B6F9230-383B-6C09-E123-DB01476A46AE}"/>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10100522" y="3579072"/>
            <a:ext cx="1865376" cy="1052476"/>
          </a:xfrm>
          <a:prstGeom prst="rect">
            <a:avLst/>
          </a:prstGeom>
        </p:spPr>
      </p:pic>
      <p:pic>
        <p:nvPicPr>
          <p:cNvPr id="50" name="Picture 49">
            <a:hlinkClick r:id="rId22"/>
            <a:extLst>
              <a:ext uri="{FF2B5EF4-FFF2-40B4-BE49-F238E27FC236}">
                <a16:creationId xmlns:a16="http://schemas.microsoft.com/office/drawing/2014/main" id="{F9290AD4-DBCC-04FC-3483-BD1DB02387E4}"/>
              </a:ext>
            </a:extLst>
          </p:cNvPr>
          <p:cNvPicPr>
            <a:picLocks noChangeAspect="1"/>
          </p:cNvPicPr>
          <p:nvPr/>
        </p:nvPicPr>
        <p:blipFill>
          <a:blip r:embed="rId23" cstate="hqprint">
            <a:extLst>
              <a:ext uri="{28A0092B-C50C-407E-A947-70E740481C1C}">
                <a14:useLocalDpi xmlns:a14="http://schemas.microsoft.com/office/drawing/2010/main"/>
              </a:ext>
            </a:extLst>
          </a:blip>
          <a:srcRect/>
          <a:stretch/>
        </p:blipFill>
        <p:spPr>
          <a:xfrm>
            <a:off x="8065814" y="3579072"/>
            <a:ext cx="1845754" cy="1038065"/>
          </a:xfrm>
          <a:prstGeom prst="rect">
            <a:avLst/>
          </a:prstGeom>
          <a:ln>
            <a:solidFill>
              <a:srgbClr val="1B1464"/>
            </a:solidFill>
          </a:ln>
        </p:spPr>
      </p:pic>
      <p:pic>
        <p:nvPicPr>
          <p:cNvPr id="40" name="Picture 39">
            <a:hlinkClick r:id="rId24"/>
            <a:extLst>
              <a:ext uri="{FF2B5EF4-FFF2-40B4-BE49-F238E27FC236}">
                <a16:creationId xmlns:a16="http://schemas.microsoft.com/office/drawing/2014/main" id="{D8159898-69F2-0C4B-C03B-DD6E072818E0}"/>
              </a:ext>
            </a:extLst>
          </p:cNvPr>
          <p:cNvPicPr>
            <a:picLocks noChangeAspect="1"/>
          </p:cNvPicPr>
          <p:nvPr/>
        </p:nvPicPr>
        <p:blipFill>
          <a:blip r:embed="rId25" cstate="hqprint">
            <a:extLst>
              <a:ext uri="{28A0092B-C50C-407E-A947-70E740481C1C}">
                <a14:useLocalDpi xmlns:a14="http://schemas.microsoft.com/office/drawing/2010/main"/>
              </a:ext>
            </a:extLst>
          </a:blip>
          <a:stretch>
            <a:fillRect/>
          </a:stretch>
        </p:blipFill>
        <p:spPr>
          <a:xfrm>
            <a:off x="7180597" y="4836416"/>
            <a:ext cx="1845754" cy="1038236"/>
          </a:xfrm>
          <a:prstGeom prst="rect">
            <a:avLst/>
          </a:prstGeom>
          <a:ln>
            <a:solidFill>
              <a:srgbClr val="1B1464"/>
            </a:solidFill>
          </a:ln>
        </p:spPr>
      </p:pic>
      <p:pic>
        <p:nvPicPr>
          <p:cNvPr id="41" name="Picture 40">
            <a:hlinkClick r:id="rId26"/>
            <a:extLst>
              <a:ext uri="{FF2B5EF4-FFF2-40B4-BE49-F238E27FC236}">
                <a16:creationId xmlns:a16="http://schemas.microsoft.com/office/drawing/2014/main" id="{C4CB0403-0FC5-2D97-32B8-ADAA88E2664C}"/>
              </a:ext>
            </a:extLst>
          </p:cNvPr>
          <p:cNvPicPr>
            <a:picLocks noChangeAspect="1"/>
          </p:cNvPicPr>
          <p:nvPr/>
        </p:nvPicPr>
        <p:blipFill>
          <a:blip r:embed="rId27" cstate="hqprint">
            <a:extLst>
              <a:ext uri="{28A0092B-C50C-407E-A947-70E740481C1C}">
                <a14:useLocalDpi xmlns:a14="http://schemas.microsoft.com/office/drawing/2010/main"/>
              </a:ext>
            </a:extLst>
          </a:blip>
          <a:srcRect/>
          <a:stretch/>
        </p:blipFill>
        <p:spPr>
          <a:xfrm>
            <a:off x="9171885" y="4836876"/>
            <a:ext cx="1632862" cy="1044177"/>
          </a:xfrm>
          <a:prstGeom prst="rect">
            <a:avLst/>
          </a:prstGeom>
          <a:ln>
            <a:solidFill>
              <a:srgbClr val="1B1464"/>
            </a:solidFill>
          </a:ln>
        </p:spPr>
      </p:pic>
    </p:spTree>
    <p:extLst>
      <p:ext uri="{BB962C8B-B14F-4D97-AF65-F5344CB8AC3E}">
        <p14:creationId xmlns:p14="http://schemas.microsoft.com/office/powerpoint/2010/main" val="95749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A84CC6EE-E4C0-C762-8A60-8EF83C00CEB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58C3BFB4-07EB-8A50-3983-277A53AF547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B417221-C291-8DC1-6FF0-EBCECEBF18E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5018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8AE3ADD2-4D0C-843F-6A94-26105CD4C2FA}"/>
              </a:ext>
            </a:extLst>
          </p:cNvPr>
          <p:cNvGraphicFramePr/>
          <p:nvPr>
            <p:extLst>
              <p:ext uri="{D42A27DB-BD31-4B8C-83A1-F6EECF244321}">
                <p14:modId xmlns:p14="http://schemas.microsoft.com/office/powerpoint/2010/main" val="3850629155"/>
              </p:ext>
            </p:extLst>
          </p:nvPr>
        </p:nvGraphicFramePr>
        <p:xfrm>
          <a:off x="263926" y="2594874"/>
          <a:ext cx="11664148" cy="34951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4">
            <a:extLst>
              <a:ext uri="{FF2B5EF4-FFF2-40B4-BE49-F238E27FC236}">
                <a16:creationId xmlns:a16="http://schemas.microsoft.com/office/drawing/2014/main" id="{FB6309D2-E107-6973-E7A0-8C758EB16F6C}"/>
              </a:ext>
            </a:extLst>
          </p:cNvPr>
          <p:cNvSpPr txBox="1">
            <a:spLocks/>
          </p:cNvSpPr>
          <p:nvPr/>
        </p:nvSpPr>
        <p:spPr>
          <a:xfrm>
            <a:off x="449595" y="6151801"/>
            <a:ext cx="11720886" cy="479816"/>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Source: Spectrum Reach and Magna, </a:t>
            </a:r>
            <a:r>
              <a:rPr kumimoji="0" lang="en-US" sz="700" b="0" i="1"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Ad Mix Synergy,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2022</a:t>
            </a:r>
            <a:r>
              <a:rPr kumimoji="0" lang="en-US" sz="700" b="0" i="1"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Note: Order of Exposure within full media mix, delta (exposed – control) frequency exposure =3. Q: How likely are you to search for information about the following brands of [brand]? </a:t>
            </a:r>
            <a:b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sz="700" b="1"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indicates statistical significance between exposed and control groups at &gt;=90% confidence level. Sample sizes: Linear TV Only (control n=222; exposed n=222); CTV Only (control n=217; exposed n=217); Mobile Only (control n=256; exposed n=256); Linear + CTV (control n=247); exposed n=247); Linear + Mobile (control n=212; exposed n=212); CTV + Mobile (control n=260); exposed n=260); Linear TV + CTV + Mobile (control n=270); exposed n=270).</a:t>
            </a:r>
          </a:p>
        </p:txBody>
      </p:sp>
      <p:pic>
        <p:nvPicPr>
          <p:cNvPr id="7" name="Picture 6">
            <a:extLst>
              <a:ext uri="{FF2B5EF4-FFF2-40B4-BE49-F238E27FC236}">
                <a16:creationId xmlns:a16="http://schemas.microsoft.com/office/drawing/2014/main" id="{E334DD25-27FC-84CD-1AEC-385E486C064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5C48D5BF-1920-B35F-B064-D5823AD128C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2C8CAC78-1B2B-0F0C-80E2-AE38F5F61FB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1" name="Arrow: Right 10">
            <a:extLst>
              <a:ext uri="{FF2B5EF4-FFF2-40B4-BE49-F238E27FC236}">
                <a16:creationId xmlns:a16="http://schemas.microsoft.com/office/drawing/2014/main" id="{DE731DB3-71BC-BFDA-9E38-AAF5BD43F70B}"/>
              </a:ext>
            </a:extLst>
          </p:cNvPr>
          <p:cNvSpPr/>
          <p:nvPr/>
        </p:nvSpPr>
        <p:spPr>
          <a:xfrm rot="16200000">
            <a:off x="10906354" y="2975213"/>
            <a:ext cx="591698" cy="602507"/>
          </a:xfrm>
          <a:prstGeom prst="rightArrow">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row: Right 12">
            <a:extLst>
              <a:ext uri="{FF2B5EF4-FFF2-40B4-BE49-F238E27FC236}">
                <a16:creationId xmlns:a16="http://schemas.microsoft.com/office/drawing/2014/main" id="{4391EC6B-AE19-EA5A-97C5-86F675334892}"/>
              </a:ext>
            </a:extLst>
          </p:cNvPr>
          <p:cNvSpPr/>
          <p:nvPr/>
        </p:nvSpPr>
        <p:spPr>
          <a:xfrm rot="16200000">
            <a:off x="7537219" y="4041186"/>
            <a:ext cx="591698" cy="602507"/>
          </a:xfrm>
          <a:prstGeom prst="rightArrow">
            <a:avLst/>
          </a:prstGeom>
          <a:solidFill>
            <a:srgbClr val="00C0F3"/>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Right 13">
            <a:extLst>
              <a:ext uri="{FF2B5EF4-FFF2-40B4-BE49-F238E27FC236}">
                <a16:creationId xmlns:a16="http://schemas.microsoft.com/office/drawing/2014/main" id="{5CEF916B-E0BC-947B-6C50-C5E65D3F0028}"/>
              </a:ext>
            </a:extLst>
          </p:cNvPr>
          <p:cNvSpPr/>
          <p:nvPr/>
        </p:nvSpPr>
        <p:spPr>
          <a:xfrm rot="16200000">
            <a:off x="6096877" y="5123224"/>
            <a:ext cx="591698" cy="602507"/>
          </a:xfrm>
          <a:prstGeom prst="rightArrow">
            <a:avLst/>
          </a:prstGeom>
          <a:solidFill>
            <a:srgbClr val="FFE600"/>
          </a:solid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descr="A pink line art of a television and a remote control&#10;&#10;Description automatically generated">
            <a:extLst>
              <a:ext uri="{FF2B5EF4-FFF2-40B4-BE49-F238E27FC236}">
                <a16:creationId xmlns:a16="http://schemas.microsoft.com/office/drawing/2014/main" id="{1A8DDF09-5E26-BA15-5764-927B7A6E271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83207" y="2910706"/>
            <a:ext cx="731520" cy="731520"/>
          </a:xfrm>
          <a:prstGeom prst="rect">
            <a:avLst/>
          </a:prstGeom>
        </p:spPr>
      </p:pic>
      <p:pic>
        <p:nvPicPr>
          <p:cNvPr id="21" name="Picture 20" descr="A blue television with a wifi symbol&#10;&#10;Description automatically generated">
            <a:extLst>
              <a:ext uri="{FF2B5EF4-FFF2-40B4-BE49-F238E27FC236}">
                <a16:creationId xmlns:a16="http://schemas.microsoft.com/office/drawing/2014/main" id="{D13F5F60-FAC1-6298-5605-C2D30A1A46C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48967" y="3977142"/>
            <a:ext cx="731520" cy="731520"/>
          </a:xfrm>
          <a:prstGeom prst="rect">
            <a:avLst/>
          </a:prstGeom>
        </p:spPr>
      </p:pic>
      <p:pic>
        <p:nvPicPr>
          <p:cNvPr id="22" name="Picture 21" descr="A yellow line art of a cell phone&#10;&#10;Description automatically generated">
            <a:extLst>
              <a:ext uri="{FF2B5EF4-FFF2-40B4-BE49-F238E27FC236}">
                <a16:creationId xmlns:a16="http://schemas.microsoft.com/office/drawing/2014/main" id="{3CB22C61-A866-9A7E-7B52-A71A2950EEA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57378" y="5058717"/>
            <a:ext cx="731520" cy="731520"/>
          </a:xfrm>
          <a:prstGeom prst="rect">
            <a:avLst/>
          </a:prstGeom>
        </p:spPr>
      </p:pic>
      <p:sp>
        <p:nvSpPr>
          <p:cNvPr id="4" name="Rectangle 3">
            <a:extLst>
              <a:ext uri="{FF2B5EF4-FFF2-40B4-BE49-F238E27FC236}">
                <a16:creationId xmlns:a16="http://schemas.microsoft.com/office/drawing/2014/main" id="{B66C7997-D81D-1586-E03F-2A871631C879}"/>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7A18402-7CA3-4243-FC7D-9BDE78C660BC}"/>
              </a:ext>
            </a:extLst>
          </p:cNvPr>
          <p:cNvSpPr/>
          <p:nvPr/>
        </p:nvSpPr>
        <p:spPr>
          <a:xfrm>
            <a:off x="51853" y="230668"/>
            <a:ext cx="10229415"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Generating brand interest: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Multiscreen TV </a:t>
            </a:r>
            <a:r>
              <a:rPr lang="en-US" sz="2600" b="1" dirty="0">
                <a:solidFill>
                  <a:srgbClr val="1B1464"/>
                </a:solidFill>
                <a:latin typeface="Helvetica" pitchFamily="2" charset="0"/>
              </a:rPr>
              <a:t>drive more search queries than</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a mobile-first campaign strategy</a:t>
            </a:r>
          </a:p>
        </p:txBody>
      </p:sp>
      <p:sp>
        <p:nvSpPr>
          <p:cNvPr id="15" name="TextBox 14">
            <a:extLst>
              <a:ext uri="{FF2B5EF4-FFF2-40B4-BE49-F238E27FC236}">
                <a16:creationId xmlns:a16="http://schemas.microsoft.com/office/drawing/2014/main" id="{A04B6D7F-EA64-B019-B266-0451AE50FC86}"/>
              </a:ext>
            </a:extLst>
          </p:cNvPr>
          <p:cNvSpPr txBox="1"/>
          <p:nvPr/>
        </p:nvSpPr>
        <p:spPr>
          <a:xfrm>
            <a:off x="0" y="1997584"/>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Search Intent</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Based on Order of Exposure within Full Media Mix</a:t>
            </a:r>
          </a:p>
        </p:txBody>
      </p:sp>
      <p:grpSp>
        <p:nvGrpSpPr>
          <p:cNvPr id="16" name="Group 15">
            <a:extLst>
              <a:ext uri="{FF2B5EF4-FFF2-40B4-BE49-F238E27FC236}">
                <a16:creationId xmlns:a16="http://schemas.microsoft.com/office/drawing/2014/main" id="{A5C0E4FF-7EDC-788D-6E1D-FA967AF700E9}"/>
              </a:ext>
            </a:extLst>
          </p:cNvPr>
          <p:cNvGrpSpPr/>
          <p:nvPr/>
        </p:nvGrpSpPr>
        <p:grpSpPr>
          <a:xfrm>
            <a:off x="0" y="1440947"/>
            <a:ext cx="2876169" cy="499260"/>
            <a:chOff x="214064" y="2435095"/>
            <a:chExt cx="2876169" cy="499260"/>
          </a:xfrm>
        </p:grpSpPr>
        <p:pic>
          <p:nvPicPr>
            <p:cNvPr id="17" name="Picture 16">
              <a:extLst>
                <a:ext uri="{FF2B5EF4-FFF2-40B4-BE49-F238E27FC236}">
                  <a16:creationId xmlns:a16="http://schemas.microsoft.com/office/drawing/2014/main" id="{B24E3233-31FD-8506-BA09-C07E9EAEDECF}"/>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4064" y="2435095"/>
              <a:ext cx="1389471" cy="443966"/>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553C0422-2C60-0D56-DC4C-21B11AA1E2C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654816" y="2444877"/>
              <a:ext cx="1435417" cy="489478"/>
            </a:xfrm>
            <a:prstGeom prst="rect">
              <a:avLst/>
            </a:prstGeom>
          </p:spPr>
        </p:pic>
      </p:grpSp>
      <p:pic>
        <p:nvPicPr>
          <p:cNvPr id="19" name="Picture 18">
            <a:hlinkClick r:id="rId10"/>
            <a:extLst>
              <a:ext uri="{FF2B5EF4-FFF2-40B4-BE49-F238E27FC236}">
                <a16:creationId xmlns:a16="http://schemas.microsoft.com/office/drawing/2014/main" id="{156D39C4-6743-6A86-720B-652F670991E9}"/>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0281268" y="73239"/>
            <a:ext cx="1845754" cy="1038236"/>
          </a:xfrm>
          <a:prstGeom prst="rect">
            <a:avLst/>
          </a:prstGeom>
          <a:ln>
            <a:solidFill>
              <a:srgbClr val="1B1464"/>
            </a:solidFill>
          </a:ln>
        </p:spPr>
      </p:pic>
      <p:sp>
        <p:nvSpPr>
          <p:cNvPr id="23" name="TextBox 22">
            <a:hlinkClick r:id="rId10"/>
            <a:extLst>
              <a:ext uri="{FF2B5EF4-FFF2-40B4-BE49-F238E27FC236}">
                <a16:creationId xmlns:a16="http://schemas.microsoft.com/office/drawing/2014/main" id="{7D2D6A51-677D-B70A-BEA0-858B79B51286}"/>
              </a:ext>
            </a:extLst>
          </p:cNvPr>
          <p:cNvSpPr txBox="1"/>
          <p:nvPr/>
        </p:nvSpPr>
        <p:spPr>
          <a:xfrm>
            <a:off x="10269960" y="1131322"/>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Tree>
    <p:extLst>
      <p:ext uri="{BB962C8B-B14F-4D97-AF65-F5344CB8AC3E}">
        <p14:creationId xmlns:p14="http://schemas.microsoft.com/office/powerpoint/2010/main" val="2826807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1E219-D770-4452-B408-1616CF56098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2816E2D-712F-7134-260C-B7F7398BF6B0}"/>
              </a:ext>
            </a:extLst>
          </p:cNvPr>
          <p:cNvSpPr>
            <a:spLocks/>
          </p:cNvSpPr>
          <p:nvPr/>
        </p:nvSpPr>
        <p:spPr>
          <a:xfrm>
            <a:off x="1" y="2029965"/>
            <a:ext cx="6246153" cy="4132182"/>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D8BA2CE8-44D7-5797-FF7D-8755A0D9C2E7}"/>
              </a:ext>
            </a:extLst>
          </p:cNvPr>
          <p:cNvSpPr/>
          <p:nvPr/>
        </p:nvSpPr>
        <p:spPr>
          <a:xfrm>
            <a:off x="51853" y="2435082"/>
            <a:ext cx="6113557" cy="3313872"/>
          </a:xfrm>
          <a:prstGeom prst="roundRect">
            <a:avLst/>
          </a:prstGeom>
          <a:solidFill>
            <a:srgbClr val="FAFA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4F882C8-D4E8-90BC-A5DD-21DAF1AFE525}"/>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4E38EC2-2E24-946D-6FB3-40A443FCFF69}"/>
              </a:ext>
            </a:extLst>
          </p:cNvPr>
          <p:cNvSpPr/>
          <p:nvPr/>
        </p:nvSpPr>
        <p:spPr>
          <a:xfrm>
            <a:off x="51853" y="230668"/>
            <a:ext cx="10405381"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Trust in media: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Consumers trust multiscreen TV the most and are four times more likely to trust TV over social media</a:t>
            </a:r>
          </a:p>
        </p:txBody>
      </p:sp>
      <p:sp>
        <p:nvSpPr>
          <p:cNvPr id="8" name="Rectangle 7">
            <a:extLst>
              <a:ext uri="{FF2B5EF4-FFF2-40B4-BE49-F238E27FC236}">
                <a16:creationId xmlns:a16="http://schemas.microsoft.com/office/drawing/2014/main" id="{C33F4828-E03D-1EEB-FA95-94CA3A98AC90}"/>
              </a:ext>
            </a:extLst>
          </p:cNvPr>
          <p:cNvSpPr>
            <a:spLocks/>
          </p:cNvSpPr>
          <p:nvPr/>
        </p:nvSpPr>
        <p:spPr>
          <a:xfrm>
            <a:off x="6246154" y="2029965"/>
            <a:ext cx="5945846" cy="4132182"/>
          </a:xfrm>
          <a:prstGeom prst="rect">
            <a:avLst/>
          </a:prstGeom>
          <a:solidFill>
            <a:srgbClr val="E2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91288CD-DCC1-FABB-D6D7-C295988859C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7" name="Slide Number Placeholder 5">
            <a:extLst>
              <a:ext uri="{FF2B5EF4-FFF2-40B4-BE49-F238E27FC236}">
                <a16:creationId xmlns:a16="http://schemas.microsoft.com/office/drawing/2014/main" id="{E045B0D0-2F59-0BE1-94B3-C3DD52589E28}"/>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59E4B082-9499-2F63-97A6-A5198A411895}"/>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 Placeholder 3">
            <a:extLst>
              <a:ext uri="{FF2B5EF4-FFF2-40B4-BE49-F238E27FC236}">
                <a16:creationId xmlns:a16="http://schemas.microsoft.com/office/drawing/2014/main" id="{6916754D-7545-E19F-209B-E8E32379F728}"/>
              </a:ext>
            </a:extLst>
          </p:cNvPr>
          <p:cNvSpPr txBox="1">
            <a:spLocks/>
          </p:cNvSpPr>
          <p:nvPr/>
        </p:nvSpPr>
        <p:spPr>
          <a:xfrm>
            <a:off x="503714" y="6303539"/>
            <a:ext cx="11481488" cy="24622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F1A62"/>
                </a:solidFill>
                <a:effectLst/>
                <a:uLnTx/>
                <a:uFillTx/>
                <a:latin typeface="Helvetica" pitchFamily="2" charset="0"/>
                <a:ea typeface="+mn-ea"/>
                <a:cs typeface="+mn-cs"/>
              </a:rPr>
              <a:t>Source: VAB analysis of MRI-Simmons Spring 2024 USA Study, A18+. Q: What is the media you trust the most? (pick one: TV, radio, podcasts, mobile internet, internet on computer, social media, magazines, newspapers).</a:t>
            </a:r>
          </a:p>
        </p:txBody>
      </p:sp>
      <p:sp>
        <p:nvSpPr>
          <p:cNvPr id="11" name="TextBox 10">
            <a:extLst>
              <a:ext uri="{FF2B5EF4-FFF2-40B4-BE49-F238E27FC236}">
                <a16:creationId xmlns:a16="http://schemas.microsoft.com/office/drawing/2014/main" id="{C21B7C8E-EC1F-4788-7868-B646B4AC12E1}"/>
              </a:ext>
            </a:extLst>
          </p:cNvPr>
          <p:cNvSpPr txBox="1"/>
          <p:nvPr/>
        </p:nvSpPr>
        <p:spPr>
          <a:xfrm>
            <a:off x="150155" y="2679006"/>
            <a:ext cx="594584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t>
            </a:r>
            <a:r>
              <a:rPr kumimoji="0" lang="en-US" sz="24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Trust is very for brand marketing</a:t>
            </a:r>
            <a:r>
              <a:rPr kumimoji="0" lang="en-US" sz="2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It’s the </a:t>
            </a:r>
            <a:r>
              <a:rPr kumimoji="0" lang="en-US" sz="24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driver for purchasing behavior</a:t>
            </a:r>
            <a:r>
              <a:rPr kumimoji="0" lang="en-US" sz="24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a:t>
            </a:r>
            <a:r>
              <a:rPr kumimoji="0" lang="en-US" sz="2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for most consumers. A lot of the time, trust is going to play a different role in the relationships consumers have with brands.”</a:t>
            </a:r>
            <a:r>
              <a:rPr kumimoji="0" lang="en-US" sz="24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 important</a:t>
            </a:r>
            <a:endParaRPr kumimoji="0" lang="en-US" sz="2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C8EC6F92-3E88-14E2-503F-40BCF416C75A}"/>
              </a:ext>
            </a:extLst>
          </p:cNvPr>
          <p:cNvSpPr txBox="1"/>
          <p:nvPr/>
        </p:nvSpPr>
        <p:spPr>
          <a:xfrm>
            <a:off x="347618" y="4987330"/>
            <a:ext cx="5362443" cy="5386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Matt Prince, Head of PR, Taco Bell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Taco Bell’s Matt Prince on how trust ties brands to new consumers</a:t>
            </a:r>
            <a:r>
              <a:rPr kumimoji="0" lang="en-US" sz="11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WARC, 9/24/24</a:t>
            </a:r>
            <a:endPar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15" name="TextBox 14">
            <a:extLst>
              <a:ext uri="{FF2B5EF4-FFF2-40B4-BE49-F238E27FC236}">
                <a16:creationId xmlns:a16="http://schemas.microsoft.com/office/drawing/2014/main" id="{A33E9017-0470-B5C3-6F89-282AD719288B}"/>
              </a:ext>
            </a:extLst>
          </p:cNvPr>
          <p:cNvSpPr txBox="1"/>
          <p:nvPr/>
        </p:nvSpPr>
        <p:spPr>
          <a:xfrm>
            <a:off x="6310265" y="2435082"/>
            <a:ext cx="588173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is the </a:t>
            </a:r>
            <a:r>
              <a:rPr kumimoji="0" lang="en-US" sz="18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#1 trusted media platform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among adults, and they 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grpSp>
        <p:nvGrpSpPr>
          <p:cNvPr id="10" name="Group 9">
            <a:extLst>
              <a:ext uri="{FF2B5EF4-FFF2-40B4-BE49-F238E27FC236}">
                <a16:creationId xmlns:a16="http://schemas.microsoft.com/office/drawing/2014/main" id="{1C52F497-9773-FAB2-2C44-A46FE7AA6783}"/>
              </a:ext>
            </a:extLst>
          </p:cNvPr>
          <p:cNvGrpSpPr/>
          <p:nvPr/>
        </p:nvGrpSpPr>
        <p:grpSpPr>
          <a:xfrm>
            <a:off x="6982773" y="3350795"/>
            <a:ext cx="4472608" cy="2323557"/>
            <a:chOff x="6828183" y="3279912"/>
            <a:chExt cx="4472608" cy="2323557"/>
          </a:xfrm>
        </p:grpSpPr>
        <p:sp>
          <p:nvSpPr>
            <p:cNvPr id="13" name="Rectangle: Rounded Corners 12">
              <a:extLst>
                <a:ext uri="{FF2B5EF4-FFF2-40B4-BE49-F238E27FC236}">
                  <a16:creationId xmlns:a16="http://schemas.microsoft.com/office/drawing/2014/main" id="{DEE0829D-66EA-44F6-47EC-980CECCCFCEB}"/>
                </a:ext>
              </a:extLst>
            </p:cNvPr>
            <p:cNvSpPr/>
            <p:nvPr/>
          </p:nvSpPr>
          <p:spPr>
            <a:xfrm>
              <a:off x="6828183" y="3279912"/>
              <a:ext cx="4472608" cy="2323557"/>
            </a:xfrm>
            <a:prstGeom prst="round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9954773-D993-5E5D-253A-0FE0C7D9B4C5}"/>
                </a:ext>
              </a:extLst>
            </p:cNvPr>
            <p:cNvSpPr txBox="1"/>
            <p:nvPr/>
          </p:nvSpPr>
          <p:spPr>
            <a:xfrm>
              <a:off x="6828183" y="3341641"/>
              <a:ext cx="4472607"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3462">
                    <a:solidFill>
                      <a:prstClr val="black"/>
                    </a:solidFill>
                    <a:prstDash val="solid"/>
                  </a:ln>
                  <a:solidFill>
                    <a:srgbClr val="FFE600"/>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4x</a:t>
              </a:r>
              <a:r>
                <a:rPr kumimoji="0" lang="en-US" sz="8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over </a:t>
              </a:r>
              <a:r>
                <a:rPr kumimoji="0" lang="en-US" sz="2000" b="0" i="0" u="sng" strike="noStrike" kern="1200" cap="none" spc="0" normalizeH="0" baseline="0" noProof="0">
                  <a:ln>
                    <a:noFill/>
                  </a:ln>
                  <a:solidFill>
                    <a:srgbClr val="FFE600"/>
                  </a:solidFill>
                  <a:effectLst/>
                  <a:uLnTx/>
                  <a:uFillTx/>
                  <a:latin typeface="Helvetica" panose="020B0403020202020204" pitchFamily="34" charset="0"/>
                  <a:ea typeface="+mn-ea"/>
                  <a:cs typeface="+mn-cs"/>
                </a:rPr>
                <a:t>4x more likely to trust TV</a:t>
              </a:r>
              <a:r>
                <a:rPr kumimoji="0" lang="en-US" sz="2000" b="0" i="0" u="none" strike="noStrike" kern="1200" cap="none" spc="0" normalizeH="0" baseline="0" noProof="0">
                  <a:ln>
                    <a:noFill/>
                  </a:ln>
                  <a:solidFill>
                    <a:srgbClr val="FFE600"/>
                  </a:solidFill>
                  <a:effectLst/>
                  <a:uLnTx/>
                  <a:uFillTx/>
                  <a:latin typeface="Helvetica" panose="020B0403020202020204" pitchFamily="34" charset="0"/>
                  <a:ea typeface="+mn-ea"/>
                  <a:cs typeface="+mn-cs"/>
                </a:rPr>
                <a:t> </a:t>
              </a:r>
              <a:b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vs. social media </a:t>
              </a:r>
            </a:p>
          </p:txBody>
        </p:sp>
      </p:grpSp>
      <p:grpSp>
        <p:nvGrpSpPr>
          <p:cNvPr id="19" name="Group 18">
            <a:extLst>
              <a:ext uri="{FF2B5EF4-FFF2-40B4-BE49-F238E27FC236}">
                <a16:creationId xmlns:a16="http://schemas.microsoft.com/office/drawing/2014/main" id="{1D0AE059-F0F3-DD0C-CBDD-7720296F7A07}"/>
              </a:ext>
            </a:extLst>
          </p:cNvPr>
          <p:cNvGrpSpPr/>
          <p:nvPr/>
        </p:nvGrpSpPr>
        <p:grpSpPr>
          <a:xfrm>
            <a:off x="0" y="1440947"/>
            <a:ext cx="2876169" cy="499260"/>
            <a:chOff x="214064" y="2435095"/>
            <a:chExt cx="2876169" cy="499260"/>
          </a:xfrm>
        </p:grpSpPr>
        <p:pic>
          <p:nvPicPr>
            <p:cNvPr id="20" name="Picture 19">
              <a:extLst>
                <a:ext uri="{FF2B5EF4-FFF2-40B4-BE49-F238E27FC236}">
                  <a16:creationId xmlns:a16="http://schemas.microsoft.com/office/drawing/2014/main" id="{62416119-7FEE-5FB3-E476-60A473C88AE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4064" y="2435095"/>
              <a:ext cx="1389471" cy="443966"/>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3B0E1E8B-4E49-DFF3-A378-67C1C1D22F4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654816" y="2444877"/>
              <a:ext cx="1435417" cy="489478"/>
            </a:xfrm>
            <a:prstGeom prst="rect">
              <a:avLst/>
            </a:prstGeom>
          </p:spPr>
        </p:pic>
      </p:grpSp>
      <p:pic>
        <p:nvPicPr>
          <p:cNvPr id="2" name="Picture 1">
            <a:hlinkClick r:id="rId6"/>
            <a:extLst>
              <a:ext uri="{FF2B5EF4-FFF2-40B4-BE49-F238E27FC236}">
                <a16:creationId xmlns:a16="http://schemas.microsoft.com/office/drawing/2014/main" id="{6F7876F4-D15E-8477-8F55-EA61BB276F5A}"/>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0281268" y="73239"/>
            <a:ext cx="1845754" cy="1038236"/>
          </a:xfrm>
          <a:prstGeom prst="rect">
            <a:avLst/>
          </a:prstGeom>
          <a:ln>
            <a:solidFill>
              <a:srgbClr val="1B1464"/>
            </a:solidFill>
          </a:ln>
        </p:spPr>
      </p:pic>
      <p:sp>
        <p:nvSpPr>
          <p:cNvPr id="23" name="TextBox 22">
            <a:hlinkClick r:id="rId6"/>
            <a:extLst>
              <a:ext uri="{FF2B5EF4-FFF2-40B4-BE49-F238E27FC236}">
                <a16:creationId xmlns:a16="http://schemas.microsoft.com/office/drawing/2014/main" id="{D7D54038-68C1-9347-C6AB-59804B1F1F07}"/>
              </a:ext>
            </a:extLst>
          </p:cNvPr>
          <p:cNvSpPr txBox="1"/>
          <p:nvPr/>
        </p:nvSpPr>
        <p:spPr>
          <a:xfrm>
            <a:off x="10269960" y="1131322"/>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Tree>
    <p:extLst>
      <p:ext uri="{BB962C8B-B14F-4D97-AF65-F5344CB8AC3E}">
        <p14:creationId xmlns:p14="http://schemas.microsoft.com/office/powerpoint/2010/main" val="410956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4B473-75E5-6B0E-7495-7F51751A7E5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720F8FF-CBF7-9977-56DF-082EEB8E99EE}"/>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6BFEBD9-8AA5-9D21-E691-6D2972889811}"/>
              </a:ext>
            </a:extLst>
          </p:cNvPr>
          <p:cNvGrpSpPr/>
          <p:nvPr/>
        </p:nvGrpSpPr>
        <p:grpSpPr>
          <a:xfrm>
            <a:off x="0" y="1423543"/>
            <a:ext cx="3043806" cy="443966"/>
            <a:chOff x="70524" y="2967757"/>
            <a:chExt cx="3043806" cy="443966"/>
          </a:xfrm>
        </p:grpSpPr>
        <p:pic>
          <p:nvPicPr>
            <p:cNvPr id="18" name="Picture 17">
              <a:extLst>
                <a:ext uri="{FF2B5EF4-FFF2-40B4-BE49-F238E27FC236}">
                  <a16:creationId xmlns:a16="http://schemas.microsoft.com/office/drawing/2014/main" id="{539A6A16-E52A-A4C4-C34E-3A32151F856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524" y="2967757"/>
              <a:ext cx="1389471" cy="443966"/>
            </a:xfrm>
            <a:prstGeom prst="rect">
              <a:avLst/>
            </a:prstGeom>
          </p:spPr>
        </p:pic>
        <p:pic>
          <p:nvPicPr>
            <p:cNvPr id="19" name="Picture 18">
              <a:extLst>
                <a:ext uri="{FF2B5EF4-FFF2-40B4-BE49-F238E27FC236}">
                  <a16:creationId xmlns:a16="http://schemas.microsoft.com/office/drawing/2014/main" id="{5FADA027-505C-C844-08BF-5CD251CD88D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59995" y="2987874"/>
              <a:ext cx="1654335" cy="403731"/>
            </a:xfrm>
            <a:prstGeom prst="rect">
              <a:avLst/>
            </a:prstGeom>
          </p:spPr>
        </p:pic>
      </p:grpSp>
      <p:pic>
        <p:nvPicPr>
          <p:cNvPr id="21" name="Picture 20">
            <a:hlinkClick r:id="rId5"/>
            <a:extLst>
              <a:ext uri="{FF2B5EF4-FFF2-40B4-BE49-F238E27FC236}">
                <a16:creationId xmlns:a16="http://schemas.microsoft.com/office/drawing/2014/main" id="{987AB75B-88F8-3442-4EDF-F4EB4FD47CD3}"/>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10281268" y="77376"/>
            <a:ext cx="1842009" cy="1040065"/>
          </a:xfrm>
          <a:prstGeom prst="rect">
            <a:avLst/>
          </a:prstGeom>
          <a:ln>
            <a:solidFill>
              <a:srgbClr val="1B1464"/>
            </a:solidFill>
          </a:ln>
        </p:spPr>
      </p:pic>
      <p:sp>
        <p:nvSpPr>
          <p:cNvPr id="22" name="TextBox 21">
            <a:hlinkClick r:id="rId5"/>
            <a:extLst>
              <a:ext uri="{FF2B5EF4-FFF2-40B4-BE49-F238E27FC236}">
                <a16:creationId xmlns:a16="http://schemas.microsoft.com/office/drawing/2014/main" id="{8E6D3D86-873D-3AFE-DDA9-7EBF887C7145}"/>
              </a:ext>
            </a:extLst>
          </p:cNvPr>
          <p:cNvSpPr txBox="1"/>
          <p:nvPr/>
        </p:nvSpPr>
        <p:spPr>
          <a:xfrm>
            <a:off x="10269960" y="1166047"/>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23" name="Rectangle 22">
            <a:extLst>
              <a:ext uri="{FF2B5EF4-FFF2-40B4-BE49-F238E27FC236}">
                <a16:creationId xmlns:a16="http://schemas.microsoft.com/office/drawing/2014/main" id="{02E3D922-B33C-68C9-EFC1-06C43A5EAA4B}"/>
              </a:ext>
            </a:extLst>
          </p:cNvPr>
          <p:cNvSpPr/>
          <p:nvPr/>
        </p:nvSpPr>
        <p:spPr>
          <a:xfrm>
            <a:off x="51853" y="230668"/>
            <a:ext cx="10244671"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Igniting customer action: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DTC brands achieve significant lifts in website traffic from their first multiscreen TV campaign launch</a:t>
            </a:r>
          </a:p>
        </p:txBody>
      </p:sp>
      <p:pic>
        <p:nvPicPr>
          <p:cNvPr id="2" name="Picture 1">
            <a:extLst>
              <a:ext uri="{FF2B5EF4-FFF2-40B4-BE49-F238E27FC236}">
                <a16:creationId xmlns:a16="http://schemas.microsoft.com/office/drawing/2014/main" id="{D9F78903-B652-7C5B-6274-DD90C0B72526}"/>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6" name="Slide Number Placeholder 5">
            <a:extLst>
              <a:ext uri="{FF2B5EF4-FFF2-40B4-BE49-F238E27FC236}">
                <a16:creationId xmlns:a16="http://schemas.microsoft.com/office/drawing/2014/main" id="{07F9B81A-372D-4429-E60D-C6A54061D723}"/>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E2B4C5A0-58ED-1EE9-7D10-36C9829E7171}"/>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5" name="Text Placeholder 2">
            <a:extLst>
              <a:ext uri="{FF2B5EF4-FFF2-40B4-BE49-F238E27FC236}">
                <a16:creationId xmlns:a16="http://schemas.microsoft.com/office/drawing/2014/main" id="{209935C5-AB32-FB48-2664-1C7F3AEBA825}"/>
              </a:ext>
            </a:extLst>
          </p:cNvPr>
          <p:cNvSpPr txBox="1">
            <a:spLocks/>
          </p:cNvSpPr>
          <p:nvPr/>
        </p:nvSpPr>
        <p:spPr>
          <a:xfrm>
            <a:off x="0" y="1850044"/>
            <a:ext cx="12170481" cy="786223"/>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lang="en-US" sz="1500" b="1" u="sng" dirty="0">
                <a:solidFill>
                  <a:srgbClr val="1B1464"/>
                </a:solidFill>
                <a:latin typeface="Helvetica" panose="020B0403020202020204" pitchFamily="34" charset="0"/>
              </a:rPr>
              <a:t>83 ‘Direct-to-Consumer’ Brands Analysis</a:t>
            </a:r>
            <a:r>
              <a:rPr kumimoji="0" lang="en-US" sz="15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 Average Monthly Website Unique Visitors</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a:t>
            </a:r>
            <a:r>
              <a:rPr lang="en-US" sz="1200" i="1" dirty="0">
                <a:solidFill>
                  <a:srgbClr val="1B1464"/>
                </a:solidFill>
                <a:latin typeface="Helvetica" panose="020B0403020202020204" pitchFamily="34" charset="0"/>
                <a:ea typeface="Open Sans" panose="020B0606030504020204" pitchFamily="34" charset="0"/>
                <a:cs typeface="Open Sans" panose="020B0606030504020204" pitchFamily="34" charset="0"/>
              </a:rPr>
              <a:t>p</a:t>
            </a:r>
            <a:r>
              <a:rPr kumimoji="0" lang="en-US" sz="1200" b="0" i="1" u="none" strike="noStrike" kern="1200" cap="none" spc="0" normalizeH="0" baseline="0" noProof="0" dirty="0" err="1">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eriod</a:t>
            </a: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dirty="0">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dirty="0">
                <a:solidFill>
                  <a:srgbClr val="1B1464"/>
                </a:solidFill>
                <a:latin typeface="Helvetica" panose="020B0403020202020204" pitchFamily="34" charset="0"/>
                <a:ea typeface="Open Sans" panose="020B0606030504020204" pitchFamily="34" charset="0"/>
                <a:cs typeface="Open Sans" panose="020B0606030504020204" pitchFamily="34" charset="0"/>
              </a:rPr>
              <a:t>‘20 </a:t>
            </a: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dirty="0">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‘24</a:t>
            </a:r>
          </a:p>
        </p:txBody>
      </p:sp>
      <p:sp>
        <p:nvSpPr>
          <p:cNvPr id="26" name="Rectangle 25">
            <a:extLst>
              <a:ext uri="{FF2B5EF4-FFF2-40B4-BE49-F238E27FC236}">
                <a16:creationId xmlns:a16="http://schemas.microsoft.com/office/drawing/2014/main" id="{D7BACC31-088C-5738-D27B-9E16D936525D}"/>
              </a:ext>
            </a:extLst>
          </p:cNvPr>
          <p:cNvSpPr/>
          <p:nvPr/>
        </p:nvSpPr>
        <p:spPr>
          <a:xfrm>
            <a:off x="5330756" y="2674638"/>
            <a:ext cx="5904691" cy="3407370"/>
          </a:xfrm>
          <a:prstGeom prst="rect">
            <a:avLst/>
          </a:prstGeom>
          <a:solidFill>
            <a:srgbClr val="E2E8F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aphicFrame>
        <p:nvGraphicFramePr>
          <p:cNvPr id="27" name="Chart 26">
            <a:extLst>
              <a:ext uri="{FF2B5EF4-FFF2-40B4-BE49-F238E27FC236}">
                <a16:creationId xmlns:a16="http://schemas.microsoft.com/office/drawing/2014/main" id="{2CF02832-0D26-A441-E246-55D3A6579180}"/>
              </a:ext>
            </a:extLst>
          </p:cNvPr>
          <p:cNvGraphicFramePr/>
          <p:nvPr>
            <p:extLst>
              <p:ext uri="{D42A27DB-BD31-4B8C-83A1-F6EECF244321}">
                <p14:modId xmlns:p14="http://schemas.microsoft.com/office/powerpoint/2010/main" val="4215621371"/>
              </p:ext>
            </p:extLst>
          </p:nvPr>
        </p:nvGraphicFramePr>
        <p:xfrm>
          <a:off x="2021356" y="2588829"/>
          <a:ext cx="8572065" cy="3283418"/>
        </p:xfrm>
        <a:graphic>
          <a:graphicData uri="http://schemas.openxmlformats.org/drawingml/2006/chart">
            <c:chart xmlns:c="http://schemas.openxmlformats.org/drawingml/2006/chart" xmlns:r="http://schemas.openxmlformats.org/officeDocument/2006/relationships" r:id="rId8"/>
          </a:graphicData>
        </a:graphic>
      </p:graphicFrame>
      <p:sp>
        <p:nvSpPr>
          <p:cNvPr id="28" name="TextBox 27">
            <a:extLst>
              <a:ext uri="{FF2B5EF4-FFF2-40B4-BE49-F238E27FC236}">
                <a16:creationId xmlns:a16="http://schemas.microsoft.com/office/drawing/2014/main" id="{FC67D540-4C3A-89C4-8078-54B348FD2EFB}"/>
              </a:ext>
            </a:extLst>
          </p:cNvPr>
          <p:cNvSpPr txBox="1"/>
          <p:nvPr/>
        </p:nvSpPr>
        <p:spPr>
          <a:xfrm>
            <a:off x="2315183" y="5783510"/>
            <a:ext cx="2286000" cy="276999"/>
          </a:xfrm>
          <a:prstGeom prst="rect">
            <a:avLst/>
          </a:prstGeom>
          <a:noFill/>
        </p:spPr>
        <p:txBody>
          <a:bodyPr wrap="square" rtlCol="0">
            <a:spAutoFit/>
          </a:bodyPr>
          <a:lstStyle/>
          <a:p>
            <a:pPr algn="ctr"/>
            <a:r>
              <a:rPr lang="en-US" sz="1200" dirty="0">
                <a:solidFill>
                  <a:srgbClr val="1F1A62"/>
                </a:solidFill>
                <a:latin typeface="Helvetica" panose="020B0403020202020204" pitchFamily="34" charset="0"/>
              </a:rPr>
              <a:t>(monthly average)</a:t>
            </a:r>
          </a:p>
        </p:txBody>
      </p:sp>
      <p:sp>
        <p:nvSpPr>
          <p:cNvPr id="29" name="TextBox 28">
            <a:extLst>
              <a:ext uri="{FF2B5EF4-FFF2-40B4-BE49-F238E27FC236}">
                <a16:creationId xmlns:a16="http://schemas.microsoft.com/office/drawing/2014/main" id="{160E10AC-D3E7-011D-0578-C15D957E3754}"/>
              </a:ext>
            </a:extLst>
          </p:cNvPr>
          <p:cNvSpPr txBox="1"/>
          <p:nvPr/>
        </p:nvSpPr>
        <p:spPr>
          <a:xfrm>
            <a:off x="7869677" y="5783510"/>
            <a:ext cx="2558374" cy="276999"/>
          </a:xfrm>
          <a:prstGeom prst="rect">
            <a:avLst/>
          </a:prstGeom>
          <a:noFill/>
        </p:spPr>
        <p:txBody>
          <a:bodyPr wrap="square" rtlCol="0">
            <a:spAutoFit/>
          </a:bodyPr>
          <a:lstStyle/>
          <a:p>
            <a:pPr algn="ctr"/>
            <a:r>
              <a:rPr lang="en-US" sz="1200" dirty="0">
                <a:solidFill>
                  <a:srgbClr val="1F1A62"/>
                </a:solidFill>
                <a:latin typeface="Helvetica" panose="020B0403020202020204" pitchFamily="34" charset="0"/>
              </a:rPr>
              <a:t>(TV launch – April 2024)</a:t>
            </a:r>
          </a:p>
        </p:txBody>
      </p:sp>
      <p:sp>
        <p:nvSpPr>
          <p:cNvPr id="30" name="Rectangle 29">
            <a:extLst>
              <a:ext uri="{FF2B5EF4-FFF2-40B4-BE49-F238E27FC236}">
                <a16:creationId xmlns:a16="http://schemas.microsoft.com/office/drawing/2014/main" id="{1A9F4BB0-2AC6-EC48-CBE0-9FFA1C5B98B6}"/>
              </a:ext>
            </a:extLst>
          </p:cNvPr>
          <p:cNvSpPr/>
          <p:nvPr/>
        </p:nvSpPr>
        <p:spPr>
          <a:xfrm>
            <a:off x="7185241" y="3229765"/>
            <a:ext cx="924378"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F1A62"/>
                </a:solidFill>
                <a:latin typeface="Helvetica" panose="020B0403020202020204" pitchFamily="34" charset="0"/>
              </a:rPr>
              <a:t>+28%</a:t>
            </a:r>
          </a:p>
        </p:txBody>
      </p:sp>
      <p:sp>
        <p:nvSpPr>
          <p:cNvPr id="31" name="TextBox 30">
            <a:extLst>
              <a:ext uri="{FF2B5EF4-FFF2-40B4-BE49-F238E27FC236}">
                <a16:creationId xmlns:a16="http://schemas.microsoft.com/office/drawing/2014/main" id="{B792E30D-614A-96C8-E7E5-A5BC84FDA3D5}"/>
              </a:ext>
            </a:extLst>
          </p:cNvPr>
          <p:cNvSpPr txBox="1"/>
          <p:nvPr/>
        </p:nvSpPr>
        <p:spPr>
          <a:xfrm>
            <a:off x="6998927" y="4394262"/>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vs. six months average prior to TV launch</a:t>
            </a:r>
          </a:p>
        </p:txBody>
      </p:sp>
      <p:sp>
        <p:nvSpPr>
          <p:cNvPr id="32" name="Rectangle 31">
            <a:extLst>
              <a:ext uri="{FF2B5EF4-FFF2-40B4-BE49-F238E27FC236}">
                <a16:creationId xmlns:a16="http://schemas.microsoft.com/office/drawing/2014/main" id="{4E81F6FB-F001-5DE5-AB6B-677F9C25FD97}"/>
              </a:ext>
            </a:extLst>
          </p:cNvPr>
          <p:cNvSpPr/>
          <p:nvPr/>
        </p:nvSpPr>
        <p:spPr>
          <a:xfrm>
            <a:off x="7185241" y="3708197"/>
            <a:ext cx="924378"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solidFill>
                  <a:srgbClr val="1F1A62"/>
                </a:solidFill>
                <a:latin typeface="Helvetica" panose="020B0403020202020204" pitchFamily="34" charset="0"/>
              </a:rPr>
              <a:t>+619K</a:t>
            </a:r>
            <a:br>
              <a:rPr lang="en-US" sz="1200" b="1" u="sng">
                <a:solidFill>
                  <a:srgbClr val="1F1A62"/>
                </a:solidFill>
                <a:latin typeface="Helvetica" panose="020B0403020202020204" pitchFamily="34" charset="0"/>
              </a:rPr>
            </a:br>
            <a:r>
              <a:rPr lang="en-US" sz="1050">
                <a:solidFill>
                  <a:srgbClr val="1F1A62"/>
                </a:solidFill>
                <a:latin typeface="Helvetica" panose="020B0403020202020204" pitchFamily="34" charset="0"/>
              </a:rPr>
              <a:t>monthly uniques</a:t>
            </a:r>
            <a:endParaRPr lang="en-US" sz="1100">
              <a:solidFill>
                <a:srgbClr val="1F1A62"/>
              </a:solidFill>
              <a:latin typeface="Helvetica" panose="020B0403020202020204" pitchFamily="34" charset="0"/>
            </a:endParaRPr>
          </a:p>
        </p:txBody>
      </p:sp>
      <p:sp>
        <p:nvSpPr>
          <p:cNvPr id="33" name="Rectangle 32">
            <a:extLst>
              <a:ext uri="{FF2B5EF4-FFF2-40B4-BE49-F238E27FC236}">
                <a16:creationId xmlns:a16="http://schemas.microsoft.com/office/drawing/2014/main" id="{6123F584-E1D6-75C5-A7D3-3A19B72B0E3F}"/>
              </a:ext>
            </a:extLst>
          </p:cNvPr>
          <p:cNvSpPr/>
          <p:nvPr/>
        </p:nvSpPr>
        <p:spPr>
          <a:xfrm>
            <a:off x="9999783" y="2881999"/>
            <a:ext cx="924378"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F1A62"/>
                </a:solidFill>
                <a:latin typeface="Helvetica" panose="020B0403020202020204" pitchFamily="34" charset="0"/>
              </a:rPr>
              <a:t>+50%</a:t>
            </a:r>
          </a:p>
        </p:txBody>
      </p:sp>
      <p:sp>
        <p:nvSpPr>
          <p:cNvPr id="34" name="Rectangle 33">
            <a:extLst>
              <a:ext uri="{FF2B5EF4-FFF2-40B4-BE49-F238E27FC236}">
                <a16:creationId xmlns:a16="http://schemas.microsoft.com/office/drawing/2014/main" id="{38F3B8D8-4D26-CC9C-18D9-7E52576C1F70}"/>
              </a:ext>
            </a:extLst>
          </p:cNvPr>
          <p:cNvSpPr/>
          <p:nvPr/>
        </p:nvSpPr>
        <p:spPr>
          <a:xfrm>
            <a:off x="9999783" y="3363038"/>
            <a:ext cx="924378"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solidFill>
                  <a:srgbClr val="1F1A62"/>
                </a:solidFill>
                <a:latin typeface="Helvetica" panose="020B0403020202020204" pitchFamily="34" charset="0"/>
              </a:rPr>
              <a:t>+1.1MM</a:t>
            </a:r>
            <a:br>
              <a:rPr lang="en-US" sz="1600" b="1" u="sng">
                <a:solidFill>
                  <a:srgbClr val="1F1A62"/>
                </a:solidFill>
                <a:latin typeface="Helvetica" panose="020B0403020202020204" pitchFamily="34" charset="0"/>
              </a:rPr>
            </a:br>
            <a:r>
              <a:rPr lang="en-US" sz="1050">
                <a:solidFill>
                  <a:srgbClr val="1F1A62"/>
                </a:solidFill>
                <a:latin typeface="Helvetica" panose="020B0403020202020204" pitchFamily="34" charset="0"/>
              </a:rPr>
              <a:t>monthly uniques</a:t>
            </a:r>
            <a:endParaRPr lang="en-US" sz="1100">
              <a:solidFill>
                <a:srgbClr val="1F1A62"/>
              </a:solidFill>
              <a:latin typeface="Helvetica" panose="020B0403020202020204" pitchFamily="34" charset="0"/>
            </a:endParaRPr>
          </a:p>
        </p:txBody>
      </p:sp>
      <p:sp>
        <p:nvSpPr>
          <p:cNvPr id="35" name="TextBox 34">
            <a:extLst>
              <a:ext uri="{FF2B5EF4-FFF2-40B4-BE49-F238E27FC236}">
                <a16:creationId xmlns:a16="http://schemas.microsoft.com/office/drawing/2014/main" id="{0253DDD0-1A72-4C86-6374-6D281FE2B129}"/>
              </a:ext>
            </a:extLst>
          </p:cNvPr>
          <p:cNvSpPr txBox="1"/>
          <p:nvPr/>
        </p:nvSpPr>
        <p:spPr>
          <a:xfrm>
            <a:off x="9799164" y="4074538"/>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vs. </a:t>
            </a:r>
            <a:r>
              <a:rPr lang="en-US" sz="800">
                <a:solidFill>
                  <a:srgbClr val="1F1A62"/>
                </a:solidFill>
                <a:latin typeface="Helvetica" panose="020B0403020202020204" pitchFamily="34" charset="0"/>
              </a:rPr>
              <a:t>six</a:t>
            </a: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 months average prior to TV launch</a:t>
            </a:r>
          </a:p>
        </p:txBody>
      </p:sp>
      <p:sp>
        <p:nvSpPr>
          <p:cNvPr id="36" name="TextBox 35">
            <a:extLst>
              <a:ext uri="{FF2B5EF4-FFF2-40B4-BE49-F238E27FC236}">
                <a16:creationId xmlns:a16="http://schemas.microsoft.com/office/drawing/2014/main" id="{2B9A5F4A-46C8-2F33-672C-910700482C02}"/>
              </a:ext>
            </a:extLst>
          </p:cNvPr>
          <p:cNvSpPr txBox="1"/>
          <p:nvPr/>
        </p:nvSpPr>
        <p:spPr>
          <a:xfrm>
            <a:off x="503714" y="6117979"/>
            <a:ext cx="11708793"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Comscore </a:t>
            </a:r>
            <a:r>
              <a:rPr kumimoji="0" lang="en-US" sz="700" b="0" i="0" u="none" strike="noStrike" kern="1200" cap="none" spc="0" normalizeH="0" baseline="0" noProof="0" dirty="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multiplatform media trend data, P18+. April 2020 – April 2024 (calendar months), figures are based on monthly averages for the 83 brands analyzed. VAB analysis of Nielsen Ad Intel, </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activity based on reported spending across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national cable TV, national broadcast TV, Spanish language broadcast TV, Spanish language cable TV, spot TV, syndication TV. ‘When On TV’ represents the monthly average for brands in months where they spent in TV as measured through Nielsen Ad Intel between January 2021 – April 2024 (calendar months), across the </a:t>
            </a:r>
            <a:r>
              <a:rPr lang="en-US" sz="700" dirty="0">
                <a:solidFill>
                  <a:srgbClr val="1B1464"/>
                </a:solidFill>
                <a:latin typeface="Helvetica" panose="020B0403020202020204" pitchFamily="34" charset="0"/>
              </a:rPr>
              <a:t>83</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brands analyzed. Note: Direct-to-Consumer is defined by the company’s ability to sell their product directly to end customers without third-party retailers, wholesalers or other middlemen.</a:t>
            </a:r>
          </a:p>
        </p:txBody>
      </p:sp>
    </p:spTree>
    <p:extLst>
      <p:ext uri="{BB962C8B-B14F-4D97-AF65-F5344CB8AC3E}">
        <p14:creationId xmlns:p14="http://schemas.microsoft.com/office/powerpoint/2010/main" val="1544265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16DB55-FBB8-9A81-FAE8-C225E7A5019F}"/>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hlinkClick r:id="rId2"/>
            <a:extLst>
              <a:ext uri="{FF2B5EF4-FFF2-40B4-BE49-F238E27FC236}">
                <a16:creationId xmlns:a16="http://schemas.microsoft.com/office/drawing/2014/main" id="{FBAA59D3-A3AD-7CAC-15A9-D4B5DB95415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281268" y="77376"/>
            <a:ext cx="1842009" cy="1038237"/>
          </a:xfrm>
          <a:prstGeom prst="rect">
            <a:avLst/>
          </a:prstGeom>
          <a:ln>
            <a:solidFill>
              <a:srgbClr val="1B1464"/>
            </a:solidFill>
          </a:ln>
        </p:spPr>
      </p:pic>
      <p:sp>
        <p:nvSpPr>
          <p:cNvPr id="5" name="Rectangle 4">
            <a:extLst>
              <a:ext uri="{FF2B5EF4-FFF2-40B4-BE49-F238E27FC236}">
                <a16:creationId xmlns:a16="http://schemas.microsoft.com/office/drawing/2014/main" id="{A48F0211-CD9E-7657-62FA-4C9959410AD1}"/>
              </a:ext>
            </a:extLst>
          </p:cNvPr>
          <p:cNvSpPr/>
          <p:nvPr/>
        </p:nvSpPr>
        <p:spPr>
          <a:xfrm>
            <a:off x="51853" y="230668"/>
            <a:ext cx="10244671"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Time </a:t>
            </a:r>
            <a:r>
              <a:rPr lang="en-US" sz="2600" b="1" dirty="0">
                <a:solidFill>
                  <a:srgbClr val="ED3C8D"/>
                </a:solidFill>
                <a:latin typeface="Helvetica" pitchFamily="2" charset="0"/>
              </a:rPr>
              <a:t>s</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pent with content: </a:t>
            </a:r>
            <a:r>
              <a:rPr lang="en-US" sz="2600" b="1" dirty="0">
                <a:solidFill>
                  <a:srgbClr val="1B1464"/>
                </a:solidFill>
                <a:latin typeface="Helvetica" pitchFamily="2" charset="0"/>
              </a:rPr>
              <a:t>People across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all ages spend more much time with TV &amp; streaming than with non-premium video</a:t>
            </a:r>
          </a:p>
        </p:txBody>
      </p:sp>
      <p:sp>
        <p:nvSpPr>
          <p:cNvPr id="4" name="TextBox 3">
            <a:hlinkClick r:id="rId2"/>
            <a:extLst>
              <a:ext uri="{FF2B5EF4-FFF2-40B4-BE49-F238E27FC236}">
                <a16:creationId xmlns:a16="http://schemas.microsoft.com/office/drawing/2014/main" id="{3B8434F9-DC56-2813-A2E4-6E050AE87ED4}"/>
              </a:ext>
            </a:extLst>
          </p:cNvPr>
          <p:cNvSpPr txBox="1"/>
          <p:nvPr/>
        </p:nvSpPr>
        <p:spPr>
          <a:xfrm>
            <a:off x="10269960" y="1131322"/>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11" name="TextBox 10">
            <a:extLst>
              <a:ext uri="{FF2B5EF4-FFF2-40B4-BE49-F238E27FC236}">
                <a16:creationId xmlns:a16="http://schemas.microsoft.com/office/drawing/2014/main" id="{E7A44CB7-C1E3-F3AB-59C8-6D37C136CCE2}"/>
              </a:ext>
            </a:extLst>
          </p:cNvPr>
          <p:cNvSpPr txBox="1"/>
          <p:nvPr/>
        </p:nvSpPr>
        <p:spPr>
          <a:xfrm>
            <a:off x="503713" y="6197970"/>
            <a:ext cx="114027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Hub Entertainment Research, </a:t>
            </a:r>
            <a:r>
              <a:rPr kumimoji="0" lang="en-US" sz="7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Video Redefined</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January 2024. Based on survey of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1,900 consumers, ages 13-74. P13-24 respondents = 620 (unweighted); P25-34 respondents = 285 (unweighted); P35+ respondents = 995 (unweighted). Data collected December 2023. ‘Non-premium video’ includes short-form or user-generated video on YouTube, influencer video content, etc. </a:t>
            </a:r>
            <a:endPar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ED5EDAB4-C583-41ED-83A8-F9E2136135AC}"/>
              </a:ext>
            </a:extLst>
          </p:cNvPr>
          <p:cNvSpPr txBox="1"/>
          <p:nvPr/>
        </p:nvSpPr>
        <p:spPr>
          <a:xfrm>
            <a:off x="596348" y="1997584"/>
            <a:ext cx="1095292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Hours per week spent watching TV Shows &amp; Movies vs. Non-Premium Videos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Among weekly non-premium video content viewers</a:t>
            </a:r>
            <a:endPar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aphicFrame>
        <p:nvGraphicFramePr>
          <p:cNvPr id="15" name="Chart 14">
            <a:extLst>
              <a:ext uri="{FF2B5EF4-FFF2-40B4-BE49-F238E27FC236}">
                <a16:creationId xmlns:a16="http://schemas.microsoft.com/office/drawing/2014/main" id="{FF03074C-9B1A-106A-0362-ED3B210DE9F9}"/>
              </a:ext>
            </a:extLst>
          </p:cNvPr>
          <p:cNvGraphicFramePr/>
          <p:nvPr>
            <p:extLst>
              <p:ext uri="{D42A27DB-BD31-4B8C-83A1-F6EECF244321}">
                <p14:modId xmlns:p14="http://schemas.microsoft.com/office/powerpoint/2010/main" val="3438734754"/>
              </p:ext>
            </p:extLst>
          </p:nvPr>
        </p:nvGraphicFramePr>
        <p:xfrm>
          <a:off x="285509" y="2489991"/>
          <a:ext cx="11620982" cy="375518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2DE0C5CA-1D0B-D1C6-2FCA-DC58DDF432F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38C905D0-C879-C454-3111-EF38DB7C83D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F22C47CC-1ED3-7F5A-7E31-638876CA9A2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grpSp>
        <p:nvGrpSpPr>
          <p:cNvPr id="8" name="Group 7">
            <a:extLst>
              <a:ext uri="{FF2B5EF4-FFF2-40B4-BE49-F238E27FC236}">
                <a16:creationId xmlns:a16="http://schemas.microsoft.com/office/drawing/2014/main" id="{70A32868-39DB-68C1-4CCE-BB416E3F3037}"/>
              </a:ext>
            </a:extLst>
          </p:cNvPr>
          <p:cNvGrpSpPr/>
          <p:nvPr/>
        </p:nvGrpSpPr>
        <p:grpSpPr>
          <a:xfrm>
            <a:off x="-32780" y="1491474"/>
            <a:ext cx="2341548" cy="506136"/>
            <a:chOff x="333914" y="3624351"/>
            <a:chExt cx="2440178" cy="508231"/>
          </a:xfrm>
        </p:grpSpPr>
        <p:pic>
          <p:nvPicPr>
            <p:cNvPr id="16" name="Picture 15" descr="A picture containing text&#10;&#10;Description automatically generated">
              <a:extLst>
                <a:ext uri="{FF2B5EF4-FFF2-40B4-BE49-F238E27FC236}">
                  <a16:creationId xmlns:a16="http://schemas.microsoft.com/office/drawing/2014/main" id="{726A6975-78A8-A9B1-1DC0-9F995E828B8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654816" y="3646462"/>
              <a:ext cx="1119276" cy="486120"/>
            </a:xfrm>
            <a:prstGeom prst="rect">
              <a:avLst/>
            </a:prstGeom>
          </p:spPr>
        </p:pic>
        <p:pic>
          <p:nvPicPr>
            <p:cNvPr id="17" name="Picture 16" descr="Logo&#10;&#10;Description automatically generated with low confidence">
              <a:extLst>
                <a:ext uri="{FF2B5EF4-FFF2-40B4-BE49-F238E27FC236}">
                  <a16:creationId xmlns:a16="http://schemas.microsoft.com/office/drawing/2014/main" id="{3762183B-0E4A-8EE0-B549-B0E484CA5B01}"/>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3914" y="3624351"/>
              <a:ext cx="1410542" cy="491984"/>
            </a:xfrm>
            <a:prstGeom prst="rect">
              <a:avLst/>
            </a:prstGeom>
          </p:spPr>
        </p:pic>
      </p:grpSp>
    </p:spTree>
    <p:extLst>
      <p:ext uri="{BB962C8B-B14F-4D97-AF65-F5344CB8AC3E}">
        <p14:creationId xmlns:p14="http://schemas.microsoft.com/office/powerpoint/2010/main" val="393133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A7B23-0023-F53A-DB09-A650B7C80E23}"/>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A3B701E4-2202-B5C7-353C-60975F72C30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83A6E9A2-4649-A810-31B2-4CC84515FE3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C10EA9D8-0724-0DE3-7CFA-F7490A0E689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6" name="TextBox 5">
            <a:extLst>
              <a:ext uri="{FF2B5EF4-FFF2-40B4-BE49-F238E27FC236}">
                <a16:creationId xmlns:a16="http://schemas.microsoft.com/office/drawing/2014/main" id="{50337C53-BD0E-E0F0-1CCA-543CE4372B93}"/>
              </a:ext>
            </a:extLst>
          </p:cNvPr>
          <p:cNvSpPr txBox="1"/>
          <p:nvPr/>
        </p:nvSpPr>
        <p:spPr>
          <a:xfrm>
            <a:off x="472447" y="6234340"/>
            <a:ext cx="117087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a:t>
            </a:r>
            <a:r>
              <a:rPr kumimoji="0" lang="en-US" sz="7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2023 Video Redefined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report. Data sourced from Hub’s survey of 1,900 consumers, ages 13-74. P13-24 respondents = 620 (unweighted). P25-34 respondents = 285 (unweighted). P35+ respondents = 995 (unweighted). Data collected December 2023. Q1: Which of the following statements apply to you when you watch videos, shows or movies on the following platforms? </a:t>
            </a:r>
            <a:r>
              <a:rPr kumimoji="0" lang="en-US" sz="700" b="0" i="0" u="sng"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on users of the platform.</a:t>
            </a:r>
            <a:endParaRPr kumimoji="0" lang="en-US" sz="7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8" name="TextBox 7">
            <a:extLst>
              <a:ext uri="{FF2B5EF4-FFF2-40B4-BE49-F238E27FC236}">
                <a16:creationId xmlns:a16="http://schemas.microsoft.com/office/drawing/2014/main" id="{81F4FB3E-D036-6911-BCF0-D3B7BCBAF926}"/>
              </a:ext>
            </a:extLst>
          </p:cNvPr>
          <p:cNvSpPr txBox="1"/>
          <p:nvPr/>
        </p:nvSpPr>
        <p:spPr>
          <a:xfrm>
            <a:off x="1097845" y="5938911"/>
            <a:ext cx="104809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*How to read: </a:t>
            </a: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P13-24 are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21</a:t>
            </a:r>
            <a:r>
              <a:rPr kumimoji="0" lang="en-US" sz="1200" b="1" i="0" u="sng" strike="noStrike" kern="1200" cap="none" spc="0" normalizeH="0" baseline="0" noProof="0">
                <a:ln>
                  <a:noFill/>
                </a:ln>
                <a:solidFill>
                  <a:srgbClr val="2B1F9D"/>
                </a:solidFill>
                <a:effectLst/>
                <a:uLnTx/>
                <a:uFillTx/>
                <a:latin typeface="Helvetica" panose="020B0403020202020204" pitchFamily="34" charset="0"/>
                <a:ea typeface="+mn-ea"/>
                <a:cs typeface="+mn-cs"/>
              </a:rPr>
              <a:t>%</a:t>
            </a: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more likely </a:t>
            </a: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to feel personally connected to a character/personality from TV or streaming content vs. TikTok content</a:t>
            </a:r>
          </a:p>
        </p:txBody>
      </p:sp>
      <p:sp>
        <p:nvSpPr>
          <p:cNvPr id="7" name="Rectangle 6">
            <a:extLst>
              <a:ext uri="{FF2B5EF4-FFF2-40B4-BE49-F238E27FC236}">
                <a16:creationId xmlns:a16="http://schemas.microsoft.com/office/drawing/2014/main" id="{0C0792B4-E424-47E2-30C0-BBCB99E9EDCD}"/>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DF92C0-ED12-D376-0D10-E6B4983AC277}"/>
              </a:ext>
            </a:extLst>
          </p:cNvPr>
          <p:cNvSpPr/>
          <p:nvPr/>
        </p:nvSpPr>
        <p:spPr>
          <a:xfrm>
            <a:off x="51853" y="230668"/>
            <a:ext cx="10244671"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lang="en-US" sz="2600" b="1" dirty="0">
                <a:solidFill>
                  <a:srgbClr val="ED3C8D"/>
                </a:solidFill>
                <a:latin typeface="Helvetica" pitchFamily="2" charset="0"/>
              </a:rPr>
              <a:t>Emotional</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 connection: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Stronger bonds are formed with TV &amp; streaming characters than social media influencers</a:t>
            </a:r>
          </a:p>
        </p:txBody>
      </p:sp>
      <p:grpSp>
        <p:nvGrpSpPr>
          <p:cNvPr id="21" name="Group 20">
            <a:extLst>
              <a:ext uri="{FF2B5EF4-FFF2-40B4-BE49-F238E27FC236}">
                <a16:creationId xmlns:a16="http://schemas.microsoft.com/office/drawing/2014/main" id="{D7623B2B-4E09-CDAC-46DE-E4B87673D9B7}"/>
              </a:ext>
            </a:extLst>
          </p:cNvPr>
          <p:cNvGrpSpPr/>
          <p:nvPr/>
        </p:nvGrpSpPr>
        <p:grpSpPr>
          <a:xfrm>
            <a:off x="-32780" y="1491474"/>
            <a:ext cx="2341548" cy="506136"/>
            <a:chOff x="333914" y="3624351"/>
            <a:chExt cx="2440178" cy="508231"/>
          </a:xfrm>
        </p:grpSpPr>
        <p:pic>
          <p:nvPicPr>
            <p:cNvPr id="22" name="Picture 21" descr="A picture containing text&#10;&#10;Description automatically generated">
              <a:extLst>
                <a:ext uri="{FF2B5EF4-FFF2-40B4-BE49-F238E27FC236}">
                  <a16:creationId xmlns:a16="http://schemas.microsoft.com/office/drawing/2014/main" id="{0FE309F0-7050-7F06-9BFB-47B5553F40D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654816" y="3646462"/>
              <a:ext cx="1119276" cy="486120"/>
            </a:xfrm>
            <a:prstGeom prst="rect">
              <a:avLst/>
            </a:prstGeom>
          </p:spPr>
        </p:pic>
        <p:pic>
          <p:nvPicPr>
            <p:cNvPr id="23" name="Picture 22" descr="Logo&#10;&#10;Description automatically generated with low confidence">
              <a:extLst>
                <a:ext uri="{FF2B5EF4-FFF2-40B4-BE49-F238E27FC236}">
                  <a16:creationId xmlns:a16="http://schemas.microsoft.com/office/drawing/2014/main" id="{00EAEF26-B6AB-776B-D9B4-0A79E1BD270D}"/>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3914" y="3624351"/>
              <a:ext cx="1410542" cy="491984"/>
            </a:xfrm>
            <a:prstGeom prst="rect">
              <a:avLst/>
            </a:prstGeom>
          </p:spPr>
        </p:pic>
      </p:grpSp>
      <p:pic>
        <p:nvPicPr>
          <p:cNvPr id="11" name="Picture 10" descr="A screenshot of a television screen&#10;&#10;Description automatically generated">
            <a:extLst>
              <a:ext uri="{FF2B5EF4-FFF2-40B4-BE49-F238E27FC236}">
                <a16:creationId xmlns:a16="http://schemas.microsoft.com/office/drawing/2014/main" id="{3C0081E8-9817-89AC-1A2E-12341E79055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97845" y="2511851"/>
            <a:ext cx="9987254" cy="3388662"/>
          </a:xfrm>
          <a:prstGeom prst="rect">
            <a:avLst/>
          </a:prstGeom>
        </p:spPr>
      </p:pic>
      <p:sp>
        <p:nvSpPr>
          <p:cNvPr id="5" name="TextBox 4">
            <a:extLst>
              <a:ext uri="{FF2B5EF4-FFF2-40B4-BE49-F238E27FC236}">
                <a16:creationId xmlns:a16="http://schemas.microsoft.com/office/drawing/2014/main" id="{E3A3C68D-072E-4AC1-4A66-DE4B0369872F}"/>
              </a:ext>
            </a:extLst>
          </p:cNvPr>
          <p:cNvSpPr txBox="1"/>
          <p:nvPr/>
        </p:nvSpPr>
        <p:spPr>
          <a:xfrm>
            <a:off x="0" y="211527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platform users who ‘</a:t>
            </a: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feel personally connected to a character/personality</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on the following platforms </a:t>
            </a:r>
          </a:p>
        </p:txBody>
      </p:sp>
      <p:pic>
        <p:nvPicPr>
          <p:cNvPr id="2" name="Picture 1">
            <a:hlinkClick r:id="rId7"/>
            <a:extLst>
              <a:ext uri="{FF2B5EF4-FFF2-40B4-BE49-F238E27FC236}">
                <a16:creationId xmlns:a16="http://schemas.microsoft.com/office/drawing/2014/main" id="{B380C7CC-C632-0E4D-F6D5-8B9EF094CC0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0281268" y="77376"/>
            <a:ext cx="1842009" cy="1038237"/>
          </a:xfrm>
          <a:prstGeom prst="rect">
            <a:avLst/>
          </a:prstGeom>
          <a:ln>
            <a:solidFill>
              <a:srgbClr val="1B1464"/>
            </a:solidFill>
          </a:ln>
        </p:spPr>
      </p:pic>
      <p:sp>
        <p:nvSpPr>
          <p:cNvPr id="3" name="TextBox 2">
            <a:hlinkClick r:id="rId7"/>
            <a:extLst>
              <a:ext uri="{FF2B5EF4-FFF2-40B4-BE49-F238E27FC236}">
                <a16:creationId xmlns:a16="http://schemas.microsoft.com/office/drawing/2014/main" id="{F1C61339-F456-40A8-F71A-767EB17F63B1}"/>
              </a:ext>
            </a:extLst>
          </p:cNvPr>
          <p:cNvSpPr txBox="1"/>
          <p:nvPr/>
        </p:nvSpPr>
        <p:spPr>
          <a:xfrm>
            <a:off x="10269960" y="1131322"/>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Tree>
    <p:extLst>
      <p:ext uri="{BB962C8B-B14F-4D97-AF65-F5344CB8AC3E}">
        <p14:creationId xmlns:p14="http://schemas.microsoft.com/office/powerpoint/2010/main" val="329228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B99F4-31B9-AECD-1457-4C2D0D92DEB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B0D7A2C-4658-ACF3-F8E4-6FA7BB8664F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55EA45E4-26F8-2C6D-BECC-45E881AFEA7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5B1B5FEA-429F-AC3A-0D30-786078F2A05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3">
            <a:extLst>
              <a:ext uri="{FF2B5EF4-FFF2-40B4-BE49-F238E27FC236}">
                <a16:creationId xmlns:a16="http://schemas.microsoft.com/office/drawing/2014/main" id="{318096BC-C04A-5E50-FAFD-8C0C32C3063D}"/>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4"/>
            <a:extLst>
              <a:ext uri="{FF2B5EF4-FFF2-40B4-BE49-F238E27FC236}">
                <a16:creationId xmlns:a16="http://schemas.microsoft.com/office/drawing/2014/main" id="{D6C8B1FC-02BD-3358-191B-27B5FDBB25EA}"/>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0281268" y="73239"/>
            <a:ext cx="1845754" cy="1038236"/>
          </a:xfrm>
          <a:prstGeom prst="rect">
            <a:avLst/>
          </a:prstGeom>
          <a:ln>
            <a:solidFill>
              <a:srgbClr val="1B1464"/>
            </a:solidFill>
          </a:ln>
        </p:spPr>
      </p:pic>
      <p:sp>
        <p:nvSpPr>
          <p:cNvPr id="9" name="Rectangle 8">
            <a:extLst>
              <a:ext uri="{FF2B5EF4-FFF2-40B4-BE49-F238E27FC236}">
                <a16:creationId xmlns:a16="http://schemas.microsoft.com/office/drawing/2014/main" id="{E4A2C15C-38D1-943D-0798-D1990392C8C7}"/>
              </a:ext>
            </a:extLst>
          </p:cNvPr>
          <p:cNvSpPr/>
          <p:nvPr/>
        </p:nvSpPr>
        <p:spPr>
          <a:xfrm>
            <a:off x="-9054" y="230668"/>
            <a:ext cx="10411485"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New Multiscreen TV Advertisers: </a:t>
            </a:r>
            <a:r>
              <a:rPr lang="en-US" sz="2600" b="1" dirty="0">
                <a:solidFill>
                  <a:srgbClr val="1B1464"/>
                </a:solidFill>
                <a:latin typeface="Helvetica" pitchFamily="2" charset="0"/>
              </a:rPr>
              <a:t>Brands of all investment levels are launching their first ever multiscreen TV campaign</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sp>
        <p:nvSpPr>
          <p:cNvPr id="12" name="TextBox 11">
            <a:hlinkClick r:id="rId4"/>
            <a:extLst>
              <a:ext uri="{FF2B5EF4-FFF2-40B4-BE49-F238E27FC236}">
                <a16:creationId xmlns:a16="http://schemas.microsoft.com/office/drawing/2014/main" id="{C2D1E493-3EAD-19AE-36E5-26AE6FE70E46}"/>
              </a:ext>
            </a:extLst>
          </p:cNvPr>
          <p:cNvSpPr txBox="1"/>
          <p:nvPr/>
        </p:nvSpPr>
        <p:spPr>
          <a:xfrm>
            <a:off x="10269960" y="1131322"/>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grpSp>
        <p:nvGrpSpPr>
          <p:cNvPr id="22" name="Group 21">
            <a:extLst>
              <a:ext uri="{FF2B5EF4-FFF2-40B4-BE49-F238E27FC236}">
                <a16:creationId xmlns:a16="http://schemas.microsoft.com/office/drawing/2014/main" id="{ADC1773E-BD2C-E179-1D1F-812F89CE7764}"/>
              </a:ext>
            </a:extLst>
          </p:cNvPr>
          <p:cNvGrpSpPr/>
          <p:nvPr/>
        </p:nvGrpSpPr>
        <p:grpSpPr>
          <a:xfrm>
            <a:off x="0" y="1423543"/>
            <a:ext cx="3043806" cy="443966"/>
            <a:chOff x="70524" y="2967757"/>
            <a:chExt cx="3043806" cy="443966"/>
          </a:xfrm>
        </p:grpSpPr>
        <p:pic>
          <p:nvPicPr>
            <p:cNvPr id="23" name="Picture 22">
              <a:extLst>
                <a:ext uri="{FF2B5EF4-FFF2-40B4-BE49-F238E27FC236}">
                  <a16:creationId xmlns:a16="http://schemas.microsoft.com/office/drawing/2014/main" id="{98489549-DD4A-BC38-15B1-1E1EB8BF662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524" y="2967757"/>
              <a:ext cx="1389471" cy="443966"/>
            </a:xfrm>
            <a:prstGeom prst="rect">
              <a:avLst/>
            </a:prstGeom>
          </p:spPr>
        </p:pic>
        <p:pic>
          <p:nvPicPr>
            <p:cNvPr id="24" name="Picture 23">
              <a:extLst>
                <a:ext uri="{FF2B5EF4-FFF2-40B4-BE49-F238E27FC236}">
                  <a16:creationId xmlns:a16="http://schemas.microsoft.com/office/drawing/2014/main" id="{821A46DD-35FE-4DBA-F13D-D45C18EF109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459995" y="2987874"/>
              <a:ext cx="1654335" cy="403731"/>
            </a:xfrm>
            <a:prstGeom prst="rect">
              <a:avLst/>
            </a:prstGeom>
          </p:spPr>
        </p:pic>
      </p:grpSp>
      <p:grpSp>
        <p:nvGrpSpPr>
          <p:cNvPr id="27" name="Group 26">
            <a:extLst>
              <a:ext uri="{FF2B5EF4-FFF2-40B4-BE49-F238E27FC236}">
                <a16:creationId xmlns:a16="http://schemas.microsoft.com/office/drawing/2014/main" id="{56389273-1DB2-1B5B-6D98-6E771B3F0500}"/>
              </a:ext>
            </a:extLst>
          </p:cNvPr>
          <p:cNvGrpSpPr/>
          <p:nvPr/>
        </p:nvGrpSpPr>
        <p:grpSpPr>
          <a:xfrm>
            <a:off x="2049101" y="1680758"/>
            <a:ext cx="8093798" cy="4613636"/>
            <a:chOff x="2664195" y="2026447"/>
            <a:chExt cx="6837623" cy="3842600"/>
          </a:xfrm>
        </p:grpSpPr>
        <p:sp>
          <p:nvSpPr>
            <p:cNvPr id="3" name="TextBox 2">
              <a:extLst>
                <a:ext uri="{FF2B5EF4-FFF2-40B4-BE49-F238E27FC236}">
                  <a16:creationId xmlns:a16="http://schemas.microsoft.com/office/drawing/2014/main" id="{4529B8A9-AFB3-4E9E-80A9-FD6FB22073F4}"/>
                </a:ext>
              </a:extLst>
            </p:cNvPr>
            <p:cNvSpPr txBox="1"/>
            <p:nvPr/>
          </p:nvSpPr>
          <p:spPr>
            <a:xfrm>
              <a:off x="2664195" y="2026447"/>
              <a:ext cx="6837623" cy="461413"/>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1H ’24 New National TV Advertisers by Spend Segment</a:t>
              </a: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400" b="0" u="none" dirty="0">
                  <a:latin typeface="Helvetica" panose="020B0604020202020204" pitchFamily="34" charset="0"/>
                  <a:cs typeface="Helvetica" panose="020B0604020202020204" pitchFamily="34" charset="0"/>
                </a:rPr>
                <a:t>% of brands within spend buckets</a:t>
              </a:r>
              <a:r>
                <a:rPr kumimoji="0" lang="en-US" sz="14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a:t>
              </a:r>
            </a:p>
          </p:txBody>
        </p:sp>
        <p:graphicFrame>
          <p:nvGraphicFramePr>
            <p:cNvPr id="25" name="Chart 24">
              <a:extLst>
                <a:ext uri="{FF2B5EF4-FFF2-40B4-BE49-F238E27FC236}">
                  <a16:creationId xmlns:a16="http://schemas.microsoft.com/office/drawing/2014/main" id="{62BAF0CC-CDB6-3791-D2BD-6E5A3B8A77EF}"/>
                </a:ext>
              </a:extLst>
            </p:cNvPr>
            <p:cNvGraphicFramePr/>
            <p:nvPr>
              <p:extLst>
                <p:ext uri="{D42A27DB-BD31-4B8C-83A1-F6EECF244321}">
                  <p14:modId xmlns:p14="http://schemas.microsoft.com/office/powerpoint/2010/main" val="3483763912"/>
                </p:ext>
              </p:extLst>
            </p:nvPr>
          </p:nvGraphicFramePr>
          <p:xfrm>
            <a:off x="3112121" y="2518891"/>
            <a:ext cx="5941770" cy="3350156"/>
          </p:xfrm>
          <a:graphic>
            <a:graphicData uri="http://schemas.openxmlformats.org/drawingml/2006/chart">
              <c:chart xmlns:c="http://schemas.openxmlformats.org/drawingml/2006/chart" xmlns:r="http://schemas.openxmlformats.org/officeDocument/2006/relationships" r:id="rId8"/>
            </a:graphicData>
          </a:graphic>
        </p:graphicFrame>
      </p:grpSp>
      <p:sp>
        <p:nvSpPr>
          <p:cNvPr id="26" name="TextBox 25">
            <a:extLst>
              <a:ext uri="{FF2B5EF4-FFF2-40B4-BE49-F238E27FC236}">
                <a16:creationId xmlns:a16="http://schemas.microsoft.com/office/drawing/2014/main" id="{F1BC87E9-3961-881F-FD94-AFA998274BEB}"/>
              </a:ext>
            </a:extLst>
          </p:cNvPr>
          <p:cNvSpPr txBox="1"/>
          <p:nvPr/>
        </p:nvSpPr>
        <p:spPr>
          <a:xfrm>
            <a:off x="438624" y="6314515"/>
            <a:ext cx="1167680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a:t>
            </a:r>
            <a:r>
              <a:rPr kumimoji="0" lang="en-US" sz="7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VAB analysis of Nielsen Ad Intel data as of 9/16/24, 1/1/24-6/30/24. TV spend includes national cable TV, broadcast TV, Spanish language cable TV, Spanish language broadcast TV. Brands reflect those with national TV spend over $</a:t>
            </a:r>
            <a:r>
              <a:rPr lang="en-US" sz="700" dirty="0">
                <a:solidFill>
                  <a:srgbClr val="1F1A62"/>
                </a:solidFill>
                <a:latin typeface="Helvetica" pitchFamily="2" charset="0"/>
                <a:ea typeface="Open Sans" panose="020B0606030504020204" pitchFamily="34" charset="0"/>
                <a:cs typeface="Open Sans" panose="020B0606030504020204" pitchFamily="34" charset="0"/>
              </a:rPr>
              <a:t>50</a:t>
            </a:r>
            <a:r>
              <a:rPr kumimoji="0" lang="en-US" sz="7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K. </a:t>
            </a:r>
            <a:endParaRPr kumimoji="0" lang="fr-FR"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 name="TextBox 1">
            <a:extLst>
              <a:ext uri="{FF2B5EF4-FFF2-40B4-BE49-F238E27FC236}">
                <a16:creationId xmlns:a16="http://schemas.microsoft.com/office/drawing/2014/main" id="{5FBBD0A0-3220-FB29-C046-C7AA60A4A0C6}"/>
              </a:ext>
            </a:extLst>
          </p:cNvPr>
          <p:cNvSpPr txBox="1"/>
          <p:nvPr/>
        </p:nvSpPr>
        <p:spPr>
          <a:xfrm>
            <a:off x="8400637" y="2815589"/>
            <a:ext cx="2801566" cy="646331"/>
          </a:xfrm>
          <a:prstGeom prst="rect">
            <a:avLst/>
          </a:prstGeom>
          <a:solidFill>
            <a:srgbClr val="FFE600"/>
          </a:solidFill>
          <a:ln w="28575">
            <a:solidFill>
              <a:srgbClr val="1B1464"/>
            </a:solidFill>
          </a:ln>
        </p:spPr>
        <p:txBody>
          <a:bodyPr wrap="square" rtlCol="0">
            <a:spAutoFit/>
          </a:bodyPr>
          <a:lstStyle/>
          <a:p>
            <a:pPr algn="ctr"/>
            <a:r>
              <a:rPr lang="en-US" sz="1200" dirty="0">
                <a:solidFill>
                  <a:srgbClr val="1B1464"/>
                </a:solidFill>
                <a:latin typeface="Helvetica" panose="020B0403020202020204" pitchFamily="34" charset="0"/>
              </a:rPr>
              <a:t>Download our latest ‘</a:t>
            </a:r>
            <a:r>
              <a:rPr lang="en-US" sz="1200" b="1" dirty="0">
                <a:solidFill>
                  <a:srgbClr val="00BFF2"/>
                </a:solidFill>
                <a:latin typeface="Helvetica" panose="020B0403020202020204" pitchFamily="34" charset="0"/>
                <a:hlinkClick r:id="rId4">
                  <a:extLst>
                    <a:ext uri="{A12FA001-AC4F-418D-AE19-62706E023703}">
                      <ahyp:hlinkClr xmlns:ahyp="http://schemas.microsoft.com/office/drawing/2018/hyperlinkcolor" val="tx"/>
                    </a:ext>
                  </a:extLst>
                </a:hlinkClick>
              </a:rPr>
              <a:t>Welcome to TV</a:t>
            </a:r>
            <a:r>
              <a:rPr lang="en-US" sz="1200" dirty="0">
                <a:solidFill>
                  <a:srgbClr val="1B1464"/>
                </a:solidFill>
                <a:latin typeface="Helvetica" panose="020B0403020202020204" pitchFamily="34" charset="0"/>
              </a:rPr>
              <a:t>’ report to see all the advertisers that fall into each spending segment</a:t>
            </a:r>
          </a:p>
        </p:txBody>
      </p:sp>
    </p:spTree>
    <p:extLst>
      <p:ext uri="{BB962C8B-B14F-4D97-AF65-F5344CB8AC3E}">
        <p14:creationId xmlns:p14="http://schemas.microsoft.com/office/powerpoint/2010/main" val="161757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1189A8-06A6-7A16-2C06-0E918DE0A18C}"/>
              </a:ext>
            </a:extLst>
          </p:cNvPr>
          <p:cNvSpPr>
            <a:spLocks/>
          </p:cNvSpPr>
          <p:nvPr/>
        </p:nvSpPr>
        <p:spPr>
          <a:xfrm>
            <a:off x="1" y="2029965"/>
            <a:ext cx="7177583" cy="4132182"/>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0" name="TextBox 19">
            <a:extLst>
              <a:ext uri="{FF2B5EF4-FFF2-40B4-BE49-F238E27FC236}">
                <a16:creationId xmlns:a16="http://schemas.microsoft.com/office/drawing/2014/main" id="{DEA73736-C715-9FE9-5B4C-0BBE5A880A29}"/>
              </a:ext>
            </a:extLst>
          </p:cNvPr>
          <p:cNvSpPr txBox="1"/>
          <p:nvPr/>
        </p:nvSpPr>
        <p:spPr>
          <a:xfrm>
            <a:off x="483207" y="6264242"/>
            <a:ext cx="115259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Comscore Media Metrix multiplatform media trend data (includes mobile, desktop). Based on A18-24 total minutes spent during a three-month period YoY (May – July ‘23 vs. May – July ’24) across Snapchat, Facebook, TikTok, X and Instagram.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Among P13-17, YoY time spent was </a:t>
            </a:r>
            <a:r>
              <a:rPr kumimoji="0" lang="en-US" sz="700" b="0"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down -18%</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across Snapchat, Facebook, TikTok, X and Instagram (desktop only, excludes mobile).</a:t>
            </a:r>
          </a:p>
        </p:txBody>
      </p:sp>
      <p:grpSp>
        <p:nvGrpSpPr>
          <p:cNvPr id="17" name="Group 16">
            <a:extLst>
              <a:ext uri="{FF2B5EF4-FFF2-40B4-BE49-F238E27FC236}">
                <a16:creationId xmlns:a16="http://schemas.microsoft.com/office/drawing/2014/main" id="{BFAD8B24-1EB1-DF2A-5875-57EE5B83CFD9}"/>
              </a:ext>
            </a:extLst>
          </p:cNvPr>
          <p:cNvGrpSpPr/>
          <p:nvPr/>
        </p:nvGrpSpPr>
        <p:grpSpPr>
          <a:xfrm>
            <a:off x="548897" y="2345077"/>
            <a:ext cx="6079789" cy="3501957"/>
            <a:chOff x="272373" y="2285999"/>
            <a:chExt cx="6079789" cy="3501957"/>
          </a:xfrm>
        </p:grpSpPr>
        <p:sp>
          <p:nvSpPr>
            <p:cNvPr id="6" name="Rectangle: Rounded Corners 5">
              <a:extLst>
                <a:ext uri="{FF2B5EF4-FFF2-40B4-BE49-F238E27FC236}">
                  <a16:creationId xmlns:a16="http://schemas.microsoft.com/office/drawing/2014/main" id="{783DCE43-B0A5-9053-E232-879B69655EB1}"/>
                </a:ext>
              </a:extLst>
            </p:cNvPr>
            <p:cNvSpPr/>
            <p:nvPr/>
          </p:nvSpPr>
          <p:spPr>
            <a:xfrm>
              <a:off x="272374" y="2285999"/>
              <a:ext cx="6079788" cy="3501957"/>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2" name="TextBox 11">
              <a:extLst>
                <a:ext uri="{FF2B5EF4-FFF2-40B4-BE49-F238E27FC236}">
                  <a16:creationId xmlns:a16="http://schemas.microsoft.com/office/drawing/2014/main" id="{0EADF045-2E65-32DE-742A-B0E5C40E98E9}"/>
                </a:ext>
              </a:extLst>
            </p:cNvPr>
            <p:cNvSpPr txBox="1"/>
            <p:nvPr/>
          </p:nvSpPr>
          <p:spPr>
            <a:xfrm>
              <a:off x="272373" y="2443976"/>
              <a:ext cx="607978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solidFill>
                      <a:srgbClr val="1B1464"/>
                    </a:solidFill>
                  </a:ln>
                  <a:solidFill>
                    <a:srgbClr val="ED3C8D"/>
                  </a:solidFill>
                  <a:effectLst/>
                  <a:uLnTx/>
                  <a:uFillTx/>
                  <a:latin typeface="Helvetica" panose="020B0403020202020204" pitchFamily="34" charset="0"/>
                  <a:ea typeface="+mn-ea"/>
                  <a:cs typeface="+mn-cs"/>
                </a:rPr>
                <a:t>-25%</a:t>
              </a:r>
            </a:p>
          </p:txBody>
        </p:sp>
        <p:sp>
          <p:nvSpPr>
            <p:cNvPr id="13" name="TextBox 12">
              <a:extLst>
                <a:ext uri="{FF2B5EF4-FFF2-40B4-BE49-F238E27FC236}">
                  <a16:creationId xmlns:a16="http://schemas.microsoft.com/office/drawing/2014/main" id="{D2EC56CA-20B7-C112-5044-2D343E2DBF04}"/>
                </a:ext>
              </a:extLst>
            </p:cNvPr>
            <p:cNvSpPr txBox="1"/>
            <p:nvPr/>
          </p:nvSpPr>
          <p:spPr>
            <a:xfrm>
              <a:off x="272373" y="4134178"/>
              <a:ext cx="607978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A18-24 YoY Total Time Spent </a:t>
              </a:r>
              <a:br>
                <a:rPr kumimoji="0" lang="en-US" sz="2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on Social Networking Apps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(Snapchat, Facebook, TikTok, X, Instagram)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May - July ‘23 vs. May - July ’24</a:t>
              </a:r>
              <a:endParaRPr kumimoji="0" lang="en-US" sz="3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pSp>
      <p:pic>
        <p:nvPicPr>
          <p:cNvPr id="8" name="Picture 7" descr="A person holding a phone&#10;&#10;Description automatically generated">
            <a:extLst>
              <a:ext uri="{FF2B5EF4-FFF2-40B4-BE49-F238E27FC236}">
                <a16:creationId xmlns:a16="http://schemas.microsoft.com/office/drawing/2014/main" id="{449628F4-AF4B-6443-D777-C39B5E26E176}"/>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177585" y="2029965"/>
            <a:ext cx="5014415" cy="4132182"/>
          </a:xfrm>
          <a:prstGeom prst="rect">
            <a:avLst/>
          </a:prstGeom>
        </p:spPr>
      </p:pic>
      <p:sp>
        <p:nvSpPr>
          <p:cNvPr id="4" name="Rectangle 3">
            <a:extLst>
              <a:ext uri="{FF2B5EF4-FFF2-40B4-BE49-F238E27FC236}">
                <a16:creationId xmlns:a16="http://schemas.microsoft.com/office/drawing/2014/main" id="{1C39A504-B91E-80CF-2EBF-085560B66794}"/>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hlinkClick r:id="rId5"/>
            <a:extLst>
              <a:ext uri="{FF2B5EF4-FFF2-40B4-BE49-F238E27FC236}">
                <a16:creationId xmlns:a16="http://schemas.microsoft.com/office/drawing/2014/main" id="{8ACC37C7-41EF-FDB0-D659-E00A9168E71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281268" y="77375"/>
            <a:ext cx="1845754" cy="1038237"/>
          </a:xfrm>
          <a:prstGeom prst="rect">
            <a:avLst/>
          </a:prstGeom>
          <a:ln>
            <a:solidFill>
              <a:srgbClr val="1B1464"/>
            </a:solidFill>
          </a:ln>
        </p:spPr>
      </p:pic>
      <p:sp>
        <p:nvSpPr>
          <p:cNvPr id="11" name="Rectangle 10">
            <a:extLst>
              <a:ext uri="{FF2B5EF4-FFF2-40B4-BE49-F238E27FC236}">
                <a16:creationId xmlns:a16="http://schemas.microsoft.com/office/drawing/2014/main" id="{8B0B5489-163B-A4F1-C149-7FEF0CD36CAC}"/>
              </a:ext>
            </a:extLst>
          </p:cNvPr>
          <p:cNvSpPr/>
          <p:nvPr/>
        </p:nvSpPr>
        <p:spPr>
          <a:xfrm>
            <a:off x="51853" y="230668"/>
            <a:ext cx="10244671"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Time spent on social: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Gen Z has significantly cut down on how much time they spend on major social media platforms</a:t>
            </a:r>
          </a:p>
        </p:txBody>
      </p:sp>
      <p:sp>
        <p:nvSpPr>
          <p:cNvPr id="14" name="TextBox 13">
            <a:hlinkClick r:id="rId5"/>
            <a:extLst>
              <a:ext uri="{FF2B5EF4-FFF2-40B4-BE49-F238E27FC236}">
                <a16:creationId xmlns:a16="http://schemas.microsoft.com/office/drawing/2014/main" id="{C940D23D-CCD9-A52C-F5DA-FC27FC1B1BF2}"/>
              </a:ext>
            </a:extLst>
          </p:cNvPr>
          <p:cNvSpPr txBox="1"/>
          <p:nvPr/>
        </p:nvSpPr>
        <p:spPr>
          <a:xfrm>
            <a:off x="10269960" y="1131322"/>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5" name="Picture 14" descr="Logo&#10;&#10;Description automatically generated with low confidence">
            <a:extLst>
              <a:ext uri="{FF2B5EF4-FFF2-40B4-BE49-F238E27FC236}">
                <a16:creationId xmlns:a16="http://schemas.microsoft.com/office/drawing/2014/main" id="{D59A1AA0-7F60-DA37-77D4-2CB5C8531B52}"/>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948" y="1475000"/>
            <a:ext cx="1410542" cy="491984"/>
          </a:xfrm>
          <a:prstGeom prst="rect">
            <a:avLst/>
          </a:prstGeom>
        </p:spPr>
      </p:pic>
      <p:pic>
        <p:nvPicPr>
          <p:cNvPr id="16" name="Picture 15" descr="Text&#10;&#10;Description automatically generated with low confidence">
            <a:extLst>
              <a:ext uri="{FF2B5EF4-FFF2-40B4-BE49-F238E27FC236}">
                <a16:creationId xmlns:a16="http://schemas.microsoft.com/office/drawing/2014/main" id="{CB920A10-8AC4-8F3A-3F55-9A9EC76CAE7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352148" y="1485022"/>
            <a:ext cx="1086629" cy="471940"/>
          </a:xfrm>
          <a:prstGeom prst="rect">
            <a:avLst/>
          </a:prstGeom>
        </p:spPr>
      </p:pic>
    </p:spTree>
    <p:extLst>
      <p:ext uri="{BB962C8B-B14F-4D97-AF65-F5344CB8AC3E}">
        <p14:creationId xmlns:p14="http://schemas.microsoft.com/office/powerpoint/2010/main" val="255753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4291D3CFFFB3468A8BEBC160241642" ma:contentTypeVersion="18" ma:contentTypeDescription="Create a new document." ma:contentTypeScope="" ma:versionID="387be907f486394efa0aa922f6891cb4">
  <xsd:schema xmlns:xsd="http://www.w3.org/2001/XMLSchema" xmlns:xs="http://www.w3.org/2001/XMLSchema" xmlns:p="http://schemas.microsoft.com/office/2006/metadata/properties" xmlns:ns2="97cdb7a3-d8d8-4d5a-8559-ae518cf29f49" xmlns:ns3="8ffbcc2d-a520-42b9-8ca7-e090664160a6" targetNamespace="http://schemas.microsoft.com/office/2006/metadata/properties" ma:root="true" ma:fieldsID="5bf9659b688e4d2890b1db6b33d4e217" ns2:_="" ns3:_="">
    <xsd:import namespace="97cdb7a3-d8d8-4d5a-8559-ae518cf29f49"/>
    <xsd:import namespace="8ffbcc2d-a520-42b9-8ca7-e090664160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db7a3-d8d8-4d5a-8559-ae518cf29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bcc2d-a520-42b9-8ca7-e090664160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2ae5e6-0bf7-4809-94d2-b453c12df252}" ma:internalName="TaxCatchAll" ma:showField="CatchAllData" ma:web="8ffbcc2d-a520-42b9-8ca7-e090664160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fbcc2d-a520-42b9-8ca7-e090664160a6" xsi:nil="true"/>
    <lcf76f155ced4ddcb4097134ff3c332f xmlns="97cdb7a3-d8d8-4d5a-8559-ae518cf29f49">
      <Terms xmlns="http://schemas.microsoft.com/office/infopath/2007/PartnerControls"/>
    </lcf76f155ced4ddcb4097134ff3c332f>
    <SharedWithUsers xmlns="8ffbcc2d-a520-42b9-8ca7-e090664160a6">
      <UserInfo>
        <DisplayName>Jason Wiese</DisplayName>
        <AccountId>13</AccountId>
        <AccountType/>
      </UserInfo>
      <UserInfo>
        <DisplayName>Leah Montner Dixon</DisplayName>
        <AccountId>10</AccountId>
        <AccountType/>
      </UserInfo>
      <UserInfo>
        <DisplayName>Kaileen Cain</DisplayName>
        <AccountId>143</AccountId>
        <AccountType/>
      </UserInfo>
      <UserInfo>
        <DisplayName>Reed Kiely</DisplayName>
        <AccountId>39</AccountId>
        <AccountType/>
      </UserInfo>
      <UserInfo>
        <DisplayName>Karolina Guillen</DisplayName>
        <AccountId>14</AccountId>
        <AccountType/>
      </UserInfo>
      <UserInfo>
        <DisplayName>Danielle Delauro</DisplayName>
        <AccountId>38</AccountId>
        <AccountType/>
      </UserInfo>
      <UserInfo>
        <DisplayName>Marianne Vita</DisplayName>
        <AccountId>43</AccountId>
        <AccountType/>
      </UserInfo>
    </SharedWithUsers>
  </documentManagement>
</p:properties>
</file>

<file path=customXml/itemProps1.xml><?xml version="1.0" encoding="utf-8"?>
<ds:datastoreItem xmlns:ds="http://schemas.openxmlformats.org/officeDocument/2006/customXml" ds:itemID="{1394DFE2-7358-47EE-BFBB-8DBB31683941}"/>
</file>

<file path=customXml/itemProps2.xml><?xml version="1.0" encoding="utf-8"?>
<ds:datastoreItem xmlns:ds="http://schemas.openxmlformats.org/officeDocument/2006/customXml" ds:itemID="{C19FE52C-B408-4E80-8E9E-F3292005465C}">
  <ds:schemaRefs>
    <ds:schemaRef ds:uri="http://schemas.microsoft.com/sharepoint/v3/contenttype/forms"/>
  </ds:schemaRefs>
</ds:datastoreItem>
</file>

<file path=customXml/itemProps3.xml><?xml version="1.0" encoding="utf-8"?>
<ds:datastoreItem xmlns:ds="http://schemas.openxmlformats.org/officeDocument/2006/customXml" ds:itemID="{4980E559-7A09-420D-AB5A-A2CB7DD1E9B2}">
  <ds:schemaRefs>
    <ds:schemaRef ds:uri="9f6166fe-9f5b-43aa-b8a9-b4d7ad530bda"/>
    <ds:schemaRef ds:uri="a86b28e8-29a6-4ab8-af18-2a7f61acfad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862</TotalTime>
  <Words>2047</Words>
  <Application>Microsoft Office PowerPoint</Application>
  <PresentationFormat>Widescreen</PresentationFormat>
  <Paragraphs>209</Paragraphs>
  <Slides>15</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Aptos</vt:lpstr>
      <vt:lpstr>Arial</vt:lpstr>
      <vt:lpstr>Calibri</vt:lpstr>
      <vt:lpstr>Calibri Light</vt:lpstr>
      <vt:lpstr>Helvetica</vt:lpstr>
      <vt:lpstr>Helvetica Bold</vt:lpstr>
      <vt:lpstr>Helvetica Light</vt:lpstr>
      <vt:lpstr>Helvetica-Light</vt:lpstr>
      <vt:lpstr>Helvetica-Lightoblique</vt:lpstr>
      <vt:lpstr>Helvetica-Normal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Kaileen Cain</cp:lastModifiedBy>
  <cp:revision>1</cp:revision>
  <dcterms:created xsi:type="dcterms:W3CDTF">2023-09-20T18:19:14Z</dcterms:created>
  <dcterms:modified xsi:type="dcterms:W3CDTF">2024-12-10T16:35:53Z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0x010100C24291D3CFFFB3468A8BEBC160241642</vt:lpwstr>
  </property>
  <property fmtid="{D5CDD505-2E9C-101B-9397-08002B2CF9AE}" pid="3" name="MediaServiceImageTags">
    <vt:lpwstr/>
  </property>
</Properties>
</file>