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5" r:id="rId6"/>
  </p:sldMasterIdLst>
  <p:notesMasterIdLst>
    <p:notesMasterId r:id="rId22"/>
  </p:notesMasterIdLst>
  <p:sldIdLst>
    <p:sldId id="2839" r:id="rId7"/>
    <p:sldId id="2146846275" r:id="rId8"/>
    <p:sldId id="2146846276" r:id="rId9"/>
    <p:sldId id="2147327039" r:id="rId10"/>
    <p:sldId id="2147327040" r:id="rId11"/>
    <p:sldId id="2146846083" r:id="rId12"/>
    <p:sldId id="2147327042" r:id="rId13"/>
    <p:sldId id="2147327041" r:id="rId14"/>
    <p:sldId id="2147327043" r:id="rId15"/>
    <p:sldId id="2147327044" r:id="rId16"/>
    <p:sldId id="2146846126" r:id="rId17"/>
    <p:sldId id="2147327045" r:id="rId18"/>
    <p:sldId id="2147327035" r:id="rId19"/>
    <p:sldId id="2147327038" r:id="rId20"/>
    <p:sldId id="21468462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141AB7-7F25-3C16-C77D-5FEA2DA4B116}" name="Karolina Guillen" initials=""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00BFF2"/>
    <a:srgbClr val="ED3C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73103-AA1C-4A68-BD2E-8862239714F1}" v="631" dt="2023-12-11T15:19:12.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leen Cain" userId="21167d2d-fdf2-4320-ae3a-272888c89590" providerId="ADAL" clId="{C48B94C2-B1BE-42AD-8864-64584BFFECB2}"/>
    <pc:docChg chg="undo custSel addSld delSld modSld">
      <pc:chgData name="Kaileen Cain" userId="21167d2d-fdf2-4320-ae3a-272888c89590" providerId="ADAL" clId="{C48B94C2-B1BE-42AD-8864-64584BFFECB2}" dt="2023-11-27T15:33:43.097" v="203" actId="1076"/>
      <pc:docMkLst>
        <pc:docMk/>
      </pc:docMkLst>
      <pc:sldChg chg="addSp delSp modSp mod">
        <pc:chgData name="Kaileen Cain" userId="21167d2d-fdf2-4320-ae3a-272888c89590" providerId="ADAL" clId="{C48B94C2-B1BE-42AD-8864-64584BFFECB2}" dt="2023-11-27T15:33:43.097" v="203" actId="1076"/>
        <pc:sldMkLst>
          <pc:docMk/>
          <pc:sldMk cId="660351924" sldId="2146846278"/>
        </pc:sldMkLst>
        <pc:spChg chg="mod">
          <ac:chgData name="Kaileen Cain" userId="21167d2d-fdf2-4320-ae3a-272888c89590" providerId="ADAL" clId="{C48B94C2-B1BE-42AD-8864-64584BFFECB2}" dt="2023-11-27T15:20:50.443" v="147" actId="20577"/>
          <ac:spMkLst>
            <pc:docMk/>
            <pc:sldMk cId="660351924" sldId="2146846278"/>
            <ac:spMk id="4" creationId="{AD4DB818-9C6B-EFD9-101D-F636BD16A98B}"/>
          </ac:spMkLst>
        </pc:spChg>
        <pc:spChg chg="mod">
          <ac:chgData name="Kaileen Cain" userId="21167d2d-fdf2-4320-ae3a-272888c89590" providerId="ADAL" clId="{C48B94C2-B1BE-42AD-8864-64584BFFECB2}" dt="2023-11-27T15:32:56.339" v="181" actId="1038"/>
          <ac:spMkLst>
            <pc:docMk/>
            <pc:sldMk cId="660351924" sldId="2146846278"/>
            <ac:spMk id="9" creationId="{26C9C3A4-ABAB-9054-E201-15FE0E9C2323}"/>
          </ac:spMkLst>
        </pc:spChg>
        <pc:spChg chg="mod">
          <ac:chgData name="Kaileen Cain" userId="21167d2d-fdf2-4320-ae3a-272888c89590" providerId="ADAL" clId="{C48B94C2-B1BE-42AD-8864-64584BFFECB2}" dt="2023-11-27T15:32:56.339" v="181" actId="1038"/>
          <ac:spMkLst>
            <pc:docMk/>
            <pc:sldMk cId="660351924" sldId="2146846278"/>
            <ac:spMk id="10" creationId="{638BC66C-F3BD-8F46-24A5-0289A1A8156D}"/>
          </ac:spMkLst>
        </pc:spChg>
        <pc:spChg chg="mod">
          <ac:chgData name="Kaileen Cain" userId="21167d2d-fdf2-4320-ae3a-272888c89590" providerId="ADAL" clId="{C48B94C2-B1BE-42AD-8864-64584BFFECB2}" dt="2023-11-27T15:33:20.115" v="199" actId="1035"/>
          <ac:spMkLst>
            <pc:docMk/>
            <pc:sldMk cId="660351924" sldId="2146846278"/>
            <ac:spMk id="11" creationId="{CCBDCEC9-E260-8F29-EE84-9E6EF3B483C1}"/>
          </ac:spMkLst>
        </pc:spChg>
        <pc:spChg chg="mod">
          <ac:chgData name="Kaileen Cain" userId="21167d2d-fdf2-4320-ae3a-272888c89590" providerId="ADAL" clId="{C48B94C2-B1BE-42AD-8864-64584BFFECB2}" dt="2023-11-27T15:20:59.304" v="148" actId="14100"/>
          <ac:spMkLst>
            <pc:docMk/>
            <pc:sldMk cId="660351924" sldId="2146846278"/>
            <ac:spMk id="52" creationId="{C4EE527F-9868-5337-C8A4-B755A5F74DA2}"/>
          </ac:spMkLst>
        </pc:spChg>
        <pc:spChg chg="del">
          <ac:chgData name="Kaileen Cain" userId="21167d2d-fdf2-4320-ae3a-272888c89590" providerId="ADAL" clId="{C48B94C2-B1BE-42AD-8864-64584BFFECB2}" dt="2023-11-27T15:31:50.288" v="149" actId="478"/>
          <ac:spMkLst>
            <pc:docMk/>
            <pc:sldMk cId="660351924" sldId="2146846278"/>
            <ac:spMk id="54" creationId="{EAED23D9-0ACE-5868-57A1-9154A3663688}"/>
          </ac:spMkLst>
        </pc:spChg>
        <pc:spChg chg="del">
          <ac:chgData name="Kaileen Cain" userId="21167d2d-fdf2-4320-ae3a-272888c89590" providerId="ADAL" clId="{C48B94C2-B1BE-42AD-8864-64584BFFECB2}" dt="2023-11-27T15:31:53.737" v="151" actId="478"/>
          <ac:spMkLst>
            <pc:docMk/>
            <pc:sldMk cId="660351924" sldId="2146846278"/>
            <ac:spMk id="56" creationId="{417E406E-7CB8-3C49-CFD9-E218D5D794E0}"/>
          </ac:spMkLst>
        </pc:spChg>
        <pc:grpChg chg="add mod">
          <ac:chgData name="Kaileen Cain" userId="21167d2d-fdf2-4320-ae3a-272888c89590" providerId="ADAL" clId="{C48B94C2-B1BE-42AD-8864-64584BFFECB2}" dt="2023-11-27T15:18:40.566" v="111" actId="1076"/>
          <ac:grpSpMkLst>
            <pc:docMk/>
            <pc:sldMk cId="660351924" sldId="2146846278"/>
            <ac:grpSpMk id="3" creationId="{D414A06B-6086-C781-8112-CA8B6D43C593}"/>
          </ac:grpSpMkLst>
        </pc:grpChg>
        <pc:graphicFrameChg chg="mod">
          <ac:chgData name="Kaileen Cain" userId="21167d2d-fdf2-4320-ae3a-272888c89590" providerId="ADAL" clId="{C48B94C2-B1BE-42AD-8864-64584BFFECB2}" dt="2023-11-27T15:32:56.339" v="181" actId="1038"/>
          <ac:graphicFrameMkLst>
            <pc:docMk/>
            <pc:sldMk cId="660351924" sldId="2146846278"/>
            <ac:graphicFrameMk id="7" creationId="{6C4C4291-83A2-A35C-4384-E75D8B86A655}"/>
          </ac:graphicFrameMkLst>
        </pc:graphicFrameChg>
        <pc:picChg chg="mod">
          <ac:chgData name="Kaileen Cain" userId="21167d2d-fdf2-4320-ae3a-272888c89590" providerId="ADAL" clId="{C48B94C2-B1BE-42AD-8864-64584BFFECB2}" dt="2023-11-27T15:18:28.980" v="109"/>
          <ac:picMkLst>
            <pc:docMk/>
            <pc:sldMk cId="660351924" sldId="2146846278"/>
            <ac:picMk id="12" creationId="{F36461B9-52F5-0D87-5576-4DC27097F06B}"/>
          </ac:picMkLst>
        </pc:picChg>
        <pc:picChg chg="mod">
          <ac:chgData name="Kaileen Cain" userId="21167d2d-fdf2-4320-ae3a-272888c89590" providerId="ADAL" clId="{C48B94C2-B1BE-42AD-8864-64584BFFECB2}" dt="2023-11-27T15:32:56.339" v="181" actId="1038"/>
          <ac:picMkLst>
            <pc:docMk/>
            <pc:sldMk cId="660351924" sldId="2146846278"/>
            <ac:picMk id="13" creationId="{5754A472-B4C0-FC7B-72E1-27A8F2C4F633}"/>
          </ac:picMkLst>
        </pc:picChg>
        <pc:picChg chg="mod">
          <ac:chgData name="Kaileen Cain" userId="21167d2d-fdf2-4320-ae3a-272888c89590" providerId="ADAL" clId="{C48B94C2-B1BE-42AD-8864-64584BFFECB2}" dt="2023-11-27T15:18:28.980" v="109"/>
          <ac:picMkLst>
            <pc:docMk/>
            <pc:sldMk cId="660351924" sldId="2146846278"/>
            <ac:picMk id="14" creationId="{2F736014-E260-8F33-D807-2D6C2BF4564B}"/>
          </ac:picMkLst>
        </pc:picChg>
        <pc:picChg chg="add mod modCrop">
          <ac:chgData name="Kaileen Cain" userId="21167d2d-fdf2-4320-ae3a-272888c89590" providerId="ADAL" clId="{C48B94C2-B1BE-42AD-8864-64584BFFECB2}" dt="2023-11-27T15:33:43.097" v="203" actId="1076"/>
          <ac:picMkLst>
            <pc:docMk/>
            <pc:sldMk cId="660351924" sldId="2146846278"/>
            <ac:picMk id="17" creationId="{D29F5B58-37A3-9F52-A751-2FE629CCACFA}"/>
          </ac:picMkLst>
        </pc:picChg>
        <pc:picChg chg="mod">
          <ac:chgData name="Kaileen Cain" userId="21167d2d-fdf2-4320-ae3a-272888c89590" providerId="ADAL" clId="{C48B94C2-B1BE-42AD-8864-64584BFFECB2}" dt="2023-11-27T15:32:56.339" v="181" actId="1038"/>
          <ac:picMkLst>
            <pc:docMk/>
            <pc:sldMk cId="660351924" sldId="2146846278"/>
            <ac:picMk id="34" creationId="{C1CC7505-8662-2F50-96AF-4B3663CD2248}"/>
          </ac:picMkLst>
        </pc:picChg>
        <pc:picChg chg="mod">
          <ac:chgData name="Kaileen Cain" userId="21167d2d-fdf2-4320-ae3a-272888c89590" providerId="ADAL" clId="{C48B94C2-B1BE-42AD-8864-64584BFFECB2}" dt="2023-11-27T15:32:56.339" v="181" actId="1038"/>
          <ac:picMkLst>
            <pc:docMk/>
            <pc:sldMk cId="660351924" sldId="2146846278"/>
            <ac:picMk id="48" creationId="{359458EA-3C1C-1118-C7CF-0A031A14BEA2}"/>
          </ac:picMkLst>
        </pc:picChg>
        <pc:picChg chg="mod">
          <ac:chgData name="Kaileen Cain" userId="21167d2d-fdf2-4320-ae3a-272888c89590" providerId="ADAL" clId="{C48B94C2-B1BE-42AD-8864-64584BFFECB2}" dt="2023-11-27T15:32:56.339" v="181" actId="1038"/>
          <ac:picMkLst>
            <pc:docMk/>
            <pc:sldMk cId="660351924" sldId="2146846278"/>
            <ac:picMk id="53" creationId="{EA2531B6-4B76-E2BF-7AED-C8AF79133A72}"/>
          </ac:picMkLst>
        </pc:picChg>
        <pc:picChg chg="del">
          <ac:chgData name="Kaileen Cain" userId="21167d2d-fdf2-4320-ae3a-272888c89590" providerId="ADAL" clId="{C48B94C2-B1BE-42AD-8864-64584BFFECB2}" dt="2023-11-27T15:31:52.097" v="150" actId="478"/>
          <ac:picMkLst>
            <pc:docMk/>
            <pc:sldMk cId="660351924" sldId="2146846278"/>
            <ac:picMk id="55" creationId="{E531DC6C-EE5C-6A5F-A3E2-44DEE9418A5B}"/>
          </ac:picMkLst>
        </pc:picChg>
      </pc:sldChg>
      <pc:sldChg chg="del">
        <pc:chgData name="Kaileen Cain" userId="21167d2d-fdf2-4320-ae3a-272888c89590" providerId="ADAL" clId="{C48B94C2-B1BE-42AD-8864-64584BFFECB2}" dt="2023-11-27T15:11:28.357" v="5" actId="47"/>
        <pc:sldMkLst>
          <pc:docMk/>
          <pc:sldMk cId="2461953951" sldId="2147327022"/>
        </pc:sldMkLst>
      </pc:sldChg>
      <pc:sldChg chg="del">
        <pc:chgData name="Kaileen Cain" userId="21167d2d-fdf2-4320-ae3a-272888c89590" providerId="ADAL" clId="{C48B94C2-B1BE-42AD-8864-64584BFFECB2}" dt="2023-11-27T15:17:38.634" v="108" actId="47"/>
        <pc:sldMkLst>
          <pc:docMk/>
          <pc:sldMk cId="1872088799" sldId="2147327030"/>
        </pc:sldMkLst>
      </pc:sldChg>
      <pc:sldChg chg="addSp delSp modSp mod">
        <pc:chgData name="Kaileen Cain" userId="21167d2d-fdf2-4320-ae3a-272888c89590" providerId="ADAL" clId="{C48B94C2-B1BE-42AD-8864-64584BFFECB2}" dt="2023-11-27T15:15:42.985" v="80" actId="20577"/>
        <pc:sldMkLst>
          <pc:docMk/>
          <pc:sldMk cId="216616025" sldId="2147327031"/>
        </pc:sldMkLst>
        <pc:spChg chg="del">
          <ac:chgData name="Kaileen Cain" userId="21167d2d-fdf2-4320-ae3a-272888c89590" providerId="ADAL" clId="{C48B94C2-B1BE-42AD-8864-64584BFFECB2}" dt="2023-11-27T15:10:36.292" v="2" actId="478"/>
          <ac:spMkLst>
            <pc:docMk/>
            <pc:sldMk cId="216616025" sldId="2147327031"/>
            <ac:spMk id="3" creationId="{FD1D7337-689D-8AF8-12B4-B464A242C070}"/>
          </ac:spMkLst>
        </pc:spChg>
        <pc:spChg chg="add mod">
          <ac:chgData name="Kaileen Cain" userId="21167d2d-fdf2-4320-ae3a-272888c89590" providerId="ADAL" clId="{C48B94C2-B1BE-42AD-8864-64584BFFECB2}" dt="2023-11-27T15:10:51.920" v="4"/>
          <ac:spMkLst>
            <pc:docMk/>
            <pc:sldMk cId="216616025" sldId="2147327031"/>
            <ac:spMk id="4" creationId="{C4395274-2EDF-B68F-1564-C5DF8F3F1660}"/>
          </ac:spMkLst>
        </pc:spChg>
        <pc:spChg chg="mod">
          <ac:chgData name="Kaileen Cain" userId="21167d2d-fdf2-4320-ae3a-272888c89590" providerId="ADAL" clId="{C48B94C2-B1BE-42AD-8864-64584BFFECB2}" dt="2023-11-27T15:15:42.985" v="80" actId="20577"/>
          <ac:spMkLst>
            <pc:docMk/>
            <pc:sldMk cId="216616025" sldId="2147327031"/>
            <ac:spMk id="12" creationId="{18074A0B-E58D-745C-F539-FF418458E9E5}"/>
          </ac:spMkLst>
        </pc:spChg>
        <pc:spChg chg="del">
          <ac:chgData name="Kaileen Cain" userId="21167d2d-fdf2-4320-ae3a-272888c89590" providerId="ADAL" clId="{C48B94C2-B1BE-42AD-8864-64584BFFECB2}" dt="2023-11-27T15:10:36.292" v="2" actId="478"/>
          <ac:spMkLst>
            <pc:docMk/>
            <pc:sldMk cId="216616025" sldId="2147327031"/>
            <ac:spMk id="25" creationId="{9797FDEA-85A0-8326-9AB4-82EB2A4826A7}"/>
          </ac:spMkLst>
        </pc:spChg>
        <pc:spChg chg="del">
          <ac:chgData name="Kaileen Cain" userId="21167d2d-fdf2-4320-ae3a-272888c89590" providerId="ADAL" clId="{C48B94C2-B1BE-42AD-8864-64584BFFECB2}" dt="2023-11-27T15:10:36.292" v="2" actId="478"/>
          <ac:spMkLst>
            <pc:docMk/>
            <pc:sldMk cId="216616025" sldId="2147327031"/>
            <ac:spMk id="26" creationId="{46B4CECC-ABF1-A943-76A6-DD3863FFA56B}"/>
          </ac:spMkLst>
        </pc:spChg>
        <pc:spChg chg="del">
          <ac:chgData name="Kaileen Cain" userId="21167d2d-fdf2-4320-ae3a-272888c89590" providerId="ADAL" clId="{C48B94C2-B1BE-42AD-8864-64584BFFECB2}" dt="2023-11-27T15:10:36.292" v="2" actId="478"/>
          <ac:spMkLst>
            <pc:docMk/>
            <pc:sldMk cId="216616025" sldId="2147327031"/>
            <ac:spMk id="27" creationId="{47DD0A04-D5B8-CB37-04CD-C58BACADA7BC}"/>
          </ac:spMkLst>
        </pc:spChg>
        <pc:spChg chg="del">
          <ac:chgData name="Kaileen Cain" userId="21167d2d-fdf2-4320-ae3a-272888c89590" providerId="ADAL" clId="{C48B94C2-B1BE-42AD-8864-64584BFFECB2}" dt="2023-11-27T15:10:36.292" v="2" actId="478"/>
          <ac:spMkLst>
            <pc:docMk/>
            <pc:sldMk cId="216616025" sldId="2147327031"/>
            <ac:spMk id="28" creationId="{90BA7BA4-D409-9A7A-0C49-3CD57354BDF9}"/>
          </ac:spMkLst>
        </pc:spChg>
        <pc:spChg chg="del">
          <ac:chgData name="Kaileen Cain" userId="21167d2d-fdf2-4320-ae3a-272888c89590" providerId="ADAL" clId="{C48B94C2-B1BE-42AD-8864-64584BFFECB2}" dt="2023-11-27T15:10:36.292" v="2" actId="478"/>
          <ac:spMkLst>
            <pc:docMk/>
            <pc:sldMk cId="216616025" sldId="2147327031"/>
            <ac:spMk id="29" creationId="{E801AC7A-6C23-960F-EB5C-6F45C832D968}"/>
          </ac:spMkLst>
        </pc:spChg>
        <pc:spChg chg="del">
          <ac:chgData name="Kaileen Cain" userId="21167d2d-fdf2-4320-ae3a-272888c89590" providerId="ADAL" clId="{C48B94C2-B1BE-42AD-8864-64584BFFECB2}" dt="2023-11-27T15:10:36.292" v="2" actId="478"/>
          <ac:spMkLst>
            <pc:docMk/>
            <pc:sldMk cId="216616025" sldId="2147327031"/>
            <ac:spMk id="30" creationId="{D14B8694-1DF0-B4A2-7997-D7D47BC1E13D}"/>
          </ac:spMkLst>
        </pc:spChg>
        <pc:spChg chg="del">
          <ac:chgData name="Kaileen Cain" userId="21167d2d-fdf2-4320-ae3a-272888c89590" providerId="ADAL" clId="{C48B94C2-B1BE-42AD-8864-64584BFFECB2}" dt="2023-11-27T15:10:36.292" v="2" actId="478"/>
          <ac:spMkLst>
            <pc:docMk/>
            <pc:sldMk cId="216616025" sldId="2147327031"/>
            <ac:spMk id="31" creationId="{4CABA997-A293-E717-D2D2-35391F94C19B}"/>
          </ac:spMkLst>
        </pc:spChg>
        <pc:spChg chg="del">
          <ac:chgData name="Kaileen Cain" userId="21167d2d-fdf2-4320-ae3a-272888c89590" providerId="ADAL" clId="{C48B94C2-B1BE-42AD-8864-64584BFFECB2}" dt="2023-11-27T15:10:36.292" v="2" actId="478"/>
          <ac:spMkLst>
            <pc:docMk/>
            <pc:sldMk cId="216616025" sldId="2147327031"/>
            <ac:spMk id="32" creationId="{3DB80E37-9935-A9D5-0D8B-D3D5F15925D0}"/>
          </ac:spMkLst>
        </pc:spChg>
        <pc:spChg chg="del">
          <ac:chgData name="Kaileen Cain" userId="21167d2d-fdf2-4320-ae3a-272888c89590" providerId="ADAL" clId="{C48B94C2-B1BE-42AD-8864-64584BFFECB2}" dt="2023-11-27T15:10:36.292" v="2" actId="478"/>
          <ac:spMkLst>
            <pc:docMk/>
            <pc:sldMk cId="216616025" sldId="2147327031"/>
            <ac:spMk id="33" creationId="{2950B1FB-1854-A572-96BC-A98B55596BAD}"/>
          </ac:spMkLst>
        </pc:spChg>
        <pc:spChg chg="del">
          <ac:chgData name="Kaileen Cain" userId="21167d2d-fdf2-4320-ae3a-272888c89590" providerId="ADAL" clId="{C48B94C2-B1BE-42AD-8864-64584BFFECB2}" dt="2023-11-27T15:10:36.292" v="2" actId="478"/>
          <ac:spMkLst>
            <pc:docMk/>
            <pc:sldMk cId="216616025" sldId="2147327031"/>
            <ac:spMk id="35" creationId="{D2A469E1-F928-77FE-BA76-11C824B813F7}"/>
          </ac:spMkLst>
        </pc:spChg>
        <pc:spChg chg="mod">
          <ac:chgData name="Kaileen Cain" userId="21167d2d-fdf2-4320-ae3a-272888c89590" providerId="ADAL" clId="{C48B94C2-B1BE-42AD-8864-64584BFFECB2}" dt="2023-11-27T15:10:21.159" v="1"/>
          <ac:spMkLst>
            <pc:docMk/>
            <pc:sldMk cId="216616025" sldId="2147327031"/>
            <ac:spMk id="36" creationId="{0F1E129F-9659-C419-50AF-9424A89B2308}"/>
          </ac:spMkLst>
        </pc:spChg>
        <pc:spChg chg="del">
          <ac:chgData name="Kaileen Cain" userId="21167d2d-fdf2-4320-ae3a-272888c89590" providerId="ADAL" clId="{C48B94C2-B1BE-42AD-8864-64584BFFECB2}" dt="2023-11-27T15:10:14.847" v="0" actId="478"/>
          <ac:spMkLst>
            <pc:docMk/>
            <pc:sldMk cId="216616025" sldId="2147327031"/>
            <ac:spMk id="37" creationId="{7199B811-DFF7-19DC-3024-02B08003BFF5}"/>
          </ac:spMkLst>
        </pc:spChg>
        <pc:spChg chg="del">
          <ac:chgData name="Kaileen Cain" userId="21167d2d-fdf2-4320-ae3a-272888c89590" providerId="ADAL" clId="{C48B94C2-B1BE-42AD-8864-64584BFFECB2}" dt="2023-11-27T15:10:37.859" v="3" actId="478"/>
          <ac:spMkLst>
            <pc:docMk/>
            <pc:sldMk cId="216616025" sldId="2147327031"/>
            <ac:spMk id="38" creationId="{0F42751B-F885-4647-AE68-CFA9D53BA1CF}"/>
          </ac:spMkLst>
        </pc:spChg>
        <pc:spChg chg="del">
          <ac:chgData name="Kaileen Cain" userId="21167d2d-fdf2-4320-ae3a-272888c89590" providerId="ADAL" clId="{C48B94C2-B1BE-42AD-8864-64584BFFECB2}" dt="2023-11-27T15:10:36.292" v="2" actId="478"/>
          <ac:spMkLst>
            <pc:docMk/>
            <pc:sldMk cId="216616025" sldId="2147327031"/>
            <ac:spMk id="39" creationId="{2BA09EC4-AD97-CD7B-BCAA-16CFCB1817EB}"/>
          </ac:spMkLst>
        </pc:spChg>
        <pc:spChg chg="del">
          <ac:chgData name="Kaileen Cain" userId="21167d2d-fdf2-4320-ae3a-272888c89590" providerId="ADAL" clId="{C48B94C2-B1BE-42AD-8864-64584BFFECB2}" dt="2023-11-27T15:10:36.292" v="2" actId="478"/>
          <ac:spMkLst>
            <pc:docMk/>
            <pc:sldMk cId="216616025" sldId="2147327031"/>
            <ac:spMk id="40" creationId="{E216F4CD-C118-8A0D-8790-CB056D93DA1A}"/>
          </ac:spMkLst>
        </pc:spChg>
        <pc:spChg chg="del">
          <ac:chgData name="Kaileen Cain" userId="21167d2d-fdf2-4320-ae3a-272888c89590" providerId="ADAL" clId="{C48B94C2-B1BE-42AD-8864-64584BFFECB2}" dt="2023-11-27T15:10:36.292" v="2" actId="478"/>
          <ac:spMkLst>
            <pc:docMk/>
            <pc:sldMk cId="216616025" sldId="2147327031"/>
            <ac:spMk id="41" creationId="{81ACFDC6-7686-1A1C-9939-AC9128F8BA8F}"/>
          </ac:spMkLst>
        </pc:spChg>
        <pc:spChg chg="del">
          <ac:chgData name="Kaileen Cain" userId="21167d2d-fdf2-4320-ae3a-272888c89590" providerId="ADAL" clId="{C48B94C2-B1BE-42AD-8864-64584BFFECB2}" dt="2023-11-27T15:10:36.292" v="2" actId="478"/>
          <ac:spMkLst>
            <pc:docMk/>
            <pc:sldMk cId="216616025" sldId="2147327031"/>
            <ac:spMk id="42" creationId="{90B99650-DCB9-FCEF-EBF2-53D49D9B55B8}"/>
          </ac:spMkLst>
        </pc:spChg>
        <pc:spChg chg="del">
          <ac:chgData name="Kaileen Cain" userId="21167d2d-fdf2-4320-ae3a-272888c89590" providerId="ADAL" clId="{C48B94C2-B1BE-42AD-8864-64584BFFECB2}" dt="2023-11-27T15:10:36.292" v="2" actId="478"/>
          <ac:spMkLst>
            <pc:docMk/>
            <pc:sldMk cId="216616025" sldId="2147327031"/>
            <ac:spMk id="43" creationId="{8B68286B-4961-BA2B-AD74-C715DF29D7A1}"/>
          </ac:spMkLst>
        </pc:spChg>
        <pc:spChg chg="del">
          <ac:chgData name="Kaileen Cain" userId="21167d2d-fdf2-4320-ae3a-272888c89590" providerId="ADAL" clId="{C48B94C2-B1BE-42AD-8864-64584BFFECB2}" dt="2023-11-27T15:10:36.292" v="2" actId="478"/>
          <ac:spMkLst>
            <pc:docMk/>
            <pc:sldMk cId="216616025" sldId="2147327031"/>
            <ac:spMk id="44" creationId="{07C0B5EE-E40C-E7F2-672E-80B6286B8784}"/>
          </ac:spMkLst>
        </pc:spChg>
        <pc:spChg chg="del">
          <ac:chgData name="Kaileen Cain" userId="21167d2d-fdf2-4320-ae3a-272888c89590" providerId="ADAL" clId="{C48B94C2-B1BE-42AD-8864-64584BFFECB2}" dt="2023-11-27T15:10:36.292" v="2" actId="478"/>
          <ac:spMkLst>
            <pc:docMk/>
            <pc:sldMk cId="216616025" sldId="2147327031"/>
            <ac:spMk id="45" creationId="{B5348A06-FD7D-B97B-6372-DC4F9FEDA5FE}"/>
          </ac:spMkLst>
        </pc:spChg>
        <pc:spChg chg="del">
          <ac:chgData name="Kaileen Cain" userId="21167d2d-fdf2-4320-ae3a-272888c89590" providerId="ADAL" clId="{C48B94C2-B1BE-42AD-8864-64584BFFECB2}" dt="2023-11-27T15:10:36.292" v="2" actId="478"/>
          <ac:spMkLst>
            <pc:docMk/>
            <pc:sldMk cId="216616025" sldId="2147327031"/>
            <ac:spMk id="46" creationId="{842E8291-6BFE-E731-D1F3-133E58630ABE}"/>
          </ac:spMkLst>
        </pc:spChg>
        <pc:spChg chg="del">
          <ac:chgData name="Kaileen Cain" userId="21167d2d-fdf2-4320-ae3a-272888c89590" providerId="ADAL" clId="{C48B94C2-B1BE-42AD-8864-64584BFFECB2}" dt="2023-11-27T15:10:36.292" v="2" actId="478"/>
          <ac:spMkLst>
            <pc:docMk/>
            <pc:sldMk cId="216616025" sldId="2147327031"/>
            <ac:spMk id="47" creationId="{E52F18C2-6BAE-6D74-AADF-87F90CBFB81E}"/>
          </ac:spMkLst>
        </pc:spChg>
        <pc:spChg chg="add mod">
          <ac:chgData name="Kaileen Cain" userId="21167d2d-fdf2-4320-ae3a-272888c89590" providerId="ADAL" clId="{C48B94C2-B1BE-42AD-8864-64584BFFECB2}" dt="2023-11-27T15:10:51.920" v="4"/>
          <ac:spMkLst>
            <pc:docMk/>
            <pc:sldMk cId="216616025" sldId="2147327031"/>
            <ac:spMk id="60" creationId="{FBFA05F6-386C-75F1-AAC4-58B9C5DBD60C}"/>
          </ac:spMkLst>
        </pc:spChg>
        <pc:spChg chg="add mod">
          <ac:chgData name="Kaileen Cain" userId="21167d2d-fdf2-4320-ae3a-272888c89590" providerId="ADAL" clId="{C48B94C2-B1BE-42AD-8864-64584BFFECB2}" dt="2023-11-27T15:10:51.920" v="4"/>
          <ac:spMkLst>
            <pc:docMk/>
            <pc:sldMk cId="216616025" sldId="2147327031"/>
            <ac:spMk id="61" creationId="{EA07543A-976E-A7AA-25DA-84EF6EC6089B}"/>
          </ac:spMkLst>
        </pc:spChg>
        <pc:spChg chg="add mod">
          <ac:chgData name="Kaileen Cain" userId="21167d2d-fdf2-4320-ae3a-272888c89590" providerId="ADAL" clId="{C48B94C2-B1BE-42AD-8864-64584BFFECB2}" dt="2023-11-27T15:13:24.441" v="16" actId="207"/>
          <ac:spMkLst>
            <pc:docMk/>
            <pc:sldMk cId="216616025" sldId="2147327031"/>
            <ac:spMk id="64" creationId="{1986E53F-8BF9-9A48-B673-E5B61E76B9C1}"/>
          </ac:spMkLst>
        </pc:spChg>
        <pc:graphicFrameChg chg="add mod">
          <ac:chgData name="Kaileen Cain" userId="21167d2d-fdf2-4320-ae3a-272888c89590" providerId="ADAL" clId="{C48B94C2-B1BE-42AD-8864-64584BFFECB2}" dt="2023-11-27T15:10:51.920" v="4"/>
          <ac:graphicFrameMkLst>
            <pc:docMk/>
            <pc:sldMk cId="216616025" sldId="2147327031"/>
            <ac:graphicFrameMk id="7" creationId="{4B15A7CA-B3B0-A21E-195E-A91FAC3A3554}"/>
          </ac:graphicFrameMkLst>
        </pc:graphicFrameChg>
        <pc:picChg chg="add mod">
          <ac:chgData name="Kaileen Cain" userId="21167d2d-fdf2-4320-ae3a-272888c89590" providerId="ADAL" clId="{C48B94C2-B1BE-42AD-8864-64584BFFECB2}" dt="2023-11-27T15:10:51.920" v="4"/>
          <ac:picMkLst>
            <pc:docMk/>
            <pc:sldMk cId="216616025" sldId="2147327031"/>
            <ac:picMk id="9" creationId="{BC2DC247-AAE0-F186-83B8-2CA4E97A909D}"/>
          </ac:picMkLst>
        </pc:picChg>
        <pc:picChg chg="add mod">
          <ac:chgData name="Kaileen Cain" userId="21167d2d-fdf2-4320-ae3a-272888c89590" providerId="ADAL" clId="{C48B94C2-B1BE-42AD-8864-64584BFFECB2}" dt="2023-11-27T15:10:51.920" v="4"/>
          <ac:picMkLst>
            <pc:docMk/>
            <pc:sldMk cId="216616025" sldId="2147327031"/>
            <ac:picMk id="10" creationId="{8E59D2B9-1880-568D-6298-9E31EFBAA587}"/>
          </ac:picMkLst>
        </pc:picChg>
        <pc:picChg chg="add mod">
          <ac:chgData name="Kaileen Cain" userId="21167d2d-fdf2-4320-ae3a-272888c89590" providerId="ADAL" clId="{C48B94C2-B1BE-42AD-8864-64584BFFECB2}" dt="2023-11-27T15:10:51.920" v="4"/>
          <ac:picMkLst>
            <pc:docMk/>
            <pc:sldMk cId="216616025" sldId="2147327031"/>
            <ac:picMk id="11" creationId="{27226E98-9EC0-F930-256E-1933D33AA89C}"/>
          </ac:picMkLst>
        </pc:picChg>
        <pc:picChg chg="add mod">
          <ac:chgData name="Kaileen Cain" userId="21167d2d-fdf2-4320-ae3a-272888c89590" providerId="ADAL" clId="{C48B94C2-B1BE-42AD-8864-64584BFFECB2}" dt="2023-11-27T15:10:51.920" v="4"/>
          <ac:picMkLst>
            <pc:docMk/>
            <pc:sldMk cId="216616025" sldId="2147327031"/>
            <ac:picMk id="13" creationId="{096F8376-B599-848C-EBED-C2AF84A477D3}"/>
          </ac:picMkLst>
        </pc:picChg>
        <pc:picChg chg="del">
          <ac:chgData name="Kaileen Cain" userId="21167d2d-fdf2-4320-ae3a-272888c89590" providerId="ADAL" clId="{C48B94C2-B1BE-42AD-8864-64584BFFECB2}" dt="2023-11-27T15:10:36.292" v="2" actId="478"/>
          <ac:picMkLst>
            <pc:docMk/>
            <pc:sldMk cId="216616025" sldId="2147327031"/>
            <ac:picMk id="14" creationId="{AAEC8359-4D03-EE1B-FDAD-5FBDD8A029B0}"/>
          </ac:picMkLst>
        </pc:picChg>
        <pc:picChg chg="del">
          <ac:chgData name="Kaileen Cain" userId="21167d2d-fdf2-4320-ae3a-272888c89590" providerId="ADAL" clId="{C48B94C2-B1BE-42AD-8864-64584BFFECB2}" dt="2023-11-27T15:10:36.292" v="2" actId="478"/>
          <ac:picMkLst>
            <pc:docMk/>
            <pc:sldMk cId="216616025" sldId="2147327031"/>
            <ac:picMk id="16" creationId="{ABA15612-48C6-E93F-4583-9DC14FB9A542}"/>
          </ac:picMkLst>
        </pc:picChg>
        <pc:picChg chg="del">
          <ac:chgData name="Kaileen Cain" userId="21167d2d-fdf2-4320-ae3a-272888c89590" providerId="ADAL" clId="{C48B94C2-B1BE-42AD-8864-64584BFFECB2}" dt="2023-11-27T15:10:36.292" v="2" actId="478"/>
          <ac:picMkLst>
            <pc:docMk/>
            <pc:sldMk cId="216616025" sldId="2147327031"/>
            <ac:picMk id="17" creationId="{47D2B834-1487-5608-C2A3-CC5012E71358}"/>
          </ac:picMkLst>
        </pc:picChg>
        <pc:picChg chg="del">
          <ac:chgData name="Kaileen Cain" userId="21167d2d-fdf2-4320-ae3a-272888c89590" providerId="ADAL" clId="{C48B94C2-B1BE-42AD-8864-64584BFFECB2}" dt="2023-11-27T15:10:36.292" v="2" actId="478"/>
          <ac:picMkLst>
            <pc:docMk/>
            <pc:sldMk cId="216616025" sldId="2147327031"/>
            <ac:picMk id="18" creationId="{248C7E1D-5770-CBE0-03D8-D0E143D79049}"/>
          </ac:picMkLst>
        </pc:picChg>
        <pc:picChg chg="del">
          <ac:chgData name="Kaileen Cain" userId="21167d2d-fdf2-4320-ae3a-272888c89590" providerId="ADAL" clId="{C48B94C2-B1BE-42AD-8864-64584BFFECB2}" dt="2023-11-27T15:10:36.292" v="2" actId="478"/>
          <ac:picMkLst>
            <pc:docMk/>
            <pc:sldMk cId="216616025" sldId="2147327031"/>
            <ac:picMk id="19" creationId="{77322DC3-C9FF-B4AC-5D5D-9D2DE38B8816}"/>
          </ac:picMkLst>
        </pc:picChg>
        <pc:picChg chg="del">
          <ac:chgData name="Kaileen Cain" userId="21167d2d-fdf2-4320-ae3a-272888c89590" providerId="ADAL" clId="{C48B94C2-B1BE-42AD-8864-64584BFFECB2}" dt="2023-11-27T15:10:36.292" v="2" actId="478"/>
          <ac:picMkLst>
            <pc:docMk/>
            <pc:sldMk cId="216616025" sldId="2147327031"/>
            <ac:picMk id="20" creationId="{D30E59F9-6B60-8DDA-952E-8B9C15FEC488}"/>
          </ac:picMkLst>
        </pc:picChg>
        <pc:picChg chg="del">
          <ac:chgData name="Kaileen Cain" userId="21167d2d-fdf2-4320-ae3a-272888c89590" providerId="ADAL" clId="{C48B94C2-B1BE-42AD-8864-64584BFFECB2}" dt="2023-11-27T15:10:36.292" v="2" actId="478"/>
          <ac:picMkLst>
            <pc:docMk/>
            <pc:sldMk cId="216616025" sldId="2147327031"/>
            <ac:picMk id="21" creationId="{1857A076-C025-1208-AA2A-99DDE67F90FE}"/>
          </ac:picMkLst>
        </pc:picChg>
        <pc:picChg chg="del">
          <ac:chgData name="Kaileen Cain" userId="21167d2d-fdf2-4320-ae3a-272888c89590" providerId="ADAL" clId="{C48B94C2-B1BE-42AD-8864-64584BFFECB2}" dt="2023-11-27T15:10:36.292" v="2" actId="478"/>
          <ac:picMkLst>
            <pc:docMk/>
            <pc:sldMk cId="216616025" sldId="2147327031"/>
            <ac:picMk id="22" creationId="{37A64FCB-2470-39BF-DDC6-4ED0665DC5BB}"/>
          </ac:picMkLst>
        </pc:picChg>
        <pc:picChg chg="del">
          <ac:chgData name="Kaileen Cain" userId="21167d2d-fdf2-4320-ae3a-272888c89590" providerId="ADAL" clId="{C48B94C2-B1BE-42AD-8864-64584BFFECB2}" dt="2023-11-27T15:10:36.292" v="2" actId="478"/>
          <ac:picMkLst>
            <pc:docMk/>
            <pc:sldMk cId="216616025" sldId="2147327031"/>
            <ac:picMk id="23" creationId="{C05A3AE4-F89D-1FA3-270B-813BEB21B2B3}"/>
          </ac:picMkLst>
        </pc:picChg>
        <pc:picChg chg="del">
          <ac:chgData name="Kaileen Cain" userId="21167d2d-fdf2-4320-ae3a-272888c89590" providerId="ADAL" clId="{C48B94C2-B1BE-42AD-8864-64584BFFECB2}" dt="2023-11-27T15:10:36.292" v="2" actId="478"/>
          <ac:picMkLst>
            <pc:docMk/>
            <pc:sldMk cId="216616025" sldId="2147327031"/>
            <ac:picMk id="24" creationId="{590B3AE6-D2A5-FDD7-636D-DEEEFB6173C7}"/>
          </ac:picMkLst>
        </pc:picChg>
        <pc:picChg chg="add mod">
          <ac:chgData name="Kaileen Cain" userId="21167d2d-fdf2-4320-ae3a-272888c89590" providerId="ADAL" clId="{C48B94C2-B1BE-42AD-8864-64584BFFECB2}" dt="2023-11-27T15:10:51.920" v="4"/>
          <ac:picMkLst>
            <pc:docMk/>
            <pc:sldMk cId="216616025" sldId="2147327031"/>
            <ac:picMk id="34" creationId="{B5A2B24A-F6DB-8F7E-1127-F566042F0719}"/>
          </ac:picMkLst>
        </pc:picChg>
        <pc:picChg chg="add mod">
          <ac:chgData name="Kaileen Cain" userId="21167d2d-fdf2-4320-ae3a-272888c89590" providerId="ADAL" clId="{C48B94C2-B1BE-42AD-8864-64584BFFECB2}" dt="2023-11-27T15:10:51.920" v="4"/>
          <ac:picMkLst>
            <pc:docMk/>
            <pc:sldMk cId="216616025" sldId="2147327031"/>
            <ac:picMk id="48" creationId="{9A286E60-74D3-A417-FFD8-A2AAA7BC458C}"/>
          </ac:picMkLst>
        </pc:picChg>
        <pc:picChg chg="mod">
          <ac:chgData name="Kaileen Cain" userId="21167d2d-fdf2-4320-ae3a-272888c89590" providerId="ADAL" clId="{C48B94C2-B1BE-42AD-8864-64584BFFECB2}" dt="2023-11-27T15:12:31.702" v="13" actId="14826"/>
          <ac:picMkLst>
            <pc:docMk/>
            <pc:sldMk cId="216616025" sldId="2147327031"/>
            <ac:picMk id="49" creationId="{9F867B83-6DF9-AD07-A28C-A261AFCE75DC}"/>
          </ac:picMkLst>
        </pc:picChg>
        <pc:picChg chg="mod">
          <ac:chgData name="Kaileen Cain" userId="21167d2d-fdf2-4320-ae3a-272888c89590" providerId="ADAL" clId="{C48B94C2-B1BE-42AD-8864-64584BFFECB2}" dt="2023-11-27T15:12:03.214" v="11" actId="1076"/>
          <ac:picMkLst>
            <pc:docMk/>
            <pc:sldMk cId="216616025" sldId="2147327031"/>
            <ac:picMk id="50" creationId="{639C0DC6-F9D1-20B5-48C5-04EB245E8E71}"/>
          </ac:picMkLst>
        </pc:picChg>
        <pc:picChg chg="del mod">
          <ac:chgData name="Kaileen Cain" userId="21167d2d-fdf2-4320-ae3a-272888c89590" providerId="ADAL" clId="{C48B94C2-B1BE-42AD-8864-64584BFFECB2}" dt="2023-11-27T15:11:55.195" v="7" actId="478"/>
          <ac:picMkLst>
            <pc:docMk/>
            <pc:sldMk cId="216616025" sldId="2147327031"/>
            <ac:picMk id="51" creationId="{59263175-4276-BE66-006B-9C6A383E6DA4}"/>
          </ac:picMkLst>
        </pc:picChg>
        <pc:picChg chg="add mod">
          <ac:chgData name="Kaileen Cain" userId="21167d2d-fdf2-4320-ae3a-272888c89590" providerId="ADAL" clId="{C48B94C2-B1BE-42AD-8864-64584BFFECB2}" dt="2023-11-27T15:10:51.920" v="4"/>
          <ac:picMkLst>
            <pc:docMk/>
            <pc:sldMk cId="216616025" sldId="2147327031"/>
            <ac:picMk id="52" creationId="{7BD61572-A925-227E-AFF3-5037621583EA}"/>
          </ac:picMkLst>
        </pc:picChg>
        <pc:picChg chg="add mod">
          <ac:chgData name="Kaileen Cain" userId="21167d2d-fdf2-4320-ae3a-272888c89590" providerId="ADAL" clId="{C48B94C2-B1BE-42AD-8864-64584BFFECB2}" dt="2023-11-27T15:10:51.920" v="4"/>
          <ac:picMkLst>
            <pc:docMk/>
            <pc:sldMk cId="216616025" sldId="2147327031"/>
            <ac:picMk id="53" creationId="{A17713D1-24B9-2C2D-7754-0DAA01CD2CB2}"/>
          </ac:picMkLst>
        </pc:picChg>
        <pc:picChg chg="add mod">
          <ac:chgData name="Kaileen Cain" userId="21167d2d-fdf2-4320-ae3a-272888c89590" providerId="ADAL" clId="{C48B94C2-B1BE-42AD-8864-64584BFFECB2}" dt="2023-11-27T15:10:51.920" v="4"/>
          <ac:picMkLst>
            <pc:docMk/>
            <pc:sldMk cId="216616025" sldId="2147327031"/>
            <ac:picMk id="54" creationId="{EB178872-CDFD-3C3A-9E36-CD1461F7E72E}"/>
          </ac:picMkLst>
        </pc:picChg>
        <pc:picChg chg="add mod">
          <ac:chgData name="Kaileen Cain" userId="21167d2d-fdf2-4320-ae3a-272888c89590" providerId="ADAL" clId="{C48B94C2-B1BE-42AD-8864-64584BFFECB2}" dt="2023-11-27T15:10:51.920" v="4"/>
          <ac:picMkLst>
            <pc:docMk/>
            <pc:sldMk cId="216616025" sldId="2147327031"/>
            <ac:picMk id="55" creationId="{19960E63-A61B-CDCD-30A7-6CAE6C287CD2}"/>
          </ac:picMkLst>
        </pc:picChg>
        <pc:picChg chg="add mod">
          <ac:chgData name="Kaileen Cain" userId="21167d2d-fdf2-4320-ae3a-272888c89590" providerId="ADAL" clId="{C48B94C2-B1BE-42AD-8864-64584BFFECB2}" dt="2023-11-27T15:10:51.920" v="4"/>
          <ac:picMkLst>
            <pc:docMk/>
            <pc:sldMk cId="216616025" sldId="2147327031"/>
            <ac:picMk id="56" creationId="{598D3052-72EB-BE20-4042-A3AF26C70199}"/>
          </ac:picMkLst>
        </pc:picChg>
        <pc:picChg chg="add mod">
          <ac:chgData name="Kaileen Cain" userId="21167d2d-fdf2-4320-ae3a-272888c89590" providerId="ADAL" clId="{C48B94C2-B1BE-42AD-8864-64584BFFECB2}" dt="2023-11-27T15:10:51.920" v="4"/>
          <ac:picMkLst>
            <pc:docMk/>
            <pc:sldMk cId="216616025" sldId="2147327031"/>
            <ac:picMk id="57" creationId="{D11799EA-5E79-A97D-6C7A-32F8DBF8B42D}"/>
          </ac:picMkLst>
        </pc:picChg>
        <pc:picChg chg="add mod">
          <ac:chgData name="Kaileen Cain" userId="21167d2d-fdf2-4320-ae3a-272888c89590" providerId="ADAL" clId="{C48B94C2-B1BE-42AD-8864-64584BFFECB2}" dt="2023-11-27T15:10:51.920" v="4"/>
          <ac:picMkLst>
            <pc:docMk/>
            <pc:sldMk cId="216616025" sldId="2147327031"/>
            <ac:picMk id="58" creationId="{50D278D8-7E7D-C867-1E19-2E809179D6EA}"/>
          </ac:picMkLst>
        </pc:picChg>
        <pc:picChg chg="add mod">
          <ac:chgData name="Kaileen Cain" userId="21167d2d-fdf2-4320-ae3a-272888c89590" providerId="ADAL" clId="{C48B94C2-B1BE-42AD-8864-64584BFFECB2}" dt="2023-11-27T15:10:51.920" v="4"/>
          <ac:picMkLst>
            <pc:docMk/>
            <pc:sldMk cId="216616025" sldId="2147327031"/>
            <ac:picMk id="59" creationId="{B0D28511-C0AE-5818-749D-107E4D14E253}"/>
          </ac:picMkLst>
        </pc:picChg>
        <pc:picChg chg="add mod">
          <ac:chgData name="Kaileen Cain" userId="21167d2d-fdf2-4320-ae3a-272888c89590" providerId="ADAL" clId="{C48B94C2-B1BE-42AD-8864-64584BFFECB2}" dt="2023-11-27T15:10:51.920" v="4"/>
          <ac:picMkLst>
            <pc:docMk/>
            <pc:sldMk cId="216616025" sldId="2147327031"/>
            <ac:picMk id="62" creationId="{9C87E8CD-EA9A-2106-F1A6-DEEF7D5BA806}"/>
          </ac:picMkLst>
        </pc:picChg>
        <pc:picChg chg="add mod">
          <ac:chgData name="Kaileen Cain" userId="21167d2d-fdf2-4320-ae3a-272888c89590" providerId="ADAL" clId="{C48B94C2-B1BE-42AD-8864-64584BFFECB2}" dt="2023-11-27T15:12:06.798" v="12" actId="1076"/>
          <ac:picMkLst>
            <pc:docMk/>
            <pc:sldMk cId="216616025" sldId="2147327031"/>
            <ac:picMk id="63" creationId="{EC728FE6-5A73-7156-7360-64866FDA5B6B}"/>
          </ac:picMkLst>
        </pc:picChg>
      </pc:sldChg>
      <pc:sldChg chg="addSp delSp modSp add mod">
        <pc:chgData name="Kaileen Cain" userId="21167d2d-fdf2-4320-ae3a-272888c89590" providerId="ADAL" clId="{C48B94C2-B1BE-42AD-8864-64584BFFECB2}" dt="2023-11-27T15:17:33.129" v="107" actId="20577"/>
        <pc:sldMkLst>
          <pc:docMk/>
          <pc:sldMk cId="4234762483" sldId="2147327032"/>
        </pc:sldMkLst>
        <pc:spChg chg="add mod">
          <ac:chgData name="Kaileen Cain" userId="21167d2d-fdf2-4320-ae3a-272888c89590" providerId="ADAL" clId="{C48B94C2-B1BE-42AD-8864-64584BFFECB2}" dt="2023-11-27T15:16:21.987" v="85"/>
          <ac:spMkLst>
            <pc:docMk/>
            <pc:sldMk cId="4234762483" sldId="2147327032"/>
            <ac:spMk id="3" creationId="{A4A33CE3-91E6-7795-8166-5897EA6BCC1E}"/>
          </ac:spMkLst>
        </pc:spChg>
        <pc:spChg chg="del">
          <ac:chgData name="Kaileen Cain" userId="21167d2d-fdf2-4320-ae3a-272888c89590" providerId="ADAL" clId="{C48B94C2-B1BE-42AD-8864-64584BFFECB2}" dt="2023-11-27T15:15:58.460" v="82" actId="478"/>
          <ac:spMkLst>
            <pc:docMk/>
            <pc:sldMk cId="4234762483" sldId="2147327032"/>
            <ac:spMk id="4" creationId="{C4395274-2EDF-B68F-1564-C5DF8F3F1660}"/>
          </ac:spMkLst>
        </pc:spChg>
        <pc:spChg chg="mod">
          <ac:chgData name="Kaileen Cain" userId="21167d2d-fdf2-4320-ae3a-272888c89590" providerId="ADAL" clId="{C48B94C2-B1BE-42AD-8864-64584BFFECB2}" dt="2023-11-27T15:17:33.129" v="107" actId="20577"/>
          <ac:spMkLst>
            <pc:docMk/>
            <pc:sldMk cId="4234762483" sldId="2147327032"/>
            <ac:spMk id="12" creationId="{18074A0B-E58D-745C-F539-FF418458E9E5}"/>
          </ac:spMkLst>
        </pc:spChg>
        <pc:spChg chg="add mod">
          <ac:chgData name="Kaileen Cain" userId="21167d2d-fdf2-4320-ae3a-272888c89590" providerId="ADAL" clId="{C48B94C2-B1BE-42AD-8864-64584BFFECB2}" dt="2023-11-27T15:16:21.987" v="85"/>
          <ac:spMkLst>
            <pc:docMk/>
            <pc:sldMk cId="4234762483" sldId="2147327032"/>
            <ac:spMk id="16" creationId="{A5CE13D4-6941-2055-A5CF-C398461CA0BA}"/>
          </ac:spMkLst>
        </pc:spChg>
        <pc:spChg chg="add mod">
          <ac:chgData name="Kaileen Cain" userId="21167d2d-fdf2-4320-ae3a-272888c89590" providerId="ADAL" clId="{C48B94C2-B1BE-42AD-8864-64584BFFECB2}" dt="2023-11-27T15:16:21.987" v="85"/>
          <ac:spMkLst>
            <pc:docMk/>
            <pc:sldMk cId="4234762483" sldId="2147327032"/>
            <ac:spMk id="17" creationId="{E14DF553-3263-3904-A8E1-647631816C99}"/>
          </ac:spMkLst>
        </pc:spChg>
        <pc:spChg chg="add mod">
          <ac:chgData name="Kaileen Cain" userId="21167d2d-fdf2-4320-ae3a-272888c89590" providerId="ADAL" clId="{C48B94C2-B1BE-42AD-8864-64584BFFECB2}" dt="2023-11-27T15:16:21.987" v="85"/>
          <ac:spMkLst>
            <pc:docMk/>
            <pc:sldMk cId="4234762483" sldId="2147327032"/>
            <ac:spMk id="18" creationId="{16CFD1A4-DC68-A3FC-5625-34D86A229B3F}"/>
          </ac:spMkLst>
        </pc:spChg>
        <pc:spChg chg="mod">
          <ac:chgData name="Kaileen Cain" userId="21167d2d-fdf2-4320-ae3a-272888c89590" providerId="ADAL" clId="{C48B94C2-B1BE-42AD-8864-64584BFFECB2}" dt="2023-11-27T15:16:21.987" v="85"/>
          <ac:spMkLst>
            <pc:docMk/>
            <pc:sldMk cId="4234762483" sldId="2147327032"/>
            <ac:spMk id="21" creationId="{DF2624B9-DB1F-AA87-5544-FDFC7AB5DA6B}"/>
          </ac:spMkLst>
        </pc:spChg>
        <pc:spChg chg="mod">
          <ac:chgData name="Kaileen Cain" userId="21167d2d-fdf2-4320-ae3a-272888c89590" providerId="ADAL" clId="{C48B94C2-B1BE-42AD-8864-64584BFFECB2}" dt="2023-11-27T15:16:21.987" v="85"/>
          <ac:spMkLst>
            <pc:docMk/>
            <pc:sldMk cId="4234762483" sldId="2147327032"/>
            <ac:spMk id="22" creationId="{1C385FF6-FACE-9CEB-F15B-E58C088B1FA0}"/>
          </ac:spMkLst>
        </pc:spChg>
        <pc:spChg chg="mod">
          <ac:chgData name="Kaileen Cain" userId="21167d2d-fdf2-4320-ae3a-272888c89590" providerId="ADAL" clId="{C48B94C2-B1BE-42AD-8864-64584BFFECB2}" dt="2023-11-27T15:16:21.987" v="85"/>
          <ac:spMkLst>
            <pc:docMk/>
            <pc:sldMk cId="4234762483" sldId="2147327032"/>
            <ac:spMk id="23" creationId="{ABA8703A-B78F-53F4-E744-80C16A331398}"/>
          </ac:spMkLst>
        </pc:spChg>
        <pc:spChg chg="mod">
          <ac:chgData name="Kaileen Cain" userId="21167d2d-fdf2-4320-ae3a-272888c89590" providerId="ADAL" clId="{C48B94C2-B1BE-42AD-8864-64584BFFECB2}" dt="2023-11-27T15:16:21.987" v="85"/>
          <ac:spMkLst>
            <pc:docMk/>
            <pc:sldMk cId="4234762483" sldId="2147327032"/>
            <ac:spMk id="24" creationId="{03B56B53-72D7-FABC-90F3-9856092DC89E}"/>
          </ac:spMkLst>
        </pc:spChg>
        <pc:spChg chg="add mod">
          <ac:chgData name="Kaileen Cain" userId="21167d2d-fdf2-4320-ae3a-272888c89590" providerId="ADAL" clId="{C48B94C2-B1BE-42AD-8864-64584BFFECB2}" dt="2023-11-27T15:16:21.987" v="85"/>
          <ac:spMkLst>
            <pc:docMk/>
            <pc:sldMk cId="4234762483" sldId="2147327032"/>
            <ac:spMk id="25" creationId="{54821A88-5EFA-7725-530B-7CCE3255D10F}"/>
          </ac:spMkLst>
        </pc:spChg>
        <pc:spChg chg="add mod">
          <ac:chgData name="Kaileen Cain" userId="21167d2d-fdf2-4320-ae3a-272888c89590" providerId="ADAL" clId="{C48B94C2-B1BE-42AD-8864-64584BFFECB2}" dt="2023-11-27T15:16:21.987" v="85"/>
          <ac:spMkLst>
            <pc:docMk/>
            <pc:sldMk cId="4234762483" sldId="2147327032"/>
            <ac:spMk id="26" creationId="{01E34B3D-BE65-25DB-184C-4FBE9613CF00}"/>
          </ac:spMkLst>
        </pc:spChg>
        <pc:spChg chg="mod">
          <ac:chgData name="Kaileen Cain" userId="21167d2d-fdf2-4320-ae3a-272888c89590" providerId="ADAL" clId="{C48B94C2-B1BE-42AD-8864-64584BFFECB2}" dt="2023-11-27T15:16:21.987" v="85"/>
          <ac:spMkLst>
            <pc:docMk/>
            <pc:sldMk cId="4234762483" sldId="2147327032"/>
            <ac:spMk id="29" creationId="{4ECF8264-80B2-DB26-C4E7-A76526940810}"/>
          </ac:spMkLst>
        </pc:spChg>
        <pc:spChg chg="mod">
          <ac:chgData name="Kaileen Cain" userId="21167d2d-fdf2-4320-ae3a-272888c89590" providerId="ADAL" clId="{C48B94C2-B1BE-42AD-8864-64584BFFECB2}" dt="2023-11-27T15:16:21.987" v="85"/>
          <ac:spMkLst>
            <pc:docMk/>
            <pc:sldMk cId="4234762483" sldId="2147327032"/>
            <ac:spMk id="30" creationId="{8444B69B-7858-2324-C617-34FEDD44469D}"/>
          </ac:spMkLst>
        </pc:spChg>
        <pc:spChg chg="mod">
          <ac:chgData name="Kaileen Cain" userId="21167d2d-fdf2-4320-ae3a-272888c89590" providerId="ADAL" clId="{C48B94C2-B1BE-42AD-8864-64584BFFECB2}" dt="2023-11-27T15:16:21.987" v="85"/>
          <ac:spMkLst>
            <pc:docMk/>
            <pc:sldMk cId="4234762483" sldId="2147327032"/>
            <ac:spMk id="31" creationId="{57F5EAD0-543E-A6B4-07D7-8A10541DF0CC}"/>
          </ac:spMkLst>
        </pc:spChg>
        <pc:spChg chg="mod">
          <ac:chgData name="Kaileen Cain" userId="21167d2d-fdf2-4320-ae3a-272888c89590" providerId="ADAL" clId="{C48B94C2-B1BE-42AD-8864-64584BFFECB2}" dt="2023-11-27T15:16:21.987" v="85"/>
          <ac:spMkLst>
            <pc:docMk/>
            <pc:sldMk cId="4234762483" sldId="2147327032"/>
            <ac:spMk id="32" creationId="{BFA25359-081F-54AD-BB46-3E278474E352}"/>
          </ac:spMkLst>
        </pc:spChg>
        <pc:spChg chg="add mod">
          <ac:chgData name="Kaileen Cain" userId="21167d2d-fdf2-4320-ae3a-272888c89590" providerId="ADAL" clId="{C48B94C2-B1BE-42AD-8864-64584BFFECB2}" dt="2023-11-27T15:16:21.987" v="85"/>
          <ac:spMkLst>
            <pc:docMk/>
            <pc:sldMk cId="4234762483" sldId="2147327032"/>
            <ac:spMk id="33" creationId="{040DF11A-D5BE-F366-62B0-2D88179E8E18}"/>
          </ac:spMkLst>
        </pc:spChg>
        <pc:spChg chg="mod">
          <ac:chgData name="Kaileen Cain" userId="21167d2d-fdf2-4320-ae3a-272888c89590" providerId="ADAL" clId="{C48B94C2-B1BE-42AD-8864-64584BFFECB2}" dt="2023-11-27T15:16:31.134" v="94" actId="20577"/>
          <ac:spMkLst>
            <pc:docMk/>
            <pc:sldMk cId="4234762483" sldId="2147327032"/>
            <ac:spMk id="36" creationId="{0F1E129F-9659-C419-50AF-9424A89B2308}"/>
          </ac:spMkLst>
        </pc:spChg>
        <pc:spChg chg="mod">
          <ac:chgData name="Kaileen Cain" userId="21167d2d-fdf2-4320-ae3a-272888c89590" providerId="ADAL" clId="{C48B94C2-B1BE-42AD-8864-64584BFFECB2}" dt="2023-11-27T15:16:21.987" v="85"/>
          <ac:spMkLst>
            <pc:docMk/>
            <pc:sldMk cId="4234762483" sldId="2147327032"/>
            <ac:spMk id="37" creationId="{64180496-B26D-7219-0AF4-E17D565ABD55}"/>
          </ac:spMkLst>
        </pc:spChg>
        <pc:spChg chg="mod">
          <ac:chgData name="Kaileen Cain" userId="21167d2d-fdf2-4320-ae3a-272888c89590" providerId="ADAL" clId="{C48B94C2-B1BE-42AD-8864-64584BFFECB2}" dt="2023-11-27T15:16:21.987" v="85"/>
          <ac:spMkLst>
            <pc:docMk/>
            <pc:sldMk cId="4234762483" sldId="2147327032"/>
            <ac:spMk id="38" creationId="{43FBC124-AB3F-A5C6-1B24-D752C48FA90E}"/>
          </ac:spMkLst>
        </pc:spChg>
        <pc:spChg chg="mod">
          <ac:chgData name="Kaileen Cain" userId="21167d2d-fdf2-4320-ae3a-272888c89590" providerId="ADAL" clId="{C48B94C2-B1BE-42AD-8864-64584BFFECB2}" dt="2023-11-27T15:16:21.987" v="85"/>
          <ac:spMkLst>
            <pc:docMk/>
            <pc:sldMk cId="4234762483" sldId="2147327032"/>
            <ac:spMk id="39" creationId="{CAC2DB13-4635-5895-E5D2-EE8722794F80}"/>
          </ac:spMkLst>
        </pc:spChg>
        <pc:spChg chg="mod">
          <ac:chgData name="Kaileen Cain" userId="21167d2d-fdf2-4320-ae3a-272888c89590" providerId="ADAL" clId="{C48B94C2-B1BE-42AD-8864-64584BFFECB2}" dt="2023-11-27T15:16:21.987" v="85"/>
          <ac:spMkLst>
            <pc:docMk/>
            <pc:sldMk cId="4234762483" sldId="2147327032"/>
            <ac:spMk id="40" creationId="{03158943-A66A-D7C0-C701-C80EF8FAC180}"/>
          </ac:spMkLst>
        </pc:spChg>
        <pc:spChg chg="add mod">
          <ac:chgData name="Kaileen Cain" userId="21167d2d-fdf2-4320-ae3a-272888c89590" providerId="ADAL" clId="{C48B94C2-B1BE-42AD-8864-64584BFFECB2}" dt="2023-11-27T15:16:21.987" v="85"/>
          <ac:spMkLst>
            <pc:docMk/>
            <pc:sldMk cId="4234762483" sldId="2147327032"/>
            <ac:spMk id="41" creationId="{252C0359-C4DC-4E09-30AC-CB29CB5CBF23}"/>
          </ac:spMkLst>
        </pc:spChg>
        <pc:spChg chg="del">
          <ac:chgData name="Kaileen Cain" userId="21167d2d-fdf2-4320-ae3a-272888c89590" providerId="ADAL" clId="{C48B94C2-B1BE-42AD-8864-64584BFFECB2}" dt="2023-11-27T15:15:58.460" v="82" actId="478"/>
          <ac:spMkLst>
            <pc:docMk/>
            <pc:sldMk cId="4234762483" sldId="2147327032"/>
            <ac:spMk id="60" creationId="{FBFA05F6-386C-75F1-AAC4-58B9C5DBD60C}"/>
          </ac:spMkLst>
        </pc:spChg>
        <pc:spChg chg="del">
          <ac:chgData name="Kaileen Cain" userId="21167d2d-fdf2-4320-ae3a-272888c89590" providerId="ADAL" clId="{C48B94C2-B1BE-42AD-8864-64584BFFECB2}" dt="2023-11-27T15:15:58.460" v="82" actId="478"/>
          <ac:spMkLst>
            <pc:docMk/>
            <pc:sldMk cId="4234762483" sldId="2147327032"/>
            <ac:spMk id="61" creationId="{EA07543A-976E-A7AA-25DA-84EF6EC6089B}"/>
          </ac:spMkLst>
        </pc:spChg>
        <pc:grpChg chg="add mod">
          <ac:chgData name="Kaileen Cain" userId="21167d2d-fdf2-4320-ae3a-272888c89590" providerId="ADAL" clId="{C48B94C2-B1BE-42AD-8864-64584BFFECB2}" dt="2023-11-27T15:16:21.987" v="85"/>
          <ac:grpSpMkLst>
            <pc:docMk/>
            <pc:sldMk cId="4234762483" sldId="2147327032"/>
            <ac:grpSpMk id="20" creationId="{D90BBF36-3B16-ACD3-C5C1-347B9816F7F1}"/>
          </ac:grpSpMkLst>
        </pc:grpChg>
        <pc:grpChg chg="add mod">
          <ac:chgData name="Kaileen Cain" userId="21167d2d-fdf2-4320-ae3a-272888c89590" providerId="ADAL" clId="{C48B94C2-B1BE-42AD-8864-64584BFFECB2}" dt="2023-11-27T15:16:21.987" v="85"/>
          <ac:grpSpMkLst>
            <pc:docMk/>
            <pc:sldMk cId="4234762483" sldId="2147327032"/>
            <ac:grpSpMk id="28" creationId="{22DF26BD-914F-67D3-FD24-B0E13209FB99}"/>
          </ac:grpSpMkLst>
        </pc:grpChg>
        <pc:grpChg chg="add mod">
          <ac:chgData name="Kaileen Cain" userId="21167d2d-fdf2-4320-ae3a-272888c89590" providerId="ADAL" clId="{C48B94C2-B1BE-42AD-8864-64584BFFECB2}" dt="2023-11-27T15:16:21.987" v="85"/>
          <ac:grpSpMkLst>
            <pc:docMk/>
            <pc:sldMk cId="4234762483" sldId="2147327032"/>
            <ac:grpSpMk id="35" creationId="{C6F5C0AF-CB55-78A3-FBB3-D0C9722F2760}"/>
          </ac:grpSpMkLst>
        </pc:grpChg>
        <pc:graphicFrameChg chg="del">
          <ac:chgData name="Kaileen Cain" userId="21167d2d-fdf2-4320-ae3a-272888c89590" providerId="ADAL" clId="{C48B94C2-B1BE-42AD-8864-64584BFFECB2}" dt="2023-11-27T15:16:00.817" v="83" actId="478"/>
          <ac:graphicFrameMkLst>
            <pc:docMk/>
            <pc:sldMk cId="4234762483" sldId="2147327032"/>
            <ac:graphicFrameMk id="7" creationId="{4B15A7CA-B3B0-A21E-195E-A91FAC3A3554}"/>
          </ac:graphicFrameMkLst>
        </pc:graphicFrameChg>
        <pc:graphicFrameChg chg="add mod">
          <ac:chgData name="Kaileen Cain" userId="21167d2d-fdf2-4320-ae3a-272888c89590" providerId="ADAL" clId="{C48B94C2-B1BE-42AD-8864-64584BFFECB2}" dt="2023-11-27T15:16:21.987" v="85"/>
          <ac:graphicFrameMkLst>
            <pc:docMk/>
            <pc:sldMk cId="4234762483" sldId="2147327032"/>
            <ac:graphicFrameMk id="14" creationId="{93310B67-9D7C-D7E6-1E37-121D19A75FB4}"/>
          </ac:graphicFrameMkLst>
        </pc:graphicFrameChg>
        <pc:picChg chg="del">
          <ac:chgData name="Kaileen Cain" userId="21167d2d-fdf2-4320-ae3a-272888c89590" providerId="ADAL" clId="{C48B94C2-B1BE-42AD-8864-64584BFFECB2}" dt="2023-11-27T15:15:58.460" v="82" actId="478"/>
          <ac:picMkLst>
            <pc:docMk/>
            <pc:sldMk cId="4234762483" sldId="2147327032"/>
            <ac:picMk id="9" creationId="{BC2DC247-AAE0-F186-83B8-2CA4E97A909D}"/>
          </ac:picMkLst>
        </pc:picChg>
        <pc:picChg chg="del">
          <ac:chgData name="Kaileen Cain" userId="21167d2d-fdf2-4320-ae3a-272888c89590" providerId="ADAL" clId="{C48B94C2-B1BE-42AD-8864-64584BFFECB2}" dt="2023-11-27T15:15:58.460" v="82" actId="478"/>
          <ac:picMkLst>
            <pc:docMk/>
            <pc:sldMk cId="4234762483" sldId="2147327032"/>
            <ac:picMk id="10" creationId="{8E59D2B9-1880-568D-6298-9E31EFBAA587}"/>
          </ac:picMkLst>
        </pc:picChg>
        <pc:picChg chg="del">
          <ac:chgData name="Kaileen Cain" userId="21167d2d-fdf2-4320-ae3a-272888c89590" providerId="ADAL" clId="{C48B94C2-B1BE-42AD-8864-64584BFFECB2}" dt="2023-11-27T15:15:58.460" v="82" actId="478"/>
          <ac:picMkLst>
            <pc:docMk/>
            <pc:sldMk cId="4234762483" sldId="2147327032"/>
            <ac:picMk id="11" creationId="{27226E98-9EC0-F930-256E-1933D33AA89C}"/>
          </ac:picMkLst>
        </pc:picChg>
        <pc:picChg chg="del">
          <ac:chgData name="Kaileen Cain" userId="21167d2d-fdf2-4320-ae3a-272888c89590" providerId="ADAL" clId="{C48B94C2-B1BE-42AD-8864-64584BFFECB2}" dt="2023-11-27T15:15:58.460" v="82" actId="478"/>
          <ac:picMkLst>
            <pc:docMk/>
            <pc:sldMk cId="4234762483" sldId="2147327032"/>
            <ac:picMk id="13" creationId="{096F8376-B599-848C-EBED-C2AF84A477D3}"/>
          </ac:picMkLst>
        </pc:picChg>
        <pc:picChg chg="add mod">
          <ac:chgData name="Kaileen Cain" userId="21167d2d-fdf2-4320-ae3a-272888c89590" providerId="ADAL" clId="{C48B94C2-B1BE-42AD-8864-64584BFFECB2}" dt="2023-11-27T15:16:21.987" v="85"/>
          <ac:picMkLst>
            <pc:docMk/>
            <pc:sldMk cId="4234762483" sldId="2147327032"/>
            <ac:picMk id="19" creationId="{27B4F581-60E2-78D9-5A5F-8F805A551798}"/>
          </ac:picMkLst>
        </pc:picChg>
        <pc:picChg chg="add mod">
          <ac:chgData name="Kaileen Cain" userId="21167d2d-fdf2-4320-ae3a-272888c89590" providerId="ADAL" clId="{C48B94C2-B1BE-42AD-8864-64584BFFECB2}" dt="2023-11-27T15:16:21.987" v="85"/>
          <ac:picMkLst>
            <pc:docMk/>
            <pc:sldMk cId="4234762483" sldId="2147327032"/>
            <ac:picMk id="27" creationId="{DEB1F114-67C9-A5F2-4E06-7B0B9368B271}"/>
          </ac:picMkLst>
        </pc:picChg>
        <pc:picChg chg="del">
          <ac:chgData name="Kaileen Cain" userId="21167d2d-fdf2-4320-ae3a-272888c89590" providerId="ADAL" clId="{C48B94C2-B1BE-42AD-8864-64584BFFECB2}" dt="2023-11-27T15:15:58.460" v="82" actId="478"/>
          <ac:picMkLst>
            <pc:docMk/>
            <pc:sldMk cId="4234762483" sldId="2147327032"/>
            <ac:picMk id="34" creationId="{B5A2B24A-F6DB-8F7E-1127-F566042F0719}"/>
          </ac:picMkLst>
        </pc:picChg>
        <pc:picChg chg="add mod">
          <ac:chgData name="Kaileen Cain" userId="21167d2d-fdf2-4320-ae3a-272888c89590" providerId="ADAL" clId="{C48B94C2-B1BE-42AD-8864-64584BFFECB2}" dt="2023-11-27T15:16:21.987" v="85"/>
          <ac:picMkLst>
            <pc:docMk/>
            <pc:sldMk cId="4234762483" sldId="2147327032"/>
            <ac:picMk id="42" creationId="{E4FECD4C-0AF0-2BC0-AD02-18DBBEE1B48C}"/>
          </ac:picMkLst>
        </pc:picChg>
        <pc:picChg chg="del">
          <ac:chgData name="Kaileen Cain" userId="21167d2d-fdf2-4320-ae3a-272888c89590" providerId="ADAL" clId="{C48B94C2-B1BE-42AD-8864-64584BFFECB2}" dt="2023-11-27T15:15:58.460" v="82" actId="478"/>
          <ac:picMkLst>
            <pc:docMk/>
            <pc:sldMk cId="4234762483" sldId="2147327032"/>
            <ac:picMk id="48" creationId="{9A286E60-74D3-A417-FFD8-A2AAA7BC458C}"/>
          </ac:picMkLst>
        </pc:picChg>
        <pc:picChg chg="del">
          <ac:chgData name="Kaileen Cain" userId="21167d2d-fdf2-4320-ae3a-272888c89590" providerId="ADAL" clId="{C48B94C2-B1BE-42AD-8864-64584BFFECB2}" dt="2023-11-27T15:15:58.460" v="82" actId="478"/>
          <ac:picMkLst>
            <pc:docMk/>
            <pc:sldMk cId="4234762483" sldId="2147327032"/>
            <ac:picMk id="52" creationId="{7BD61572-A925-227E-AFF3-5037621583EA}"/>
          </ac:picMkLst>
        </pc:picChg>
        <pc:picChg chg="del">
          <ac:chgData name="Kaileen Cain" userId="21167d2d-fdf2-4320-ae3a-272888c89590" providerId="ADAL" clId="{C48B94C2-B1BE-42AD-8864-64584BFFECB2}" dt="2023-11-27T15:15:58.460" v="82" actId="478"/>
          <ac:picMkLst>
            <pc:docMk/>
            <pc:sldMk cId="4234762483" sldId="2147327032"/>
            <ac:picMk id="53" creationId="{A17713D1-24B9-2C2D-7754-0DAA01CD2CB2}"/>
          </ac:picMkLst>
        </pc:picChg>
        <pc:picChg chg="del">
          <ac:chgData name="Kaileen Cain" userId="21167d2d-fdf2-4320-ae3a-272888c89590" providerId="ADAL" clId="{C48B94C2-B1BE-42AD-8864-64584BFFECB2}" dt="2023-11-27T15:15:58.460" v="82" actId="478"/>
          <ac:picMkLst>
            <pc:docMk/>
            <pc:sldMk cId="4234762483" sldId="2147327032"/>
            <ac:picMk id="54" creationId="{EB178872-CDFD-3C3A-9E36-CD1461F7E72E}"/>
          </ac:picMkLst>
        </pc:picChg>
        <pc:picChg chg="del">
          <ac:chgData name="Kaileen Cain" userId="21167d2d-fdf2-4320-ae3a-272888c89590" providerId="ADAL" clId="{C48B94C2-B1BE-42AD-8864-64584BFFECB2}" dt="2023-11-27T15:15:58.460" v="82" actId="478"/>
          <ac:picMkLst>
            <pc:docMk/>
            <pc:sldMk cId="4234762483" sldId="2147327032"/>
            <ac:picMk id="55" creationId="{19960E63-A61B-CDCD-30A7-6CAE6C287CD2}"/>
          </ac:picMkLst>
        </pc:picChg>
        <pc:picChg chg="del">
          <ac:chgData name="Kaileen Cain" userId="21167d2d-fdf2-4320-ae3a-272888c89590" providerId="ADAL" clId="{C48B94C2-B1BE-42AD-8864-64584BFFECB2}" dt="2023-11-27T15:15:58.460" v="82" actId="478"/>
          <ac:picMkLst>
            <pc:docMk/>
            <pc:sldMk cId="4234762483" sldId="2147327032"/>
            <ac:picMk id="56" creationId="{598D3052-72EB-BE20-4042-A3AF26C70199}"/>
          </ac:picMkLst>
        </pc:picChg>
        <pc:picChg chg="del">
          <ac:chgData name="Kaileen Cain" userId="21167d2d-fdf2-4320-ae3a-272888c89590" providerId="ADAL" clId="{C48B94C2-B1BE-42AD-8864-64584BFFECB2}" dt="2023-11-27T15:15:58.460" v="82" actId="478"/>
          <ac:picMkLst>
            <pc:docMk/>
            <pc:sldMk cId="4234762483" sldId="2147327032"/>
            <ac:picMk id="57" creationId="{D11799EA-5E79-A97D-6C7A-32F8DBF8B42D}"/>
          </ac:picMkLst>
        </pc:picChg>
        <pc:picChg chg="del">
          <ac:chgData name="Kaileen Cain" userId="21167d2d-fdf2-4320-ae3a-272888c89590" providerId="ADAL" clId="{C48B94C2-B1BE-42AD-8864-64584BFFECB2}" dt="2023-11-27T15:15:58.460" v="82" actId="478"/>
          <ac:picMkLst>
            <pc:docMk/>
            <pc:sldMk cId="4234762483" sldId="2147327032"/>
            <ac:picMk id="58" creationId="{50D278D8-7E7D-C867-1E19-2E809179D6EA}"/>
          </ac:picMkLst>
        </pc:picChg>
        <pc:picChg chg="del">
          <ac:chgData name="Kaileen Cain" userId="21167d2d-fdf2-4320-ae3a-272888c89590" providerId="ADAL" clId="{C48B94C2-B1BE-42AD-8864-64584BFFECB2}" dt="2023-11-27T15:15:58.460" v="82" actId="478"/>
          <ac:picMkLst>
            <pc:docMk/>
            <pc:sldMk cId="4234762483" sldId="2147327032"/>
            <ac:picMk id="59" creationId="{B0D28511-C0AE-5818-749D-107E4D14E253}"/>
          </ac:picMkLst>
        </pc:picChg>
        <pc:picChg chg="del">
          <ac:chgData name="Kaileen Cain" userId="21167d2d-fdf2-4320-ae3a-272888c89590" providerId="ADAL" clId="{C48B94C2-B1BE-42AD-8864-64584BFFECB2}" dt="2023-11-27T15:15:58.460" v="82" actId="478"/>
          <ac:picMkLst>
            <pc:docMk/>
            <pc:sldMk cId="4234762483" sldId="2147327032"/>
            <ac:picMk id="62" creationId="{9C87E8CD-EA9A-2106-F1A6-DEEF7D5BA806}"/>
          </ac:picMkLst>
        </pc:picChg>
      </pc:sldChg>
    </pc:docChg>
  </pc:docChgLst>
  <pc:docChgLst>
    <pc:chgData name="Jason Wiese" userId="4bff8d5b-7de6-4655-b397-69b0afc81113" providerId="ADAL" clId="{C850D134-ADBA-46F7-AADF-3A463DE672F5}"/>
    <pc:docChg chg="undo redo custSel delSld modSld sldOrd">
      <pc:chgData name="Jason Wiese" userId="4bff8d5b-7de6-4655-b397-69b0afc81113" providerId="ADAL" clId="{C850D134-ADBA-46F7-AADF-3A463DE672F5}" dt="2023-12-05T05:35:52.825" v="3832" actId="1076"/>
      <pc:docMkLst>
        <pc:docMk/>
      </pc:docMkLst>
      <pc:sldChg chg="addSp modSp del mod">
        <pc:chgData name="Jason Wiese" userId="4bff8d5b-7de6-4655-b397-69b0afc81113" providerId="ADAL" clId="{C850D134-ADBA-46F7-AADF-3A463DE672F5}" dt="2023-12-05T05:04:38.804" v="2667" actId="47"/>
        <pc:sldMkLst>
          <pc:docMk/>
          <pc:sldMk cId="714752505" sldId="2146846026"/>
        </pc:sldMkLst>
        <pc:spChg chg="add mod">
          <ac:chgData name="Jason Wiese" userId="4bff8d5b-7de6-4655-b397-69b0afc81113" providerId="ADAL" clId="{C850D134-ADBA-46F7-AADF-3A463DE672F5}" dt="2023-12-05T05:01:03.515" v="2439" actId="207"/>
          <ac:spMkLst>
            <pc:docMk/>
            <pc:sldMk cId="714752505" sldId="2146846026"/>
            <ac:spMk id="3" creationId="{4B4D9025-64C9-0877-5D25-605B5F966986}"/>
          </ac:spMkLst>
        </pc:spChg>
        <pc:spChg chg="mod">
          <ac:chgData name="Jason Wiese" userId="4bff8d5b-7de6-4655-b397-69b0afc81113" providerId="ADAL" clId="{C850D134-ADBA-46F7-AADF-3A463DE672F5}" dt="2023-12-05T05:01:19.214" v="2473" actId="20577"/>
          <ac:spMkLst>
            <pc:docMk/>
            <pc:sldMk cId="714752505" sldId="2146846026"/>
            <ac:spMk id="4" creationId="{1BF894CE-5EB9-4BB3-F6C7-477E37F6A6AA}"/>
          </ac:spMkLst>
        </pc:spChg>
      </pc:sldChg>
      <pc:sldChg chg="addSp delSp modSp mod">
        <pc:chgData name="Jason Wiese" userId="4bff8d5b-7de6-4655-b397-69b0afc81113" providerId="ADAL" clId="{C850D134-ADBA-46F7-AADF-3A463DE672F5}" dt="2023-12-05T05:34:56.184" v="3828" actId="20577"/>
        <pc:sldMkLst>
          <pc:docMk/>
          <pc:sldMk cId="3813308834" sldId="2146846083"/>
        </pc:sldMkLst>
        <pc:spChg chg="mod">
          <ac:chgData name="Jason Wiese" userId="4bff8d5b-7de6-4655-b397-69b0afc81113" providerId="ADAL" clId="{C850D134-ADBA-46F7-AADF-3A463DE672F5}" dt="2023-12-05T05:34:56.184" v="3828" actId="20577"/>
          <ac:spMkLst>
            <pc:docMk/>
            <pc:sldMk cId="3813308834" sldId="2146846083"/>
            <ac:spMk id="5" creationId="{62AA41DC-03D0-308E-08C0-5B0D41139E56}"/>
          </ac:spMkLst>
        </pc:spChg>
        <pc:spChg chg="add del mod">
          <ac:chgData name="Jason Wiese" userId="4bff8d5b-7de6-4655-b397-69b0afc81113" providerId="ADAL" clId="{C850D134-ADBA-46F7-AADF-3A463DE672F5}" dt="2023-12-05T04:23:21.628" v="1545" actId="478"/>
          <ac:spMkLst>
            <pc:docMk/>
            <pc:sldMk cId="3813308834" sldId="2146846083"/>
            <ac:spMk id="22" creationId="{BBA13C02-011B-3C1F-7CBE-9FFA2038C8FD}"/>
          </ac:spMkLst>
        </pc:spChg>
        <pc:spChg chg="add del mod">
          <ac:chgData name="Jason Wiese" userId="4bff8d5b-7de6-4655-b397-69b0afc81113" providerId="ADAL" clId="{C850D134-ADBA-46F7-AADF-3A463DE672F5}" dt="2023-12-05T04:28:18.891" v="1612" actId="478"/>
          <ac:spMkLst>
            <pc:docMk/>
            <pc:sldMk cId="3813308834" sldId="2146846083"/>
            <ac:spMk id="24" creationId="{0DD37478-86FB-841D-5750-57F5786A66D6}"/>
          </ac:spMkLst>
        </pc:spChg>
      </pc:sldChg>
      <pc:sldChg chg="addSp delSp modSp mod">
        <pc:chgData name="Jason Wiese" userId="4bff8d5b-7de6-4655-b397-69b0afc81113" providerId="ADAL" clId="{C850D134-ADBA-46F7-AADF-3A463DE672F5}" dt="2023-12-05T05:35:52.825" v="3832" actId="1076"/>
        <pc:sldMkLst>
          <pc:docMk/>
          <pc:sldMk cId="3916546839" sldId="2146846126"/>
        </pc:sldMkLst>
        <pc:spChg chg="add del mod">
          <ac:chgData name="Jason Wiese" userId="4bff8d5b-7de6-4655-b397-69b0afc81113" providerId="ADAL" clId="{C850D134-ADBA-46F7-AADF-3A463DE672F5}" dt="2023-12-05T05:14:30.085" v="3177" actId="478"/>
          <ac:spMkLst>
            <pc:docMk/>
            <pc:sldMk cId="3916546839" sldId="2146846126"/>
            <ac:spMk id="3" creationId="{493BE9E3-3185-7139-CC90-650393748705}"/>
          </ac:spMkLst>
        </pc:spChg>
        <pc:spChg chg="mod">
          <ac:chgData name="Jason Wiese" userId="4bff8d5b-7de6-4655-b397-69b0afc81113" providerId="ADAL" clId="{C850D134-ADBA-46F7-AADF-3A463DE672F5}" dt="2023-12-05T05:35:52.825" v="3832" actId="1076"/>
          <ac:spMkLst>
            <pc:docMk/>
            <pc:sldMk cId="3916546839" sldId="2146846126"/>
            <ac:spMk id="4" creationId="{1BF894CE-5EB9-4BB3-F6C7-477E37F6A6AA}"/>
          </ac:spMkLst>
        </pc:spChg>
        <pc:picChg chg="mod">
          <ac:chgData name="Jason Wiese" userId="4bff8d5b-7de6-4655-b397-69b0afc81113" providerId="ADAL" clId="{C850D134-ADBA-46F7-AADF-3A463DE672F5}" dt="2023-12-05T05:19:36.788" v="3324" actId="1076"/>
          <ac:picMkLst>
            <pc:docMk/>
            <pc:sldMk cId="3916546839" sldId="2146846126"/>
            <ac:picMk id="24" creationId="{4EE0E5E7-5FA3-E684-BAA5-A3583FB1E2B1}"/>
          </ac:picMkLst>
        </pc:picChg>
      </pc:sldChg>
      <pc:sldChg chg="addSp delSp modSp mod">
        <pc:chgData name="Jason Wiese" userId="4bff8d5b-7de6-4655-b397-69b0afc81113" providerId="ADAL" clId="{C850D134-ADBA-46F7-AADF-3A463DE672F5}" dt="2023-12-05T03:22:08.485" v="97" actId="1076"/>
        <pc:sldMkLst>
          <pc:docMk/>
          <pc:sldMk cId="957495863" sldId="2146846202"/>
        </pc:sldMkLst>
        <pc:spChg chg="mod">
          <ac:chgData name="Jason Wiese" userId="4bff8d5b-7de6-4655-b397-69b0afc81113" providerId="ADAL" clId="{C850D134-ADBA-46F7-AADF-3A463DE672F5}" dt="2023-12-05T03:21:53.115" v="95" actId="1076"/>
          <ac:spMkLst>
            <pc:docMk/>
            <pc:sldMk cId="957495863" sldId="2146846202"/>
            <ac:spMk id="2" creationId="{892812D1-C2E7-6145-8C2A-95A25EFCD80C}"/>
          </ac:spMkLst>
        </pc:spChg>
        <pc:spChg chg="mod">
          <ac:chgData name="Jason Wiese" userId="4bff8d5b-7de6-4655-b397-69b0afc81113" providerId="ADAL" clId="{C850D134-ADBA-46F7-AADF-3A463DE672F5}" dt="2023-12-05T03:22:08.485" v="97" actId="1076"/>
          <ac:spMkLst>
            <pc:docMk/>
            <pc:sldMk cId="957495863" sldId="2146846202"/>
            <ac:spMk id="4" creationId="{3ED54650-E124-0942-8B03-A438165B55A6}"/>
          </ac:spMkLst>
        </pc:spChg>
        <pc:spChg chg="mod">
          <ac:chgData name="Jason Wiese" userId="4bff8d5b-7de6-4655-b397-69b0afc81113" providerId="ADAL" clId="{C850D134-ADBA-46F7-AADF-3A463DE672F5}" dt="2023-12-05T03:21:49.188" v="93"/>
          <ac:spMkLst>
            <pc:docMk/>
            <pc:sldMk cId="957495863" sldId="2146846202"/>
            <ac:spMk id="20" creationId="{3C4732BA-CF93-7530-0375-F4ADF794BD33}"/>
          </ac:spMkLst>
        </pc:spChg>
        <pc:spChg chg="mod">
          <ac:chgData name="Jason Wiese" userId="4bff8d5b-7de6-4655-b397-69b0afc81113" providerId="ADAL" clId="{C850D134-ADBA-46F7-AADF-3A463DE672F5}" dt="2023-12-05T03:21:49.188" v="93"/>
          <ac:spMkLst>
            <pc:docMk/>
            <pc:sldMk cId="957495863" sldId="2146846202"/>
            <ac:spMk id="23" creationId="{795A1D22-8BA0-E6B9-4727-95CD9F4A90DD}"/>
          </ac:spMkLst>
        </pc:spChg>
        <pc:spChg chg="mod">
          <ac:chgData name="Jason Wiese" userId="4bff8d5b-7de6-4655-b397-69b0afc81113" providerId="ADAL" clId="{C850D134-ADBA-46F7-AADF-3A463DE672F5}" dt="2023-12-05T03:21:49.188" v="93"/>
          <ac:spMkLst>
            <pc:docMk/>
            <pc:sldMk cId="957495863" sldId="2146846202"/>
            <ac:spMk id="25" creationId="{7018CB02-810B-63A4-8B7C-17C9635CCC5B}"/>
          </ac:spMkLst>
        </pc:spChg>
        <pc:spChg chg="mod">
          <ac:chgData name="Jason Wiese" userId="4bff8d5b-7de6-4655-b397-69b0afc81113" providerId="ADAL" clId="{C850D134-ADBA-46F7-AADF-3A463DE672F5}" dt="2023-12-05T03:21:49.188" v="93"/>
          <ac:spMkLst>
            <pc:docMk/>
            <pc:sldMk cId="957495863" sldId="2146846202"/>
            <ac:spMk id="26" creationId="{A739F5B9-2E66-50D9-6A6F-2DAEECD1768C}"/>
          </ac:spMkLst>
        </pc:spChg>
        <pc:spChg chg="mod">
          <ac:chgData name="Jason Wiese" userId="4bff8d5b-7de6-4655-b397-69b0afc81113" providerId="ADAL" clId="{C850D134-ADBA-46F7-AADF-3A463DE672F5}" dt="2023-12-05T03:21:49.188" v="93"/>
          <ac:spMkLst>
            <pc:docMk/>
            <pc:sldMk cId="957495863" sldId="2146846202"/>
            <ac:spMk id="30" creationId="{47318210-A070-9872-838D-2B3B4A0C7D99}"/>
          </ac:spMkLst>
        </pc:spChg>
        <pc:spChg chg="mod">
          <ac:chgData name="Jason Wiese" userId="4bff8d5b-7de6-4655-b397-69b0afc81113" providerId="ADAL" clId="{C850D134-ADBA-46F7-AADF-3A463DE672F5}" dt="2023-12-05T03:21:49.188" v="93"/>
          <ac:spMkLst>
            <pc:docMk/>
            <pc:sldMk cId="957495863" sldId="2146846202"/>
            <ac:spMk id="32" creationId="{E89A4EEA-E4E9-F60C-3FC9-276A5F4956EF}"/>
          </ac:spMkLst>
        </pc:spChg>
        <pc:spChg chg="mod">
          <ac:chgData name="Jason Wiese" userId="4bff8d5b-7de6-4655-b397-69b0afc81113" providerId="ADAL" clId="{C850D134-ADBA-46F7-AADF-3A463DE672F5}" dt="2023-12-05T03:21:49.188" v="93"/>
          <ac:spMkLst>
            <pc:docMk/>
            <pc:sldMk cId="957495863" sldId="2146846202"/>
            <ac:spMk id="38" creationId="{C05794EF-3358-DCD7-8374-38F515F45348}"/>
          </ac:spMkLst>
        </pc:spChg>
        <pc:spChg chg="mod">
          <ac:chgData name="Jason Wiese" userId="4bff8d5b-7de6-4655-b397-69b0afc81113" providerId="ADAL" clId="{C850D134-ADBA-46F7-AADF-3A463DE672F5}" dt="2023-12-05T03:21:49.188" v="93"/>
          <ac:spMkLst>
            <pc:docMk/>
            <pc:sldMk cId="957495863" sldId="2146846202"/>
            <ac:spMk id="43" creationId="{B4C67E93-331A-13AF-630E-A4CACD3DCF72}"/>
          </ac:spMkLst>
        </pc:spChg>
        <pc:spChg chg="mod">
          <ac:chgData name="Jason Wiese" userId="4bff8d5b-7de6-4655-b397-69b0afc81113" providerId="ADAL" clId="{C850D134-ADBA-46F7-AADF-3A463DE672F5}" dt="2023-12-05T03:21:49.188" v="93"/>
          <ac:spMkLst>
            <pc:docMk/>
            <pc:sldMk cId="957495863" sldId="2146846202"/>
            <ac:spMk id="46" creationId="{26B8AF5D-F194-65D1-6E3B-DF46942A8AA5}"/>
          </ac:spMkLst>
        </pc:spChg>
        <pc:spChg chg="mod">
          <ac:chgData name="Jason Wiese" userId="4bff8d5b-7de6-4655-b397-69b0afc81113" providerId="ADAL" clId="{C850D134-ADBA-46F7-AADF-3A463DE672F5}" dt="2023-12-05T03:21:49.188" v="93"/>
          <ac:spMkLst>
            <pc:docMk/>
            <pc:sldMk cId="957495863" sldId="2146846202"/>
            <ac:spMk id="47" creationId="{146E29D9-D378-847E-99F9-6A0EF1D03311}"/>
          </ac:spMkLst>
        </pc:spChg>
        <pc:grpChg chg="del">
          <ac:chgData name="Jason Wiese" userId="4bff8d5b-7de6-4655-b397-69b0afc81113" providerId="ADAL" clId="{C850D134-ADBA-46F7-AADF-3A463DE672F5}" dt="2023-12-05T03:21:46.494" v="92" actId="478"/>
          <ac:grpSpMkLst>
            <pc:docMk/>
            <pc:sldMk cId="957495863" sldId="2146846202"/>
            <ac:grpSpMk id="6" creationId="{CFD45E7E-C500-43A2-8120-8ED21E2A2C7B}"/>
          </ac:grpSpMkLst>
        </pc:grpChg>
        <pc:grpChg chg="del">
          <ac:chgData name="Jason Wiese" userId="4bff8d5b-7de6-4655-b397-69b0afc81113" providerId="ADAL" clId="{C850D134-ADBA-46F7-AADF-3A463DE672F5}" dt="2023-12-05T03:21:46.494" v="92" actId="478"/>
          <ac:grpSpMkLst>
            <pc:docMk/>
            <pc:sldMk cId="957495863" sldId="2146846202"/>
            <ac:grpSpMk id="7" creationId="{EC736EE8-AB58-4D19-A9C8-A0FEE809FAA8}"/>
          </ac:grpSpMkLst>
        </pc:grpChg>
        <pc:grpChg chg="del">
          <ac:chgData name="Jason Wiese" userId="4bff8d5b-7de6-4655-b397-69b0afc81113" providerId="ADAL" clId="{C850D134-ADBA-46F7-AADF-3A463DE672F5}" dt="2023-12-05T03:21:46.494" v="92" actId="478"/>
          <ac:grpSpMkLst>
            <pc:docMk/>
            <pc:sldMk cId="957495863" sldId="2146846202"/>
            <ac:grpSpMk id="8" creationId="{E2254169-E83C-4230-8068-0511F6A21E42}"/>
          </ac:grpSpMkLst>
        </pc:grpChg>
        <pc:grpChg chg="add mod">
          <ac:chgData name="Jason Wiese" userId="4bff8d5b-7de6-4655-b397-69b0afc81113" providerId="ADAL" clId="{C850D134-ADBA-46F7-AADF-3A463DE672F5}" dt="2023-12-05T03:21:49.188" v="93"/>
          <ac:grpSpMkLst>
            <pc:docMk/>
            <pc:sldMk cId="957495863" sldId="2146846202"/>
            <ac:grpSpMk id="19" creationId="{21CA05B0-CD80-DA4C-1E8C-F2715B8B11A7}"/>
          </ac:grpSpMkLst>
        </pc:grpChg>
        <pc:grpChg chg="add mod">
          <ac:chgData name="Jason Wiese" userId="4bff8d5b-7de6-4655-b397-69b0afc81113" providerId="ADAL" clId="{C850D134-ADBA-46F7-AADF-3A463DE672F5}" dt="2023-12-05T03:21:49.188" v="93"/>
          <ac:grpSpMkLst>
            <pc:docMk/>
            <pc:sldMk cId="957495863" sldId="2146846202"/>
            <ac:grpSpMk id="24" creationId="{52B7FA00-77DB-ACFC-7024-C678EECC1DC9}"/>
          </ac:grpSpMkLst>
        </pc:grpChg>
        <pc:grpChg chg="del">
          <ac:chgData name="Jason Wiese" userId="4bff8d5b-7de6-4655-b397-69b0afc81113" providerId="ADAL" clId="{C850D134-ADBA-46F7-AADF-3A463DE672F5}" dt="2023-12-05T03:21:46.494" v="92" actId="478"/>
          <ac:grpSpMkLst>
            <pc:docMk/>
            <pc:sldMk cId="957495863" sldId="2146846202"/>
            <ac:grpSpMk id="27" creationId="{71735001-7320-48CE-AC1E-E936DB3D063C}"/>
          </ac:grpSpMkLst>
        </pc:grpChg>
        <pc:grpChg chg="add mod">
          <ac:chgData name="Jason Wiese" userId="4bff8d5b-7de6-4655-b397-69b0afc81113" providerId="ADAL" clId="{C850D134-ADBA-46F7-AADF-3A463DE672F5}" dt="2023-12-05T03:21:49.188" v="93"/>
          <ac:grpSpMkLst>
            <pc:docMk/>
            <pc:sldMk cId="957495863" sldId="2146846202"/>
            <ac:grpSpMk id="29" creationId="{A93F92E1-2D8C-F994-163A-E4FDD34BAE7A}"/>
          </ac:grpSpMkLst>
        </pc:grpChg>
        <pc:grpChg chg="add mod">
          <ac:chgData name="Jason Wiese" userId="4bff8d5b-7de6-4655-b397-69b0afc81113" providerId="ADAL" clId="{C850D134-ADBA-46F7-AADF-3A463DE672F5}" dt="2023-12-05T03:21:49.188" v="93"/>
          <ac:grpSpMkLst>
            <pc:docMk/>
            <pc:sldMk cId="957495863" sldId="2146846202"/>
            <ac:grpSpMk id="37" creationId="{93D9307B-9641-6CD0-B3E6-9DD44D2FD75B}"/>
          </ac:grpSpMkLst>
        </pc:grpChg>
        <pc:grpChg chg="add mod">
          <ac:chgData name="Jason Wiese" userId="4bff8d5b-7de6-4655-b397-69b0afc81113" providerId="ADAL" clId="{C850D134-ADBA-46F7-AADF-3A463DE672F5}" dt="2023-12-05T03:21:49.188" v="93"/>
          <ac:grpSpMkLst>
            <pc:docMk/>
            <pc:sldMk cId="957495863" sldId="2146846202"/>
            <ac:grpSpMk id="45" creationId="{05F48217-DF5C-741C-2A63-6349D5F23FD5}"/>
          </ac:grpSpMkLst>
        </pc:grpChg>
      </pc:sldChg>
      <pc:sldChg chg="addSp modSp del mod">
        <pc:chgData name="Jason Wiese" userId="4bff8d5b-7de6-4655-b397-69b0afc81113" providerId="ADAL" clId="{C850D134-ADBA-46F7-AADF-3A463DE672F5}" dt="2023-12-05T03:58:41.705" v="1071" actId="47"/>
        <pc:sldMkLst>
          <pc:docMk/>
          <pc:sldMk cId="3300276714" sldId="2146846260"/>
        </pc:sldMkLst>
        <pc:spChg chg="add mod">
          <ac:chgData name="Jason Wiese" userId="4bff8d5b-7de6-4655-b397-69b0afc81113" providerId="ADAL" clId="{C850D134-ADBA-46F7-AADF-3A463DE672F5}" dt="2023-12-05T03:47:57.917" v="853" actId="207"/>
          <ac:spMkLst>
            <pc:docMk/>
            <pc:sldMk cId="3300276714" sldId="2146846260"/>
            <ac:spMk id="30" creationId="{FF7E5630-1C58-5E4A-670E-CF5D5BCDA5D2}"/>
          </ac:spMkLst>
        </pc:spChg>
      </pc:sldChg>
      <pc:sldChg chg="modSp mod">
        <pc:chgData name="Jason Wiese" userId="4bff8d5b-7de6-4655-b397-69b0afc81113" providerId="ADAL" clId="{C850D134-ADBA-46F7-AADF-3A463DE672F5}" dt="2023-12-05T05:05:10.327" v="2716" actId="20577"/>
        <pc:sldMkLst>
          <pc:docMk/>
          <pc:sldMk cId="862213053" sldId="2146846276"/>
        </pc:sldMkLst>
        <pc:spChg chg="mod">
          <ac:chgData name="Jason Wiese" userId="4bff8d5b-7de6-4655-b397-69b0afc81113" providerId="ADAL" clId="{C850D134-ADBA-46F7-AADF-3A463DE672F5}" dt="2023-12-05T05:05:10.327" v="2716" actId="20577"/>
          <ac:spMkLst>
            <pc:docMk/>
            <pc:sldMk cId="862213053" sldId="2146846276"/>
            <ac:spMk id="4" creationId="{1BF894CE-5EB9-4BB3-F6C7-477E37F6A6AA}"/>
          </ac:spMkLst>
        </pc:spChg>
      </pc:sldChg>
      <pc:sldChg chg="addSp delSp modSp del mod ord delCm">
        <pc:chgData name="Jason Wiese" userId="4bff8d5b-7de6-4655-b397-69b0afc81113" providerId="ADAL" clId="{C850D134-ADBA-46F7-AADF-3A463DE672F5}" dt="2023-12-05T04:54:52.843" v="2296" actId="47"/>
        <pc:sldMkLst>
          <pc:docMk/>
          <pc:sldMk cId="4048580068" sldId="2146846277"/>
        </pc:sldMkLst>
        <pc:spChg chg="add mod">
          <ac:chgData name="Jason Wiese" userId="4bff8d5b-7de6-4655-b397-69b0afc81113" providerId="ADAL" clId="{C850D134-ADBA-46F7-AADF-3A463DE672F5}" dt="2023-12-05T04:30:06.535" v="1623" actId="207"/>
          <ac:spMkLst>
            <pc:docMk/>
            <pc:sldMk cId="4048580068" sldId="2146846277"/>
            <ac:spMk id="4" creationId="{595FDA22-EBBE-F703-A130-A0D9071FF1E3}"/>
          </ac:spMkLst>
        </pc:spChg>
        <pc:spChg chg="mod">
          <ac:chgData name="Jason Wiese" userId="4bff8d5b-7de6-4655-b397-69b0afc81113" providerId="ADAL" clId="{C850D134-ADBA-46F7-AADF-3A463DE672F5}" dt="2023-12-05T04:47:53.364" v="2002" actId="14100"/>
          <ac:spMkLst>
            <pc:docMk/>
            <pc:sldMk cId="4048580068" sldId="2146846277"/>
            <ac:spMk id="12" creationId="{18074A0B-E58D-745C-F539-FF418458E9E5}"/>
          </ac:spMkLst>
        </pc:spChg>
        <pc:spChg chg="del">
          <ac:chgData name="Jason Wiese" userId="4bff8d5b-7de6-4655-b397-69b0afc81113" providerId="ADAL" clId="{C850D134-ADBA-46F7-AADF-3A463DE672F5}" dt="2023-12-05T04:30:25.131" v="1624" actId="478"/>
          <ac:spMkLst>
            <pc:docMk/>
            <pc:sldMk cId="4048580068" sldId="2146846277"/>
            <ac:spMk id="37" creationId="{7199B811-DFF7-19DC-3024-02B08003BFF5}"/>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850D134-ADBA-46F7-AADF-3A463DE672F5}" dt="2023-12-05T04:24:03.164" v="1548"/>
              <pc2:cmMkLst xmlns:pc2="http://schemas.microsoft.com/office/powerpoint/2019/9/main/command">
                <pc:docMk/>
                <pc:sldMk cId="4048580068" sldId="2146846277"/>
                <pc2:cmMk id="{35691076-D973-409A-8855-8DFE1EB97CF1}"/>
              </pc2:cmMkLst>
            </pc226:cmChg>
          </p:ext>
        </pc:extLst>
      </pc:sldChg>
      <pc:sldChg chg="delSp modSp del mod">
        <pc:chgData name="Jason Wiese" userId="4bff8d5b-7de6-4655-b397-69b0afc81113" providerId="ADAL" clId="{C850D134-ADBA-46F7-AADF-3A463DE672F5}" dt="2023-12-05T04:59:51.359" v="2436" actId="47"/>
        <pc:sldMkLst>
          <pc:docMk/>
          <pc:sldMk cId="660351924" sldId="2146846278"/>
        </pc:sldMkLst>
        <pc:spChg chg="mod">
          <ac:chgData name="Jason Wiese" userId="4bff8d5b-7de6-4655-b397-69b0afc81113" providerId="ADAL" clId="{C850D134-ADBA-46F7-AADF-3A463DE672F5}" dt="2023-12-05T04:55:13.240" v="2298" actId="1076"/>
          <ac:spMkLst>
            <pc:docMk/>
            <pc:sldMk cId="660351924" sldId="2146846278"/>
            <ac:spMk id="4" creationId="{AD4DB818-9C6B-EFD9-101D-F636BD16A98B}"/>
          </ac:spMkLst>
        </pc:spChg>
        <pc:spChg chg="del">
          <ac:chgData name="Jason Wiese" userId="4bff8d5b-7de6-4655-b397-69b0afc81113" providerId="ADAL" clId="{C850D134-ADBA-46F7-AADF-3A463DE672F5}" dt="2023-12-05T04:55:09.031" v="2297" actId="478"/>
          <ac:spMkLst>
            <pc:docMk/>
            <pc:sldMk cId="660351924" sldId="2146846278"/>
            <ac:spMk id="52" creationId="{C4EE527F-9868-5337-C8A4-B755A5F74DA2}"/>
          </ac:spMkLst>
        </pc:spChg>
      </pc:sldChg>
      <pc:sldChg chg="addSp modSp del mod">
        <pc:chgData name="Jason Wiese" userId="4bff8d5b-7de6-4655-b397-69b0afc81113" providerId="ADAL" clId="{C850D134-ADBA-46F7-AADF-3A463DE672F5}" dt="2023-12-05T05:33:15.332" v="3816" actId="47"/>
        <pc:sldMkLst>
          <pc:docMk/>
          <pc:sldMk cId="216616025" sldId="2147327031"/>
        </pc:sldMkLst>
        <pc:spChg chg="add mod">
          <ac:chgData name="Jason Wiese" userId="4bff8d5b-7de6-4655-b397-69b0afc81113" providerId="ADAL" clId="{C850D134-ADBA-46F7-AADF-3A463DE672F5}" dt="2023-12-05T05:23:17.485" v="3360" actId="207"/>
          <ac:spMkLst>
            <pc:docMk/>
            <pc:sldMk cId="216616025" sldId="2147327031"/>
            <ac:spMk id="3" creationId="{008AE4AE-D561-F5F3-9CAA-09421414CE09}"/>
          </ac:spMkLst>
        </pc:spChg>
      </pc:sldChg>
      <pc:sldChg chg="addSp delSp modSp mod delCm">
        <pc:chgData name="Jason Wiese" userId="4bff8d5b-7de6-4655-b397-69b0afc81113" providerId="ADAL" clId="{C850D134-ADBA-46F7-AADF-3A463DE672F5}" dt="2023-12-05T05:08:02.787" v="3115"/>
        <pc:sldMkLst>
          <pc:docMk/>
          <pc:sldMk cId="580894001" sldId="2147327035"/>
        </pc:sldMkLst>
        <pc:spChg chg="mod">
          <ac:chgData name="Jason Wiese" userId="4bff8d5b-7de6-4655-b397-69b0afc81113" providerId="ADAL" clId="{C850D134-ADBA-46F7-AADF-3A463DE672F5}" dt="2023-12-05T03:39:26.949" v="696" actId="20577"/>
          <ac:spMkLst>
            <pc:docMk/>
            <pc:sldMk cId="580894001" sldId="2147327035"/>
            <ac:spMk id="4" creationId="{1BF894CE-5EB9-4BB3-F6C7-477E37F6A6AA}"/>
          </ac:spMkLst>
        </pc:spChg>
        <pc:spChg chg="mod">
          <ac:chgData name="Jason Wiese" userId="4bff8d5b-7de6-4655-b397-69b0afc81113" providerId="ADAL" clId="{C850D134-ADBA-46F7-AADF-3A463DE672F5}" dt="2023-12-05T03:16:46.542" v="58" actId="164"/>
          <ac:spMkLst>
            <pc:docMk/>
            <pc:sldMk cId="580894001" sldId="2147327035"/>
            <ac:spMk id="7" creationId="{3A00758B-ECB3-ADA5-0603-7276AE27AF9B}"/>
          </ac:spMkLst>
        </pc:spChg>
        <pc:spChg chg="mod">
          <ac:chgData name="Jason Wiese" userId="4bff8d5b-7de6-4655-b397-69b0afc81113" providerId="ADAL" clId="{C850D134-ADBA-46F7-AADF-3A463DE672F5}" dt="2023-12-05T03:15:58.461" v="53" actId="1037"/>
          <ac:spMkLst>
            <pc:docMk/>
            <pc:sldMk cId="580894001" sldId="2147327035"/>
            <ac:spMk id="8" creationId="{1D69881A-FB64-3CFC-C56D-CC1440044506}"/>
          </ac:spMkLst>
        </pc:spChg>
        <pc:spChg chg="mod ord">
          <ac:chgData name="Jason Wiese" userId="4bff8d5b-7de6-4655-b397-69b0afc81113" providerId="ADAL" clId="{C850D134-ADBA-46F7-AADF-3A463DE672F5}" dt="2023-12-05T03:36:42.812" v="629" actId="1076"/>
          <ac:spMkLst>
            <pc:docMk/>
            <pc:sldMk cId="580894001" sldId="2147327035"/>
            <ac:spMk id="9" creationId="{4FE02FF8-DAD2-E9F5-C55F-ECE6714CB17C}"/>
          </ac:spMkLst>
        </pc:spChg>
        <pc:spChg chg="mod">
          <ac:chgData name="Jason Wiese" userId="4bff8d5b-7de6-4655-b397-69b0afc81113" providerId="ADAL" clId="{C850D134-ADBA-46F7-AADF-3A463DE672F5}" dt="2023-12-05T03:16:46.542" v="58" actId="164"/>
          <ac:spMkLst>
            <pc:docMk/>
            <pc:sldMk cId="580894001" sldId="2147327035"/>
            <ac:spMk id="10" creationId="{52851688-DFF7-DF61-C0A3-17AAD0EF88A3}"/>
          </ac:spMkLst>
        </pc:spChg>
        <pc:spChg chg="add del mod">
          <ac:chgData name="Jason Wiese" userId="4bff8d5b-7de6-4655-b397-69b0afc81113" providerId="ADAL" clId="{C850D134-ADBA-46F7-AADF-3A463DE672F5}" dt="2023-12-05T03:30:35.859" v="374" actId="478"/>
          <ac:spMkLst>
            <pc:docMk/>
            <pc:sldMk cId="580894001" sldId="2147327035"/>
            <ac:spMk id="13" creationId="{10672656-F708-CFC2-F7F4-A442BC27C80D}"/>
          </ac:spMkLst>
        </pc:spChg>
        <pc:spChg chg="add mod">
          <ac:chgData name="Jason Wiese" userId="4bff8d5b-7de6-4655-b397-69b0afc81113" providerId="ADAL" clId="{C850D134-ADBA-46F7-AADF-3A463DE672F5}" dt="2023-12-05T03:31:07.956" v="378" actId="1582"/>
          <ac:spMkLst>
            <pc:docMk/>
            <pc:sldMk cId="580894001" sldId="2147327035"/>
            <ac:spMk id="14" creationId="{4534C7DD-1D0F-2BFF-AD5E-8723EC82C1EF}"/>
          </ac:spMkLst>
        </pc:spChg>
        <pc:spChg chg="add mod">
          <ac:chgData name="Jason Wiese" userId="4bff8d5b-7de6-4655-b397-69b0afc81113" providerId="ADAL" clId="{C850D134-ADBA-46F7-AADF-3A463DE672F5}" dt="2023-12-05T03:34:21.784" v="525" actId="1076"/>
          <ac:spMkLst>
            <pc:docMk/>
            <pc:sldMk cId="580894001" sldId="2147327035"/>
            <ac:spMk id="17" creationId="{777D8EA4-7FB8-46B6-299D-BDF70BBCD24D}"/>
          </ac:spMkLst>
        </pc:spChg>
        <pc:spChg chg="add mod">
          <ac:chgData name="Jason Wiese" userId="4bff8d5b-7de6-4655-b397-69b0afc81113" providerId="ADAL" clId="{C850D134-ADBA-46F7-AADF-3A463DE672F5}" dt="2023-12-05T03:40:30.698" v="699" actId="207"/>
          <ac:spMkLst>
            <pc:docMk/>
            <pc:sldMk cId="580894001" sldId="2147327035"/>
            <ac:spMk id="18" creationId="{6D2E33CA-170E-D36F-5036-423A5E5EEC5E}"/>
          </ac:spMkLst>
        </pc:spChg>
        <pc:spChg chg="add del mod">
          <ac:chgData name="Jason Wiese" userId="4bff8d5b-7de6-4655-b397-69b0afc81113" providerId="ADAL" clId="{C850D134-ADBA-46F7-AADF-3A463DE672F5}" dt="2023-12-05T03:44:37.413" v="834" actId="478"/>
          <ac:spMkLst>
            <pc:docMk/>
            <pc:sldMk cId="580894001" sldId="2147327035"/>
            <ac:spMk id="19" creationId="{502D3050-A84F-AC9B-60FB-1A87E6195A7D}"/>
          </ac:spMkLst>
        </pc:spChg>
        <pc:spChg chg="mod">
          <ac:chgData name="Jason Wiese" userId="4bff8d5b-7de6-4655-b397-69b0afc81113" providerId="ADAL" clId="{C850D134-ADBA-46F7-AADF-3A463DE672F5}" dt="2023-12-05T03:36:06.700" v="626" actId="115"/>
          <ac:spMkLst>
            <pc:docMk/>
            <pc:sldMk cId="580894001" sldId="2147327035"/>
            <ac:spMk id="28" creationId="{62C3B945-3C0E-D0F6-A230-6AEF77F8DAEA}"/>
          </ac:spMkLst>
        </pc:spChg>
        <pc:spChg chg="mod">
          <ac:chgData name="Jason Wiese" userId="4bff8d5b-7de6-4655-b397-69b0afc81113" providerId="ADAL" clId="{C850D134-ADBA-46F7-AADF-3A463DE672F5}" dt="2023-12-05T03:35:04.915" v="560" actId="115"/>
          <ac:spMkLst>
            <pc:docMk/>
            <pc:sldMk cId="580894001" sldId="2147327035"/>
            <ac:spMk id="29" creationId="{130E5368-C67E-7AD2-6E8A-98118AF1228B}"/>
          </ac:spMkLst>
        </pc:spChg>
        <pc:spChg chg="mod topLvl">
          <ac:chgData name="Jason Wiese" userId="4bff8d5b-7de6-4655-b397-69b0afc81113" providerId="ADAL" clId="{C850D134-ADBA-46F7-AADF-3A463DE672F5}" dt="2023-12-05T03:36:02.305" v="625" actId="1037"/>
          <ac:spMkLst>
            <pc:docMk/>
            <pc:sldMk cId="580894001" sldId="2147327035"/>
            <ac:spMk id="31" creationId="{D8B6CB91-E9CB-A7AE-C404-3E6D32606965}"/>
          </ac:spMkLst>
        </pc:spChg>
        <pc:spChg chg="del mod topLvl">
          <ac:chgData name="Jason Wiese" userId="4bff8d5b-7de6-4655-b397-69b0afc81113" providerId="ADAL" clId="{C850D134-ADBA-46F7-AADF-3A463DE672F5}" dt="2023-12-05T03:32:31.819" v="392" actId="478"/>
          <ac:spMkLst>
            <pc:docMk/>
            <pc:sldMk cId="580894001" sldId="2147327035"/>
            <ac:spMk id="32" creationId="{647D7DFE-3478-0DB7-E553-F7753CEFEC2B}"/>
          </ac:spMkLst>
        </pc:spChg>
        <pc:spChg chg="mod">
          <ac:chgData name="Jason Wiese" userId="4bff8d5b-7de6-4655-b397-69b0afc81113" providerId="ADAL" clId="{C850D134-ADBA-46F7-AADF-3A463DE672F5}" dt="2023-12-05T03:32:58.979" v="408" actId="164"/>
          <ac:spMkLst>
            <pc:docMk/>
            <pc:sldMk cId="580894001" sldId="2147327035"/>
            <ac:spMk id="39" creationId="{11CC762C-A9FA-0695-1762-0BF51C1BE3ED}"/>
          </ac:spMkLst>
        </pc:spChg>
        <pc:grpChg chg="add mod">
          <ac:chgData name="Jason Wiese" userId="4bff8d5b-7de6-4655-b397-69b0afc81113" providerId="ADAL" clId="{C850D134-ADBA-46F7-AADF-3A463DE672F5}" dt="2023-12-05T03:36:49.819" v="630" actId="1076"/>
          <ac:grpSpMkLst>
            <pc:docMk/>
            <pc:sldMk cId="580894001" sldId="2147327035"/>
            <ac:grpSpMk id="12" creationId="{58269F34-E2ED-B86B-CE4E-59B7C48B505D}"/>
          </ac:grpSpMkLst>
        </pc:grpChg>
        <pc:grpChg chg="add del mod">
          <ac:chgData name="Jason Wiese" userId="4bff8d5b-7de6-4655-b397-69b0afc81113" providerId="ADAL" clId="{C850D134-ADBA-46F7-AADF-3A463DE672F5}" dt="2023-12-05T03:34:12.416" v="524" actId="478"/>
          <ac:grpSpMkLst>
            <pc:docMk/>
            <pc:sldMk cId="580894001" sldId="2147327035"/>
            <ac:grpSpMk id="16" creationId="{F015ECFB-366D-634B-3778-F79F99C000F2}"/>
          </ac:grpSpMkLst>
        </pc:grpChg>
        <pc:grpChg chg="del mod">
          <ac:chgData name="Jason Wiese" userId="4bff8d5b-7de6-4655-b397-69b0afc81113" providerId="ADAL" clId="{C850D134-ADBA-46F7-AADF-3A463DE672F5}" dt="2023-12-05T03:32:11.603" v="390" actId="165"/>
          <ac:grpSpMkLst>
            <pc:docMk/>
            <pc:sldMk cId="580894001" sldId="2147327035"/>
            <ac:grpSpMk id="30" creationId="{F602ED42-DE77-563C-5241-833013A09562}"/>
          </ac:grpSpMkLst>
        </pc:grpChg>
        <pc:grpChg chg="mod">
          <ac:chgData name="Jason Wiese" userId="4bff8d5b-7de6-4655-b397-69b0afc81113" providerId="ADAL" clId="{C850D134-ADBA-46F7-AADF-3A463DE672F5}" dt="2023-12-05T03:32:58.979" v="408" actId="164"/>
          <ac:grpSpMkLst>
            <pc:docMk/>
            <pc:sldMk cId="580894001" sldId="2147327035"/>
            <ac:grpSpMk id="33" creationId="{4B3139D1-F1B1-A205-BB05-6F87553660E4}"/>
          </ac:grpSpMkLst>
        </pc:grpChg>
        <pc:picChg chg="mod">
          <ac:chgData name="Jason Wiese" userId="4bff8d5b-7de6-4655-b397-69b0afc81113" providerId="ADAL" clId="{C850D134-ADBA-46F7-AADF-3A463DE672F5}" dt="2023-12-05T03:36:02.305" v="625" actId="1037"/>
          <ac:picMkLst>
            <pc:docMk/>
            <pc:sldMk cId="580894001" sldId="2147327035"/>
            <ac:picMk id="37" creationId="{BB3744AF-9121-D169-C7D1-AEDF70468AB0}"/>
          </ac:picMkLst>
        </pc:picChg>
        <pc:picChg chg="mod">
          <ac:chgData name="Jason Wiese" userId="4bff8d5b-7de6-4655-b397-69b0afc81113" providerId="ADAL" clId="{C850D134-ADBA-46F7-AADF-3A463DE672F5}" dt="2023-12-05T03:34:21.784" v="525" actId="1076"/>
          <ac:picMkLst>
            <pc:docMk/>
            <pc:sldMk cId="580894001" sldId="2147327035"/>
            <ac:picMk id="38" creationId="{43174388-2CA3-F4F6-457E-132FA096451D}"/>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850D134-ADBA-46F7-AADF-3A463DE672F5}" dt="2023-12-05T05:08:02.787" v="3115"/>
              <pc2:cmMkLst xmlns:pc2="http://schemas.microsoft.com/office/powerpoint/2019/9/main/command">
                <pc:docMk/>
                <pc:sldMk cId="580894001" sldId="2147327035"/>
                <pc2:cmMk id="{BA1887E4-F9C8-4932-886E-E17B3DB4BE9B}"/>
              </pc2:cmMkLst>
            </pc226:cmChg>
          </p:ext>
        </pc:extLst>
      </pc:sldChg>
      <pc:sldChg chg="del">
        <pc:chgData name="Jason Wiese" userId="4bff8d5b-7de6-4655-b397-69b0afc81113" providerId="ADAL" clId="{C850D134-ADBA-46F7-AADF-3A463DE672F5}" dt="2023-12-05T04:17:24.708" v="1427" actId="47"/>
        <pc:sldMkLst>
          <pc:docMk/>
          <pc:sldMk cId="656725741" sldId="2147327036"/>
        </pc:sldMkLst>
      </pc:sldChg>
      <pc:sldChg chg="del ord">
        <pc:chgData name="Jason Wiese" userId="4bff8d5b-7de6-4655-b397-69b0afc81113" providerId="ADAL" clId="{C850D134-ADBA-46F7-AADF-3A463DE672F5}" dt="2023-12-05T04:38:47.741" v="1850" actId="47"/>
        <pc:sldMkLst>
          <pc:docMk/>
          <pc:sldMk cId="1159834156" sldId="2147327037"/>
        </pc:sldMkLst>
      </pc:sldChg>
      <pc:sldChg chg="addSp delSp modSp mod">
        <pc:chgData name="Jason Wiese" userId="4bff8d5b-7de6-4655-b397-69b0afc81113" providerId="ADAL" clId="{C850D134-ADBA-46F7-AADF-3A463DE672F5}" dt="2023-12-05T05:33:37.491" v="3819" actId="1076"/>
        <pc:sldMkLst>
          <pc:docMk/>
          <pc:sldMk cId="2987732408" sldId="2147327038"/>
        </pc:sldMkLst>
        <pc:spChg chg="mod">
          <ac:chgData name="Jason Wiese" userId="4bff8d5b-7de6-4655-b397-69b0afc81113" providerId="ADAL" clId="{C850D134-ADBA-46F7-AADF-3A463DE672F5}" dt="2023-12-05T03:25:28.261" v="268" actId="207"/>
          <ac:spMkLst>
            <pc:docMk/>
            <pc:sldMk cId="2987732408" sldId="2147327038"/>
            <ac:spMk id="4" creationId="{1BF894CE-5EB9-4BB3-F6C7-477E37F6A6AA}"/>
          </ac:spMkLst>
        </pc:spChg>
        <pc:spChg chg="add del mod">
          <ac:chgData name="Jason Wiese" userId="4bff8d5b-7de6-4655-b397-69b0afc81113" providerId="ADAL" clId="{C850D134-ADBA-46F7-AADF-3A463DE672F5}" dt="2023-12-05T03:25:34.800" v="270" actId="478"/>
          <ac:spMkLst>
            <pc:docMk/>
            <pc:sldMk cId="2987732408" sldId="2147327038"/>
            <ac:spMk id="7" creationId="{257CE7FC-5163-E87D-A32C-EFCF53E1B18B}"/>
          </ac:spMkLst>
        </pc:spChg>
        <pc:spChg chg="add del mod">
          <ac:chgData name="Jason Wiese" userId="4bff8d5b-7de6-4655-b397-69b0afc81113" providerId="ADAL" clId="{C850D134-ADBA-46F7-AADF-3A463DE672F5}" dt="2023-12-05T03:27:18.419" v="272" actId="478"/>
          <ac:spMkLst>
            <pc:docMk/>
            <pc:sldMk cId="2987732408" sldId="2147327038"/>
            <ac:spMk id="9" creationId="{1FBC2812-61B2-B619-7D8E-FD8C89BE1486}"/>
          </ac:spMkLst>
        </pc:spChg>
        <pc:spChg chg="mod">
          <ac:chgData name="Jason Wiese" userId="4bff8d5b-7de6-4655-b397-69b0afc81113" providerId="ADAL" clId="{C850D134-ADBA-46F7-AADF-3A463DE672F5}" dt="2023-12-05T03:20:18.930" v="89" actId="207"/>
          <ac:spMkLst>
            <pc:docMk/>
            <pc:sldMk cId="2987732408" sldId="2147327038"/>
            <ac:spMk id="16" creationId="{5C01BBF0-F779-99FD-68A7-9CCE62A8627D}"/>
          </ac:spMkLst>
        </pc:spChg>
        <pc:spChg chg="mod">
          <ac:chgData name="Jason Wiese" userId="4bff8d5b-7de6-4655-b397-69b0afc81113" providerId="ADAL" clId="{C850D134-ADBA-46F7-AADF-3A463DE672F5}" dt="2023-12-05T03:19:46.722" v="85" actId="207"/>
          <ac:spMkLst>
            <pc:docMk/>
            <pc:sldMk cId="2987732408" sldId="2147327038"/>
            <ac:spMk id="17" creationId="{1D9E2072-E27E-CF40-83C7-355AAE91A5E6}"/>
          </ac:spMkLst>
        </pc:spChg>
        <pc:spChg chg="mod">
          <ac:chgData name="Jason Wiese" userId="4bff8d5b-7de6-4655-b397-69b0afc81113" providerId="ADAL" clId="{C850D134-ADBA-46F7-AADF-3A463DE672F5}" dt="2023-12-05T05:33:37.491" v="3819" actId="1076"/>
          <ac:spMkLst>
            <pc:docMk/>
            <pc:sldMk cId="2987732408" sldId="2147327038"/>
            <ac:spMk id="18" creationId="{67C0B305-4E9D-FA2C-5C46-0F9B543625A0}"/>
          </ac:spMkLst>
        </pc:spChg>
        <pc:spChg chg="mod">
          <ac:chgData name="Jason Wiese" userId="4bff8d5b-7de6-4655-b397-69b0afc81113" providerId="ADAL" clId="{C850D134-ADBA-46F7-AADF-3A463DE672F5}" dt="2023-12-05T03:20:42.754" v="91" actId="1076"/>
          <ac:spMkLst>
            <pc:docMk/>
            <pc:sldMk cId="2987732408" sldId="2147327038"/>
            <ac:spMk id="23" creationId="{B37E2B39-797B-B5EF-BDED-28B7FF9D1BA3}"/>
          </ac:spMkLst>
        </pc:spChg>
        <pc:spChg chg="mod">
          <ac:chgData name="Jason Wiese" userId="4bff8d5b-7de6-4655-b397-69b0afc81113" providerId="ADAL" clId="{C850D134-ADBA-46F7-AADF-3A463DE672F5}" dt="2023-12-05T03:20:42.754" v="91" actId="1076"/>
          <ac:spMkLst>
            <pc:docMk/>
            <pc:sldMk cId="2987732408" sldId="2147327038"/>
            <ac:spMk id="24" creationId="{F038D8D4-2D9E-F934-2898-6DAC6ECEADB7}"/>
          </ac:spMkLst>
        </pc:spChg>
        <pc:grpChg chg="mod">
          <ac:chgData name="Jason Wiese" userId="4bff8d5b-7de6-4655-b397-69b0afc81113" providerId="ADAL" clId="{C850D134-ADBA-46F7-AADF-3A463DE672F5}" dt="2023-12-05T03:20:42.754" v="91" actId="1076"/>
          <ac:grpSpMkLst>
            <pc:docMk/>
            <pc:sldMk cId="2987732408" sldId="2147327038"/>
            <ac:grpSpMk id="19" creationId="{B18D212A-7220-89EC-C599-A1DAFCADFA1C}"/>
          </ac:grpSpMkLst>
        </pc:grpChg>
        <pc:picChg chg="mod">
          <ac:chgData name="Jason Wiese" userId="4bff8d5b-7de6-4655-b397-69b0afc81113" providerId="ADAL" clId="{C850D134-ADBA-46F7-AADF-3A463DE672F5}" dt="2023-12-05T03:20:42.754" v="91" actId="1076"/>
          <ac:picMkLst>
            <pc:docMk/>
            <pc:sldMk cId="2987732408" sldId="2147327038"/>
            <ac:picMk id="20" creationId="{4B4C8A00-13AB-08F7-BD89-E8319BFD1462}"/>
          </ac:picMkLst>
        </pc:picChg>
        <pc:picChg chg="mod">
          <ac:chgData name="Jason Wiese" userId="4bff8d5b-7de6-4655-b397-69b0afc81113" providerId="ADAL" clId="{C850D134-ADBA-46F7-AADF-3A463DE672F5}" dt="2023-12-05T03:20:42.754" v="91" actId="1076"/>
          <ac:picMkLst>
            <pc:docMk/>
            <pc:sldMk cId="2987732408" sldId="2147327038"/>
            <ac:picMk id="21" creationId="{C55C0E5A-1C81-EBF6-107F-AB5095659345}"/>
          </ac:picMkLst>
        </pc:picChg>
        <pc:picChg chg="mod">
          <ac:chgData name="Jason Wiese" userId="4bff8d5b-7de6-4655-b397-69b0afc81113" providerId="ADAL" clId="{C850D134-ADBA-46F7-AADF-3A463DE672F5}" dt="2023-12-05T03:20:42.754" v="91" actId="1076"/>
          <ac:picMkLst>
            <pc:docMk/>
            <pc:sldMk cId="2987732408" sldId="2147327038"/>
            <ac:picMk id="22" creationId="{55CFD6C3-15FB-1E0B-ADC2-2FCDC0A97FCA}"/>
          </ac:picMkLst>
        </pc:picChg>
      </pc:sldChg>
      <pc:sldChg chg="modSp del mod">
        <pc:chgData name="Jason Wiese" userId="4bff8d5b-7de6-4655-b397-69b0afc81113" providerId="ADAL" clId="{C850D134-ADBA-46F7-AADF-3A463DE672F5}" dt="2023-12-05T03:44:40.307" v="835" actId="47"/>
        <pc:sldMkLst>
          <pc:docMk/>
          <pc:sldMk cId="401670310" sldId="2147327039"/>
        </pc:sldMkLst>
        <pc:spChg chg="mod">
          <ac:chgData name="Jason Wiese" userId="4bff8d5b-7de6-4655-b397-69b0afc81113" providerId="ADAL" clId="{C850D134-ADBA-46F7-AADF-3A463DE672F5}" dt="2023-12-05T03:43:42.762" v="833" actId="20577"/>
          <ac:spMkLst>
            <pc:docMk/>
            <pc:sldMk cId="401670310" sldId="2147327039"/>
            <ac:spMk id="4" creationId="{1BF894CE-5EB9-4BB3-F6C7-477E37F6A6AA}"/>
          </ac:spMkLst>
        </pc:spChg>
        <pc:spChg chg="mod">
          <ac:chgData name="Jason Wiese" userId="4bff8d5b-7de6-4655-b397-69b0afc81113" providerId="ADAL" clId="{C850D134-ADBA-46F7-AADF-3A463DE672F5}" dt="2023-12-05T03:42:58.657" v="720" actId="20577"/>
          <ac:spMkLst>
            <pc:docMk/>
            <pc:sldMk cId="401670310" sldId="2147327039"/>
            <ac:spMk id="28" creationId="{62C3B945-3C0E-D0F6-A230-6AEF77F8DAEA}"/>
          </ac:spMkLst>
        </pc:spChg>
      </pc:sldChg>
      <pc:sldChg chg="delSp modSp mod">
        <pc:chgData name="Jason Wiese" userId="4bff8d5b-7de6-4655-b397-69b0afc81113" providerId="ADAL" clId="{C850D134-ADBA-46F7-AADF-3A463DE672F5}" dt="2023-12-05T05:07:31.277" v="3114" actId="1076"/>
        <pc:sldMkLst>
          <pc:docMk/>
          <pc:sldMk cId="3125726786" sldId="2147327039"/>
        </pc:sldMkLst>
        <pc:spChg chg="del">
          <ac:chgData name="Jason Wiese" userId="4bff8d5b-7de6-4655-b397-69b0afc81113" providerId="ADAL" clId="{C850D134-ADBA-46F7-AADF-3A463DE672F5}" dt="2023-12-05T03:56:56.971" v="1031" actId="478"/>
          <ac:spMkLst>
            <pc:docMk/>
            <pc:sldMk cId="3125726786" sldId="2147327039"/>
            <ac:spMk id="30" creationId="{FF7E5630-1C58-5E4A-670E-CF5D5BCDA5D2}"/>
          </ac:spMkLst>
        </pc:spChg>
        <pc:spChg chg="mod">
          <ac:chgData name="Jason Wiese" userId="4bff8d5b-7de6-4655-b397-69b0afc81113" providerId="ADAL" clId="{C850D134-ADBA-46F7-AADF-3A463DE672F5}" dt="2023-12-05T05:07:31.277" v="3114" actId="1076"/>
          <ac:spMkLst>
            <pc:docMk/>
            <pc:sldMk cId="3125726786" sldId="2147327039"/>
            <ac:spMk id="39" creationId="{5FF39CF9-87A3-A547-262E-BA4FD04BB4C0}"/>
          </ac:spMkLst>
        </pc:spChg>
      </pc:sldChg>
      <pc:sldChg chg="addSp delSp modSp mod">
        <pc:chgData name="Jason Wiese" userId="4bff8d5b-7de6-4655-b397-69b0afc81113" providerId="ADAL" clId="{C850D134-ADBA-46F7-AADF-3A463DE672F5}" dt="2023-12-05T05:05:27.475" v="2793" actId="6549"/>
        <pc:sldMkLst>
          <pc:docMk/>
          <pc:sldMk cId="162319760" sldId="2147327040"/>
        </pc:sldMkLst>
        <pc:spChg chg="add del mod">
          <ac:chgData name="Jason Wiese" userId="4bff8d5b-7de6-4655-b397-69b0afc81113" providerId="ADAL" clId="{C850D134-ADBA-46F7-AADF-3A463DE672F5}" dt="2023-12-05T04:03:58.761" v="1076" actId="478"/>
          <ac:spMkLst>
            <pc:docMk/>
            <pc:sldMk cId="162319760" sldId="2147327040"/>
            <ac:spMk id="2" creationId="{DD66DEBC-B554-439F-313C-81C4F840432D}"/>
          </ac:spMkLst>
        </pc:spChg>
        <pc:spChg chg="mod">
          <ac:chgData name="Jason Wiese" userId="4bff8d5b-7de6-4655-b397-69b0afc81113" providerId="ADAL" clId="{C850D134-ADBA-46F7-AADF-3A463DE672F5}" dt="2023-12-05T05:05:27.475" v="2793" actId="6549"/>
          <ac:spMkLst>
            <pc:docMk/>
            <pc:sldMk cId="162319760" sldId="2147327040"/>
            <ac:spMk id="5" creationId="{62AA41DC-03D0-308E-08C0-5B0D41139E56}"/>
          </ac:spMkLst>
        </pc:spChg>
        <pc:spChg chg="add mod">
          <ac:chgData name="Jason Wiese" userId="4bff8d5b-7de6-4655-b397-69b0afc81113" providerId="ADAL" clId="{C850D134-ADBA-46F7-AADF-3A463DE672F5}" dt="2023-12-05T04:04:50.865" v="1088" actId="14100"/>
          <ac:spMkLst>
            <pc:docMk/>
            <pc:sldMk cId="162319760" sldId="2147327040"/>
            <ac:spMk id="6" creationId="{487ECF4C-7784-249E-1000-D0AF008D9867}"/>
          </ac:spMkLst>
        </pc:spChg>
        <pc:spChg chg="add del mod">
          <ac:chgData name="Jason Wiese" userId="4bff8d5b-7de6-4655-b397-69b0afc81113" providerId="ADAL" clId="{C850D134-ADBA-46F7-AADF-3A463DE672F5}" dt="2023-12-05T04:04:36.119" v="1084" actId="164"/>
          <ac:spMkLst>
            <pc:docMk/>
            <pc:sldMk cId="162319760" sldId="2147327040"/>
            <ac:spMk id="7" creationId="{B010EF42-E318-271B-3F1E-968FFE46F889}"/>
          </ac:spMkLst>
        </pc:spChg>
        <pc:spChg chg="add mod">
          <ac:chgData name="Jason Wiese" userId="4bff8d5b-7de6-4655-b397-69b0afc81113" providerId="ADAL" clId="{C850D134-ADBA-46F7-AADF-3A463DE672F5}" dt="2023-12-05T04:15:27.459" v="1409" actId="1076"/>
          <ac:spMkLst>
            <pc:docMk/>
            <pc:sldMk cId="162319760" sldId="2147327040"/>
            <ac:spMk id="8" creationId="{22370B6B-5379-8CD8-B354-A8F14B1434FA}"/>
          </ac:spMkLst>
        </pc:spChg>
        <pc:spChg chg="add mod">
          <ac:chgData name="Jason Wiese" userId="4bff8d5b-7de6-4655-b397-69b0afc81113" providerId="ADAL" clId="{C850D134-ADBA-46F7-AADF-3A463DE672F5}" dt="2023-12-05T04:15:24.666" v="1408" actId="1076"/>
          <ac:spMkLst>
            <pc:docMk/>
            <pc:sldMk cId="162319760" sldId="2147327040"/>
            <ac:spMk id="9" creationId="{BD9ABAD9-45ED-EA54-DEE1-76F4376F87A5}"/>
          </ac:spMkLst>
        </pc:spChg>
        <pc:spChg chg="add mod">
          <ac:chgData name="Jason Wiese" userId="4bff8d5b-7de6-4655-b397-69b0afc81113" providerId="ADAL" clId="{C850D134-ADBA-46F7-AADF-3A463DE672F5}" dt="2023-12-05T04:05:05.707" v="1089"/>
          <ac:spMkLst>
            <pc:docMk/>
            <pc:sldMk cId="162319760" sldId="2147327040"/>
            <ac:spMk id="11" creationId="{0CFD77AD-7128-11A0-C046-BDF1CB4F68A8}"/>
          </ac:spMkLst>
        </pc:spChg>
        <pc:spChg chg="add del mod">
          <ac:chgData name="Jason Wiese" userId="4bff8d5b-7de6-4655-b397-69b0afc81113" providerId="ADAL" clId="{C850D134-ADBA-46F7-AADF-3A463DE672F5}" dt="2023-12-05T04:09:11.857" v="1319" actId="478"/>
          <ac:spMkLst>
            <pc:docMk/>
            <pc:sldMk cId="162319760" sldId="2147327040"/>
            <ac:spMk id="12" creationId="{C3E7534E-B067-6A80-CFE3-58A92B7FB693}"/>
          </ac:spMkLst>
        </pc:spChg>
        <pc:spChg chg="del">
          <ac:chgData name="Jason Wiese" userId="4bff8d5b-7de6-4655-b397-69b0afc81113" providerId="ADAL" clId="{C850D134-ADBA-46F7-AADF-3A463DE672F5}" dt="2023-12-05T04:03:34.338" v="1072" actId="478"/>
          <ac:spMkLst>
            <pc:docMk/>
            <pc:sldMk cId="162319760" sldId="2147327040"/>
            <ac:spMk id="24" creationId="{A99B58B7-519C-BCA4-8035-9FB5BE51AEE3}"/>
          </ac:spMkLst>
        </pc:spChg>
        <pc:spChg chg="del">
          <ac:chgData name="Jason Wiese" userId="4bff8d5b-7de6-4655-b397-69b0afc81113" providerId="ADAL" clId="{C850D134-ADBA-46F7-AADF-3A463DE672F5}" dt="2023-12-05T04:03:34.338" v="1072" actId="478"/>
          <ac:spMkLst>
            <pc:docMk/>
            <pc:sldMk cId="162319760" sldId="2147327040"/>
            <ac:spMk id="26" creationId="{6B8069D9-5D99-EDFE-8FFF-E5304B455132}"/>
          </ac:spMkLst>
        </pc:spChg>
        <pc:grpChg chg="add mod">
          <ac:chgData name="Jason Wiese" userId="4bff8d5b-7de6-4655-b397-69b0afc81113" providerId="ADAL" clId="{C850D134-ADBA-46F7-AADF-3A463DE672F5}" dt="2023-12-05T04:15:09.672" v="1403" actId="14100"/>
          <ac:grpSpMkLst>
            <pc:docMk/>
            <pc:sldMk cId="162319760" sldId="2147327040"/>
            <ac:grpSpMk id="10" creationId="{5F15DF95-F4A9-B72B-82E1-C3F52EBC72C3}"/>
          </ac:grpSpMkLst>
        </pc:grpChg>
        <pc:graphicFrameChg chg="add mod">
          <ac:chgData name="Jason Wiese" userId="4bff8d5b-7de6-4655-b397-69b0afc81113" providerId="ADAL" clId="{C850D134-ADBA-46F7-AADF-3A463DE672F5}" dt="2023-12-05T04:04:45.728" v="1087" actId="14100"/>
          <ac:graphicFrameMkLst>
            <pc:docMk/>
            <pc:sldMk cId="162319760" sldId="2147327040"/>
            <ac:graphicFrameMk id="3" creationId="{58731C87-C8A9-CCE0-EF47-DE854B4021BE}"/>
          </ac:graphicFrameMkLst>
        </pc:graphicFrameChg>
        <pc:graphicFrameChg chg="del">
          <ac:chgData name="Jason Wiese" userId="4bff8d5b-7de6-4655-b397-69b0afc81113" providerId="ADAL" clId="{C850D134-ADBA-46F7-AADF-3A463DE672F5}" dt="2023-12-05T04:03:34.338" v="1072" actId="478"/>
          <ac:graphicFrameMkLst>
            <pc:docMk/>
            <pc:sldMk cId="162319760" sldId="2147327040"/>
            <ac:graphicFrameMk id="22" creationId="{0942C918-7CC1-C3AF-2639-4B148F6C0FD1}"/>
          </ac:graphicFrameMkLst>
        </pc:graphicFrameChg>
      </pc:sldChg>
      <pc:sldChg chg="delSp modSp mod">
        <pc:chgData name="Jason Wiese" userId="4bff8d5b-7de6-4655-b397-69b0afc81113" providerId="ADAL" clId="{C850D134-ADBA-46F7-AADF-3A463DE672F5}" dt="2023-12-05T05:06:24.135" v="3030" actId="20577"/>
        <pc:sldMkLst>
          <pc:docMk/>
          <pc:sldMk cId="3096946518" sldId="2147327041"/>
        </pc:sldMkLst>
        <pc:spChg chg="del mod">
          <ac:chgData name="Jason Wiese" userId="4bff8d5b-7de6-4655-b397-69b0afc81113" providerId="ADAL" clId="{C850D134-ADBA-46F7-AADF-3A463DE672F5}" dt="2023-12-05T04:53:47.173" v="2290" actId="478"/>
          <ac:spMkLst>
            <pc:docMk/>
            <pc:sldMk cId="3096946518" sldId="2147327041"/>
            <ac:spMk id="4" creationId="{595FDA22-EBBE-F703-A130-A0D9071FF1E3}"/>
          </ac:spMkLst>
        </pc:spChg>
        <pc:spChg chg="mod">
          <ac:chgData name="Jason Wiese" userId="4bff8d5b-7de6-4655-b397-69b0afc81113" providerId="ADAL" clId="{C850D134-ADBA-46F7-AADF-3A463DE672F5}" dt="2023-12-05T05:06:24.135" v="3030" actId="20577"/>
          <ac:spMkLst>
            <pc:docMk/>
            <pc:sldMk cId="3096946518" sldId="2147327041"/>
            <ac:spMk id="12" creationId="{18074A0B-E58D-745C-F539-FF418458E9E5}"/>
          </ac:spMkLst>
        </pc:spChg>
      </pc:sldChg>
      <pc:sldChg chg="addSp delSp modSp mod">
        <pc:chgData name="Jason Wiese" userId="4bff8d5b-7de6-4655-b397-69b0afc81113" providerId="ADAL" clId="{C850D134-ADBA-46F7-AADF-3A463DE672F5}" dt="2023-12-05T05:35:17.220" v="3831" actId="1035"/>
        <pc:sldMkLst>
          <pc:docMk/>
          <pc:sldMk cId="4019403111" sldId="2147327042"/>
        </pc:sldMkLst>
        <pc:spChg chg="add del mod">
          <ac:chgData name="Jason Wiese" userId="4bff8d5b-7de6-4655-b397-69b0afc81113" providerId="ADAL" clId="{C850D134-ADBA-46F7-AADF-3A463DE672F5}" dt="2023-12-05T04:38:37.072" v="1849" actId="478"/>
          <ac:spMkLst>
            <pc:docMk/>
            <pc:sldMk cId="4019403111" sldId="2147327042"/>
            <ac:spMk id="3" creationId="{3E26F4A7-A5C5-EE8B-6DE6-968B0ED897D6}"/>
          </ac:spMkLst>
        </pc:spChg>
        <pc:spChg chg="mod">
          <ac:chgData name="Jason Wiese" userId="4bff8d5b-7de6-4655-b397-69b0afc81113" providerId="ADAL" clId="{C850D134-ADBA-46F7-AADF-3A463DE672F5}" dt="2023-12-05T05:35:17.220" v="3831" actId="1035"/>
          <ac:spMkLst>
            <pc:docMk/>
            <pc:sldMk cId="4019403111" sldId="2147327042"/>
            <ac:spMk id="12" creationId="{18074A0B-E58D-745C-F539-FF418458E9E5}"/>
          </ac:spMkLst>
        </pc:spChg>
        <pc:spChg chg="add del mod">
          <ac:chgData name="Jason Wiese" userId="4bff8d5b-7de6-4655-b397-69b0afc81113" providerId="ADAL" clId="{C850D134-ADBA-46F7-AADF-3A463DE672F5}" dt="2023-12-05T04:38:34.529" v="1848" actId="478"/>
          <ac:spMkLst>
            <pc:docMk/>
            <pc:sldMk cId="4019403111" sldId="2147327042"/>
            <ac:spMk id="14" creationId="{E5ADC9FA-2D63-783F-4EA5-9B9827001BE1}"/>
          </ac:spMkLst>
        </pc:spChg>
        <pc:spChg chg="del">
          <ac:chgData name="Jason Wiese" userId="4bff8d5b-7de6-4655-b397-69b0afc81113" providerId="ADAL" clId="{C850D134-ADBA-46F7-AADF-3A463DE672F5}" dt="2023-12-05T04:36:10.759" v="1709" actId="478"/>
          <ac:spMkLst>
            <pc:docMk/>
            <pc:sldMk cId="4019403111" sldId="2147327042"/>
            <ac:spMk id="34" creationId="{05FE9962-36F7-9A00-D6F5-F9FCDAEB5871}"/>
          </ac:spMkLst>
        </pc:spChg>
      </pc:sldChg>
      <pc:sldChg chg="addSp delSp modSp mod">
        <pc:chgData name="Jason Wiese" userId="4bff8d5b-7de6-4655-b397-69b0afc81113" providerId="ADAL" clId="{C850D134-ADBA-46F7-AADF-3A463DE672F5}" dt="2023-12-05T05:06:40.744" v="3052" actId="20577"/>
        <pc:sldMkLst>
          <pc:docMk/>
          <pc:sldMk cId="2436896795" sldId="2147327043"/>
        </pc:sldMkLst>
        <pc:spChg chg="mod">
          <ac:chgData name="Jason Wiese" userId="4bff8d5b-7de6-4655-b397-69b0afc81113" providerId="ADAL" clId="{C850D134-ADBA-46F7-AADF-3A463DE672F5}" dt="2023-12-05T05:06:40.744" v="3052" actId="20577"/>
          <ac:spMkLst>
            <pc:docMk/>
            <pc:sldMk cId="2436896795" sldId="2147327043"/>
            <ac:spMk id="4" creationId="{AD4DB818-9C6B-EFD9-101D-F636BD16A98B}"/>
          </ac:spMkLst>
        </pc:spChg>
        <pc:spChg chg="add del mod">
          <ac:chgData name="Jason Wiese" userId="4bff8d5b-7de6-4655-b397-69b0afc81113" providerId="ADAL" clId="{C850D134-ADBA-46F7-AADF-3A463DE672F5}" dt="2023-12-05T04:59:48.402" v="2435" actId="478"/>
          <ac:spMkLst>
            <pc:docMk/>
            <pc:sldMk cId="2436896795" sldId="2147327043"/>
            <ac:spMk id="16" creationId="{F2C41014-91C5-6513-127D-81DD6AC0DB35}"/>
          </ac:spMkLst>
        </pc:spChg>
        <pc:spChg chg="add del mod">
          <ac:chgData name="Jason Wiese" userId="4bff8d5b-7de6-4655-b397-69b0afc81113" providerId="ADAL" clId="{C850D134-ADBA-46F7-AADF-3A463DE672F5}" dt="2023-12-05T04:59:44.708" v="2434" actId="478"/>
          <ac:spMkLst>
            <pc:docMk/>
            <pc:sldMk cId="2436896795" sldId="2147327043"/>
            <ac:spMk id="17" creationId="{3651F270-A91D-EBE9-E570-E662904E8519}"/>
          </ac:spMkLst>
        </pc:spChg>
      </pc:sldChg>
      <pc:sldChg chg="delSp modSp mod">
        <pc:chgData name="Jason Wiese" userId="4bff8d5b-7de6-4655-b397-69b0afc81113" providerId="ADAL" clId="{C850D134-ADBA-46F7-AADF-3A463DE672F5}" dt="2023-12-05T05:06:58.068" v="3113" actId="14100"/>
        <pc:sldMkLst>
          <pc:docMk/>
          <pc:sldMk cId="3784931702" sldId="2147327044"/>
        </pc:sldMkLst>
        <pc:spChg chg="del mod">
          <ac:chgData name="Jason Wiese" userId="4bff8d5b-7de6-4655-b397-69b0afc81113" providerId="ADAL" clId="{C850D134-ADBA-46F7-AADF-3A463DE672F5}" dt="2023-12-05T05:04:04.797" v="2660" actId="478"/>
          <ac:spMkLst>
            <pc:docMk/>
            <pc:sldMk cId="3784931702" sldId="2147327044"/>
            <ac:spMk id="3" creationId="{4B4D9025-64C9-0877-5D25-605B5F966986}"/>
          </ac:spMkLst>
        </pc:spChg>
        <pc:spChg chg="mod">
          <ac:chgData name="Jason Wiese" userId="4bff8d5b-7de6-4655-b397-69b0afc81113" providerId="ADAL" clId="{C850D134-ADBA-46F7-AADF-3A463DE672F5}" dt="2023-12-05T05:06:58.068" v="3113" actId="14100"/>
          <ac:spMkLst>
            <pc:docMk/>
            <pc:sldMk cId="3784931702" sldId="2147327044"/>
            <ac:spMk id="4" creationId="{1BF894CE-5EB9-4BB3-F6C7-477E37F6A6AA}"/>
          </ac:spMkLst>
        </pc:spChg>
        <pc:spChg chg="mod">
          <ac:chgData name="Jason Wiese" userId="4bff8d5b-7de6-4655-b397-69b0afc81113" providerId="ADAL" clId="{C850D134-ADBA-46F7-AADF-3A463DE672F5}" dt="2023-12-05T05:04:34.615" v="2666" actId="207"/>
          <ac:spMkLst>
            <pc:docMk/>
            <pc:sldMk cId="3784931702" sldId="2147327044"/>
            <ac:spMk id="95" creationId="{E25C1659-ADF6-FB58-AA55-813D15569802}"/>
          </ac:spMkLst>
        </pc:spChg>
        <pc:spChg chg="mod">
          <ac:chgData name="Jason Wiese" userId="4bff8d5b-7de6-4655-b397-69b0afc81113" providerId="ADAL" clId="{C850D134-ADBA-46F7-AADF-3A463DE672F5}" dt="2023-12-05T05:04:26.851" v="2664" actId="207"/>
          <ac:spMkLst>
            <pc:docMk/>
            <pc:sldMk cId="3784931702" sldId="2147327044"/>
            <ac:spMk id="99" creationId="{6EE8F5D3-45F0-0218-5B91-716DB93B5D90}"/>
          </ac:spMkLst>
        </pc:spChg>
        <pc:spChg chg="mod">
          <ac:chgData name="Jason Wiese" userId="4bff8d5b-7de6-4655-b397-69b0afc81113" providerId="ADAL" clId="{C850D134-ADBA-46F7-AADF-3A463DE672F5}" dt="2023-12-05T05:04:30.806" v="2665" actId="207"/>
          <ac:spMkLst>
            <pc:docMk/>
            <pc:sldMk cId="3784931702" sldId="2147327044"/>
            <ac:spMk id="100" creationId="{C5271A06-F6E9-ECBB-C419-2F213133FFFA}"/>
          </ac:spMkLst>
        </pc:spChg>
        <pc:spChg chg="mod">
          <ac:chgData name="Jason Wiese" userId="4bff8d5b-7de6-4655-b397-69b0afc81113" providerId="ADAL" clId="{C850D134-ADBA-46F7-AADF-3A463DE672F5}" dt="2023-12-05T05:04:23.193" v="2663" actId="207"/>
          <ac:spMkLst>
            <pc:docMk/>
            <pc:sldMk cId="3784931702" sldId="2147327044"/>
            <ac:spMk id="101" creationId="{37A01A42-D0C2-5E9E-2903-CE7E0727ABD7}"/>
          </ac:spMkLst>
        </pc:spChg>
        <pc:spChg chg="mod">
          <ac:chgData name="Jason Wiese" userId="4bff8d5b-7de6-4655-b397-69b0afc81113" providerId="ADAL" clId="{C850D134-ADBA-46F7-AADF-3A463DE672F5}" dt="2023-12-05T05:04:11.099" v="2661" actId="207"/>
          <ac:spMkLst>
            <pc:docMk/>
            <pc:sldMk cId="3784931702" sldId="2147327044"/>
            <ac:spMk id="104" creationId="{A6ABFABF-5A40-5DD8-DDE4-CADDCD58DD2A}"/>
          </ac:spMkLst>
        </pc:spChg>
        <pc:spChg chg="mod">
          <ac:chgData name="Jason Wiese" userId="4bff8d5b-7de6-4655-b397-69b0afc81113" providerId="ADAL" clId="{C850D134-ADBA-46F7-AADF-3A463DE672F5}" dt="2023-12-05T05:04:15.457" v="2662" actId="207"/>
          <ac:spMkLst>
            <pc:docMk/>
            <pc:sldMk cId="3784931702" sldId="2147327044"/>
            <ac:spMk id="105" creationId="{2FCF7F3D-61E5-90CB-3382-0FE0C253C544}"/>
          </ac:spMkLst>
        </pc:spChg>
      </pc:sldChg>
      <pc:sldChg chg="delSp modSp mod">
        <pc:chgData name="Jason Wiese" userId="4bff8d5b-7de6-4655-b397-69b0afc81113" providerId="ADAL" clId="{C850D134-ADBA-46F7-AADF-3A463DE672F5}" dt="2023-12-05T05:33:10.712" v="3815" actId="478"/>
        <pc:sldMkLst>
          <pc:docMk/>
          <pc:sldMk cId="1959864201" sldId="2147327045"/>
        </pc:sldMkLst>
        <pc:spChg chg="del">
          <ac:chgData name="Jason Wiese" userId="4bff8d5b-7de6-4655-b397-69b0afc81113" providerId="ADAL" clId="{C850D134-ADBA-46F7-AADF-3A463DE672F5}" dt="2023-12-05T05:33:10.712" v="3815" actId="478"/>
          <ac:spMkLst>
            <pc:docMk/>
            <pc:sldMk cId="1959864201" sldId="2147327045"/>
            <ac:spMk id="3" creationId="{008AE4AE-D561-F5F3-9CAA-09421414CE09}"/>
          </ac:spMkLst>
        </pc:spChg>
        <pc:spChg chg="mod">
          <ac:chgData name="Jason Wiese" userId="4bff8d5b-7de6-4655-b397-69b0afc81113" providerId="ADAL" clId="{C850D134-ADBA-46F7-AADF-3A463DE672F5}" dt="2023-12-05T05:32:52.781" v="3814" actId="20577"/>
          <ac:spMkLst>
            <pc:docMk/>
            <pc:sldMk cId="1959864201" sldId="2147327045"/>
            <ac:spMk id="12" creationId="{18074A0B-E58D-745C-F539-FF418458E9E5}"/>
          </ac:spMkLst>
        </pc:spChg>
      </pc:sldChg>
    </pc:docChg>
  </pc:docChgLst>
  <pc:docChgLst>
    <pc:chgData name="Leah Montner Dixon" userId="d5b2ae9e-9213-4442-b7df-4db8cbe51e5d" providerId="ADAL" clId="{813A158C-82EF-4344-8736-18F7E75A19AE}"/>
    <pc:docChg chg="custSel modSld">
      <pc:chgData name="Leah Montner Dixon" userId="d5b2ae9e-9213-4442-b7df-4db8cbe51e5d" providerId="ADAL" clId="{813A158C-82EF-4344-8736-18F7E75A19AE}" dt="2023-11-28T16:38:15.657" v="4" actId="2056"/>
      <pc:docMkLst>
        <pc:docMk/>
      </pc:docMkLst>
      <pc:sldChg chg="addCm modCm">
        <pc:chgData name="Leah Montner Dixon" userId="d5b2ae9e-9213-4442-b7df-4db8cbe51e5d" providerId="ADAL" clId="{813A158C-82EF-4344-8736-18F7E75A19AE}" dt="2023-11-28T16:38:15.657" v="4" actId="2056"/>
        <pc:sldMkLst>
          <pc:docMk/>
          <pc:sldMk cId="714752505" sldId="2146846026"/>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13A158C-82EF-4344-8736-18F7E75A19AE}" dt="2023-11-28T16:37:32.083" v="3"/>
              <pc2:cmMkLst xmlns:pc2="http://schemas.microsoft.com/office/powerpoint/2019/9/main/command">
                <pc:docMk/>
                <pc:sldMk cId="714752505" sldId="2146846026"/>
                <pc2:cmMk id="{F4BA5A6E-46DD-4111-B498-A2D4CB29B4B4}"/>
              </pc2:cmMkLst>
            </pc226:cmChg>
            <pc226:cmChg xmlns:pc226="http://schemas.microsoft.com/office/powerpoint/2022/06/main/command" chg="mod">
              <pc226:chgData name="Leah Montner Dixon" userId="d5b2ae9e-9213-4442-b7df-4db8cbe51e5d" providerId="ADAL" clId="{813A158C-82EF-4344-8736-18F7E75A19AE}" dt="2023-11-28T16:38:15.657" v="4" actId="2056"/>
              <pc2:cmMkLst xmlns:pc2="http://schemas.microsoft.com/office/powerpoint/2019/9/main/command">
                <pc:docMk/>
                <pc:sldMk cId="714752505" sldId="2146846026"/>
                <pc2:cmMk id="{9BB9FB96-DF90-40F6-B7AD-9E04A8991A8C}"/>
              </pc2:cmMkLst>
              <pc226:cmRplyChg chg="add">
                <pc226:chgData name="Leah Montner Dixon" userId="d5b2ae9e-9213-4442-b7df-4db8cbe51e5d" providerId="ADAL" clId="{813A158C-82EF-4344-8736-18F7E75A19AE}" dt="2023-11-28T16:34:33.162" v="0"/>
                <pc2:cmRplyMkLst xmlns:pc2="http://schemas.microsoft.com/office/powerpoint/2019/9/main/command">
                  <pc:docMk/>
                  <pc:sldMk cId="714752505" sldId="2146846026"/>
                  <pc2:cmMk id="{9BB9FB96-DF90-40F6-B7AD-9E04A8991A8C}"/>
                  <pc2:cmRplyMk id="{6DB1EF73-F235-4821-A877-7576A023F8A3}"/>
                </pc2:cmRplyMkLst>
              </pc226:cmRplyChg>
            </pc226:cmChg>
          </p:ext>
        </pc:extLst>
      </pc:sldChg>
      <pc:sldChg chg="modSp mod">
        <pc:chgData name="Leah Montner Dixon" userId="d5b2ae9e-9213-4442-b7df-4db8cbe51e5d" providerId="ADAL" clId="{813A158C-82EF-4344-8736-18F7E75A19AE}" dt="2023-11-28T16:36:05.841" v="2" actId="3626"/>
        <pc:sldMkLst>
          <pc:docMk/>
          <pc:sldMk cId="957495863" sldId="2146846202"/>
        </pc:sldMkLst>
        <pc:picChg chg="mod">
          <ac:chgData name="Leah Montner Dixon" userId="d5b2ae9e-9213-4442-b7df-4db8cbe51e5d" providerId="ADAL" clId="{813A158C-82EF-4344-8736-18F7E75A19AE}" dt="2023-11-28T16:36:05.841" v="2" actId="3626"/>
          <ac:picMkLst>
            <pc:docMk/>
            <pc:sldMk cId="957495863" sldId="2146846202"/>
            <ac:picMk id="13" creationId="{9E734A3A-4950-40C7-4CE4-A954E79A9F86}"/>
          </ac:picMkLst>
        </pc:picChg>
      </pc:sldChg>
      <pc:sldChg chg="addCm">
        <pc:chgData name="Leah Montner Dixon" userId="d5b2ae9e-9213-4442-b7df-4db8cbe51e5d" providerId="ADAL" clId="{813A158C-82EF-4344-8736-18F7E75A19AE}" dt="2023-11-28T16:35:34.684" v="1"/>
        <pc:sldMkLst>
          <pc:docMk/>
          <pc:sldMk cId="3300276714" sldId="2146846260"/>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13A158C-82EF-4344-8736-18F7E75A19AE}" dt="2023-11-28T16:35:34.684" v="1"/>
              <pc2:cmMkLst xmlns:pc2="http://schemas.microsoft.com/office/powerpoint/2019/9/main/command">
                <pc:docMk/>
                <pc:sldMk cId="3300276714" sldId="2146846260"/>
                <pc2:cmMk id="{96FF43CD-31BF-489D-A8A3-C1DABDD62257}"/>
              </pc2:cmMkLst>
            </pc226:cmChg>
          </p:ext>
        </pc:extLst>
      </pc:sldChg>
    </pc:docChg>
  </pc:docChgLst>
  <pc:docChgLst>
    <pc:chgData name="Karolina Guillen" userId="c1c08796-a0be-47c6-af52-5d31fd96ec50" providerId="ADAL" clId="{0BE9C2AA-5A33-445F-B326-C9FA72787253}"/>
    <pc:docChg chg="undo custSel addSld delSld modSld sldOrd">
      <pc:chgData name="Karolina Guillen" userId="c1c08796-a0be-47c6-af52-5d31fd96ec50" providerId="ADAL" clId="{0BE9C2AA-5A33-445F-B326-C9FA72787253}" dt="2023-12-05T18:40:26.564" v="726" actId="2711"/>
      <pc:docMkLst>
        <pc:docMk/>
      </pc:docMkLst>
      <pc:sldChg chg="delSp modSp mod ord addCm delCm modCm">
        <pc:chgData name="Karolina Guillen" userId="c1c08796-a0be-47c6-af52-5d31fd96ec50" providerId="ADAL" clId="{0BE9C2AA-5A33-445F-B326-C9FA72787253}" dt="2023-11-28T16:39:51.780" v="295"/>
        <pc:sldMkLst>
          <pc:docMk/>
          <pc:sldMk cId="714752505" sldId="2146846026"/>
        </pc:sldMkLst>
        <pc:spChg chg="del">
          <ac:chgData name="Karolina Guillen" userId="c1c08796-a0be-47c6-af52-5d31fd96ec50" providerId="ADAL" clId="{0BE9C2AA-5A33-445F-B326-C9FA72787253}" dt="2023-11-28T16:38:07.859" v="285" actId="478"/>
          <ac:spMkLst>
            <pc:docMk/>
            <pc:sldMk cId="714752505" sldId="2146846026"/>
            <ac:spMk id="9" creationId="{224A85FD-C52E-49CF-E02C-1C2E9EE2E98A}"/>
          </ac:spMkLst>
        </pc:spChg>
        <pc:spChg chg="mod">
          <ac:chgData name="Karolina Guillen" userId="c1c08796-a0be-47c6-af52-5d31fd96ec50" providerId="ADAL" clId="{0BE9C2AA-5A33-445F-B326-C9FA72787253}" dt="2023-11-28T15:48:12.365" v="61" actId="1037"/>
          <ac:spMkLst>
            <pc:docMk/>
            <pc:sldMk cId="714752505" sldId="2146846026"/>
            <ac:spMk id="91" creationId="{39BB0C5C-2A91-4D1B-8827-9B584D407C02}"/>
          </ac:spMkLst>
        </pc:spChg>
        <pc:spChg chg="mod">
          <ac:chgData name="Karolina Guillen" userId="c1c08796-a0be-47c6-af52-5d31fd96ec50" providerId="ADAL" clId="{0BE9C2AA-5A33-445F-B326-C9FA72787253}" dt="2023-11-28T15:48:44.493" v="70" actId="1036"/>
          <ac:spMkLst>
            <pc:docMk/>
            <pc:sldMk cId="714752505" sldId="2146846026"/>
            <ac:spMk id="98" creationId="{50557F7E-C680-982E-F08A-9BF06850D1B1}"/>
          </ac:spMkLst>
        </pc:spChg>
        <pc:spChg chg="mod">
          <ac:chgData name="Karolina Guillen" userId="c1c08796-a0be-47c6-af52-5d31fd96ec50" providerId="ADAL" clId="{0BE9C2AA-5A33-445F-B326-C9FA72787253}" dt="2023-11-28T15:47:43.874" v="50" actId="207"/>
          <ac:spMkLst>
            <pc:docMk/>
            <pc:sldMk cId="714752505" sldId="2146846026"/>
            <ac:spMk id="99" creationId="{6EE8F5D3-45F0-0218-5B91-716DB93B5D90}"/>
          </ac:spMkLst>
        </pc:spChg>
        <pc:spChg chg="mod">
          <ac:chgData name="Karolina Guillen" userId="c1c08796-a0be-47c6-af52-5d31fd96ec50" providerId="ADAL" clId="{0BE9C2AA-5A33-445F-B326-C9FA72787253}" dt="2023-11-28T15:47:43.874" v="50" actId="207"/>
          <ac:spMkLst>
            <pc:docMk/>
            <pc:sldMk cId="714752505" sldId="2146846026"/>
            <ac:spMk id="100" creationId="{C5271A06-F6E9-ECBB-C419-2F213133FFFA}"/>
          </ac:spMkLst>
        </pc:spChg>
        <pc:spChg chg="mod">
          <ac:chgData name="Karolina Guillen" userId="c1c08796-a0be-47c6-af52-5d31fd96ec50" providerId="ADAL" clId="{0BE9C2AA-5A33-445F-B326-C9FA72787253}" dt="2023-11-28T15:47:43.874" v="50" actId="207"/>
          <ac:spMkLst>
            <pc:docMk/>
            <pc:sldMk cId="714752505" sldId="2146846026"/>
            <ac:spMk id="101" creationId="{37A01A42-D0C2-5E9E-2903-CE7E0727ABD7}"/>
          </ac:spMkLst>
        </pc:spChg>
        <pc:spChg chg="mod">
          <ac:chgData name="Karolina Guillen" userId="c1c08796-a0be-47c6-af52-5d31fd96ec50" providerId="ADAL" clId="{0BE9C2AA-5A33-445F-B326-C9FA72787253}" dt="2023-11-28T15:48:20.975" v="62" actId="207"/>
          <ac:spMkLst>
            <pc:docMk/>
            <pc:sldMk cId="714752505" sldId="2146846026"/>
            <ac:spMk id="104" creationId="{A6ABFABF-5A40-5DD8-DDE4-CADDCD58DD2A}"/>
          </ac:spMkLst>
        </pc:spChg>
        <pc:spChg chg="mod">
          <ac:chgData name="Karolina Guillen" userId="c1c08796-a0be-47c6-af52-5d31fd96ec50" providerId="ADAL" clId="{0BE9C2AA-5A33-445F-B326-C9FA72787253}" dt="2023-11-28T15:48:20.975" v="62" actId="207"/>
          <ac:spMkLst>
            <pc:docMk/>
            <pc:sldMk cId="714752505" sldId="2146846026"/>
            <ac:spMk id="105" creationId="{2FCF7F3D-61E5-90CB-3382-0FE0C253C544}"/>
          </ac:spMkLst>
        </pc:spChg>
        <pc:spChg chg="mod">
          <ac:chgData name="Karolina Guillen" userId="c1c08796-a0be-47c6-af52-5d31fd96ec50" providerId="ADAL" clId="{0BE9C2AA-5A33-445F-B326-C9FA72787253}" dt="2023-11-28T15:48:20.975" v="62" actId="207"/>
          <ac:spMkLst>
            <pc:docMk/>
            <pc:sldMk cId="714752505" sldId="2146846026"/>
            <ac:spMk id="106" creationId="{2578A6FE-5E95-A48E-2185-3EC4295443FB}"/>
          </ac:spMkLst>
        </pc:spChg>
        <pc:extLst>
          <p:ext xmlns:p="http://schemas.openxmlformats.org/presentationml/2006/main" uri="{D6D511B9-2390-475A-947B-AFAB55BFBCF1}">
            <pc226:cmChg xmlns:pc226="http://schemas.microsoft.com/office/powerpoint/2022/06/main/command" chg="del mod modRxn">
              <pc226:chgData name="Karolina Guillen" userId="c1c08796-a0be-47c6-af52-5d31fd96ec50" providerId="ADAL" clId="{0BE9C2AA-5A33-445F-B326-C9FA72787253}" dt="2023-11-28T16:39:51.780" v="295"/>
              <pc2:cmMkLst xmlns:pc2="http://schemas.microsoft.com/office/powerpoint/2019/9/main/command">
                <pc:docMk/>
                <pc:sldMk cId="714752505" sldId="2146846026"/>
                <pc2:cmMk id="{F4BA5A6E-46DD-4111-B498-A2D4CB29B4B4}"/>
              </pc2:cmMkLst>
              <pc226:cmRplyChg chg="add">
                <pc226:chgData name="Karolina Guillen" userId="c1c08796-a0be-47c6-af52-5d31fd96ec50" providerId="ADAL" clId="{0BE9C2AA-5A33-445F-B326-C9FA72787253}" dt="2023-11-28T16:38:30.665" v="291"/>
                <pc2:cmRplyMkLst xmlns:pc2="http://schemas.microsoft.com/office/powerpoint/2019/9/main/command">
                  <pc:docMk/>
                  <pc:sldMk cId="714752505" sldId="2146846026"/>
                  <pc2:cmMk id="{F4BA5A6E-46DD-4111-B498-A2D4CB29B4B4}"/>
                  <pc2:cmRplyMk id="{07213211-D48F-48AE-841A-743881FBB242}"/>
                </pc2:cmRplyMkLst>
              </pc226:cmRplyChg>
            </pc226:cmChg>
            <pc226:cmChg xmlns:pc226="http://schemas.microsoft.com/office/powerpoint/2022/06/main/command" chg="add del mod">
              <pc226:chgData name="Karolina Guillen" userId="c1c08796-a0be-47c6-af52-5d31fd96ec50" providerId="ADAL" clId="{0BE9C2AA-5A33-445F-B326-C9FA72787253}" dt="2023-11-28T16:39:50.281" v="294"/>
              <pc2:cmMkLst xmlns:pc2="http://schemas.microsoft.com/office/powerpoint/2019/9/main/command">
                <pc:docMk/>
                <pc:sldMk cId="714752505" sldId="2146846026"/>
                <pc2:cmMk id="{9BB9FB96-DF90-40F6-B7AD-9E04A8991A8C}"/>
              </pc2:cmMkLst>
              <pc226:cmRplyChg chg="mod modRxn">
                <pc226:chgData name="Karolina Guillen" userId="c1c08796-a0be-47c6-af52-5d31fd96ec50" providerId="ADAL" clId="{0BE9C2AA-5A33-445F-B326-C9FA72787253}" dt="2023-11-28T16:38:10.802" v="287"/>
                <pc2:cmRplyMkLst xmlns:pc2="http://schemas.microsoft.com/office/powerpoint/2019/9/main/command">
                  <pc:docMk/>
                  <pc:sldMk cId="714752505" sldId="2146846026"/>
                  <pc2:cmMk id="{9BB9FB96-DF90-40F6-B7AD-9E04A8991A8C}"/>
                  <pc2:cmRplyMk id="{6DB1EF73-F235-4821-A877-7576A023F8A3}"/>
                </pc2:cmRplyMkLst>
              </pc226:cmRplyChg>
            </pc226:cmChg>
          </p:ext>
        </pc:extLst>
      </pc:sldChg>
      <pc:sldChg chg="modSp mod ord addCm delCm">
        <pc:chgData name="Karolina Guillen" userId="c1c08796-a0be-47c6-af52-5d31fd96ec50" providerId="ADAL" clId="{0BE9C2AA-5A33-445F-B326-C9FA72787253}" dt="2023-11-28T16:14:27.529" v="271"/>
        <pc:sldMkLst>
          <pc:docMk/>
          <pc:sldMk cId="3813308834" sldId="2146846083"/>
        </pc:sldMkLst>
        <pc:spChg chg="mod">
          <ac:chgData name="Karolina Guillen" userId="c1c08796-a0be-47c6-af52-5d31fd96ec50" providerId="ADAL" clId="{0BE9C2AA-5A33-445F-B326-C9FA72787253}" dt="2023-11-28T15:47:10.924" v="48" actId="12788"/>
          <ac:spMkLst>
            <pc:docMk/>
            <pc:sldMk cId="3813308834" sldId="2146846083"/>
            <ac:spMk id="2" creationId="{5E22990F-28B3-E049-7C41-B7D817EB0304}"/>
          </ac:spMkLst>
        </pc:spChg>
        <pc:spChg chg="mod">
          <ac:chgData name="Karolina Guillen" userId="c1c08796-a0be-47c6-af52-5d31fd96ec50" providerId="ADAL" clId="{0BE9C2AA-5A33-445F-B326-C9FA72787253}" dt="2023-11-28T15:46:41.818" v="42" actId="14100"/>
          <ac:spMkLst>
            <pc:docMk/>
            <pc:sldMk cId="3813308834" sldId="2146846083"/>
            <ac:spMk id="3" creationId="{6A66138F-2403-57C0-06FE-2F733625C2E7}"/>
          </ac:spMkLst>
        </pc:spChg>
        <pc:spChg chg="mod">
          <ac:chgData name="Karolina Guillen" userId="c1c08796-a0be-47c6-af52-5d31fd96ec50" providerId="ADAL" clId="{0BE9C2AA-5A33-445F-B326-C9FA72787253}" dt="2023-11-28T15:47:01.677" v="46" actId="12788"/>
          <ac:spMkLst>
            <pc:docMk/>
            <pc:sldMk cId="3813308834" sldId="2146846083"/>
            <ac:spMk id="9" creationId="{23277D65-9B6C-120B-B0E0-1DE93BB6CF14}"/>
          </ac:spMkLst>
        </pc:spChg>
        <pc:spChg chg="mod">
          <ac:chgData name="Karolina Guillen" userId="c1c08796-a0be-47c6-af52-5d31fd96ec50" providerId="ADAL" clId="{0BE9C2AA-5A33-445F-B326-C9FA72787253}" dt="2023-11-28T15:47:07.044" v="47" actId="12788"/>
          <ac:spMkLst>
            <pc:docMk/>
            <pc:sldMk cId="3813308834" sldId="2146846083"/>
            <ac:spMk id="10" creationId="{65BFC1D9-F10E-BE39-BA0F-F52448CEE26E}"/>
          </ac:spMkLst>
        </pc:spChg>
        <pc:spChg chg="mod">
          <ac:chgData name="Karolina Guillen" userId="c1c08796-a0be-47c6-af52-5d31fd96ec50" providerId="ADAL" clId="{0BE9C2AA-5A33-445F-B326-C9FA72787253}" dt="2023-11-28T15:32:38.994" v="3" actId="20577"/>
          <ac:spMkLst>
            <pc:docMk/>
            <pc:sldMk cId="3813308834" sldId="2146846083"/>
            <ac:spMk id="12" creationId="{AD798C3F-A21A-84F9-0EF0-F654057785C9}"/>
          </ac:spMkLst>
        </pc:spChg>
        <pc:spChg chg="mod">
          <ac:chgData name="Karolina Guillen" userId="c1c08796-a0be-47c6-af52-5d31fd96ec50" providerId="ADAL" clId="{0BE9C2AA-5A33-445F-B326-C9FA72787253}" dt="2023-11-28T15:46:41.818" v="42" actId="14100"/>
          <ac:spMkLst>
            <pc:docMk/>
            <pc:sldMk cId="3813308834" sldId="2146846083"/>
            <ac:spMk id="15" creationId="{CA7C4812-942D-4D39-7D5B-132D567EA3A8}"/>
          </ac:spMkLst>
        </pc:spChg>
        <pc:picChg chg="mod">
          <ac:chgData name="Karolina Guillen" userId="c1c08796-a0be-47c6-af52-5d31fd96ec50" providerId="ADAL" clId="{0BE9C2AA-5A33-445F-B326-C9FA72787253}" dt="2023-11-28T15:46:53.747" v="45" actId="12788"/>
          <ac:picMkLst>
            <pc:docMk/>
            <pc:sldMk cId="3813308834" sldId="2146846083"/>
            <ac:picMk id="21" creationId="{920D6514-3D24-548A-5B5C-17D496E87D12}"/>
          </ac:picMkLst>
        </pc:picChg>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0BE9C2AA-5A33-445F-B326-C9FA72787253}" dt="2023-11-28T16:05:07.780" v="264"/>
              <pc2:cmMkLst xmlns:pc2="http://schemas.microsoft.com/office/powerpoint/2019/9/main/command">
                <pc:docMk/>
                <pc:sldMk cId="3813308834" sldId="2146846083"/>
                <pc2:cmMk id="{BA1AC09D-FAA7-4572-BACB-42B11CD26CE6}"/>
              </pc2:cmMkLst>
            </pc226:cmChg>
          </p:ext>
        </pc:extLst>
      </pc:sldChg>
      <pc:sldChg chg="ord">
        <pc:chgData name="Karolina Guillen" userId="c1c08796-a0be-47c6-af52-5d31fd96ec50" providerId="ADAL" clId="{0BE9C2AA-5A33-445F-B326-C9FA72787253}" dt="2023-11-28T16:14:44.574" v="273"/>
        <pc:sldMkLst>
          <pc:docMk/>
          <pc:sldMk cId="3916546839" sldId="2146846126"/>
        </pc:sldMkLst>
      </pc:sldChg>
      <pc:sldChg chg="addSp delSp modSp mod">
        <pc:chgData name="Karolina Guillen" userId="c1c08796-a0be-47c6-af52-5d31fd96ec50" providerId="ADAL" clId="{0BE9C2AA-5A33-445F-B326-C9FA72787253}" dt="2023-12-05T16:43:57.533" v="713"/>
        <pc:sldMkLst>
          <pc:docMk/>
          <pc:sldMk cId="957495863" sldId="2146846202"/>
        </pc:sldMkLst>
        <pc:spChg chg="mod">
          <ac:chgData name="Karolina Guillen" userId="c1c08796-a0be-47c6-af52-5d31fd96ec50" providerId="ADAL" clId="{0BE9C2AA-5A33-445F-B326-C9FA72787253}" dt="2023-11-28T18:44:57.519" v="591" actId="1036"/>
          <ac:spMkLst>
            <pc:docMk/>
            <pc:sldMk cId="957495863" sldId="2146846202"/>
            <ac:spMk id="14" creationId="{237385A6-91E7-26AD-9647-0A82C96BC2EE}"/>
          </ac:spMkLst>
        </pc:spChg>
        <pc:spChg chg="del">
          <ac:chgData name="Karolina Guillen" userId="c1c08796-a0be-47c6-af52-5d31fd96ec50" providerId="ADAL" clId="{0BE9C2AA-5A33-445F-B326-C9FA72787253}" dt="2023-12-05T16:43:54.217" v="712" actId="478"/>
          <ac:spMkLst>
            <pc:docMk/>
            <pc:sldMk cId="957495863" sldId="2146846202"/>
            <ac:spMk id="14" creationId="{2DDBEF7C-3EB4-03B5-8A76-69EFB897353A}"/>
          </ac:spMkLst>
        </pc:spChg>
        <pc:spChg chg="add mod">
          <ac:chgData name="Karolina Guillen" userId="c1c08796-a0be-47c6-af52-5d31fd96ec50" providerId="ADAL" clId="{0BE9C2AA-5A33-445F-B326-C9FA72787253}" dt="2023-11-28T18:45:11.833" v="604" actId="1076"/>
          <ac:spMkLst>
            <pc:docMk/>
            <pc:sldMk cId="957495863" sldId="2146846202"/>
            <ac:spMk id="19" creationId="{2BE332CC-D3EA-52B4-02EA-2A1DF1D04D04}"/>
          </ac:spMkLst>
        </pc:spChg>
        <pc:picChg chg="mod">
          <ac:chgData name="Karolina Guillen" userId="c1c08796-a0be-47c6-af52-5d31fd96ec50" providerId="ADAL" clId="{0BE9C2AA-5A33-445F-B326-C9FA72787253}" dt="2023-11-28T18:44:50.451" v="566" actId="1035"/>
          <ac:picMkLst>
            <pc:docMk/>
            <pc:sldMk cId="957495863" sldId="2146846202"/>
            <ac:picMk id="3" creationId="{E43E0F78-67EB-C530-243B-3FAD22DEC849}"/>
          </ac:picMkLst>
        </pc:picChg>
        <pc:picChg chg="mod modCrop">
          <ac:chgData name="Karolina Guillen" userId="c1c08796-a0be-47c6-af52-5d31fd96ec50" providerId="ADAL" clId="{0BE9C2AA-5A33-445F-B326-C9FA72787253}" dt="2023-11-28T18:44:50.451" v="566" actId="1035"/>
          <ac:picMkLst>
            <pc:docMk/>
            <pc:sldMk cId="957495863" sldId="2146846202"/>
            <ac:picMk id="5" creationId="{7C188B35-DED4-C2B0-788F-388FB0B0232D}"/>
          </ac:picMkLst>
        </pc:picChg>
        <pc:picChg chg="mod">
          <ac:chgData name="Karolina Guillen" userId="c1c08796-a0be-47c6-af52-5d31fd96ec50" providerId="ADAL" clId="{0BE9C2AA-5A33-445F-B326-C9FA72787253}" dt="2023-11-28T18:45:01.381" v="602" actId="1036"/>
          <ac:picMkLst>
            <pc:docMk/>
            <pc:sldMk cId="957495863" sldId="2146846202"/>
            <ac:picMk id="9" creationId="{425E74C8-DB9E-DF4E-FF76-734B0CCC761A}"/>
          </ac:picMkLst>
        </pc:picChg>
        <pc:picChg chg="mod">
          <ac:chgData name="Karolina Guillen" userId="c1c08796-a0be-47c6-af52-5d31fd96ec50" providerId="ADAL" clId="{0BE9C2AA-5A33-445F-B326-C9FA72787253}" dt="2023-11-28T18:45:01.381" v="602" actId="1036"/>
          <ac:picMkLst>
            <pc:docMk/>
            <pc:sldMk cId="957495863" sldId="2146846202"/>
            <ac:picMk id="10" creationId="{9623E047-396C-9B2E-11D5-F3387D438316}"/>
          </ac:picMkLst>
        </pc:picChg>
        <pc:picChg chg="mod">
          <ac:chgData name="Karolina Guillen" userId="c1c08796-a0be-47c6-af52-5d31fd96ec50" providerId="ADAL" clId="{0BE9C2AA-5A33-445F-B326-C9FA72787253}" dt="2023-11-28T18:45:01.381" v="602" actId="1036"/>
          <ac:picMkLst>
            <pc:docMk/>
            <pc:sldMk cId="957495863" sldId="2146846202"/>
            <ac:picMk id="11" creationId="{0F835433-C2DA-5F45-7505-4349BF3FE562}"/>
          </ac:picMkLst>
        </pc:picChg>
        <pc:picChg chg="mod">
          <ac:chgData name="Karolina Guillen" userId="c1c08796-a0be-47c6-af52-5d31fd96ec50" providerId="ADAL" clId="{0BE9C2AA-5A33-445F-B326-C9FA72787253}" dt="2023-11-28T18:44:57.519" v="591" actId="1036"/>
          <ac:picMkLst>
            <pc:docMk/>
            <pc:sldMk cId="957495863" sldId="2146846202"/>
            <ac:picMk id="12" creationId="{5AF19D5C-DB7A-DF9B-9B06-6ADCEAA43FC7}"/>
          </ac:picMkLst>
        </pc:picChg>
        <pc:picChg chg="mod">
          <ac:chgData name="Karolina Guillen" userId="c1c08796-a0be-47c6-af52-5d31fd96ec50" providerId="ADAL" clId="{0BE9C2AA-5A33-445F-B326-C9FA72787253}" dt="2023-11-28T18:44:57.519" v="591" actId="1036"/>
          <ac:picMkLst>
            <pc:docMk/>
            <pc:sldMk cId="957495863" sldId="2146846202"/>
            <ac:picMk id="13" creationId="{9E734A3A-4950-40C7-4CE4-A954E79A9F86}"/>
          </ac:picMkLst>
        </pc:picChg>
        <pc:picChg chg="add mod">
          <ac:chgData name="Karolina Guillen" userId="c1c08796-a0be-47c6-af52-5d31fd96ec50" providerId="ADAL" clId="{0BE9C2AA-5A33-445F-B326-C9FA72787253}" dt="2023-11-28T15:57:25.690" v="227" actId="14100"/>
          <ac:picMkLst>
            <pc:docMk/>
            <pc:sldMk cId="957495863" sldId="2146846202"/>
            <ac:picMk id="15" creationId="{67143943-CB1E-FB6D-EEF4-AA6CEEC5A728}"/>
          </ac:picMkLst>
        </pc:picChg>
        <pc:picChg chg="add mod">
          <ac:chgData name="Karolina Guillen" userId="c1c08796-a0be-47c6-af52-5d31fd96ec50" providerId="ADAL" clId="{0BE9C2AA-5A33-445F-B326-C9FA72787253}" dt="2023-12-05T16:43:57.533" v="713"/>
          <ac:picMkLst>
            <pc:docMk/>
            <pc:sldMk cId="957495863" sldId="2146846202"/>
            <ac:picMk id="16" creationId="{BDE48A4D-F50F-B674-7F12-01D0DB728540}"/>
          </ac:picMkLst>
        </pc:picChg>
        <pc:picChg chg="mod">
          <ac:chgData name="Karolina Guillen" userId="c1c08796-a0be-47c6-af52-5d31fd96ec50" providerId="ADAL" clId="{0BE9C2AA-5A33-445F-B326-C9FA72787253}" dt="2023-11-28T18:44:50.451" v="566" actId="1035"/>
          <ac:picMkLst>
            <pc:docMk/>
            <pc:sldMk cId="957495863" sldId="2146846202"/>
            <ac:picMk id="18" creationId="{36D8456A-62B5-D4F9-8A3B-EF7C342AAE44}"/>
          </ac:picMkLst>
        </pc:picChg>
      </pc:sldChg>
      <pc:sldChg chg="modSp mod ord delCm modCm">
        <pc:chgData name="Karolina Guillen" userId="c1c08796-a0be-47c6-af52-5d31fd96ec50" providerId="ADAL" clId="{0BE9C2AA-5A33-445F-B326-C9FA72787253}" dt="2023-11-28T16:39:55.524" v="296"/>
        <pc:sldMkLst>
          <pc:docMk/>
          <pc:sldMk cId="3300276714" sldId="2146846260"/>
        </pc:sldMkLst>
        <pc:spChg chg="mod">
          <ac:chgData name="Karolina Guillen" userId="c1c08796-a0be-47c6-af52-5d31fd96ec50" providerId="ADAL" clId="{0BE9C2AA-5A33-445F-B326-C9FA72787253}" dt="2023-11-28T16:38:43.003" v="292" actId="20577"/>
          <ac:spMkLst>
            <pc:docMk/>
            <pc:sldMk cId="3300276714" sldId="2146846260"/>
            <ac:spMk id="39" creationId="{5FF39CF9-87A3-A547-262E-BA4FD04BB4C0}"/>
          </ac:spMkLst>
        </pc:spChg>
        <pc:cxnChg chg="mod">
          <ac:chgData name="Karolina Guillen" userId="c1c08796-a0be-47c6-af52-5d31fd96ec50" providerId="ADAL" clId="{0BE9C2AA-5A33-445F-B326-C9FA72787253}" dt="2023-11-28T15:18:03.915" v="0" actId="1038"/>
          <ac:cxnSpMkLst>
            <pc:docMk/>
            <pc:sldMk cId="3300276714" sldId="2146846260"/>
            <ac:cxnSpMk id="23" creationId="{390C3B38-0AA1-BC1C-8A43-42EB761742DC}"/>
          </ac:cxnSpMkLst>
        </pc:cxnChg>
        <pc:extLst>
          <p:ext xmlns:p="http://schemas.openxmlformats.org/presentationml/2006/main" uri="{D6D511B9-2390-475A-947B-AFAB55BFBCF1}">
            <pc226:cmChg xmlns:pc226="http://schemas.microsoft.com/office/powerpoint/2022/06/main/command" chg="del mod">
              <pc226:chgData name="Karolina Guillen" userId="c1c08796-a0be-47c6-af52-5d31fd96ec50" providerId="ADAL" clId="{0BE9C2AA-5A33-445F-B326-C9FA72787253}" dt="2023-11-28T16:39:55.524" v="296"/>
              <pc2:cmMkLst xmlns:pc2="http://schemas.microsoft.com/office/powerpoint/2019/9/main/command">
                <pc:docMk/>
                <pc:sldMk cId="3300276714" sldId="2146846260"/>
                <pc2:cmMk id="{96FF43CD-31BF-489D-A8A3-C1DABDD62257}"/>
              </pc2:cmMkLst>
              <pc226:cmRplyChg chg="add">
                <pc226:chgData name="Karolina Guillen" userId="c1c08796-a0be-47c6-af52-5d31fd96ec50" providerId="ADAL" clId="{0BE9C2AA-5A33-445F-B326-C9FA72787253}" dt="2023-11-28T16:38:48.409" v="293"/>
                <pc2:cmRplyMkLst xmlns:pc2="http://schemas.microsoft.com/office/powerpoint/2019/9/main/command">
                  <pc:docMk/>
                  <pc:sldMk cId="3300276714" sldId="2146846260"/>
                  <pc2:cmMk id="{96FF43CD-31BF-489D-A8A3-C1DABDD62257}"/>
                  <pc2:cmRplyMk id="{C9905490-73AB-4C12-8CA8-A0C530614018}"/>
                </pc2:cmRplyMkLst>
              </pc226:cmRplyChg>
            </pc226:cmChg>
          </p:ext>
        </pc:extLst>
      </pc:sldChg>
      <pc:sldChg chg="modSp mod ord">
        <pc:chgData name="Karolina Guillen" userId="c1c08796-a0be-47c6-af52-5d31fd96ec50" providerId="ADAL" clId="{0BE9C2AA-5A33-445F-B326-C9FA72787253}" dt="2023-11-28T16:16:01.717" v="275"/>
        <pc:sldMkLst>
          <pc:docMk/>
          <pc:sldMk cId="4048580068" sldId="2146846277"/>
        </pc:sldMkLst>
        <pc:spChg chg="mod">
          <ac:chgData name="Karolina Guillen" userId="c1c08796-a0be-47c6-af52-5d31fd96ec50" providerId="ADAL" clId="{0BE9C2AA-5A33-445F-B326-C9FA72787253}" dt="2023-11-28T15:33:40.842" v="24" actId="1035"/>
          <ac:spMkLst>
            <pc:docMk/>
            <pc:sldMk cId="4048580068" sldId="2146846277"/>
            <ac:spMk id="12" creationId="{18074A0B-E58D-745C-F539-FF418458E9E5}"/>
          </ac:spMkLst>
        </pc:spChg>
        <pc:spChg chg="mod">
          <ac:chgData name="Karolina Guillen" userId="c1c08796-a0be-47c6-af52-5d31fd96ec50" providerId="ADAL" clId="{0BE9C2AA-5A33-445F-B326-C9FA72787253}" dt="2023-11-28T15:33:40.842" v="24" actId="1035"/>
          <ac:spMkLst>
            <pc:docMk/>
            <pc:sldMk cId="4048580068" sldId="2146846277"/>
            <ac:spMk id="37" creationId="{7199B811-DFF7-19DC-3024-02B08003BFF5}"/>
          </ac:spMkLst>
        </pc:spChg>
      </pc:sldChg>
      <pc:sldChg chg="ord addCm delCm">
        <pc:chgData name="Karolina Guillen" userId="c1c08796-a0be-47c6-af52-5d31fd96ec50" providerId="ADAL" clId="{0BE9C2AA-5A33-445F-B326-C9FA72787253}" dt="2023-11-28T16:18:16.797" v="277"/>
        <pc:sldMkLst>
          <pc:docMk/>
          <pc:sldMk cId="660351924" sldId="2146846278"/>
        </pc:sldMkLst>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0BE9C2AA-5A33-445F-B326-C9FA72787253}" dt="2023-11-28T16:05:12.641" v="265"/>
              <pc2:cmMkLst xmlns:pc2="http://schemas.microsoft.com/office/powerpoint/2019/9/main/command">
                <pc:docMk/>
                <pc:sldMk cId="660351924" sldId="2146846278"/>
                <pc2:cmMk id="{5B1D72A7-66E0-405F-8010-B95AC626993F}"/>
              </pc2:cmMkLst>
            </pc226:cmChg>
          </p:ext>
        </pc:extLst>
      </pc:sldChg>
      <pc:sldChg chg="del modTransition">
        <pc:chgData name="Karolina Guillen" userId="c1c08796-a0be-47c6-af52-5d31fd96ec50" providerId="ADAL" clId="{0BE9C2AA-5A33-445F-B326-C9FA72787253}" dt="2023-11-28T18:41:53.557" v="484" actId="47"/>
        <pc:sldMkLst>
          <pc:docMk/>
          <pc:sldMk cId="2429267875" sldId="2146846412"/>
        </pc:sldMkLst>
      </pc:sldChg>
      <pc:sldChg chg="ord addCm">
        <pc:chgData name="Karolina Guillen" userId="c1c08796-a0be-47c6-af52-5d31fd96ec50" providerId="ADAL" clId="{0BE9C2AA-5A33-445F-B326-C9FA72787253}" dt="2023-11-28T16:18:20.216" v="279"/>
        <pc:sldMkLst>
          <pc:docMk/>
          <pc:sldMk cId="216616025" sldId="2147327031"/>
        </pc:sldMkLst>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0BE9C2AA-5A33-445F-B326-C9FA72787253}" dt="2023-11-28T15:35:03.943" v="26"/>
              <pc2:cmMkLst xmlns:pc2="http://schemas.microsoft.com/office/powerpoint/2019/9/main/command">
                <pc:docMk/>
                <pc:sldMk cId="216616025" sldId="2147327031"/>
                <pc2:cmMk id="{43F481F7-E060-486F-847B-C861596613D2}"/>
              </pc2:cmMkLst>
            </pc226:cmChg>
          </p:ext>
        </pc:extLst>
      </pc:sldChg>
      <pc:sldChg chg="modSp mod ord addCm">
        <pc:chgData name="Karolina Guillen" userId="c1c08796-a0be-47c6-af52-5d31fd96ec50" providerId="ADAL" clId="{0BE9C2AA-5A33-445F-B326-C9FA72787253}" dt="2023-11-28T16:18:50.777" v="284"/>
        <pc:sldMkLst>
          <pc:docMk/>
          <pc:sldMk cId="4234762483" sldId="2147327032"/>
        </pc:sldMkLst>
        <pc:spChg chg="mod">
          <ac:chgData name="Karolina Guillen" userId="c1c08796-a0be-47c6-af52-5d31fd96ec50" providerId="ADAL" clId="{0BE9C2AA-5A33-445F-B326-C9FA72787253}" dt="2023-11-28T15:35:32.881" v="28" actId="1582"/>
          <ac:spMkLst>
            <pc:docMk/>
            <pc:sldMk cId="4234762483" sldId="2147327032"/>
            <ac:spMk id="17" creationId="{E14DF553-3263-3904-A8E1-647631816C99}"/>
          </ac:spMkLst>
        </pc:spChg>
        <pc:spChg chg="mod">
          <ac:chgData name="Karolina Guillen" userId="c1c08796-a0be-47c6-af52-5d31fd96ec50" providerId="ADAL" clId="{0BE9C2AA-5A33-445F-B326-C9FA72787253}" dt="2023-11-28T15:35:32.881" v="28" actId="1582"/>
          <ac:spMkLst>
            <pc:docMk/>
            <pc:sldMk cId="4234762483" sldId="2147327032"/>
            <ac:spMk id="25" creationId="{54821A88-5EFA-7725-530B-7CCE3255D10F}"/>
          </ac:spMkLst>
        </pc:spChg>
        <pc:spChg chg="mod">
          <ac:chgData name="Karolina Guillen" userId="c1c08796-a0be-47c6-af52-5d31fd96ec50" providerId="ADAL" clId="{0BE9C2AA-5A33-445F-B326-C9FA72787253}" dt="2023-11-28T15:35:32.881" v="28" actId="1582"/>
          <ac:spMkLst>
            <pc:docMk/>
            <pc:sldMk cId="4234762483" sldId="2147327032"/>
            <ac:spMk id="33" creationId="{040DF11A-D5BE-F366-62B0-2D88179E8E18}"/>
          </ac:spMkLst>
        </pc:spChg>
        <pc:graphicFrameChg chg="mod">
          <ac:chgData name="Karolina Guillen" userId="c1c08796-a0be-47c6-af52-5d31fd96ec50" providerId="ADAL" clId="{0BE9C2AA-5A33-445F-B326-C9FA72787253}" dt="2023-11-28T15:35:46.237" v="41" actId="1036"/>
          <ac:graphicFrameMkLst>
            <pc:docMk/>
            <pc:sldMk cId="4234762483" sldId="2147327032"/>
            <ac:graphicFrameMk id="14" creationId="{93310B67-9D7C-D7E6-1E37-121D19A75FB4}"/>
          </ac:graphicFrameMkLst>
        </pc:graphicFrame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0BE9C2AA-5A33-445F-B326-C9FA72787253}" dt="2023-11-28T15:35:20.624" v="27"/>
              <pc2:cmMkLst xmlns:pc2="http://schemas.microsoft.com/office/powerpoint/2019/9/main/command">
                <pc:docMk/>
                <pc:sldMk cId="4234762483" sldId="2147327032"/>
                <pc2:cmMk id="{3F798714-1871-4AE3-A1FA-C37D48BF3C4A}"/>
              </pc2:cmMkLst>
            </pc226:cmChg>
          </p:ext>
        </pc:extLst>
      </pc:sldChg>
      <pc:sldChg chg="del">
        <pc:chgData name="Karolina Guillen" userId="c1c08796-a0be-47c6-af52-5d31fd96ec50" providerId="ADAL" clId="{0BE9C2AA-5A33-445F-B326-C9FA72787253}" dt="2023-11-28T18:38:35.450" v="398" actId="47"/>
        <pc:sldMkLst>
          <pc:docMk/>
          <pc:sldMk cId="638132083" sldId="2147327033"/>
        </pc:sldMkLst>
      </pc:sldChg>
      <pc:sldChg chg="modSp mod ord">
        <pc:chgData name="Karolina Guillen" userId="c1c08796-a0be-47c6-af52-5d31fd96ec50" providerId="ADAL" clId="{0BE9C2AA-5A33-445F-B326-C9FA72787253}" dt="2023-11-28T18:29:25.618" v="397" actId="1036"/>
        <pc:sldMkLst>
          <pc:docMk/>
          <pc:sldMk cId="1508047624" sldId="2147327034"/>
        </pc:sldMkLst>
        <pc:spChg chg="mod">
          <ac:chgData name="Karolina Guillen" userId="c1c08796-a0be-47c6-af52-5d31fd96ec50" providerId="ADAL" clId="{0BE9C2AA-5A33-445F-B326-C9FA72787253}" dt="2023-11-28T18:28:41.400" v="336" actId="1035"/>
          <ac:spMkLst>
            <pc:docMk/>
            <pc:sldMk cId="1508047624" sldId="2147327034"/>
            <ac:spMk id="8" creationId="{1D69881A-FB64-3CFC-C56D-CC1440044506}"/>
          </ac:spMkLst>
        </pc:spChg>
        <pc:spChg chg="mod">
          <ac:chgData name="Karolina Guillen" userId="c1c08796-a0be-47c6-af52-5d31fd96ec50" providerId="ADAL" clId="{0BE9C2AA-5A33-445F-B326-C9FA72787253}" dt="2023-11-28T18:29:19.229" v="394" actId="1036"/>
          <ac:spMkLst>
            <pc:docMk/>
            <pc:sldMk cId="1508047624" sldId="2147327034"/>
            <ac:spMk id="9" creationId="{56CD0AEF-8C4A-237D-2352-158F3F7D3A41}"/>
          </ac:spMkLst>
        </pc:spChg>
        <pc:spChg chg="mod">
          <ac:chgData name="Karolina Guillen" userId="c1c08796-a0be-47c6-af52-5d31fd96ec50" providerId="ADAL" clId="{0BE9C2AA-5A33-445F-B326-C9FA72787253}" dt="2023-11-28T18:29:19.229" v="394" actId="1036"/>
          <ac:spMkLst>
            <pc:docMk/>
            <pc:sldMk cId="1508047624" sldId="2147327034"/>
            <ac:spMk id="10" creationId="{D7B5D489-3F7B-F5D5-886E-C54C7E03DA82}"/>
          </ac:spMkLst>
        </pc:spChg>
        <pc:spChg chg="mod">
          <ac:chgData name="Karolina Guillen" userId="c1c08796-a0be-47c6-af52-5d31fd96ec50" providerId="ADAL" clId="{0BE9C2AA-5A33-445F-B326-C9FA72787253}" dt="2023-11-28T18:29:19.229" v="394" actId="1036"/>
          <ac:spMkLst>
            <pc:docMk/>
            <pc:sldMk cId="1508047624" sldId="2147327034"/>
            <ac:spMk id="11" creationId="{34BD3ADD-39AE-C062-54E2-BD1A2752863D}"/>
          </ac:spMkLst>
        </pc:spChg>
        <pc:spChg chg="mod">
          <ac:chgData name="Karolina Guillen" userId="c1c08796-a0be-47c6-af52-5d31fd96ec50" providerId="ADAL" clId="{0BE9C2AA-5A33-445F-B326-C9FA72787253}" dt="2023-11-28T18:29:19.229" v="394" actId="1036"/>
          <ac:spMkLst>
            <pc:docMk/>
            <pc:sldMk cId="1508047624" sldId="2147327034"/>
            <ac:spMk id="34" creationId="{901F6F46-34F2-412A-F241-6DE5E16DA048}"/>
          </ac:spMkLst>
        </pc:spChg>
        <pc:spChg chg="mod">
          <ac:chgData name="Karolina Guillen" userId="c1c08796-a0be-47c6-af52-5d31fd96ec50" providerId="ADAL" clId="{0BE9C2AA-5A33-445F-B326-C9FA72787253}" dt="2023-11-28T18:29:19.229" v="394" actId="1036"/>
          <ac:spMkLst>
            <pc:docMk/>
            <pc:sldMk cId="1508047624" sldId="2147327034"/>
            <ac:spMk id="69" creationId="{19FD6ABE-CF51-1317-7E64-923D852A7B1E}"/>
          </ac:spMkLst>
        </pc:spChg>
        <pc:spChg chg="mod">
          <ac:chgData name="Karolina Guillen" userId="c1c08796-a0be-47c6-af52-5d31fd96ec50" providerId="ADAL" clId="{0BE9C2AA-5A33-445F-B326-C9FA72787253}" dt="2023-11-28T18:29:19.229" v="394" actId="1036"/>
          <ac:spMkLst>
            <pc:docMk/>
            <pc:sldMk cId="1508047624" sldId="2147327034"/>
            <ac:spMk id="125" creationId="{E1270ACD-804F-70A2-8AFB-078E53208C37}"/>
          </ac:spMkLst>
        </pc:spChg>
        <pc:spChg chg="mod">
          <ac:chgData name="Karolina Guillen" userId="c1c08796-a0be-47c6-af52-5d31fd96ec50" providerId="ADAL" clId="{0BE9C2AA-5A33-445F-B326-C9FA72787253}" dt="2023-11-28T18:29:19.229" v="394" actId="1036"/>
          <ac:spMkLst>
            <pc:docMk/>
            <pc:sldMk cId="1508047624" sldId="2147327034"/>
            <ac:spMk id="126" creationId="{36CFC73C-CC69-504E-F4F4-04F138E85E7E}"/>
          </ac:spMkLst>
        </pc:spChg>
        <pc:spChg chg="mod">
          <ac:chgData name="Karolina Guillen" userId="c1c08796-a0be-47c6-af52-5d31fd96ec50" providerId="ADAL" clId="{0BE9C2AA-5A33-445F-B326-C9FA72787253}" dt="2023-11-28T18:29:19.229" v="394" actId="1036"/>
          <ac:spMkLst>
            <pc:docMk/>
            <pc:sldMk cId="1508047624" sldId="2147327034"/>
            <ac:spMk id="127" creationId="{6E5D4FA5-800E-276A-95C8-AFF874A6E71E}"/>
          </ac:spMkLst>
        </pc:spChg>
        <pc:spChg chg="mod">
          <ac:chgData name="Karolina Guillen" userId="c1c08796-a0be-47c6-af52-5d31fd96ec50" providerId="ADAL" clId="{0BE9C2AA-5A33-445F-B326-C9FA72787253}" dt="2023-11-28T18:29:19.229" v="394" actId="1036"/>
          <ac:spMkLst>
            <pc:docMk/>
            <pc:sldMk cId="1508047624" sldId="2147327034"/>
            <ac:spMk id="128" creationId="{EDD61B26-050E-D9C6-AD99-3A880A2A432B}"/>
          </ac:spMkLst>
        </pc:spChg>
        <pc:spChg chg="mod">
          <ac:chgData name="Karolina Guillen" userId="c1c08796-a0be-47c6-af52-5d31fd96ec50" providerId="ADAL" clId="{0BE9C2AA-5A33-445F-B326-C9FA72787253}" dt="2023-11-28T18:29:19.229" v="394" actId="1036"/>
          <ac:spMkLst>
            <pc:docMk/>
            <pc:sldMk cId="1508047624" sldId="2147327034"/>
            <ac:spMk id="129" creationId="{96B2E7B7-00B1-A1E1-7F57-79050624106D}"/>
          </ac:spMkLst>
        </pc:spChg>
        <pc:spChg chg="mod">
          <ac:chgData name="Karolina Guillen" userId="c1c08796-a0be-47c6-af52-5d31fd96ec50" providerId="ADAL" clId="{0BE9C2AA-5A33-445F-B326-C9FA72787253}" dt="2023-11-28T18:29:19.229" v="394" actId="1036"/>
          <ac:spMkLst>
            <pc:docMk/>
            <pc:sldMk cId="1508047624" sldId="2147327034"/>
            <ac:spMk id="130" creationId="{174D9869-7586-5942-D634-88A6C954B628}"/>
          </ac:spMkLst>
        </pc:spChg>
        <pc:spChg chg="mod">
          <ac:chgData name="Karolina Guillen" userId="c1c08796-a0be-47c6-af52-5d31fd96ec50" providerId="ADAL" clId="{0BE9C2AA-5A33-445F-B326-C9FA72787253}" dt="2023-11-28T18:29:19.229" v="394" actId="1036"/>
          <ac:spMkLst>
            <pc:docMk/>
            <pc:sldMk cId="1508047624" sldId="2147327034"/>
            <ac:spMk id="131" creationId="{9D466D9E-E432-FC8C-6A72-C7C93E6D0F73}"/>
          </ac:spMkLst>
        </pc:spChg>
        <pc:spChg chg="mod">
          <ac:chgData name="Karolina Guillen" userId="c1c08796-a0be-47c6-af52-5d31fd96ec50" providerId="ADAL" clId="{0BE9C2AA-5A33-445F-B326-C9FA72787253}" dt="2023-11-28T18:29:19.229" v="394" actId="1036"/>
          <ac:spMkLst>
            <pc:docMk/>
            <pc:sldMk cId="1508047624" sldId="2147327034"/>
            <ac:spMk id="132" creationId="{A248E692-5CFF-EA7E-0A0B-417A7350B735}"/>
          </ac:spMkLst>
        </pc:spChg>
        <pc:spChg chg="mod">
          <ac:chgData name="Karolina Guillen" userId="c1c08796-a0be-47c6-af52-5d31fd96ec50" providerId="ADAL" clId="{0BE9C2AA-5A33-445F-B326-C9FA72787253}" dt="2023-11-28T18:29:19.229" v="394" actId="1036"/>
          <ac:spMkLst>
            <pc:docMk/>
            <pc:sldMk cId="1508047624" sldId="2147327034"/>
            <ac:spMk id="133" creationId="{A43B7FC0-2031-F70E-6DCC-EDE4724B89C2}"/>
          </ac:spMkLst>
        </pc:spChg>
        <pc:spChg chg="mod">
          <ac:chgData name="Karolina Guillen" userId="c1c08796-a0be-47c6-af52-5d31fd96ec50" providerId="ADAL" clId="{0BE9C2AA-5A33-445F-B326-C9FA72787253}" dt="2023-11-28T18:29:19.229" v="394" actId="1036"/>
          <ac:spMkLst>
            <pc:docMk/>
            <pc:sldMk cId="1508047624" sldId="2147327034"/>
            <ac:spMk id="134" creationId="{17CAC071-6803-BB73-A1B7-1F81B9C5AB24}"/>
          </ac:spMkLst>
        </pc:spChg>
        <pc:spChg chg="mod">
          <ac:chgData name="Karolina Guillen" userId="c1c08796-a0be-47c6-af52-5d31fd96ec50" providerId="ADAL" clId="{0BE9C2AA-5A33-445F-B326-C9FA72787253}" dt="2023-11-28T18:29:19.229" v="394" actId="1036"/>
          <ac:spMkLst>
            <pc:docMk/>
            <pc:sldMk cId="1508047624" sldId="2147327034"/>
            <ac:spMk id="136" creationId="{74ED3331-6DC8-6142-450A-EBF06B8FEDFC}"/>
          </ac:spMkLst>
        </pc:spChg>
        <pc:graphicFrameChg chg="mod">
          <ac:chgData name="Karolina Guillen" userId="c1c08796-a0be-47c6-af52-5d31fd96ec50" providerId="ADAL" clId="{0BE9C2AA-5A33-445F-B326-C9FA72787253}" dt="2023-11-28T18:29:25.618" v="397" actId="1036"/>
          <ac:graphicFrameMkLst>
            <pc:docMk/>
            <pc:sldMk cId="1508047624" sldId="2147327034"/>
            <ac:graphicFrameMk id="135" creationId="{74CC1684-3DAF-DC74-318B-31831AB691EB}"/>
          </ac:graphicFrameMkLst>
        </pc:graphicFrameChg>
      </pc:sldChg>
      <pc:sldChg chg="addSp delSp modSp add mod">
        <pc:chgData name="Karolina Guillen" userId="c1c08796-a0be-47c6-af52-5d31fd96ec50" providerId="ADAL" clId="{0BE9C2AA-5A33-445F-B326-C9FA72787253}" dt="2023-12-05T16:43:39.832" v="710"/>
        <pc:sldMkLst>
          <pc:docMk/>
          <pc:sldMk cId="580894001" sldId="2147327035"/>
        </pc:sldMkLst>
        <pc:spChg chg="del">
          <ac:chgData name="Karolina Guillen" userId="c1c08796-a0be-47c6-af52-5d31fd96ec50" providerId="ADAL" clId="{0BE9C2AA-5A33-445F-B326-C9FA72787253}" dt="2023-12-05T16:43:29.878" v="708" actId="478"/>
          <ac:spMkLst>
            <pc:docMk/>
            <pc:sldMk cId="580894001" sldId="2147327035"/>
            <ac:spMk id="3" creationId="{2C7A1FE6-8CA2-7004-703E-94709568CCE3}"/>
          </ac:spMkLst>
        </pc:spChg>
        <pc:spChg chg="add mod">
          <ac:chgData name="Karolina Guillen" userId="c1c08796-a0be-47c6-af52-5d31fd96ec50" providerId="ADAL" clId="{0BE9C2AA-5A33-445F-B326-C9FA72787253}" dt="2023-11-28T18:40:59.010" v="417" actId="1036"/>
          <ac:spMkLst>
            <pc:docMk/>
            <pc:sldMk cId="580894001" sldId="2147327035"/>
            <ac:spMk id="7" creationId="{E98BF5CD-0C0C-50AC-25B3-194DAEC1AA17}"/>
          </ac:spMkLst>
        </pc:spChg>
        <pc:spChg chg="mod">
          <ac:chgData name="Karolina Guillen" userId="c1c08796-a0be-47c6-af52-5d31fd96ec50" providerId="ADAL" clId="{0BE9C2AA-5A33-445F-B326-C9FA72787253}" dt="2023-12-05T16:43:39.832" v="710"/>
          <ac:spMkLst>
            <pc:docMk/>
            <pc:sldMk cId="580894001" sldId="2147327035"/>
            <ac:spMk id="8" creationId="{1D69881A-FB64-3CFC-C56D-CC1440044506}"/>
          </ac:spMkLst>
        </pc:spChg>
        <pc:spChg chg="del">
          <ac:chgData name="Karolina Guillen" userId="c1c08796-a0be-47c6-af52-5d31fd96ec50" providerId="ADAL" clId="{0BE9C2AA-5A33-445F-B326-C9FA72787253}" dt="2023-11-28T18:40:56.285" v="407" actId="478"/>
          <ac:spMkLst>
            <pc:docMk/>
            <pc:sldMk cId="580894001" sldId="2147327035"/>
            <ac:spMk id="9" creationId="{56CD0AEF-8C4A-237D-2352-158F3F7D3A41}"/>
          </ac:spMkLst>
        </pc:spChg>
        <pc:spChg chg="del">
          <ac:chgData name="Karolina Guillen" userId="c1c08796-a0be-47c6-af52-5d31fd96ec50" providerId="ADAL" clId="{0BE9C2AA-5A33-445F-B326-C9FA72787253}" dt="2023-11-28T18:40:56.285" v="407" actId="478"/>
          <ac:spMkLst>
            <pc:docMk/>
            <pc:sldMk cId="580894001" sldId="2147327035"/>
            <ac:spMk id="10" creationId="{D7B5D489-3F7B-F5D5-886E-C54C7E03DA82}"/>
          </ac:spMkLst>
        </pc:spChg>
        <pc:spChg chg="del">
          <ac:chgData name="Karolina Guillen" userId="c1c08796-a0be-47c6-af52-5d31fd96ec50" providerId="ADAL" clId="{0BE9C2AA-5A33-445F-B326-C9FA72787253}" dt="2023-11-28T18:40:56.285" v="407" actId="478"/>
          <ac:spMkLst>
            <pc:docMk/>
            <pc:sldMk cId="580894001" sldId="2147327035"/>
            <ac:spMk id="11" creationId="{34BD3ADD-39AE-C062-54E2-BD1A2752863D}"/>
          </ac:spMkLst>
        </pc:spChg>
        <pc:spChg chg="add mod">
          <ac:chgData name="Karolina Guillen" userId="c1c08796-a0be-47c6-af52-5d31fd96ec50" providerId="ADAL" clId="{0BE9C2AA-5A33-445F-B326-C9FA72787253}" dt="2023-11-28T18:40:59.010" v="417" actId="1036"/>
          <ac:spMkLst>
            <pc:docMk/>
            <pc:sldMk cId="580894001" sldId="2147327035"/>
            <ac:spMk id="12" creationId="{5B813713-536A-A51F-44C8-E18CC50DAD97}"/>
          </ac:spMkLst>
        </pc:spChg>
        <pc:spChg chg="add mod">
          <ac:chgData name="Karolina Guillen" userId="c1c08796-a0be-47c6-af52-5d31fd96ec50" providerId="ADAL" clId="{0BE9C2AA-5A33-445F-B326-C9FA72787253}" dt="2023-11-28T18:40:59.010" v="417" actId="1036"/>
          <ac:spMkLst>
            <pc:docMk/>
            <pc:sldMk cId="580894001" sldId="2147327035"/>
            <ac:spMk id="14" creationId="{BF67A3BF-CADF-4B6D-F6F0-9816F4187D24}"/>
          </ac:spMkLst>
        </pc:spChg>
        <pc:spChg chg="add mod">
          <ac:chgData name="Karolina Guillen" userId="c1c08796-a0be-47c6-af52-5d31fd96ec50" providerId="ADAL" clId="{0BE9C2AA-5A33-445F-B326-C9FA72787253}" dt="2023-11-28T18:40:59.010" v="417" actId="1036"/>
          <ac:spMkLst>
            <pc:docMk/>
            <pc:sldMk cId="580894001" sldId="2147327035"/>
            <ac:spMk id="16" creationId="{BF48A7A4-0DBD-A04A-EC68-834D3309B7B3}"/>
          </ac:spMkLst>
        </pc:spChg>
        <pc:spChg chg="add mod">
          <ac:chgData name="Karolina Guillen" userId="c1c08796-a0be-47c6-af52-5d31fd96ec50" providerId="ADAL" clId="{0BE9C2AA-5A33-445F-B326-C9FA72787253}" dt="2023-11-28T18:40:59.010" v="417" actId="1036"/>
          <ac:spMkLst>
            <pc:docMk/>
            <pc:sldMk cId="580894001" sldId="2147327035"/>
            <ac:spMk id="17" creationId="{B36F62E2-9572-2523-4364-27451A3BBD4E}"/>
          </ac:spMkLst>
        </pc:spChg>
        <pc:spChg chg="add mod">
          <ac:chgData name="Karolina Guillen" userId="c1c08796-a0be-47c6-af52-5d31fd96ec50" providerId="ADAL" clId="{0BE9C2AA-5A33-445F-B326-C9FA72787253}" dt="2023-11-28T18:40:59.010" v="417" actId="1036"/>
          <ac:spMkLst>
            <pc:docMk/>
            <pc:sldMk cId="580894001" sldId="2147327035"/>
            <ac:spMk id="18" creationId="{DEA32F2B-9011-501B-F223-C49427D70A6C}"/>
          </ac:spMkLst>
        </pc:spChg>
        <pc:spChg chg="add mod">
          <ac:chgData name="Karolina Guillen" userId="c1c08796-a0be-47c6-af52-5d31fd96ec50" providerId="ADAL" clId="{0BE9C2AA-5A33-445F-B326-C9FA72787253}" dt="2023-11-28T18:40:59.010" v="417" actId="1036"/>
          <ac:spMkLst>
            <pc:docMk/>
            <pc:sldMk cId="580894001" sldId="2147327035"/>
            <ac:spMk id="19" creationId="{DD75B3BA-47E2-1AC9-4137-EC0358144E01}"/>
          </ac:spMkLst>
        </pc:spChg>
        <pc:spChg chg="add mod">
          <ac:chgData name="Karolina Guillen" userId="c1c08796-a0be-47c6-af52-5d31fd96ec50" providerId="ADAL" clId="{0BE9C2AA-5A33-445F-B326-C9FA72787253}" dt="2023-11-28T18:40:59.010" v="417" actId="1036"/>
          <ac:spMkLst>
            <pc:docMk/>
            <pc:sldMk cId="580894001" sldId="2147327035"/>
            <ac:spMk id="20" creationId="{7CB8C666-FBCE-4C71-756F-4A9EA8C454E9}"/>
          </ac:spMkLst>
        </pc:spChg>
        <pc:spChg chg="add mod">
          <ac:chgData name="Karolina Guillen" userId="c1c08796-a0be-47c6-af52-5d31fd96ec50" providerId="ADAL" clId="{0BE9C2AA-5A33-445F-B326-C9FA72787253}" dt="2023-11-28T18:40:59.010" v="417" actId="1036"/>
          <ac:spMkLst>
            <pc:docMk/>
            <pc:sldMk cId="580894001" sldId="2147327035"/>
            <ac:spMk id="21" creationId="{8D949987-B7A5-01F9-51B6-305CD48F7F05}"/>
          </ac:spMkLst>
        </pc:spChg>
        <pc:spChg chg="add mod">
          <ac:chgData name="Karolina Guillen" userId="c1c08796-a0be-47c6-af52-5d31fd96ec50" providerId="ADAL" clId="{0BE9C2AA-5A33-445F-B326-C9FA72787253}" dt="2023-11-28T18:40:59.010" v="417" actId="1036"/>
          <ac:spMkLst>
            <pc:docMk/>
            <pc:sldMk cId="580894001" sldId="2147327035"/>
            <ac:spMk id="22" creationId="{B14544D5-5B18-99FD-5EE6-603A286D7F28}"/>
          </ac:spMkLst>
        </pc:spChg>
        <pc:spChg chg="add mod">
          <ac:chgData name="Karolina Guillen" userId="c1c08796-a0be-47c6-af52-5d31fd96ec50" providerId="ADAL" clId="{0BE9C2AA-5A33-445F-B326-C9FA72787253}" dt="2023-11-28T18:40:59.010" v="417" actId="1036"/>
          <ac:spMkLst>
            <pc:docMk/>
            <pc:sldMk cId="580894001" sldId="2147327035"/>
            <ac:spMk id="23" creationId="{D1643E91-D463-2D44-28A0-BF006F3DD90C}"/>
          </ac:spMkLst>
        </pc:spChg>
        <pc:spChg chg="add mod">
          <ac:chgData name="Karolina Guillen" userId="c1c08796-a0be-47c6-af52-5d31fd96ec50" providerId="ADAL" clId="{0BE9C2AA-5A33-445F-B326-C9FA72787253}" dt="2023-11-28T18:40:59.010" v="417" actId="1036"/>
          <ac:spMkLst>
            <pc:docMk/>
            <pc:sldMk cId="580894001" sldId="2147327035"/>
            <ac:spMk id="24" creationId="{F874382B-4224-A6BF-1F8C-802C6E496FED}"/>
          </ac:spMkLst>
        </pc:spChg>
        <pc:spChg chg="add mod">
          <ac:chgData name="Karolina Guillen" userId="c1c08796-a0be-47c6-af52-5d31fd96ec50" providerId="ADAL" clId="{0BE9C2AA-5A33-445F-B326-C9FA72787253}" dt="2023-11-28T18:40:59.010" v="417" actId="1036"/>
          <ac:spMkLst>
            <pc:docMk/>
            <pc:sldMk cId="580894001" sldId="2147327035"/>
            <ac:spMk id="25" creationId="{5FFD688D-7FE0-AF84-AE94-0730997B6D4B}"/>
          </ac:spMkLst>
        </pc:spChg>
        <pc:spChg chg="add mod">
          <ac:chgData name="Karolina Guillen" userId="c1c08796-a0be-47c6-af52-5d31fd96ec50" providerId="ADAL" clId="{0BE9C2AA-5A33-445F-B326-C9FA72787253}" dt="2023-11-28T18:40:59.010" v="417" actId="1036"/>
          <ac:spMkLst>
            <pc:docMk/>
            <pc:sldMk cId="580894001" sldId="2147327035"/>
            <ac:spMk id="26" creationId="{AB27CC82-7285-BAEC-3B38-AD09607BF5B2}"/>
          </ac:spMkLst>
        </pc:spChg>
        <pc:spChg chg="add mod">
          <ac:chgData name="Karolina Guillen" userId="c1c08796-a0be-47c6-af52-5d31fd96ec50" providerId="ADAL" clId="{0BE9C2AA-5A33-445F-B326-C9FA72787253}" dt="2023-11-28T18:40:59.010" v="417" actId="1036"/>
          <ac:spMkLst>
            <pc:docMk/>
            <pc:sldMk cId="580894001" sldId="2147327035"/>
            <ac:spMk id="27" creationId="{5251862F-7E3D-C4E0-2787-F3A762B04760}"/>
          </ac:spMkLst>
        </pc:spChg>
        <pc:spChg chg="add mod">
          <ac:chgData name="Karolina Guillen" userId="c1c08796-a0be-47c6-af52-5d31fd96ec50" providerId="ADAL" clId="{0BE9C2AA-5A33-445F-B326-C9FA72787253}" dt="2023-11-28T18:41:19.740" v="430" actId="1035"/>
          <ac:spMkLst>
            <pc:docMk/>
            <pc:sldMk cId="580894001" sldId="2147327035"/>
            <ac:spMk id="28" creationId="{62C3B945-3C0E-D0F6-A230-6AEF77F8DAEA}"/>
          </ac:spMkLst>
        </pc:spChg>
        <pc:spChg chg="add mod">
          <ac:chgData name="Karolina Guillen" userId="c1c08796-a0be-47c6-af52-5d31fd96ec50" providerId="ADAL" clId="{0BE9C2AA-5A33-445F-B326-C9FA72787253}" dt="2023-11-28T18:41:19.740" v="430" actId="1035"/>
          <ac:spMkLst>
            <pc:docMk/>
            <pc:sldMk cId="580894001" sldId="2147327035"/>
            <ac:spMk id="29" creationId="{130E5368-C67E-7AD2-6E8A-98118AF1228B}"/>
          </ac:spMkLst>
        </pc:spChg>
        <pc:spChg chg="mod">
          <ac:chgData name="Karolina Guillen" userId="c1c08796-a0be-47c6-af52-5d31fd96ec50" providerId="ADAL" clId="{0BE9C2AA-5A33-445F-B326-C9FA72787253}" dt="2023-11-28T18:40:56.682" v="408"/>
          <ac:spMkLst>
            <pc:docMk/>
            <pc:sldMk cId="580894001" sldId="2147327035"/>
            <ac:spMk id="31" creationId="{D8B6CB91-E9CB-A7AE-C404-3E6D32606965}"/>
          </ac:spMkLst>
        </pc:spChg>
        <pc:spChg chg="mod">
          <ac:chgData name="Karolina Guillen" userId="c1c08796-a0be-47c6-af52-5d31fd96ec50" providerId="ADAL" clId="{0BE9C2AA-5A33-445F-B326-C9FA72787253}" dt="2023-11-28T18:40:56.682" v="408"/>
          <ac:spMkLst>
            <pc:docMk/>
            <pc:sldMk cId="580894001" sldId="2147327035"/>
            <ac:spMk id="32" creationId="{647D7DFE-3478-0DB7-E553-F7753CEFEC2B}"/>
          </ac:spMkLst>
        </pc:spChg>
        <pc:spChg chg="del">
          <ac:chgData name="Karolina Guillen" userId="c1c08796-a0be-47c6-af52-5d31fd96ec50" providerId="ADAL" clId="{0BE9C2AA-5A33-445F-B326-C9FA72787253}" dt="2023-11-28T18:40:56.285" v="407" actId="478"/>
          <ac:spMkLst>
            <pc:docMk/>
            <pc:sldMk cId="580894001" sldId="2147327035"/>
            <ac:spMk id="34" creationId="{901F6F46-34F2-412A-F241-6DE5E16DA048}"/>
          </ac:spMkLst>
        </pc:spChg>
        <pc:spChg chg="mod">
          <ac:chgData name="Karolina Guillen" userId="c1c08796-a0be-47c6-af52-5d31fd96ec50" providerId="ADAL" clId="{0BE9C2AA-5A33-445F-B326-C9FA72787253}" dt="2023-11-28T18:40:56.682" v="408"/>
          <ac:spMkLst>
            <pc:docMk/>
            <pc:sldMk cId="580894001" sldId="2147327035"/>
            <ac:spMk id="35" creationId="{A7321CC4-732F-876B-9B79-7BF1B9861B86}"/>
          </ac:spMkLst>
        </pc:spChg>
        <pc:spChg chg="mod">
          <ac:chgData name="Karolina Guillen" userId="c1c08796-a0be-47c6-af52-5d31fd96ec50" providerId="ADAL" clId="{0BE9C2AA-5A33-445F-B326-C9FA72787253}" dt="2023-11-28T18:40:56.682" v="408"/>
          <ac:spMkLst>
            <pc:docMk/>
            <pc:sldMk cId="580894001" sldId="2147327035"/>
            <ac:spMk id="36" creationId="{46CC4D4A-2841-FCF4-52C2-F95AA0C23A1E}"/>
          </ac:spMkLst>
        </pc:spChg>
        <pc:spChg chg="add mod">
          <ac:chgData name="Karolina Guillen" userId="c1c08796-a0be-47c6-af52-5d31fd96ec50" providerId="ADAL" clId="{0BE9C2AA-5A33-445F-B326-C9FA72787253}" dt="2023-11-28T18:41:30.858" v="466" actId="1035"/>
          <ac:spMkLst>
            <pc:docMk/>
            <pc:sldMk cId="580894001" sldId="2147327035"/>
            <ac:spMk id="39" creationId="{11CC762C-A9FA-0695-1762-0BF51C1BE3ED}"/>
          </ac:spMkLst>
        </pc:spChg>
        <pc:spChg chg="add mod">
          <ac:chgData name="Karolina Guillen" userId="c1c08796-a0be-47c6-af52-5d31fd96ec50" providerId="ADAL" clId="{0BE9C2AA-5A33-445F-B326-C9FA72787253}" dt="2023-11-28T18:41:48.480" v="483" actId="14100"/>
          <ac:spMkLst>
            <pc:docMk/>
            <pc:sldMk cId="580894001" sldId="2147327035"/>
            <ac:spMk id="40" creationId="{F0384964-6261-DFA3-F6F4-48D29CECE4E6}"/>
          </ac:spMkLst>
        </pc:spChg>
        <pc:spChg chg="del">
          <ac:chgData name="Karolina Guillen" userId="c1c08796-a0be-47c6-af52-5d31fd96ec50" providerId="ADAL" clId="{0BE9C2AA-5A33-445F-B326-C9FA72787253}" dt="2023-11-28T18:40:56.285" v="407" actId="478"/>
          <ac:spMkLst>
            <pc:docMk/>
            <pc:sldMk cId="580894001" sldId="2147327035"/>
            <ac:spMk id="69" creationId="{19FD6ABE-CF51-1317-7E64-923D852A7B1E}"/>
          </ac:spMkLst>
        </pc:spChg>
        <pc:spChg chg="del">
          <ac:chgData name="Karolina Guillen" userId="c1c08796-a0be-47c6-af52-5d31fd96ec50" providerId="ADAL" clId="{0BE9C2AA-5A33-445F-B326-C9FA72787253}" dt="2023-11-28T18:40:56.285" v="407" actId="478"/>
          <ac:spMkLst>
            <pc:docMk/>
            <pc:sldMk cId="580894001" sldId="2147327035"/>
            <ac:spMk id="125" creationId="{E1270ACD-804F-70A2-8AFB-078E53208C37}"/>
          </ac:spMkLst>
        </pc:spChg>
        <pc:spChg chg="del">
          <ac:chgData name="Karolina Guillen" userId="c1c08796-a0be-47c6-af52-5d31fd96ec50" providerId="ADAL" clId="{0BE9C2AA-5A33-445F-B326-C9FA72787253}" dt="2023-11-28T18:40:56.285" v="407" actId="478"/>
          <ac:spMkLst>
            <pc:docMk/>
            <pc:sldMk cId="580894001" sldId="2147327035"/>
            <ac:spMk id="126" creationId="{36CFC73C-CC69-504E-F4F4-04F138E85E7E}"/>
          </ac:spMkLst>
        </pc:spChg>
        <pc:spChg chg="del">
          <ac:chgData name="Karolina Guillen" userId="c1c08796-a0be-47c6-af52-5d31fd96ec50" providerId="ADAL" clId="{0BE9C2AA-5A33-445F-B326-C9FA72787253}" dt="2023-11-28T18:40:56.285" v="407" actId="478"/>
          <ac:spMkLst>
            <pc:docMk/>
            <pc:sldMk cId="580894001" sldId="2147327035"/>
            <ac:spMk id="127" creationId="{6E5D4FA5-800E-276A-95C8-AFF874A6E71E}"/>
          </ac:spMkLst>
        </pc:spChg>
        <pc:spChg chg="del">
          <ac:chgData name="Karolina Guillen" userId="c1c08796-a0be-47c6-af52-5d31fd96ec50" providerId="ADAL" clId="{0BE9C2AA-5A33-445F-B326-C9FA72787253}" dt="2023-11-28T18:40:56.285" v="407" actId="478"/>
          <ac:spMkLst>
            <pc:docMk/>
            <pc:sldMk cId="580894001" sldId="2147327035"/>
            <ac:spMk id="128" creationId="{EDD61B26-050E-D9C6-AD99-3A880A2A432B}"/>
          </ac:spMkLst>
        </pc:spChg>
        <pc:spChg chg="del">
          <ac:chgData name="Karolina Guillen" userId="c1c08796-a0be-47c6-af52-5d31fd96ec50" providerId="ADAL" clId="{0BE9C2AA-5A33-445F-B326-C9FA72787253}" dt="2023-11-28T18:40:56.285" v="407" actId="478"/>
          <ac:spMkLst>
            <pc:docMk/>
            <pc:sldMk cId="580894001" sldId="2147327035"/>
            <ac:spMk id="129" creationId="{96B2E7B7-00B1-A1E1-7F57-79050624106D}"/>
          </ac:spMkLst>
        </pc:spChg>
        <pc:spChg chg="del">
          <ac:chgData name="Karolina Guillen" userId="c1c08796-a0be-47c6-af52-5d31fd96ec50" providerId="ADAL" clId="{0BE9C2AA-5A33-445F-B326-C9FA72787253}" dt="2023-11-28T18:40:56.285" v="407" actId="478"/>
          <ac:spMkLst>
            <pc:docMk/>
            <pc:sldMk cId="580894001" sldId="2147327035"/>
            <ac:spMk id="130" creationId="{174D9869-7586-5942-D634-88A6C954B628}"/>
          </ac:spMkLst>
        </pc:spChg>
        <pc:spChg chg="del">
          <ac:chgData name="Karolina Guillen" userId="c1c08796-a0be-47c6-af52-5d31fd96ec50" providerId="ADAL" clId="{0BE9C2AA-5A33-445F-B326-C9FA72787253}" dt="2023-11-28T18:40:56.285" v="407" actId="478"/>
          <ac:spMkLst>
            <pc:docMk/>
            <pc:sldMk cId="580894001" sldId="2147327035"/>
            <ac:spMk id="131" creationId="{9D466D9E-E432-FC8C-6A72-C7C93E6D0F73}"/>
          </ac:spMkLst>
        </pc:spChg>
        <pc:spChg chg="del">
          <ac:chgData name="Karolina Guillen" userId="c1c08796-a0be-47c6-af52-5d31fd96ec50" providerId="ADAL" clId="{0BE9C2AA-5A33-445F-B326-C9FA72787253}" dt="2023-11-28T18:40:56.285" v="407" actId="478"/>
          <ac:spMkLst>
            <pc:docMk/>
            <pc:sldMk cId="580894001" sldId="2147327035"/>
            <ac:spMk id="132" creationId="{A248E692-5CFF-EA7E-0A0B-417A7350B735}"/>
          </ac:spMkLst>
        </pc:spChg>
        <pc:spChg chg="del">
          <ac:chgData name="Karolina Guillen" userId="c1c08796-a0be-47c6-af52-5d31fd96ec50" providerId="ADAL" clId="{0BE9C2AA-5A33-445F-B326-C9FA72787253}" dt="2023-11-28T18:40:56.285" v="407" actId="478"/>
          <ac:spMkLst>
            <pc:docMk/>
            <pc:sldMk cId="580894001" sldId="2147327035"/>
            <ac:spMk id="133" creationId="{A43B7FC0-2031-F70E-6DCC-EDE4724B89C2}"/>
          </ac:spMkLst>
        </pc:spChg>
        <pc:spChg chg="del">
          <ac:chgData name="Karolina Guillen" userId="c1c08796-a0be-47c6-af52-5d31fd96ec50" providerId="ADAL" clId="{0BE9C2AA-5A33-445F-B326-C9FA72787253}" dt="2023-11-28T18:40:56.285" v="407" actId="478"/>
          <ac:spMkLst>
            <pc:docMk/>
            <pc:sldMk cId="580894001" sldId="2147327035"/>
            <ac:spMk id="134" creationId="{17CAC071-6803-BB73-A1B7-1F81B9C5AB24}"/>
          </ac:spMkLst>
        </pc:spChg>
        <pc:spChg chg="del">
          <ac:chgData name="Karolina Guillen" userId="c1c08796-a0be-47c6-af52-5d31fd96ec50" providerId="ADAL" clId="{0BE9C2AA-5A33-445F-B326-C9FA72787253}" dt="2023-11-28T18:40:56.285" v="407" actId="478"/>
          <ac:spMkLst>
            <pc:docMk/>
            <pc:sldMk cId="580894001" sldId="2147327035"/>
            <ac:spMk id="136" creationId="{74ED3331-6DC8-6142-450A-EBF06B8FEDFC}"/>
          </ac:spMkLst>
        </pc:spChg>
        <pc:spChg chg="del">
          <ac:chgData name="Karolina Guillen" userId="c1c08796-a0be-47c6-af52-5d31fd96ec50" providerId="ADAL" clId="{0BE9C2AA-5A33-445F-B326-C9FA72787253}" dt="2023-11-28T18:40:56.285" v="407" actId="478"/>
          <ac:spMkLst>
            <pc:docMk/>
            <pc:sldMk cId="580894001" sldId="2147327035"/>
            <ac:spMk id="137" creationId="{0DF2A95A-0C2A-6BCF-7523-6FEF7A454EE3}"/>
          </ac:spMkLst>
        </pc:spChg>
        <pc:grpChg chg="add mod">
          <ac:chgData name="Karolina Guillen" userId="c1c08796-a0be-47c6-af52-5d31fd96ec50" providerId="ADAL" clId="{0BE9C2AA-5A33-445F-B326-C9FA72787253}" dt="2023-11-28T18:41:30.858" v="466" actId="1035"/>
          <ac:grpSpMkLst>
            <pc:docMk/>
            <pc:sldMk cId="580894001" sldId="2147327035"/>
            <ac:grpSpMk id="30" creationId="{F602ED42-DE77-563C-5241-833013A09562}"/>
          </ac:grpSpMkLst>
        </pc:grpChg>
        <pc:grpChg chg="add mod">
          <ac:chgData name="Karolina Guillen" userId="c1c08796-a0be-47c6-af52-5d31fd96ec50" providerId="ADAL" clId="{0BE9C2AA-5A33-445F-B326-C9FA72787253}" dt="2023-11-28T18:41:30.858" v="466" actId="1035"/>
          <ac:grpSpMkLst>
            <pc:docMk/>
            <pc:sldMk cId="580894001" sldId="2147327035"/>
            <ac:grpSpMk id="33" creationId="{4B3139D1-F1B1-A205-BB05-6F87553660E4}"/>
          </ac:grpSpMkLst>
        </pc:grpChg>
        <pc:graphicFrameChg chg="del">
          <ac:chgData name="Karolina Guillen" userId="c1c08796-a0be-47c6-af52-5d31fd96ec50" providerId="ADAL" clId="{0BE9C2AA-5A33-445F-B326-C9FA72787253}" dt="2023-11-28T18:40:56.285" v="407" actId="478"/>
          <ac:graphicFrameMkLst>
            <pc:docMk/>
            <pc:sldMk cId="580894001" sldId="2147327035"/>
            <ac:graphicFrameMk id="135" creationId="{74CC1684-3DAF-DC74-318B-31831AB691EB}"/>
          </ac:graphicFrameMkLst>
        </pc:graphicFrameChg>
        <pc:picChg chg="mod">
          <ac:chgData name="Karolina Guillen" userId="c1c08796-a0be-47c6-af52-5d31fd96ec50" providerId="ADAL" clId="{0BE9C2AA-5A33-445F-B326-C9FA72787253}" dt="2023-12-05T16:43:34.247" v="709"/>
          <ac:picMkLst>
            <pc:docMk/>
            <pc:sldMk cId="580894001" sldId="2147327035"/>
            <ac:picMk id="11" creationId="{A9F7B29B-4451-EBB4-AC26-50E412B9CAD5}"/>
          </ac:picMkLst>
        </pc:picChg>
        <pc:picChg chg="add mod">
          <ac:chgData name="Karolina Guillen" userId="c1c08796-a0be-47c6-af52-5d31fd96ec50" providerId="ADAL" clId="{0BE9C2AA-5A33-445F-B326-C9FA72787253}" dt="2023-11-28T18:41:25.483" v="450" actId="1036"/>
          <ac:picMkLst>
            <pc:docMk/>
            <pc:sldMk cId="580894001" sldId="2147327035"/>
            <ac:picMk id="37" creationId="{BB3744AF-9121-D169-C7D1-AEDF70468AB0}"/>
          </ac:picMkLst>
        </pc:picChg>
        <pc:picChg chg="add mod">
          <ac:chgData name="Karolina Guillen" userId="c1c08796-a0be-47c6-af52-5d31fd96ec50" providerId="ADAL" clId="{0BE9C2AA-5A33-445F-B326-C9FA72787253}" dt="2023-11-28T18:41:25.483" v="450" actId="1036"/>
          <ac:picMkLst>
            <pc:docMk/>
            <pc:sldMk cId="580894001" sldId="2147327035"/>
            <ac:picMk id="38" creationId="{43174388-2CA3-F4F6-457E-132FA096451D}"/>
          </ac:picMkLst>
        </pc:picChg>
      </pc:sldChg>
      <pc:sldChg chg="delSp modSp mod addCm">
        <pc:chgData name="Karolina Guillen" userId="c1c08796-a0be-47c6-af52-5d31fd96ec50" providerId="ADAL" clId="{0BE9C2AA-5A33-445F-B326-C9FA72787253}" dt="2023-12-05T16:44:46.946" v="716"/>
        <pc:sldMkLst>
          <pc:docMk/>
          <pc:sldMk cId="2987732408" sldId="2147327038"/>
        </pc:sldMkLst>
        <pc:spChg chg="del">
          <ac:chgData name="Karolina Guillen" userId="c1c08796-a0be-47c6-af52-5d31fd96ec50" providerId="ADAL" clId="{0BE9C2AA-5A33-445F-B326-C9FA72787253}" dt="2023-12-05T16:43:48.348" v="711" actId="478"/>
          <ac:spMkLst>
            <pc:docMk/>
            <pc:sldMk cId="2987732408" sldId="2147327038"/>
            <ac:spMk id="3" creationId="{2C7A1FE6-8CA2-7004-703E-94709568CCE3}"/>
          </ac:spMkLst>
        </pc:spChg>
        <pc:spChg chg="mod">
          <ac:chgData name="Karolina Guillen" userId="c1c08796-a0be-47c6-af52-5d31fd96ec50" providerId="ADAL" clId="{0BE9C2AA-5A33-445F-B326-C9FA72787253}" dt="2023-12-05T16:44:22.510" v="715"/>
          <ac:spMkLst>
            <pc:docMk/>
            <pc:sldMk cId="2987732408" sldId="2147327038"/>
            <ac:spMk id="8" creationId="{1D69881A-FB64-3CFC-C56D-CC1440044506}"/>
          </ac:spMkLst>
        </pc:spChg>
        <pc:picChg chg="mod">
          <ac:chgData name="Karolina Guillen" userId="c1c08796-a0be-47c6-af52-5d31fd96ec50" providerId="ADAL" clId="{0BE9C2AA-5A33-445F-B326-C9FA72787253}" dt="2023-12-05T16:44:17.293" v="714"/>
          <ac:picMkLst>
            <pc:docMk/>
            <pc:sldMk cId="2987732408" sldId="2147327038"/>
            <ac:picMk id="11" creationId="{A9F7B29B-4451-EBB4-AC26-50E412B9CAD5}"/>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0BE9C2AA-5A33-445F-B326-C9FA72787253}" dt="2023-12-05T16:44:46.946" v="716"/>
              <pc2:cmMkLst xmlns:pc2="http://schemas.microsoft.com/office/powerpoint/2019/9/main/command">
                <pc:docMk/>
                <pc:sldMk cId="2987732408" sldId="2147327038"/>
                <pc2:cmMk id="{360D4F73-97D0-4F7E-A619-C9C93C387172}"/>
              </pc2:cmMkLst>
            </pc226:cmChg>
          </p:ext>
        </pc:extLst>
      </pc:sldChg>
      <pc:sldChg chg="addSp delSp modSp mod">
        <pc:chgData name="Karolina Guillen" userId="c1c08796-a0be-47c6-af52-5d31fd96ec50" providerId="ADAL" clId="{0BE9C2AA-5A33-445F-B326-C9FA72787253}" dt="2023-12-05T14:31:17.083" v="679" actId="1035"/>
        <pc:sldMkLst>
          <pc:docMk/>
          <pc:sldMk cId="162319760" sldId="2147327040"/>
        </pc:sldMkLst>
        <pc:spChg chg="mod">
          <ac:chgData name="Karolina Guillen" userId="c1c08796-a0be-47c6-af52-5d31fd96ec50" providerId="ADAL" clId="{0BE9C2AA-5A33-445F-B326-C9FA72787253}" dt="2023-12-05T14:31:17.083" v="679" actId="1035"/>
          <ac:spMkLst>
            <pc:docMk/>
            <pc:sldMk cId="162319760" sldId="2147327040"/>
            <ac:spMk id="6" creationId="{487ECF4C-7784-249E-1000-D0AF008D9867}"/>
          </ac:spMkLst>
        </pc:spChg>
        <pc:spChg chg="del">
          <ac:chgData name="Karolina Guillen" userId="c1c08796-a0be-47c6-af52-5d31fd96ec50" providerId="ADAL" clId="{0BE9C2AA-5A33-445F-B326-C9FA72787253}" dt="2023-12-05T14:29:55.840" v="610" actId="478"/>
          <ac:spMkLst>
            <pc:docMk/>
            <pc:sldMk cId="162319760" sldId="2147327040"/>
            <ac:spMk id="7" creationId="{B010EF42-E318-271B-3F1E-968FFE46F889}"/>
          </ac:spMkLst>
        </pc:spChg>
        <pc:spChg chg="mod">
          <ac:chgData name="Karolina Guillen" userId="c1c08796-a0be-47c6-af52-5d31fd96ec50" providerId="ADAL" clId="{0BE9C2AA-5A33-445F-B326-C9FA72787253}" dt="2023-12-05T14:29:52.867" v="609" actId="207"/>
          <ac:spMkLst>
            <pc:docMk/>
            <pc:sldMk cId="162319760" sldId="2147327040"/>
            <ac:spMk id="9" creationId="{BD9ABAD9-45ED-EA54-DEE1-76F4376F87A5}"/>
          </ac:spMkLst>
        </pc:spChg>
        <pc:grpChg chg="mod">
          <ac:chgData name="Karolina Guillen" userId="c1c08796-a0be-47c6-af52-5d31fd96ec50" providerId="ADAL" clId="{0BE9C2AA-5A33-445F-B326-C9FA72787253}" dt="2023-12-05T14:30:53.793" v="661" actId="1035"/>
          <ac:grpSpMkLst>
            <pc:docMk/>
            <pc:sldMk cId="162319760" sldId="2147327040"/>
            <ac:grpSpMk id="10" creationId="{5F15DF95-F4A9-B72B-82E1-C3F52EBC72C3}"/>
          </ac:grpSpMkLst>
        </pc:grpChg>
        <pc:graphicFrameChg chg="mod">
          <ac:chgData name="Karolina Guillen" userId="c1c08796-a0be-47c6-af52-5d31fd96ec50" providerId="ADAL" clId="{0BE9C2AA-5A33-445F-B326-C9FA72787253}" dt="2023-12-05T14:31:17.083" v="679" actId="1035"/>
          <ac:graphicFrameMkLst>
            <pc:docMk/>
            <pc:sldMk cId="162319760" sldId="2147327040"/>
            <ac:graphicFrameMk id="3" creationId="{58731C87-C8A9-CCE0-EF47-DE854B4021BE}"/>
          </ac:graphicFrameMkLst>
        </pc:graphicFrameChg>
        <pc:cxnChg chg="add mod">
          <ac:chgData name="Karolina Guillen" userId="c1c08796-a0be-47c6-af52-5d31fd96ec50" providerId="ADAL" clId="{0BE9C2AA-5A33-445F-B326-C9FA72787253}" dt="2023-12-05T14:30:45.858" v="650" actId="693"/>
          <ac:cxnSpMkLst>
            <pc:docMk/>
            <pc:sldMk cId="162319760" sldId="2147327040"/>
            <ac:cxnSpMk id="12" creationId="{065F0DD8-6343-4338-938E-D421EC538680}"/>
          </ac:cxnSpMkLst>
        </pc:cxnChg>
      </pc:sldChg>
      <pc:sldChg chg="modSp mod">
        <pc:chgData name="Karolina Guillen" userId="c1c08796-a0be-47c6-af52-5d31fd96ec50" providerId="ADAL" clId="{0BE9C2AA-5A33-445F-B326-C9FA72787253}" dt="2023-12-05T14:32:17.888" v="707" actId="1035"/>
        <pc:sldMkLst>
          <pc:docMk/>
          <pc:sldMk cId="3096946518" sldId="2147327041"/>
        </pc:sldMkLst>
        <pc:spChg chg="mod">
          <ac:chgData name="Karolina Guillen" userId="c1c08796-a0be-47c6-af52-5d31fd96ec50" providerId="ADAL" clId="{0BE9C2AA-5A33-445F-B326-C9FA72787253}" dt="2023-12-05T14:32:17.888" v="707" actId="1035"/>
          <ac:spMkLst>
            <pc:docMk/>
            <pc:sldMk cId="3096946518" sldId="2147327041"/>
            <ac:spMk id="36" creationId="{0F1E129F-9659-C419-50AF-9424A89B2308}"/>
          </ac:spMkLst>
        </pc:spChg>
      </pc:sldChg>
      <pc:sldChg chg="modSp mod">
        <pc:chgData name="Karolina Guillen" userId="c1c08796-a0be-47c6-af52-5d31fd96ec50" providerId="ADAL" clId="{0BE9C2AA-5A33-445F-B326-C9FA72787253}" dt="2023-12-05T14:32:02.550" v="700" actId="1036"/>
        <pc:sldMkLst>
          <pc:docMk/>
          <pc:sldMk cId="4019403111" sldId="2147327042"/>
        </pc:sldMkLst>
        <pc:spChg chg="mod">
          <ac:chgData name="Karolina Guillen" userId="c1c08796-a0be-47c6-af52-5d31fd96ec50" providerId="ADAL" clId="{0BE9C2AA-5A33-445F-B326-C9FA72787253}" dt="2023-12-05T14:32:02.550" v="700" actId="1036"/>
          <ac:spMkLst>
            <pc:docMk/>
            <pc:sldMk cId="4019403111" sldId="2147327042"/>
            <ac:spMk id="9" creationId="{3662744A-89F3-7C76-6900-4EE54A7C3E7F}"/>
          </ac:spMkLst>
        </pc:spChg>
        <pc:spChg chg="mod">
          <ac:chgData name="Karolina Guillen" userId="c1c08796-a0be-47c6-af52-5d31fd96ec50" providerId="ADAL" clId="{0BE9C2AA-5A33-445F-B326-C9FA72787253}" dt="2023-12-05T14:32:02.550" v="700" actId="1036"/>
          <ac:spMkLst>
            <pc:docMk/>
            <pc:sldMk cId="4019403111" sldId="2147327042"/>
            <ac:spMk id="10" creationId="{71B5FA0E-32E5-5A5F-4386-3AC9A5FCAE63}"/>
          </ac:spMkLst>
        </pc:spChg>
        <pc:spChg chg="mod">
          <ac:chgData name="Karolina Guillen" userId="c1c08796-a0be-47c6-af52-5d31fd96ec50" providerId="ADAL" clId="{0BE9C2AA-5A33-445F-B326-C9FA72787253}" dt="2023-12-05T14:32:02.550" v="700" actId="1036"/>
          <ac:spMkLst>
            <pc:docMk/>
            <pc:sldMk cId="4019403111" sldId="2147327042"/>
            <ac:spMk id="11" creationId="{189237B1-560F-1E51-9FBC-9DD395DC0EB6}"/>
          </ac:spMkLst>
        </pc:spChg>
        <pc:spChg chg="mod">
          <ac:chgData name="Karolina Guillen" userId="c1c08796-a0be-47c6-af52-5d31fd96ec50" providerId="ADAL" clId="{0BE9C2AA-5A33-445F-B326-C9FA72787253}" dt="2023-12-05T14:32:02.550" v="700" actId="1036"/>
          <ac:spMkLst>
            <pc:docMk/>
            <pc:sldMk cId="4019403111" sldId="2147327042"/>
            <ac:spMk id="13" creationId="{21FEC13C-59CD-A849-B079-C2BBD8FAD5BE}"/>
          </ac:spMkLst>
        </pc:spChg>
        <pc:graphicFrameChg chg="mod">
          <ac:chgData name="Karolina Guillen" userId="c1c08796-a0be-47c6-af52-5d31fd96ec50" providerId="ADAL" clId="{0BE9C2AA-5A33-445F-B326-C9FA72787253}" dt="2023-12-05T14:32:02.550" v="700" actId="1036"/>
          <ac:graphicFrameMkLst>
            <pc:docMk/>
            <pc:sldMk cId="4019403111" sldId="2147327042"/>
            <ac:graphicFrameMk id="7" creationId="{E362A74A-89F2-E552-20C0-8FB31D7FC207}"/>
          </ac:graphicFrameMkLst>
        </pc:graphicFrameChg>
      </pc:sldChg>
      <pc:sldChg chg="addSp delSp modSp mod">
        <pc:chgData name="Karolina Guillen" userId="c1c08796-a0be-47c6-af52-5d31fd96ec50" providerId="ADAL" clId="{0BE9C2AA-5A33-445F-B326-C9FA72787253}" dt="2023-12-05T18:40:26.564" v="726" actId="2711"/>
        <pc:sldMkLst>
          <pc:docMk/>
          <pc:sldMk cId="1959864201" sldId="2147327045"/>
        </pc:sldMkLst>
        <pc:spChg chg="add del mod">
          <ac:chgData name="Karolina Guillen" userId="c1c08796-a0be-47c6-af52-5d31fd96ec50" providerId="ADAL" clId="{0BE9C2AA-5A33-445F-B326-C9FA72787253}" dt="2023-12-05T18:39:48.107" v="722"/>
          <ac:spMkLst>
            <pc:docMk/>
            <pc:sldMk cId="1959864201" sldId="2147327045"/>
            <ac:spMk id="3" creationId="{7C978ACF-408C-23DC-05D8-4406BA6881D6}"/>
          </ac:spMkLst>
        </pc:spChg>
        <pc:spChg chg="add del">
          <ac:chgData name="Karolina Guillen" userId="c1c08796-a0be-47c6-af52-5d31fd96ec50" providerId="ADAL" clId="{0BE9C2AA-5A33-445F-B326-C9FA72787253}" dt="2023-12-05T18:39:47.474" v="721" actId="478"/>
          <ac:spMkLst>
            <pc:docMk/>
            <pc:sldMk cId="1959864201" sldId="2147327045"/>
            <ac:spMk id="4" creationId="{C4395274-2EDF-B68F-1564-C5DF8F3F1660}"/>
          </ac:spMkLst>
        </pc:spChg>
        <pc:spChg chg="add del mod">
          <ac:chgData name="Karolina Guillen" userId="c1c08796-a0be-47c6-af52-5d31fd96ec50" providerId="ADAL" clId="{0BE9C2AA-5A33-445F-B326-C9FA72787253}" dt="2023-12-05T18:39:48.107" v="722"/>
          <ac:spMkLst>
            <pc:docMk/>
            <pc:sldMk cId="1959864201" sldId="2147327045"/>
            <ac:spMk id="30" creationId="{CCFFD6DD-B31E-7ECE-432C-21F82DBE3BA4}"/>
          </ac:spMkLst>
        </pc:spChg>
        <pc:spChg chg="add del mod">
          <ac:chgData name="Karolina Guillen" userId="c1c08796-a0be-47c6-af52-5d31fd96ec50" providerId="ADAL" clId="{0BE9C2AA-5A33-445F-B326-C9FA72787253}" dt="2023-12-05T18:39:48.107" v="722"/>
          <ac:spMkLst>
            <pc:docMk/>
            <pc:sldMk cId="1959864201" sldId="2147327045"/>
            <ac:spMk id="31" creationId="{AC0BCFED-1524-FD03-5634-B378376ACD8D}"/>
          </ac:spMkLst>
        </pc:spChg>
        <pc:spChg chg="add del">
          <ac:chgData name="Karolina Guillen" userId="c1c08796-a0be-47c6-af52-5d31fd96ec50" providerId="ADAL" clId="{0BE9C2AA-5A33-445F-B326-C9FA72787253}" dt="2023-12-05T18:39:47.474" v="721" actId="478"/>
          <ac:spMkLst>
            <pc:docMk/>
            <pc:sldMk cId="1959864201" sldId="2147327045"/>
            <ac:spMk id="60" creationId="{FBFA05F6-386C-75F1-AAC4-58B9C5DBD60C}"/>
          </ac:spMkLst>
        </pc:spChg>
        <pc:spChg chg="add del">
          <ac:chgData name="Karolina Guillen" userId="c1c08796-a0be-47c6-af52-5d31fd96ec50" providerId="ADAL" clId="{0BE9C2AA-5A33-445F-B326-C9FA72787253}" dt="2023-12-05T18:39:47.474" v="721" actId="478"/>
          <ac:spMkLst>
            <pc:docMk/>
            <pc:sldMk cId="1959864201" sldId="2147327045"/>
            <ac:spMk id="61" creationId="{EA07543A-976E-A7AA-25DA-84EF6EC6089B}"/>
          </ac:spMkLst>
        </pc:spChg>
        <pc:graphicFrameChg chg="add del">
          <ac:chgData name="Karolina Guillen" userId="c1c08796-a0be-47c6-af52-5d31fd96ec50" providerId="ADAL" clId="{0BE9C2AA-5A33-445F-B326-C9FA72787253}" dt="2023-12-05T18:39:47.474" v="721" actId="478"/>
          <ac:graphicFrameMkLst>
            <pc:docMk/>
            <pc:sldMk cId="1959864201" sldId="2147327045"/>
            <ac:graphicFrameMk id="7" creationId="{4B15A7CA-B3B0-A21E-195E-A91FAC3A3554}"/>
          </ac:graphicFrameMkLst>
        </pc:graphicFrameChg>
        <pc:graphicFrameChg chg="add del mod">
          <ac:chgData name="Karolina Guillen" userId="c1c08796-a0be-47c6-af52-5d31fd96ec50" providerId="ADAL" clId="{0BE9C2AA-5A33-445F-B326-C9FA72787253}" dt="2023-12-05T18:40:26.564" v="726" actId="2711"/>
          <ac:graphicFrameMkLst>
            <pc:docMk/>
            <pc:sldMk cId="1959864201" sldId="2147327045"/>
            <ac:graphicFrameMk id="14" creationId="{9600B4B7-F093-CF68-081E-F709AFE2ECA7}"/>
          </ac:graphicFrameMkLst>
        </pc:graphicFrameChg>
        <pc:picChg chg="add del">
          <ac:chgData name="Karolina Guillen" userId="c1c08796-a0be-47c6-af52-5d31fd96ec50" providerId="ADAL" clId="{0BE9C2AA-5A33-445F-B326-C9FA72787253}" dt="2023-12-05T18:39:47.474" v="721" actId="478"/>
          <ac:picMkLst>
            <pc:docMk/>
            <pc:sldMk cId="1959864201" sldId="2147327045"/>
            <ac:picMk id="9" creationId="{BC2DC247-AAE0-F186-83B8-2CA4E97A909D}"/>
          </ac:picMkLst>
        </pc:picChg>
        <pc:picChg chg="add del">
          <ac:chgData name="Karolina Guillen" userId="c1c08796-a0be-47c6-af52-5d31fd96ec50" providerId="ADAL" clId="{0BE9C2AA-5A33-445F-B326-C9FA72787253}" dt="2023-12-05T18:39:47.474" v="721" actId="478"/>
          <ac:picMkLst>
            <pc:docMk/>
            <pc:sldMk cId="1959864201" sldId="2147327045"/>
            <ac:picMk id="10" creationId="{8E59D2B9-1880-568D-6298-9E31EFBAA587}"/>
          </ac:picMkLst>
        </pc:picChg>
        <pc:picChg chg="add del">
          <ac:chgData name="Karolina Guillen" userId="c1c08796-a0be-47c6-af52-5d31fd96ec50" providerId="ADAL" clId="{0BE9C2AA-5A33-445F-B326-C9FA72787253}" dt="2023-12-05T18:39:47.474" v="721" actId="478"/>
          <ac:picMkLst>
            <pc:docMk/>
            <pc:sldMk cId="1959864201" sldId="2147327045"/>
            <ac:picMk id="11" creationId="{27226E98-9EC0-F930-256E-1933D33AA89C}"/>
          </ac:picMkLst>
        </pc:picChg>
        <pc:picChg chg="add del">
          <ac:chgData name="Karolina Guillen" userId="c1c08796-a0be-47c6-af52-5d31fd96ec50" providerId="ADAL" clId="{0BE9C2AA-5A33-445F-B326-C9FA72787253}" dt="2023-12-05T18:39:47.474" v="721" actId="478"/>
          <ac:picMkLst>
            <pc:docMk/>
            <pc:sldMk cId="1959864201" sldId="2147327045"/>
            <ac:picMk id="13" creationId="{096F8376-B599-848C-EBED-C2AF84A477D3}"/>
          </ac:picMkLst>
        </pc:picChg>
        <pc:picChg chg="add del mod">
          <ac:chgData name="Karolina Guillen" userId="c1c08796-a0be-47c6-af52-5d31fd96ec50" providerId="ADAL" clId="{0BE9C2AA-5A33-445F-B326-C9FA72787253}" dt="2023-12-05T18:39:56.293" v="723"/>
          <ac:picMkLst>
            <pc:docMk/>
            <pc:sldMk cId="1959864201" sldId="2147327045"/>
            <ac:picMk id="16" creationId="{B927DF8D-F7AB-6EDF-167B-B3D573B67D44}"/>
          </ac:picMkLst>
        </pc:picChg>
        <pc:picChg chg="add del mod">
          <ac:chgData name="Karolina Guillen" userId="c1c08796-a0be-47c6-af52-5d31fd96ec50" providerId="ADAL" clId="{0BE9C2AA-5A33-445F-B326-C9FA72787253}" dt="2023-12-05T18:39:48.107" v="722"/>
          <ac:picMkLst>
            <pc:docMk/>
            <pc:sldMk cId="1959864201" sldId="2147327045"/>
            <ac:picMk id="17" creationId="{A032C38B-951C-BF9A-E82C-B958FB2B6735}"/>
          </ac:picMkLst>
        </pc:picChg>
        <pc:picChg chg="add del mod">
          <ac:chgData name="Karolina Guillen" userId="c1c08796-a0be-47c6-af52-5d31fd96ec50" providerId="ADAL" clId="{0BE9C2AA-5A33-445F-B326-C9FA72787253}" dt="2023-12-05T18:39:48.107" v="722"/>
          <ac:picMkLst>
            <pc:docMk/>
            <pc:sldMk cId="1959864201" sldId="2147327045"/>
            <ac:picMk id="18" creationId="{6EC7AA6E-DD8D-5BE9-D5E0-723ABF1886B9}"/>
          </ac:picMkLst>
        </pc:picChg>
        <pc:picChg chg="add del mod">
          <ac:chgData name="Karolina Guillen" userId="c1c08796-a0be-47c6-af52-5d31fd96ec50" providerId="ADAL" clId="{0BE9C2AA-5A33-445F-B326-C9FA72787253}" dt="2023-12-05T18:39:48.107" v="722"/>
          <ac:picMkLst>
            <pc:docMk/>
            <pc:sldMk cId="1959864201" sldId="2147327045"/>
            <ac:picMk id="19" creationId="{95521776-A53F-1A1F-547E-1BF38A66FDCA}"/>
          </ac:picMkLst>
        </pc:picChg>
        <pc:picChg chg="add del mod">
          <ac:chgData name="Karolina Guillen" userId="c1c08796-a0be-47c6-af52-5d31fd96ec50" providerId="ADAL" clId="{0BE9C2AA-5A33-445F-B326-C9FA72787253}" dt="2023-12-05T18:39:48.107" v="722"/>
          <ac:picMkLst>
            <pc:docMk/>
            <pc:sldMk cId="1959864201" sldId="2147327045"/>
            <ac:picMk id="20" creationId="{CDF0C6A5-4E07-5BF7-CD79-BFF8194FCDBC}"/>
          </ac:picMkLst>
        </pc:picChg>
        <pc:picChg chg="add del mod">
          <ac:chgData name="Karolina Guillen" userId="c1c08796-a0be-47c6-af52-5d31fd96ec50" providerId="ADAL" clId="{0BE9C2AA-5A33-445F-B326-C9FA72787253}" dt="2023-12-05T18:39:48.107" v="722"/>
          <ac:picMkLst>
            <pc:docMk/>
            <pc:sldMk cId="1959864201" sldId="2147327045"/>
            <ac:picMk id="21" creationId="{B90614AF-1E8F-873F-2163-B87AA9A12661}"/>
          </ac:picMkLst>
        </pc:picChg>
        <pc:picChg chg="add del mod">
          <ac:chgData name="Karolina Guillen" userId="c1c08796-a0be-47c6-af52-5d31fd96ec50" providerId="ADAL" clId="{0BE9C2AA-5A33-445F-B326-C9FA72787253}" dt="2023-12-05T18:39:48.107" v="722"/>
          <ac:picMkLst>
            <pc:docMk/>
            <pc:sldMk cId="1959864201" sldId="2147327045"/>
            <ac:picMk id="22" creationId="{0E23D956-3115-10F7-0EDB-7C951B6F86FB}"/>
          </ac:picMkLst>
        </pc:picChg>
        <pc:picChg chg="add del mod">
          <ac:chgData name="Karolina Guillen" userId="c1c08796-a0be-47c6-af52-5d31fd96ec50" providerId="ADAL" clId="{0BE9C2AA-5A33-445F-B326-C9FA72787253}" dt="2023-12-05T18:39:48.107" v="722"/>
          <ac:picMkLst>
            <pc:docMk/>
            <pc:sldMk cId="1959864201" sldId="2147327045"/>
            <ac:picMk id="23" creationId="{336294B3-3773-94A8-B8AB-528ADA7E5193}"/>
          </ac:picMkLst>
        </pc:picChg>
        <pc:picChg chg="add del mod">
          <ac:chgData name="Karolina Guillen" userId="c1c08796-a0be-47c6-af52-5d31fd96ec50" providerId="ADAL" clId="{0BE9C2AA-5A33-445F-B326-C9FA72787253}" dt="2023-12-05T18:39:48.107" v="722"/>
          <ac:picMkLst>
            <pc:docMk/>
            <pc:sldMk cId="1959864201" sldId="2147327045"/>
            <ac:picMk id="24" creationId="{C04D9A2B-4EB2-2CD7-FD44-ADA8D6E6284C}"/>
          </ac:picMkLst>
        </pc:picChg>
        <pc:picChg chg="add del mod">
          <ac:chgData name="Karolina Guillen" userId="c1c08796-a0be-47c6-af52-5d31fd96ec50" providerId="ADAL" clId="{0BE9C2AA-5A33-445F-B326-C9FA72787253}" dt="2023-12-05T18:39:48.107" v="722"/>
          <ac:picMkLst>
            <pc:docMk/>
            <pc:sldMk cId="1959864201" sldId="2147327045"/>
            <ac:picMk id="25" creationId="{331B9ABE-02B6-733E-DC0A-F4FAED7BE127}"/>
          </ac:picMkLst>
        </pc:picChg>
        <pc:picChg chg="add del mod">
          <ac:chgData name="Karolina Guillen" userId="c1c08796-a0be-47c6-af52-5d31fd96ec50" providerId="ADAL" clId="{0BE9C2AA-5A33-445F-B326-C9FA72787253}" dt="2023-12-05T18:39:48.107" v="722"/>
          <ac:picMkLst>
            <pc:docMk/>
            <pc:sldMk cId="1959864201" sldId="2147327045"/>
            <ac:picMk id="26" creationId="{EBC748AB-F2F0-1F8B-F300-D953E470577A}"/>
          </ac:picMkLst>
        </pc:picChg>
        <pc:picChg chg="add del mod">
          <ac:chgData name="Karolina Guillen" userId="c1c08796-a0be-47c6-af52-5d31fd96ec50" providerId="ADAL" clId="{0BE9C2AA-5A33-445F-B326-C9FA72787253}" dt="2023-12-05T18:39:48.107" v="722"/>
          <ac:picMkLst>
            <pc:docMk/>
            <pc:sldMk cId="1959864201" sldId="2147327045"/>
            <ac:picMk id="27" creationId="{DBF1DCC3-EDD9-D3C4-6594-7B20F8062FA9}"/>
          </ac:picMkLst>
        </pc:picChg>
        <pc:picChg chg="add del mod">
          <ac:chgData name="Karolina Guillen" userId="c1c08796-a0be-47c6-af52-5d31fd96ec50" providerId="ADAL" clId="{0BE9C2AA-5A33-445F-B326-C9FA72787253}" dt="2023-12-05T18:39:48.107" v="722"/>
          <ac:picMkLst>
            <pc:docMk/>
            <pc:sldMk cId="1959864201" sldId="2147327045"/>
            <ac:picMk id="28" creationId="{1C113F46-B28D-75A4-80FC-512EAAAD46A7}"/>
          </ac:picMkLst>
        </pc:picChg>
        <pc:picChg chg="add del mod">
          <ac:chgData name="Karolina Guillen" userId="c1c08796-a0be-47c6-af52-5d31fd96ec50" providerId="ADAL" clId="{0BE9C2AA-5A33-445F-B326-C9FA72787253}" dt="2023-12-05T18:39:48.107" v="722"/>
          <ac:picMkLst>
            <pc:docMk/>
            <pc:sldMk cId="1959864201" sldId="2147327045"/>
            <ac:picMk id="29" creationId="{578CBBEB-8CDA-F070-83A5-146C43EDD97F}"/>
          </ac:picMkLst>
        </pc:picChg>
        <pc:picChg chg="add del mod">
          <ac:chgData name="Karolina Guillen" userId="c1c08796-a0be-47c6-af52-5d31fd96ec50" providerId="ADAL" clId="{0BE9C2AA-5A33-445F-B326-C9FA72787253}" dt="2023-12-05T18:39:48.107" v="722"/>
          <ac:picMkLst>
            <pc:docMk/>
            <pc:sldMk cId="1959864201" sldId="2147327045"/>
            <ac:picMk id="32" creationId="{D044FFFD-7983-D442-13FF-4DB0B558C3E3}"/>
          </ac:picMkLst>
        </pc:picChg>
        <pc:picChg chg="add del">
          <ac:chgData name="Karolina Guillen" userId="c1c08796-a0be-47c6-af52-5d31fd96ec50" providerId="ADAL" clId="{0BE9C2AA-5A33-445F-B326-C9FA72787253}" dt="2023-12-05T18:39:47.474" v="721" actId="478"/>
          <ac:picMkLst>
            <pc:docMk/>
            <pc:sldMk cId="1959864201" sldId="2147327045"/>
            <ac:picMk id="34" creationId="{B5A2B24A-F6DB-8F7E-1127-F566042F0719}"/>
          </ac:picMkLst>
        </pc:picChg>
        <pc:picChg chg="add del">
          <ac:chgData name="Karolina Guillen" userId="c1c08796-a0be-47c6-af52-5d31fd96ec50" providerId="ADAL" clId="{0BE9C2AA-5A33-445F-B326-C9FA72787253}" dt="2023-12-05T18:39:47.474" v="721" actId="478"/>
          <ac:picMkLst>
            <pc:docMk/>
            <pc:sldMk cId="1959864201" sldId="2147327045"/>
            <ac:picMk id="48" creationId="{9A286E60-74D3-A417-FFD8-A2AAA7BC458C}"/>
          </ac:picMkLst>
        </pc:picChg>
        <pc:picChg chg="add del">
          <ac:chgData name="Karolina Guillen" userId="c1c08796-a0be-47c6-af52-5d31fd96ec50" providerId="ADAL" clId="{0BE9C2AA-5A33-445F-B326-C9FA72787253}" dt="2023-12-05T18:39:47.474" v="721" actId="478"/>
          <ac:picMkLst>
            <pc:docMk/>
            <pc:sldMk cId="1959864201" sldId="2147327045"/>
            <ac:picMk id="52" creationId="{7BD61572-A925-227E-AFF3-5037621583EA}"/>
          </ac:picMkLst>
        </pc:picChg>
        <pc:picChg chg="add del">
          <ac:chgData name="Karolina Guillen" userId="c1c08796-a0be-47c6-af52-5d31fd96ec50" providerId="ADAL" clId="{0BE9C2AA-5A33-445F-B326-C9FA72787253}" dt="2023-12-05T18:39:47.474" v="721" actId="478"/>
          <ac:picMkLst>
            <pc:docMk/>
            <pc:sldMk cId="1959864201" sldId="2147327045"/>
            <ac:picMk id="53" creationId="{A17713D1-24B9-2C2D-7754-0DAA01CD2CB2}"/>
          </ac:picMkLst>
        </pc:picChg>
        <pc:picChg chg="add del">
          <ac:chgData name="Karolina Guillen" userId="c1c08796-a0be-47c6-af52-5d31fd96ec50" providerId="ADAL" clId="{0BE9C2AA-5A33-445F-B326-C9FA72787253}" dt="2023-12-05T18:39:47.474" v="721" actId="478"/>
          <ac:picMkLst>
            <pc:docMk/>
            <pc:sldMk cId="1959864201" sldId="2147327045"/>
            <ac:picMk id="54" creationId="{EB178872-CDFD-3C3A-9E36-CD1461F7E72E}"/>
          </ac:picMkLst>
        </pc:picChg>
        <pc:picChg chg="add del">
          <ac:chgData name="Karolina Guillen" userId="c1c08796-a0be-47c6-af52-5d31fd96ec50" providerId="ADAL" clId="{0BE9C2AA-5A33-445F-B326-C9FA72787253}" dt="2023-12-05T18:39:47.474" v="721" actId="478"/>
          <ac:picMkLst>
            <pc:docMk/>
            <pc:sldMk cId="1959864201" sldId="2147327045"/>
            <ac:picMk id="55" creationId="{19960E63-A61B-CDCD-30A7-6CAE6C287CD2}"/>
          </ac:picMkLst>
        </pc:picChg>
        <pc:picChg chg="add del">
          <ac:chgData name="Karolina Guillen" userId="c1c08796-a0be-47c6-af52-5d31fd96ec50" providerId="ADAL" clId="{0BE9C2AA-5A33-445F-B326-C9FA72787253}" dt="2023-12-05T18:39:47.474" v="721" actId="478"/>
          <ac:picMkLst>
            <pc:docMk/>
            <pc:sldMk cId="1959864201" sldId="2147327045"/>
            <ac:picMk id="56" creationId="{598D3052-72EB-BE20-4042-A3AF26C70199}"/>
          </ac:picMkLst>
        </pc:picChg>
        <pc:picChg chg="add del">
          <ac:chgData name="Karolina Guillen" userId="c1c08796-a0be-47c6-af52-5d31fd96ec50" providerId="ADAL" clId="{0BE9C2AA-5A33-445F-B326-C9FA72787253}" dt="2023-12-05T18:39:47.474" v="721" actId="478"/>
          <ac:picMkLst>
            <pc:docMk/>
            <pc:sldMk cId="1959864201" sldId="2147327045"/>
            <ac:picMk id="57" creationId="{D11799EA-5E79-A97D-6C7A-32F8DBF8B42D}"/>
          </ac:picMkLst>
        </pc:picChg>
        <pc:picChg chg="add del">
          <ac:chgData name="Karolina Guillen" userId="c1c08796-a0be-47c6-af52-5d31fd96ec50" providerId="ADAL" clId="{0BE9C2AA-5A33-445F-B326-C9FA72787253}" dt="2023-12-05T18:39:47.474" v="721" actId="478"/>
          <ac:picMkLst>
            <pc:docMk/>
            <pc:sldMk cId="1959864201" sldId="2147327045"/>
            <ac:picMk id="58" creationId="{50D278D8-7E7D-C867-1E19-2E809179D6EA}"/>
          </ac:picMkLst>
        </pc:picChg>
        <pc:picChg chg="add del">
          <ac:chgData name="Karolina Guillen" userId="c1c08796-a0be-47c6-af52-5d31fd96ec50" providerId="ADAL" clId="{0BE9C2AA-5A33-445F-B326-C9FA72787253}" dt="2023-12-05T18:39:47.474" v="721" actId="478"/>
          <ac:picMkLst>
            <pc:docMk/>
            <pc:sldMk cId="1959864201" sldId="2147327045"/>
            <ac:picMk id="59" creationId="{B0D28511-C0AE-5818-749D-107E4D14E253}"/>
          </ac:picMkLst>
        </pc:picChg>
        <pc:picChg chg="add del">
          <ac:chgData name="Karolina Guillen" userId="c1c08796-a0be-47c6-af52-5d31fd96ec50" providerId="ADAL" clId="{0BE9C2AA-5A33-445F-B326-C9FA72787253}" dt="2023-12-05T18:39:47.474" v="721" actId="478"/>
          <ac:picMkLst>
            <pc:docMk/>
            <pc:sldMk cId="1959864201" sldId="2147327045"/>
            <ac:picMk id="62" creationId="{9C87E8CD-EA9A-2106-F1A6-DEEF7D5BA806}"/>
          </ac:picMkLst>
        </pc:picChg>
      </pc:sldChg>
    </pc:docChg>
  </pc:docChgLst>
  <pc:docChgLst>
    <pc:chgData name="Kaileen Cain" userId="21167d2d-fdf2-4320-ae3a-272888c89590" providerId="ADAL" clId="{BBB2CE76-5E3F-4148-8347-81093801FB7D}"/>
    <pc:docChg chg="custSel modSld">
      <pc:chgData name="Kaileen Cain" userId="21167d2d-fdf2-4320-ae3a-272888c89590" providerId="ADAL" clId="{BBB2CE76-5E3F-4148-8347-81093801FB7D}" dt="2023-10-12T20:25:33.350" v="385" actId="478"/>
      <pc:docMkLst>
        <pc:docMk/>
      </pc:docMkLst>
      <pc:sldChg chg="addSp delSp modSp mod">
        <pc:chgData name="Kaileen Cain" userId="21167d2d-fdf2-4320-ae3a-272888c89590" providerId="ADAL" clId="{BBB2CE76-5E3F-4148-8347-81093801FB7D}" dt="2023-10-12T20:09:07.207" v="138"/>
        <pc:sldMkLst>
          <pc:docMk/>
          <pc:sldMk cId="714752505" sldId="2146846026"/>
        </pc:sldMkLst>
        <pc:spChg chg="del">
          <ac:chgData name="Kaileen Cain" userId="21167d2d-fdf2-4320-ae3a-272888c89590" providerId="ADAL" clId="{BBB2CE76-5E3F-4148-8347-81093801FB7D}" dt="2023-10-12T19:31:16.136" v="1" actId="478"/>
          <ac:spMkLst>
            <pc:docMk/>
            <pc:sldMk cId="714752505" sldId="2146846026"/>
            <ac:spMk id="3" creationId="{05B46C07-C3C9-142F-8978-D53698D252F7}"/>
          </ac:spMkLst>
        </pc:spChg>
        <pc:spChg chg="mod">
          <ac:chgData name="Kaileen Cain" userId="21167d2d-fdf2-4320-ae3a-272888c89590" providerId="ADAL" clId="{BBB2CE76-5E3F-4148-8347-81093801FB7D}" dt="2023-10-12T19:38:50.290" v="121" actId="255"/>
          <ac:spMkLst>
            <pc:docMk/>
            <pc:sldMk cId="714752505" sldId="2146846026"/>
            <ac:spMk id="4" creationId="{1BF894CE-5EB9-4BB3-F6C7-477E37F6A6AA}"/>
          </ac:spMkLst>
        </pc:spChg>
        <pc:spChg chg="del mod">
          <ac:chgData name="Kaileen Cain" userId="21167d2d-fdf2-4320-ae3a-272888c89590" providerId="ADAL" clId="{BBB2CE76-5E3F-4148-8347-81093801FB7D}" dt="2023-10-12T19:37:40.701" v="79" actId="478"/>
          <ac:spMkLst>
            <pc:docMk/>
            <pc:sldMk cId="714752505" sldId="2146846026"/>
            <ac:spMk id="6" creationId="{954DA966-95F3-6A1D-A696-E3ACCB5F2F75}"/>
          </ac:spMkLst>
        </pc:spChg>
        <pc:spChg chg="del mod">
          <ac:chgData name="Kaileen Cain" userId="21167d2d-fdf2-4320-ae3a-272888c89590" providerId="ADAL" clId="{BBB2CE76-5E3F-4148-8347-81093801FB7D}" dt="2023-10-12T19:38:56.200" v="122" actId="478"/>
          <ac:spMkLst>
            <pc:docMk/>
            <pc:sldMk cId="714752505" sldId="2146846026"/>
            <ac:spMk id="10" creationId="{7553BF67-36D8-721D-DD65-69064319D18A}"/>
          </ac:spMkLst>
        </pc:spChg>
        <pc:spChg chg="add mod ord">
          <ac:chgData name="Kaileen Cain" userId="21167d2d-fdf2-4320-ae3a-272888c89590" providerId="ADAL" clId="{BBB2CE76-5E3F-4148-8347-81093801FB7D}" dt="2023-10-12T19:31:48.657" v="5" actId="167"/>
          <ac:spMkLst>
            <pc:docMk/>
            <pc:sldMk cId="714752505" sldId="2146846026"/>
            <ac:spMk id="12" creationId="{B48F532F-7785-A7A1-1EF3-1C496C72EAF4}"/>
          </ac:spMkLst>
        </pc:spChg>
        <pc:spChg chg="add mod">
          <ac:chgData name="Kaileen Cain" userId="21167d2d-fdf2-4320-ae3a-272888c89590" providerId="ADAL" clId="{BBB2CE76-5E3F-4148-8347-81093801FB7D}" dt="2023-10-12T19:39:51.904" v="126" actId="3626"/>
          <ac:spMkLst>
            <pc:docMk/>
            <pc:sldMk cId="714752505" sldId="2146846026"/>
            <ac:spMk id="13" creationId="{0702B10B-4887-1D06-2BA0-45E18F01EB19}"/>
          </ac:spMkLst>
        </pc:spChg>
        <pc:grpChg chg="add mod">
          <ac:chgData name="Kaileen Cain" userId="21167d2d-fdf2-4320-ae3a-272888c89590" providerId="ADAL" clId="{BBB2CE76-5E3F-4148-8347-81093801FB7D}" dt="2023-10-12T20:09:07.207" v="138"/>
          <ac:grpSpMkLst>
            <pc:docMk/>
            <pc:sldMk cId="714752505" sldId="2146846026"/>
            <ac:grpSpMk id="14" creationId="{2089B408-C932-8AEA-DC36-651B8E031904}"/>
          </ac:grpSpMkLst>
        </pc:grpChg>
        <pc:picChg chg="mod">
          <ac:chgData name="Kaileen Cain" userId="21167d2d-fdf2-4320-ae3a-272888c89590" providerId="ADAL" clId="{BBB2CE76-5E3F-4148-8347-81093801FB7D}" dt="2023-10-12T19:40:00.015" v="127" actId="208"/>
          <ac:picMkLst>
            <pc:docMk/>
            <pc:sldMk cId="714752505" sldId="2146846026"/>
            <ac:picMk id="8" creationId="{1D271F42-ADD0-B1E8-A605-7BC19BEA3D67}"/>
          </ac:picMkLst>
        </pc:picChg>
        <pc:picChg chg="mod">
          <ac:chgData name="Kaileen Cain" userId="21167d2d-fdf2-4320-ae3a-272888c89590" providerId="ADAL" clId="{BBB2CE76-5E3F-4148-8347-81093801FB7D}" dt="2023-10-12T19:39:04" v="123" actId="1076"/>
          <ac:picMkLst>
            <pc:docMk/>
            <pc:sldMk cId="714752505" sldId="2146846026"/>
            <ac:picMk id="11" creationId="{B7263031-4038-778F-309E-00FB8D105D6C}"/>
          </ac:picMkLst>
        </pc:picChg>
        <pc:picChg chg="mod">
          <ac:chgData name="Kaileen Cain" userId="21167d2d-fdf2-4320-ae3a-272888c89590" providerId="ADAL" clId="{BBB2CE76-5E3F-4148-8347-81093801FB7D}" dt="2023-10-12T20:09:07.207" v="138"/>
          <ac:picMkLst>
            <pc:docMk/>
            <pc:sldMk cId="714752505" sldId="2146846026"/>
            <ac:picMk id="15" creationId="{1CC6E42B-3BB9-975A-1CD0-51B23B4E47A1}"/>
          </ac:picMkLst>
        </pc:picChg>
        <pc:picChg chg="mod">
          <ac:chgData name="Kaileen Cain" userId="21167d2d-fdf2-4320-ae3a-272888c89590" providerId="ADAL" clId="{BBB2CE76-5E3F-4148-8347-81093801FB7D}" dt="2023-10-12T20:09:07.207" v="138"/>
          <ac:picMkLst>
            <pc:docMk/>
            <pc:sldMk cId="714752505" sldId="2146846026"/>
            <ac:picMk id="16" creationId="{CAD8AFAB-C011-FF0B-26CB-5F90B8F11324}"/>
          </ac:picMkLst>
        </pc:picChg>
      </pc:sldChg>
      <pc:sldChg chg="addSp delSp modSp mod">
        <pc:chgData name="Kaileen Cain" userId="21167d2d-fdf2-4320-ae3a-272888c89590" providerId="ADAL" clId="{BBB2CE76-5E3F-4148-8347-81093801FB7D}" dt="2023-10-12T20:24:22.365" v="382"/>
        <pc:sldMkLst>
          <pc:docMk/>
          <pc:sldMk cId="3916546839" sldId="2146846126"/>
        </pc:sldMkLst>
        <pc:spChg chg="del">
          <ac:chgData name="Kaileen Cain" userId="21167d2d-fdf2-4320-ae3a-272888c89590" providerId="ADAL" clId="{BBB2CE76-5E3F-4148-8347-81093801FB7D}" dt="2023-10-12T20:21:30.816" v="344" actId="478"/>
          <ac:spMkLst>
            <pc:docMk/>
            <pc:sldMk cId="3916546839" sldId="2146846126"/>
            <ac:spMk id="3" creationId="{E3B1DF98-3899-5E38-AA9F-90DC33C38175}"/>
          </ac:spMkLst>
        </pc:spChg>
        <pc:spChg chg="mod">
          <ac:chgData name="Kaileen Cain" userId="21167d2d-fdf2-4320-ae3a-272888c89590" providerId="ADAL" clId="{BBB2CE76-5E3F-4148-8347-81093801FB7D}" dt="2023-10-12T20:20:58.669" v="325" actId="14100"/>
          <ac:spMkLst>
            <pc:docMk/>
            <pc:sldMk cId="3916546839" sldId="2146846126"/>
            <ac:spMk id="4" creationId="{1BF894CE-5EB9-4BB3-F6C7-477E37F6A6AA}"/>
          </ac:spMkLst>
        </pc:spChg>
        <pc:spChg chg="add mod ord">
          <ac:chgData name="Kaileen Cain" userId="21167d2d-fdf2-4320-ae3a-272888c89590" providerId="ADAL" clId="{BBB2CE76-5E3F-4148-8347-81093801FB7D}" dt="2023-10-12T20:18:56.561" v="274" actId="167"/>
          <ac:spMkLst>
            <pc:docMk/>
            <pc:sldMk cId="3916546839" sldId="2146846126"/>
            <ac:spMk id="6" creationId="{989F1858-3C96-7756-3CE8-9BEB8789DC35}"/>
          </ac:spMkLst>
        </pc:spChg>
        <pc:spChg chg="del">
          <ac:chgData name="Kaileen Cain" userId="21167d2d-fdf2-4320-ae3a-272888c89590" providerId="ADAL" clId="{BBB2CE76-5E3F-4148-8347-81093801FB7D}" dt="2023-10-12T20:18:46.835" v="272" actId="478"/>
          <ac:spMkLst>
            <pc:docMk/>
            <pc:sldMk cId="3916546839" sldId="2146846126"/>
            <ac:spMk id="7" creationId="{BF552AD7-7F6F-4810-03DE-C115B33C9778}"/>
          </ac:spMkLst>
        </pc:spChg>
        <pc:spChg chg="mod">
          <ac:chgData name="Kaileen Cain" userId="21167d2d-fdf2-4320-ae3a-272888c89590" providerId="ADAL" clId="{BBB2CE76-5E3F-4148-8347-81093801FB7D}" dt="2023-10-12T20:21:40.637" v="379" actId="1035"/>
          <ac:spMkLst>
            <pc:docMk/>
            <pc:sldMk cId="3916546839" sldId="2146846126"/>
            <ac:spMk id="20" creationId="{9047B68E-F8FA-57C5-DAD2-E936B631A3C0}"/>
          </ac:spMkLst>
        </pc:spChg>
        <pc:spChg chg="add mod">
          <ac:chgData name="Kaileen Cain" userId="21167d2d-fdf2-4320-ae3a-272888c89590" providerId="ADAL" clId="{BBB2CE76-5E3F-4148-8347-81093801FB7D}" dt="2023-10-12T20:22:17.232" v="381"/>
          <ac:spMkLst>
            <pc:docMk/>
            <pc:sldMk cId="3916546839" sldId="2146846126"/>
            <ac:spMk id="25" creationId="{3C12D7B2-6ABF-8782-01D9-C630FB69E3DC}"/>
          </ac:spMkLst>
        </pc:spChg>
        <pc:picChg chg="mod">
          <ac:chgData name="Kaileen Cain" userId="21167d2d-fdf2-4320-ae3a-272888c89590" providerId="ADAL" clId="{BBB2CE76-5E3F-4148-8347-81093801FB7D}" dt="2023-10-12T20:22:07.822" v="380"/>
          <ac:picMkLst>
            <pc:docMk/>
            <pc:sldMk cId="3916546839" sldId="2146846126"/>
            <ac:picMk id="24" creationId="{4EE0E5E7-5FA3-E684-BAA5-A3583FB1E2B1}"/>
          </ac:picMkLst>
        </pc:picChg>
        <pc:picChg chg="add mod">
          <ac:chgData name="Kaileen Cain" userId="21167d2d-fdf2-4320-ae3a-272888c89590" providerId="ADAL" clId="{BBB2CE76-5E3F-4148-8347-81093801FB7D}" dt="2023-10-12T20:24:22.365" v="382"/>
          <ac:picMkLst>
            <pc:docMk/>
            <pc:sldMk cId="3916546839" sldId="2146846126"/>
            <ac:picMk id="26" creationId="{AAFD85C5-B8D8-90DE-979B-539F289EC0A3}"/>
          </ac:picMkLst>
        </pc:picChg>
        <pc:picChg chg="add mod">
          <ac:chgData name="Kaileen Cain" userId="21167d2d-fdf2-4320-ae3a-272888c89590" providerId="ADAL" clId="{BBB2CE76-5E3F-4148-8347-81093801FB7D}" dt="2023-10-12T20:24:22.365" v="382"/>
          <ac:picMkLst>
            <pc:docMk/>
            <pc:sldMk cId="3916546839" sldId="2146846126"/>
            <ac:picMk id="27" creationId="{DAB214BB-9B92-D33F-4487-D7AC478D620F}"/>
          </ac:picMkLst>
        </pc:picChg>
      </pc:sldChg>
      <pc:sldChg chg="delSp modSp mod">
        <pc:chgData name="Kaileen Cain" userId="21167d2d-fdf2-4320-ae3a-272888c89590" providerId="ADAL" clId="{BBB2CE76-5E3F-4148-8347-81093801FB7D}" dt="2023-10-12T20:25:33.350" v="385" actId="478"/>
        <pc:sldMkLst>
          <pc:docMk/>
          <pc:sldMk cId="3300276714" sldId="2146846260"/>
        </pc:sldMkLst>
        <pc:spChg chg="mod">
          <ac:chgData name="Kaileen Cain" userId="21167d2d-fdf2-4320-ae3a-272888c89590" providerId="ADAL" clId="{BBB2CE76-5E3F-4148-8347-81093801FB7D}" dt="2023-10-12T20:25:30.244" v="384"/>
          <ac:spMkLst>
            <pc:docMk/>
            <pc:sldMk cId="3300276714" sldId="2146846260"/>
            <ac:spMk id="28" creationId="{D83E7A5C-07D3-4BA0-E9DB-9D8DF42ABC6B}"/>
          </ac:spMkLst>
        </pc:spChg>
        <pc:spChg chg="del mod">
          <ac:chgData name="Kaileen Cain" userId="21167d2d-fdf2-4320-ae3a-272888c89590" providerId="ADAL" clId="{BBB2CE76-5E3F-4148-8347-81093801FB7D}" dt="2023-10-12T20:25:33.350" v="385" actId="478"/>
          <ac:spMkLst>
            <pc:docMk/>
            <pc:sldMk cId="3300276714" sldId="2146846260"/>
            <ac:spMk id="33" creationId="{C01C7BD2-1594-DF1D-C51A-A10D4B3DC0CD}"/>
          </ac:spMkLst>
        </pc:spChg>
        <pc:spChg chg="mod">
          <ac:chgData name="Kaileen Cain" userId="21167d2d-fdf2-4320-ae3a-272888c89590" providerId="ADAL" clId="{BBB2CE76-5E3F-4148-8347-81093801FB7D}" dt="2023-10-12T19:36:14.854" v="66" actId="108"/>
          <ac:spMkLst>
            <pc:docMk/>
            <pc:sldMk cId="3300276714" sldId="2146846260"/>
            <ac:spMk id="39" creationId="{5FF39CF9-87A3-A547-262E-BA4FD04BB4C0}"/>
          </ac:spMkLst>
        </pc:spChg>
        <pc:picChg chg="mod">
          <ac:chgData name="Kaileen Cain" userId="21167d2d-fdf2-4320-ae3a-272888c89590" providerId="ADAL" clId="{BBB2CE76-5E3F-4148-8347-81093801FB7D}" dt="2023-10-12T20:25:21.174" v="383"/>
          <ac:picMkLst>
            <pc:docMk/>
            <pc:sldMk cId="3300276714" sldId="2146846260"/>
            <ac:picMk id="32" creationId="{117D09A5-5950-AF72-109A-8A319F496B34}"/>
          </ac:picMkLst>
        </pc:picChg>
      </pc:sldChg>
      <pc:sldChg chg="addSp delSp modSp mod">
        <pc:chgData name="Kaileen Cain" userId="21167d2d-fdf2-4320-ae3a-272888c89590" providerId="ADAL" clId="{BBB2CE76-5E3F-4148-8347-81093801FB7D}" dt="2023-10-12T20:17:59.579" v="271" actId="1076"/>
        <pc:sldMkLst>
          <pc:docMk/>
          <pc:sldMk cId="862213053" sldId="2146846276"/>
        </pc:sldMkLst>
        <pc:spChg chg="del">
          <ac:chgData name="Kaileen Cain" userId="21167d2d-fdf2-4320-ae3a-272888c89590" providerId="ADAL" clId="{BBB2CE76-5E3F-4148-8347-81093801FB7D}" dt="2023-10-12T20:07:11.817" v="128" actId="478"/>
          <ac:spMkLst>
            <pc:docMk/>
            <pc:sldMk cId="862213053" sldId="2146846276"/>
            <ac:spMk id="3" creationId="{05B46C07-C3C9-142F-8978-D53698D252F7}"/>
          </ac:spMkLst>
        </pc:spChg>
        <pc:spChg chg="mod">
          <ac:chgData name="Kaileen Cain" userId="21167d2d-fdf2-4320-ae3a-272888c89590" providerId="ADAL" clId="{BBB2CE76-5E3F-4148-8347-81093801FB7D}" dt="2023-10-12T20:17:59.579" v="271" actId="1076"/>
          <ac:spMkLst>
            <pc:docMk/>
            <pc:sldMk cId="862213053" sldId="2146846276"/>
            <ac:spMk id="4" creationId="{1BF894CE-5EB9-4BB3-F6C7-477E37F6A6AA}"/>
          </ac:spMkLst>
        </pc:spChg>
        <pc:spChg chg="add mod ord">
          <ac:chgData name="Kaileen Cain" userId="21167d2d-fdf2-4320-ae3a-272888c89590" providerId="ADAL" clId="{BBB2CE76-5E3F-4148-8347-81093801FB7D}" dt="2023-10-12T20:07:15.895" v="130" actId="167"/>
          <ac:spMkLst>
            <pc:docMk/>
            <pc:sldMk cId="862213053" sldId="2146846276"/>
            <ac:spMk id="6" creationId="{55F7F9A8-30EE-AEA6-DE14-F0B6A55017A0}"/>
          </ac:spMkLst>
        </pc:spChg>
        <pc:spChg chg="add mod">
          <ac:chgData name="Kaileen Cain" userId="21167d2d-fdf2-4320-ae3a-272888c89590" providerId="ADAL" clId="{BBB2CE76-5E3F-4148-8347-81093801FB7D}" dt="2023-10-12T20:10:13.310" v="140"/>
          <ac:spMkLst>
            <pc:docMk/>
            <pc:sldMk cId="862213053" sldId="2146846276"/>
            <ac:spMk id="8" creationId="{1D69881A-FB64-3CFC-C56D-CC1440044506}"/>
          </ac:spMkLst>
        </pc:spChg>
        <pc:spChg chg="del mod">
          <ac:chgData name="Kaileen Cain" userId="21167d2d-fdf2-4320-ae3a-272888c89590" providerId="ADAL" clId="{BBB2CE76-5E3F-4148-8347-81093801FB7D}" dt="2023-10-12T20:17:39.958" v="263" actId="478"/>
          <ac:spMkLst>
            <pc:docMk/>
            <pc:sldMk cId="862213053" sldId="2146846276"/>
            <ac:spMk id="14" creationId="{A82D393C-9837-302C-BBD1-2E353CD62E46}"/>
          </ac:spMkLst>
        </pc:spChg>
        <pc:spChg chg="mod">
          <ac:chgData name="Kaileen Cain" userId="21167d2d-fdf2-4320-ae3a-272888c89590" providerId="ADAL" clId="{BBB2CE76-5E3F-4148-8347-81093801FB7D}" dt="2023-10-12T20:09:22.754" v="139" actId="113"/>
          <ac:spMkLst>
            <pc:docMk/>
            <pc:sldMk cId="862213053" sldId="2146846276"/>
            <ac:spMk id="69" creationId="{1BD4E3B4-F723-8E7C-1784-3DB9AB3B4C65}"/>
          </ac:spMkLst>
        </pc:spChg>
        <pc:grpChg chg="add mod">
          <ac:chgData name="Kaileen Cain" userId="21167d2d-fdf2-4320-ae3a-272888c89590" providerId="ADAL" clId="{BBB2CE76-5E3F-4148-8347-81093801FB7D}" dt="2023-10-12T20:08:45.521" v="137"/>
          <ac:grpSpMkLst>
            <pc:docMk/>
            <pc:sldMk cId="862213053" sldId="2146846276"/>
            <ac:grpSpMk id="9" creationId="{37F0A1D4-C0DB-4A0E-E390-6E153290F6DD}"/>
          </ac:grpSpMkLst>
        </pc:grpChg>
        <pc:picChg chg="mod">
          <ac:chgData name="Kaileen Cain" userId="21167d2d-fdf2-4320-ae3a-272888c89590" providerId="ADAL" clId="{BBB2CE76-5E3F-4148-8347-81093801FB7D}" dt="2023-10-12T20:08:45.521" v="137"/>
          <ac:picMkLst>
            <pc:docMk/>
            <pc:sldMk cId="862213053" sldId="2146846276"/>
            <ac:picMk id="10" creationId="{5624211D-95F4-FCCF-10FA-45536B3E038B}"/>
          </ac:picMkLst>
        </pc:picChg>
        <pc:picChg chg="mod">
          <ac:chgData name="Kaileen Cain" userId="21167d2d-fdf2-4320-ae3a-272888c89590" providerId="ADAL" clId="{BBB2CE76-5E3F-4148-8347-81093801FB7D}" dt="2023-10-12T20:08:45.521" v="137"/>
          <ac:picMkLst>
            <pc:docMk/>
            <pc:sldMk cId="862213053" sldId="2146846276"/>
            <ac:picMk id="11" creationId="{10A11DB7-18DF-0994-7459-F060C16FB7FB}"/>
          </ac:picMkLst>
        </pc:picChg>
        <pc:picChg chg="mod modCrop">
          <ac:chgData name="Kaileen Cain" userId="21167d2d-fdf2-4320-ae3a-272888c89590" providerId="ADAL" clId="{BBB2CE76-5E3F-4148-8347-81093801FB7D}" dt="2023-10-12T20:15:12.578" v="141"/>
          <ac:picMkLst>
            <pc:docMk/>
            <pc:sldMk cId="862213053" sldId="2146846276"/>
            <ac:picMk id="13" creationId="{DB71619E-6B64-5C98-B0C7-629CC5E721BE}"/>
          </ac:picMkLst>
        </pc:picChg>
      </pc:sldChg>
    </pc:docChg>
  </pc:docChgLst>
  <pc:docChgLst>
    <pc:chgData name="Kaileen Cain" userId="21167d2d-fdf2-4320-ae3a-272888c89590" providerId="ADAL" clId="{75458B0A-B6A4-4753-8E50-8D295458B6E7}"/>
    <pc:docChg chg="undo custSel addSld delSld modSld sldOrd">
      <pc:chgData name="Kaileen Cain" userId="21167d2d-fdf2-4320-ae3a-272888c89590" providerId="ADAL" clId="{75458B0A-B6A4-4753-8E50-8D295458B6E7}" dt="2023-11-28T17:55:06.963" v="273" actId="1036"/>
      <pc:docMkLst>
        <pc:docMk/>
      </pc:docMkLst>
      <pc:sldChg chg="modCm">
        <pc:chgData name="Kaileen Cain" userId="21167d2d-fdf2-4320-ae3a-272888c89590" providerId="ADAL" clId="{75458B0A-B6A4-4753-8E50-8D295458B6E7}" dt="2023-11-28T16:38:10.791" v="32" actId="2056"/>
        <pc:sldMkLst>
          <pc:docMk/>
          <pc:sldMk cId="714752505" sldId="2146846026"/>
        </pc:sldMkLst>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75458B0A-B6A4-4753-8E50-8D295458B6E7}" dt="2023-11-28T16:38:10.791" v="32" actId="2056"/>
              <pc2:cmMkLst xmlns:pc2="http://schemas.microsoft.com/office/powerpoint/2019/9/main/command">
                <pc:docMk/>
                <pc:sldMk cId="714752505" sldId="2146846026"/>
                <pc2:cmMk id="{9BB9FB96-DF90-40F6-B7AD-9E04A8991A8C}"/>
              </pc2:cmMkLst>
            </pc226:cmChg>
          </p:ext>
        </pc:extLst>
      </pc:sldChg>
      <pc:sldChg chg="modSp mod modCm">
        <pc:chgData name="Kaileen Cain" userId="21167d2d-fdf2-4320-ae3a-272888c89590" providerId="ADAL" clId="{75458B0A-B6A4-4753-8E50-8D295458B6E7}" dt="2023-11-28T15:36:10.566" v="4"/>
        <pc:sldMkLst>
          <pc:docMk/>
          <pc:sldMk cId="3813308834" sldId="2146846083"/>
        </pc:sldMkLst>
        <pc:spChg chg="mod">
          <ac:chgData name="Kaileen Cain" userId="21167d2d-fdf2-4320-ae3a-272888c89590" providerId="ADAL" clId="{75458B0A-B6A4-4753-8E50-8D295458B6E7}" dt="2023-11-28T15:34:57.489" v="3" actId="693"/>
          <ac:spMkLst>
            <pc:docMk/>
            <pc:sldMk cId="3813308834" sldId="2146846083"/>
            <ac:spMk id="2" creationId="{5E22990F-28B3-E049-7C41-B7D817EB0304}"/>
          </ac:spMkLst>
        </pc:spChg>
        <pc:spChg chg="mod">
          <ac:chgData name="Kaileen Cain" userId="21167d2d-fdf2-4320-ae3a-272888c89590" providerId="ADAL" clId="{75458B0A-B6A4-4753-8E50-8D295458B6E7}" dt="2023-11-28T15:34:57.489" v="3" actId="693"/>
          <ac:spMkLst>
            <pc:docMk/>
            <pc:sldMk cId="3813308834" sldId="2146846083"/>
            <ac:spMk id="3" creationId="{6A66138F-2403-57C0-06FE-2F733625C2E7}"/>
          </ac:spMkLst>
        </pc:spChg>
        <pc:spChg chg="mod">
          <ac:chgData name="Kaileen Cain" userId="21167d2d-fdf2-4320-ae3a-272888c89590" providerId="ADAL" clId="{75458B0A-B6A4-4753-8E50-8D295458B6E7}" dt="2023-11-28T15:34:57.489" v="3" actId="693"/>
          <ac:spMkLst>
            <pc:docMk/>
            <pc:sldMk cId="3813308834" sldId="2146846083"/>
            <ac:spMk id="15" creationId="{CA7C4812-942D-4D39-7D5B-132D567EA3A8}"/>
          </ac:spMkLst>
        </pc:spChg>
        <pc:extLst>
          <p:ext xmlns:p="http://schemas.openxmlformats.org/presentationml/2006/main" uri="{D6D511B9-2390-475A-947B-AFAB55BFBCF1}">
            <pc226:cmChg xmlns:pc226="http://schemas.microsoft.com/office/powerpoint/2022/06/main/command" chg="">
              <pc226:chgData name="Kaileen Cain" userId="21167d2d-fdf2-4320-ae3a-272888c89590" providerId="ADAL" clId="{75458B0A-B6A4-4753-8E50-8D295458B6E7}" dt="2023-11-28T15:36:10.566" v="4"/>
              <pc2:cmMkLst xmlns:pc2="http://schemas.microsoft.com/office/powerpoint/2019/9/main/command">
                <pc:docMk/>
                <pc:sldMk cId="3813308834" sldId="2146846083"/>
                <pc2:cmMk id="{BA1AC09D-FAA7-4572-BACB-42B11CD26CE6}"/>
              </pc2:cmMkLst>
              <pc226:cmRplyChg chg="add">
                <pc226:chgData name="Kaileen Cain" userId="21167d2d-fdf2-4320-ae3a-272888c89590" providerId="ADAL" clId="{75458B0A-B6A4-4753-8E50-8D295458B6E7}" dt="2023-11-28T15:36:10.566" v="4"/>
                <pc2:cmRplyMkLst xmlns:pc2="http://schemas.microsoft.com/office/powerpoint/2019/9/main/command">
                  <pc:docMk/>
                  <pc:sldMk cId="3813308834" sldId="2146846083"/>
                  <pc2:cmMk id="{BA1AC09D-FAA7-4572-BACB-42B11CD26CE6}"/>
                  <pc2:cmRplyMk id="{35443470-6CE1-4CFE-8075-E1706A6617A9}"/>
                </pc2:cmRplyMkLst>
              </pc226:cmRplyChg>
            </pc226:cmChg>
          </p:ext>
        </pc:extLst>
      </pc:sldChg>
      <pc:sldChg chg="addSp modSp mod">
        <pc:chgData name="Kaileen Cain" userId="21167d2d-fdf2-4320-ae3a-272888c89590" providerId="ADAL" clId="{75458B0A-B6A4-4753-8E50-8D295458B6E7}" dt="2023-11-28T15:39:30.893" v="18" actId="20577"/>
        <pc:sldMkLst>
          <pc:docMk/>
          <pc:sldMk cId="957495863" sldId="2146846202"/>
        </pc:sldMkLst>
        <pc:spChg chg="add mod">
          <ac:chgData name="Kaileen Cain" userId="21167d2d-fdf2-4320-ae3a-272888c89590" providerId="ADAL" clId="{75458B0A-B6A4-4753-8E50-8D295458B6E7}" dt="2023-11-28T15:39:30.893" v="18" actId="20577"/>
          <ac:spMkLst>
            <pc:docMk/>
            <pc:sldMk cId="957495863" sldId="2146846202"/>
            <ac:spMk id="14" creationId="{237385A6-91E7-26AD-9647-0A82C96BC2EE}"/>
          </ac:spMkLst>
        </pc:spChg>
        <pc:picChg chg="add mod">
          <ac:chgData name="Kaileen Cain" userId="21167d2d-fdf2-4320-ae3a-272888c89590" providerId="ADAL" clId="{75458B0A-B6A4-4753-8E50-8D295458B6E7}" dt="2023-11-28T15:39:18.658" v="14" actId="1076"/>
          <ac:picMkLst>
            <pc:docMk/>
            <pc:sldMk cId="957495863" sldId="2146846202"/>
            <ac:picMk id="13" creationId="{9E734A3A-4950-40C7-4CE4-A954E79A9F86}"/>
          </ac:picMkLst>
        </pc:picChg>
      </pc:sldChg>
      <pc:sldChg chg="modSp mod">
        <pc:chgData name="Kaileen Cain" userId="21167d2d-fdf2-4320-ae3a-272888c89590" providerId="ADAL" clId="{75458B0A-B6A4-4753-8E50-8D295458B6E7}" dt="2023-11-28T16:40:00.372" v="33" actId="14100"/>
        <pc:sldMkLst>
          <pc:docMk/>
          <pc:sldMk cId="3300276714" sldId="2146846260"/>
        </pc:sldMkLst>
        <pc:spChg chg="mod">
          <ac:chgData name="Kaileen Cain" userId="21167d2d-fdf2-4320-ae3a-272888c89590" providerId="ADAL" clId="{75458B0A-B6A4-4753-8E50-8D295458B6E7}" dt="2023-11-28T16:40:00.372" v="33" actId="14100"/>
          <ac:spMkLst>
            <pc:docMk/>
            <pc:sldMk cId="3300276714" sldId="2146846260"/>
            <ac:spMk id="39" creationId="{5FF39CF9-87A3-A547-262E-BA4FD04BB4C0}"/>
          </ac:spMkLst>
        </pc:spChg>
      </pc:sldChg>
      <pc:sldChg chg="addSp delSp modSp mod">
        <pc:chgData name="Kaileen Cain" userId="21167d2d-fdf2-4320-ae3a-272888c89590" providerId="ADAL" clId="{75458B0A-B6A4-4753-8E50-8D295458B6E7}" dt="2023-11-28T15:58:49.725" v="29" actId="1076"/>
        <pc:sldMkLst>
          <pc:docMk/>
          <pc:sldMk cId="660351924" sldId="2146846278"/>
        </pc:sldMkLst>
        <pc:picChg chg="del">
          <ac:chgData name="Kaileen Cain" userId="21167d2d-fdf2-4320-ae3a-272888c89590" providerId="ADAL" clId="{75458B0A-B6A4-4753-8E50-8D295458B6E7}" dt="2023-11-28T15:58:40.304" v="26" actId="478"/>
          <ac:picMkLst>
            <pc:docMk/>
            <pc:sldMk cId="660351924" sldId="2146846278"/>
            <ac:picMk id="17" creationId="{D29F5B58-37A3-9F52-A751-2FE629CCACFA}"/>
          </ac:picMkLst>
        </pc:picChg>
        <pc:picChg chg="add del mod">
          <ac:chgData name="Kaileen Cain" userId="21167d2d-fdf2-4320-ae3a-272888c89590" providerId="ADAL" clId="{75458B0A-B6A4-4753-8E50-8D295458B6E7}" dt="2023-11-28T15:58:40.304" v="26" actId="478"/>
          <ac:picMkLst>
            <pc:docMk/>
            <pc:sldMk cId="660351924" sldId="2146846278"/>
            <ac:picMk id="18" creationId="{8F4432A1-58E9-B48F-6F23-4855FD3B1B6D}"/>
          </ac:picMkLst>
        </pc:picChg>
        <pc:picChg chg="add mod">
          <ac:chgData name="Kaileen Cain" userId="21167d2d-fdf2-4320-ae3a-272888c89590" providerId="ADAL" clId="{75458B0A-B6A4-4753-8E50-8D295458B6E7}" dt="2023-11-28T15:58:49.725" v="29" actId="1076"/>
          <ac:picMkLst>
            <pc:docMk/>
            <pc:sldMk cId="660351924" sldId="2146846278"/>
            <ac:picMk id="20" creationId="{F6E63A8D-5705-3F74-24E5-FD2FB178CE1D}"/>
          </ac:picMkLst>
        </pc:picChg>
      </pc:sldChg>
      <pc:sldChg chg="add del">
        <pc:chgData name="Kaileen Cain" userId="21167d2d-fdf2-4320-ae3a-272888c89590" providerId="ADAL" clId="{75458B0A-B6A4-4753-8E50-8D295458B6E7}" dt="2023-11-28T17:50:25.118" v="245" actId="47"/>
        <pc:sldMkLst>
          <pc:docMk/>
          <pc:sldMk cId="486269769" sldId="2146846394"/>
        </pc:sldMkLst>
      </pc:sldChg>
      <pc:sldChg chg="ord">
        <pc:chgData name="Kaileen Cain" userId="21167d2d-fdf2-4320-ae3a-272888c89590" providerId="ADAL" clId="{75458B0A-B6A4-4753-8E50-8D295458B6E7}" dt="2023-11-28T16:22:18.220" v="31"/>
        <pc:sldMkLst>
          <pc:docMk/>
          <pc:sldMk cId="216616025" sldId="2147327031"/>
        </pc:sldMkLst>
      </pc:sldChg>
      <pc:sldChg chg="ord">
        <pc:chgData name="Kaileen Cain" userId="21167d2d-fdf2-4320-ae3a-272888c89590" providerId="ADAL" clId="{75458B0A-B6A4-4753-8E50-8D295458B6E7}" dt="2023-11-28T16:22:18.220" v="31"/>
        <pc:sldMkLst>
          <pc:docMk/>
          <pc:sldMk cId="4234762483" sldId="2147327032"/>
        </pc:sldMkLst>
      </pc:sldChg>
      <pc:sldChg chg="addSp delSp modSp add mod">
        <pc:chgData name="Kaileen Cain" userId="21167d2d-fdf2-4320-ae3a-272888c89590" providerId="ADAL" clId="{75458B0A-B6A4-4753-8E50-8D295458B6E7}" dt="2023-11-28T17:50:15.069" v="244" actId="12789"/>
        <pc:sldMkLst>
          <pc:docMk/>
          <pc:sldMk cId="638132083" sldId="2147327033"/>
        </pc:sldMkLst>
        <pc:spChg chg="add">
          <ac:chgData name="Kaileen Cain" userId="21167d2d-fdf2-4320-ae3a-272888c89590" providerId="ADAL" clId="{75458B0A-B6A4-4753-8E50-8D295458B6E7}" dt="2023-11-28T17:45:06.752" v="109" actId="11529"/>
          <ac:spMkLst>
            <pc:docMk/>
            <pc:sldMk cId="638132083" sldId="2147327033"/>
            <ac:spMk id="3" creationId="{2C7A1FE6-8CA2-7004-703E-94709568CCE3}"/>
          </ac:spMkLst>
        </pc:spChg>
        <pc:spChg chg="mod">
          <ac:chgData name="Kaileen Cain" userId="21167d2d-fdf2-4320-ae3a-272888c89590" providerId="ADAL" clId="{75458B0A-B6A4-4753-8E50-8D295458B6E7}" dt="2023-11-28T17:44:42.117" v="106" actId="14100"/>
          <ac:spMkLst>
            <pc:docMk/>
            <pc:sldMk cId="638132083" sldId="2147327033"/>
            <ac:spMk id="4" creationId="{1BF894CE-5EB9-4BB3-F6C7-477E37F6A6AA}"/>
          </ac:spMkLst>
        </pc:spChg>
        <pc:spChg chg="add mod topLvl">
          <ac:chgData name="Kaileen Cain" userId="21167d2d-fdf2-4320-ae3a-272888c89590" providerId="ADAL" clId="{75458B0A-B6A4-4753-8E50-8D295458B6E7}" dt="2023-11-28T17:49:51.480" v="241" actId="12789"/>
          <ac:spMkLst>
            <pc:docMk/>
            <pc:sldMk cId="638132083" sldId="2147327033"/>
            <ac:spMk id="12" creationId="{39D3111D-9809-1BB9-EDE2-3F39C44CA464}"/>
          </ac:spMkLst>
        </pc:spChg>
        <pc:spChg chg="add mod topLvl">
          <ac:chgData name="Kaileen Cain" userId="21167d2d-fdf2-4320-ae3a-272888c89590" providerId="ADAL" clId="{75458B0A-B6A4-4753-8E50-8D295458B6E7}" dt="2023-11-28T17:49:51.480" v="241" actId="12789"/>
          <ac:spMkLst>
            <pc:docMk/>
            <pc:sldMk cId="638132083" sldId="2147327033"/>
            <ac:spMk id="14" creationId="{0C979847-55CE-E4FA-A001-C5A4C1794DEF}"/>
          </ac:spMkLst>
        </pc:spChg>
        <pc:spChg chg="add mod topLvl">
          <ac:chgData name="Kaileen Cain" userId="21167d2d-fdf2-4320-ae3a-272888c89590" providerId="ADAL" clId="{75458B0A-B6A4-4753-8E50-8D295458B6E7}" dt="2023-11-28T17:49:51.480" v="241" actId="12789"/>
          <ac:spMkLst>
            <pc:docMk/>
            <pc:sldMk cId="638132083" sldId="2147327033"/>
            <ac:spMk id="18" creationId="{A945972C-53DB-CDE3-93D3-2A99F48F4385}"/>
          </ac:spMkLst>
        </pc:spChg>
        <pc:spChg chg="add mod">
          <ac:chgData name="Kaileen Cain" userId="21167d2d-fdf2-4320-ae3a-272888c89590" providerId="ADAL" clId="{75458B0A-B6A4-4753-8E50-8D295458B6E7}" dt="2023-11-28T17:45:34.289" v="125" actId="1038"/>
          <ac:spMkLst>
            <pc:docMk/>
            <pc:sldMk cId="638132083" sldId="2147327033"/>
            <ac:spMk id="19" creationId="{073A38CA-BA2D-2FDA-8756-CAAB388C8EFB}"/>
          </ac:spMkLst>
        </pc:spChg>
        <pc:spChg chg="add mod">
          <ac:chgData name="Kaileen Cain" userId="21167d2d-fdf2-4320-ae3a-272888c89590" providerId="ADAL" clId="{75458B0A-B6A4-4753-8E50-8D295458B6E7}" dt="2023-11-28T17:46:22.492" v="173" actId="1036"/>
          <ac:spMkLst>
            <pc:docMk/>
            <pc:sldMk cId="638132083" sldId="2147327033"/>
            <ac:spMk id="20" creationId="{98D0B134-8013-B7E7-1FA8-B6CC5FD295DD}"/>
          </ac:spMkLst>
        </pc:spChg>
        <pc:spChg chg="mod">
          <ac:chgData name="Kaileen Cain" userId="21167d2d-fdf2-4320-ae3a-272888c89590" providerId="ADAL" clId="{75458B0A-B6A4-4753-8E50-8D295458B6E7}" dt="2023-11-28T17:46:13.472" v="160" actId="1035"/>
          <ac:spMkLst>
            <pc:docMk/>
            <pc:sldMk cId="638132083" sldId="2147327033"/>
            <ac:spMk id="22" creationId="{65332768-ADD3-C846-BE43-736610639784}"/>
          </ac:spMkLst>
        </pc:spChg>
        <pc:spChg chg="del">
          <ac:chgData name="Kaileen Cain" userId="21167d2d-fdf2-4320-ae3a-272888c89590" providerId="ADAL" clId="{75458B0A-B6A4-4753-8E50-8D295458B6E7}" dt="2023-11-28T17:45:01.082" v="108" actId="478"/>
          <ac:spMkLst>
            <pc:docMk/>
            <pc:sldMk cId="638132083" sldId="2147327033"/>
            <ac:spMk id="34" creationId="{524E051B-CC5C-727A-4CB9-06386F73A6FC}"/>
          </ac:spMkLst>
        </pc:spChg>
        <pc:spChg chg="del">
          <ac:chgData name="Kaileen Cain" userId="21167d2d-fdf2-4320-ae3a-272888c89590" providerId="ADAL" clId="{75458B0A-B6A4-4753-8E50-8D295458B6E7}" dt="2023-11-28T17:45:01.082" v="108" actId="478"/>
          <ac:spMkLst>
            <pc:docMk/>
            <pc:sldMk cId="638132083" sldId="2147327033"/>
            <ac:spMk id="69" creationId="{1BD4E3B4-F723-8E7C-1784-3DB9AB3B4C65}"/>
          </ac:spMkLst>
        </pc:spChg>
        <pc:grpChg chg="del">
          <ac:chgData name="Kaileen Cain" userId="21167d2d-fdf2-4320-ae3a-272888c89590" providerId="ADAL" clId="{75458B0A-B6A4-4753-8E50-8D295458B6E7}" dt="2023-11-28T17:44:54.793" v="107" actId="478"/>
          <ac:grpSpMkLst>
            <pc:docMk/>
            <pc:sldMk cId="638132083" sldId="2147327033"/>
            <ac:grpSpMk id="9" creationId="{37F0A1D4-C0DB-4A0E-E390-6E153290F6DD}"/>
          </ac:grpSpMkLst>
        </pc:grpChg>
        <pc:grpChg chg="add mod">
          <ac:chgData name="Kaileen Cain" userId="21167d2d-fdf2-4320-ae3a-272888c89590" providerId="ADAL" clId="{75458B0A-B6A4-4753-8E50-8D295458B6E7}" dt="2023-11-28T17:46:13.472" v="160" actId="1035"/>
          <ac:grpSpMkLst>
            <pc:docMk/>
            <pc:sldMk cId="638132083" sldId="2147327033"/>
            <ac:grpSpMk id="21" creationId="{D3959148-E6B0-E751-68F4-C7603C0F3963}"/>
          </ac:grpSpMkLst>
        </pc:grpChg>
        <pc:grpChg chg="add del mod">
          <ac:chgData name="Kaileen Cain" userId="21167d2d-fdf2-4320-ae3a-272888c89590" providerId="ADAL" clId="{75458B0A-B6A4-4753-8E50-8D295458B6E7}" dt="2023-11-28T17:48:57.251" v="221" actId="165"/>
          <ac:grpSpMkLst>
            <pc:docMk/>
            <pc:sldMk cId="638132083" sldId="2147327033"/>
            <ac:grpSpMk id="125" creationId="{F19584EC-3432-53A2-7FE4-4F446D2DA536}"/>
          </ac:grpSpMkLst>
        </pc:grpChg>
        <pc:picChg chg="del">
          <ac:chgData name="Kaileen Cain" userId="21167d2d-fdf2-4320-ae3a-272888c89590" providerId="ADAL" clId="{75458B0A-B6A4-4753-8E50-8D295458B6E7}" dt="2023-11-28T17:45:01.082" v="108" actId="478"/>
          <ac:picMkLst>
            <pc:docMk/>
            <pc:sldMk cId="638132083" sldId="2147327033"/>
            <ac:picMk id="7" creationId="{D5AE3218-B9DD-A221-B802-F95554B72AE1}"/>
          </ac:picMkLst>
        </pc:picChg>
        <pc:picChg chg="mod">
          <ac:chgData name="Kaileen Cain" userId="21167d2d-fdf2-4320-ae3a-272888c89590" providerId="ADAL" clId="{75458B0A-B6A4-4753-8E50-8D295458B6E7}" dt="2023-11-28T17:46:13.472" v="160" actId="1035"/>
          <ac:picMkLst>
            <pc:docMk/>
            <pc:sldMk cId="638132083" sldId="2147327033"/>
            <ac:picMk id="23" creationId="{DD243B27-B991-050D-24E7-9FEEF1B0AD43}"/>
          </ac:picMkLst>
        </pc:picChg>
        <pc:picChg chg="mod">
          <ac:chgData name="Kaileen Cain" userId="21167d2d-fdf2-4320-ae3a-272888c89590" providerId="ADAL" clId="{75458B0A-B6A4-4753-8E50-8D295458B6E7}" dt="2023-11-28T17:46:13.472" v="160" actId="1035"/>
          <ac:picMkLst>
            <pc:docMk/>
            <pc:sldMk cId="638132083" sldId="2147327033"/>
            <ac:picMk id="24" creationId="{228A5EEF-FC5B-D6F1-8DEF-4BC0A3029A1B}"/>
          </ac:picMkLst>
        </pc:picChg>
        <pc:picChg chg="mod">
          <ac:chgData name="Kaileen Cain" userId="21167d2d-fdf2-4320-ae3a-272888c89590" providerId="ADAL" clId="{75458B0A-B6A4-4753-8E50-8D295458B6E7}" dt="2023-11-28T17:46:13.472" v="160" actId="1035"/>
          <ac:picMkLst>
            <pc:docMk/>
            <pc:sldMk cId="638132083" sldId="2147327033"/>
            <ac:picMk id="25" creationId="{783A9DAD-209B-5C6B-2452-5A2B59B19CAB}"/>
          </ac:picMkLst>
        </pc:picChg>
        <pc:picChg chg="mod">
          <ac:chgData name="Kaileen Cain" userId="21167d2d-fdf2-4320-ae3a-272888c89590" providerId="ADAL" clId="{75458B0A-B6A4-4753-8E50-8D295458B6E7}" dt="2023-11-28T17:46:13.472" v="160" actId="1035"/>
          <ac:picMkLst>
            <pc:docMk/>
            <pc:sldMk cId="638132083" sldId="2147327033"/>
            <ac:picMk id="26" creationId="{DC055B02-6B28-931A-8498-1D818BC423FB}"/>
          </ac:picMkLst>
        </pc:picChg>
        <pc:picChg chg="mod">
          <ac:chgData name="Kaileen Cain" userId="21167d2d-fdf2-4320-ae3a-272888c89590" providerId="ADAL" clId="{75458B0A-B6A4-4753-8E50-8D295458B6E7}" dt="2023-11-28T17:46:13.472" v="160" actId="1035"/>
          <ac:picMkLst>
            <pc:docMk/>
            <pc:sldMk cId="638132083" sldId="2147327033"/>
            <ac:picMk id="27" creationId="{B62A3AE5-438B-7E10-A764-B026183E34D1}"/>
          </ac:picMkLst>
        </pc:picChg>
        <pc:picChg chg="mod">
          <ac:chgData name="Kaileen Cain" userId="21167d2d-fdf2-4320-ae3a-272888c89590" providerId="ADAL" clId="{75458B0A-B6A4-4753-8E50-8D295458B6E7}" dt="2023-11-28T17:46:13.472" v="160" actId="1035"/>
          <ac:picMkLst>
            <pc:docMk/>
            <pc:sldMk cId="638132083" sldId="2147327033"/>
            <ac:picMk id="28" creationId="{C20224A9-F3A3-E43E-25DD-65FEF2A1F5FB}"/>
          </ac:picMkLst>
        </pc:picChg>
        <pc:picChg chg="mod">
          <ac:chgData name="Kaileen Cain" userId="21167d2d-fdf2-4320-ae3a-272888c89590" providerId="ADAL" clId="{75458B0A-B6A4-4753-8E50-8D295458B6E7}" dt="2023-11-28T17:46:13.472" v="160" actId="1035"/>
          <ac:picMkLst>
            <pc:docMk/>
            <pc:sldMk cId="638132083" sldId="2147327033"/>
            <ac:picMk id="29" creationId="{0ADC6170-4159-9DC6-B087-A27576009F71}"/>
          </ac:picMkLst>
        </pc:picChg>
        <pc:picChg chg="mod">
          <ac:chgData name="Kaileen Cain" userId="21167d2d-fdf2-4320-ae3a-272888c89590" providerId="ADAL" clId="{75458B0A-B6A4-4753-8E50-8D295458B6E7}" dt="2023-11-28T17:46:13.472" v="160" actId="1035"/>
          <ac:picMkLst>
            <pc:docMk/>
            <pc:sldMk cId="638132083" sldId="2147327033"/>
            <ac:picMk id="30" creationId="{8AFCD84C-781F-9371-6604-E0D235644387}"/>
          </ac:picMkLst>
        </pc:picChg>
        <pc:picChg chg="mod">
          <ac:chgData name="Kaileen Cain" userId="21167d2d-fdf2-4320-ae3a-272888c89590" providerId="ADAL" clId="{75458B0A-B6A4-4753-8E50-8D295458B6E7}" dt="2023-11-28T17:46:13.472" v="160" actId="1035"/>
          <ac:picMkLst>
            <pc:docMk/>
            <pc:sldMk cId="638132083" sldId="2147327033"/>
            <ac:picMk id="31" creationId="{45D0A2E7-B5E9-6FF7-0407-C12C3BF60F9E}"/>
          </ac:picMkLst>
        </pc:picChg>
        <pc:picChg chg="mod">
          <ac:chgData name="Kaileen Cain" userId="21167d2d-fdf2-4320-ae3a-272888c89590" providerId="ADAL" clId="{75458B0A-B6A4-4753-8E50-8D295458B6E7}" dt="2023-11-28T17:46:13.472" v="160" actId="1035"/>
          <ac:picMkLst>
            <pc:docMk/>
            <pc:sldMk cId="638132083" sldId="2147327033"/>
            <ac:picMk id="32" creationId="{870B6014-936F-BA3D-C550-0FA5C7C0EF79}"/>
          </ac:picMkLst>
        </pc:picChg>
        <pc:picChg chg="mod">
          <ac:chgData name="Kaileen Cain" userId="21167d2d-fdf2-4320-ae3a-272888c89590" providerId="ADAL" clId="{75458B0A-B6A4-4753-8E50-8D295458B6E7}" dt="2023-11-28T17:46:13.472" v="160" actId="1035"/>
          <ac:picMkLst>
            <pc:docMk/>
            <pc:sldMk cId="638132083" sldId="2147327033"/>
            <ac:picMk id="33" creationId="{C20CE12F-0459-7F53-6412-22AB493B0FB4}"/>
          </ac:picMkLst>
        </pc:picChg>
        <pc:picChg chg="mod">
          <ac:chgData name="Kaileen Cain" userId="21167d2d-fdf2-4320-ae3a-272888c89590" providerId="ADAL" clId="{75458B0A-B6A4-4753-8E50-8D295458B6E7}" dt="2023-11-28T17:46:13.472" v="160" actId="1035"/>
          <ac:picMkLst>
            <pc:docMk/>
            <pc:sldMk cId="638132083" sldId="2147327033"/>
            <ac:picMk id="35" creationId="{0B681DBB-64AD-D737-53C3-05F82AE9DB31}"/>
          </ac:picMkLst>
        </pc:picChg>
        <pc:picChg chg="mod">
          <ac:chgData name="Kaileen Cain" userId="21167d2d-fdf2-4320-ae3a-272888c89590" providerId="ADAL" clId="{75458B0A-B6A4-4753-8E50-8D295458B6E7}" dt="2023-11-28T17:46:13.472" v="160" actId="1035"/>
          <ac:picMkLst>
            <pc:docMk/>
            <pc:sldMk cId="638132083" sldId="2147327033"/>
            <ac:picMk id="36" creationId="{AF3D48AA-B808-16E2-3577-4C7EA981787F}"/>
          </ac:picMkLst>
        </pc:picChg>
        <pc:picChg chg="mod">
          <ac:chgData name="Kaileen Cain" userId="21167d2d-fdf2-4320-ae3a-272888c89590" providerId="ADAL" clId="{75458B0A-B6A4-4753-8E50-8D295458B6E7}" dt="2023-11-28T17:46:13.472" v="160" actId="1035"/>
          <ac:picMkLst>
            <pc:docMk/>
            <pc:sldMk cId="638132083" sldId="2147327033"/>
            <ac:picMk id="37" creationId="{179030C1-CD4B-3BEF-B026-B66BB7BB1BE4}"/>
          </ac:picMkLst>
        </pc:picChg>
        <pc:picChg chg="mod">
          <ac:chgData name="Kaileen Cain" userId="21167d2d-fdf2-4320-ae3a-272888c89590" providerId="ADAL" clId="{75458B0A-B6A4-4753-8E50-8D295458B6E7}" dt="2023-11-28T17:46:13.472" v="160" actId="1035"/>
          <ac:picMkLst>
            <pc:docMk/>
            <pc:sldMk cId="638132083" sldId="2147327033"/>
            <ac:picMk id="38" creationId="{8F4D50B5-758D-145E-014B-56804A22C359}"/>
          </ac:picMkLst>
        </pc:picChg>
        <pc:picChg chg="mod">
          <ac:chgData name="Kaileen Cain" userId="21167d2d-fdf2-4320-ae3a-272888c89590" providerId="ADAL" clId="{75458B0A-B6A4-4753-8E50-8D295458B6E7}" dt="2023-11-28T17:46:13.472" v="160" actId="1035"/>
          <ac:picMkLst>
            <pc:docMk/>
            <pc:sldMk cId="638132083" sldId="2147327033"/>
            <ac:picMk id="39" creationId="{490C8B02-8B47-B926-EE45-7D1DFCA06186}"/>
          </ac:picMkLst>
        </pc:picChg>
        <pc:picChg chg="mod">
          <ac:chgData name="Kaileen Cain" userId="21167d2d-fdf2-4320-ae3a-272888c89590" providerId="ADAL" clId="{75458B0A-B6A4-4753-8E50-8D295458B6E7}" dt="2023-11-28T17:46:13.472" v="160" actId="1035"/>
          <ac:picMkLst>
            <pc:docMk/>
            <pc:sldMk cId="638132083" sldId="2147327033"/>
            <ac:picMk id="40" creationId="{2C73C2E6-019C-6FF8-D6D8-D3D8C3C9A254}"/>
          </ac:picMkLst>
        </pc:picChg>
        <pc:picChg chg="mod">
          <ac:chgData name="Kaileen Cain" userId="21167d2d-fdf2-4320-ae3a-272888c89590" providerId="ADAL" clId="{75458B0A-B6A4-4753-8E50-8D295458B6E7}" dt="2023-11-28T17:46:13.472" v="160" actId="1035"/>
          <ac:picMkLst>
            <pc:docMk/>
            <pc:sldMk cId="638132083" sldId="2147327033"/>
            <ac:picMk id="41" creationId="{1F7F748B-FEF9-0216-2401-8E97240C667F}"/>
          </ac:picMkLst>
        </pc:picChg>
        <pc:picChg chg="mod">
          <ac:chgData name="Kaileen Cain" userId="21167d2d-fdf2-4320-ae3a-272888c89590" providerId="ADAL" clId="{75458B0A-B6A4-4753-8E50-8D295458B6E7}" dt="2023-11-28T17:46:13.472" v="160" actId="1035"/>
          <ac:picMkLst>
            <pc:docMk/>
            <pc:sldMk cId="638132083" sldId="2147327033"/>
            <ac:picMk id="42" creationId="{C860AF15-1C28-FFE6-5DC0-691792490AF5}"/>
          </ac:picMkLst>
        </pc:picChg>
        <pc:picChg chg="mod">
          <ac:chgData name="Kaileen Cain" userId="21167d2d-fdf2-4320-ae3a-272888c89590" providerId="ADAL" clId="{75458B0A-B6A4-4753-8E50-8D295458B6E7}" dt="2023-11-28T17:46:13.472" v="160" actId="1035"/>
          <ac:picMkLst>
            <pc:docMk/>
            <pc:sldMk cId="638132083" sldId="2147327033"/>
            <ac:picMk id="43" creationId="{8D544447-512E-3D66-4102-13BB924959CF}"/>
          </ac:picMkLst>
        </pc:picChg>
        <pc:picChg chg="mod">
          <ac:chgData name="Kaileen Cain" userId="21167d2d-fdf2-4320-ae3a-272888c89590" providerId="ADAL" clId="{75458B0A-B6A4-4753-8E50-8D295458B6E7}" dt="2023-11-28T17:46:13.472" v="160" actId="1035"/>
          <ac:picMkLst>
            <pc:docMk/>
            <pc:sldMk cId="638132083" sldId="2147327033"/>
            <ac:picMk id="44" creationId="{77B1031B-D059-CD89-BE31-6F097F7F3A98}"/>
          </ac:picMkLst>
        </pc:picChg>
        <pc:picChg chg="mod">
          <ac:chgData name="Kaileen Cain" userId="21167d2d-fdf2-4320-ae3a-272888c89590" providerId="ADAL" clId="{75458B0A-B6A4-4753-8E50-8D295458B6E7}" dt="2023-11-28T17:46:13.472" v="160" actId="1035"/>
          <ac:picMkLst>
            <pc:docMk/>
            <pc:sldMk cId="638132083" sldId="2147327033"/>
            <ac:picMk id="45" creationId="{CF49BC2D-5758-E0D3-B5A1-C84852A2BEA3}"/>
          </ac:picMkLst>
        </pc:picChg>
        <pc:picChg chg="mod">
          <ac:chgData name="Kaileen Cain" userId="21167d2d-fdf2-4320-ae3a-272888c89590" providerId="ADAL" clId="{75458B0A-B6A4-4753-8E50-8D295458B6E7}" dt="2023-11-28T17:46:13.472" v="160" actId="1035"/>
          <ac:picMkLst>
            <pc:docMk/>
            <pc:sldMk cId="638132083" sldId="2147327033"/>
            <ac:picMk id="46" creationId="{C400082B-6BE5-7FD5-C9C2-A98D076FCA76}"/>
          </ac:picMkLst>
        </pc:picChg>
        <pc:picChg chg="mod">
          <ac:chgData name="Kaileen Cain" userId="21167d2d-fdf2-4320-ae3a-272888c89590" providerId="ADAL" clId="{75458B0A-B6A4-4753-8E50-8D295458B6E7}" dt="2023-11-28T17:46:13.472" v="160" actId="1035"/>
          <ac:picMkLst>
            <pc:docMk/>
            <pc:sldMk cId="638132083" sldId="2147327033"/>
            <ac:picMk id="47" creationId="{B5F391A0-660F-36AA-8C41-68DB90486622}"/>
          </ac:picMkLst>
        </pc:picChg>
        <pc:picChg chg="mod">
          <ac:chgData name="Kaileen Cain" userId="21167d2d-fdf2-4320-ae3a-272888c89590" providerId="ADAL" clId="{75458B0A-B6A4-4753-8E50-8D295458B6E7}" dt="2023-11-28T17:46:13.472" v="160" actId="1035"/>
          <ac:picMkLst>
            <pc:docMk/>
            <pc:sldMk cId="638132083" sldId="2147327033"/>
            <ac:picMk id="48" creationId="{98095908-CD94-8C7E-C638-BB9D53C66992}"/>
          </ac:picMkLst>
        </pc:picChg>
        <pc:picChg chg="mod">
          <ac:chgData name="Kaileen Cain" userId="21167d2d-fdf2-4320-ae3a-272888c89590" providerId="ADAL" clId="{75458B0A-B6A4-4753-8E50-8D295458B6E7}" dt="2023-11-28T17:46:13.472" v="160" actId="1035"/>
          <ac:picMkLst>
            <pc:docMk/>
            <pc:sldMk cId="638132083" sldId="2147327033"/>
            <ac:picMk id="49" creationId="{B3B421AB-967E-C7ED-750E-8020308F51D0}"/>
          </ac:picMkLst>
        </pc:picChg>
        <pc:picChg chg="mod">
          <ac:chgData name="Kaileen Cain" userId="21167d2d-fdf2-4320-ae3a-272888c89590" providerId="ADAL" clId="{75458B0A-B6A4-4753-8E50-8D295458B6E7}" dt="2023-11-28T17:46:13.472" v="160" actId="1035"/>
          <ac:picMkLst>
            <pc:docMk/>
            <pc:sldMk cId="638132083" sldId="2147327033"/>
            <ac:picMk id="50" creationId="{FA52A627-D299-5060-7F7D-F085A8BFF02C}"/>
          </ac:picMkLst>
        </pc:picChg>
        <pc:picChg chg="mod">
          <ac:chgData name="Kaileen Cain" userId="21167d2d-fdf2-4320-ae3a-272888c89590" providerId="ADAL" clId="{75458B0A-B6A4-4753-8E50-8D295458B6E7}" dt="2023-11-28T17:46:13.472" v="160" actId="1035"/>
          <ac:picMkLst>
            <pc:docMk/>
            <pc:sldMk cId="638132083" sldId="2147327033"/>
            <ac:picMk id="51" creationId="{CAE8B0BB-A051-8764-AE54-2FEF842A49F7}"/>
          </ac:picMkLst>
        </pc:picChg>
        <pc:picChg chg="mod">
          <ac:chgData name="Kaileen Cain" userId="21167d2d-fdf2-4320-ae3a-272888c89590" providerId="ADAL" clId="{75458B0A-B6A4-4753-8E50-8D295458B6E7}" dt="2023-11-28T17:46:13.472" v="160" actId="1035"/>
          <ac:picMkLst>
            <pc:docMk/>
            <pc:sldMk cId="638132083" sldId="2147327033"/>
            <ac:picMk id="52" creationId="{D726CE54-4EC3-EB26-C309-36500A0FDA14}"/>
          </ac:picMkLst>
        </pc:picChg>
        <pc:picChg chg="mod">
          <ac:chgData name="Kaileen Cain" userId="21167d2d-fdf2-4320-ae3a-272888c89590" providerId="ADAL" clId="{75458B0A-B6A4-4753-8E50-8D295458B6E7}" dt="2023-11-28T17:46:13.472" v="160" actId="1035"/>
          <ac:picMkLst>
            <pc:docMk/>
            <pc:sldMk cId="638132083" sldId="2147327033"/>
            <ac:picMk id="53" creationId="{6C6CBA92-09F7-66C4-8003-A04CECB69B2C}"/>
          </ac:picMkLst>
        </pc:picChg>
        <pc:picChg chg="mod">
          <ac:chgData name="Kaileen Cain" userId="21167d2d-fdf2-4320-ae3a-272888c89590" providerId="ADAL" clId="{75458B0A-B6A4-4753-8E50-8D295458B6E7}" dt="2023-11-28T17:46:13.472" v="160" actId="1035"/>
          <ac:picMkLst>
            <pc:docMk/>
            <pc:sldMk cId="638132083" sldId="2147327033"/>
            <ac:picMk id="54" creationId="{CABC41FE-452A-1066-21E9-8E7359698F19}"/>
          </ac:picMkLst>
        </pc:picChg>
        <pc:picChg chg="mod">
          <ac:chgData name="Kaileen Cain" userId="21167d2d-fdf2-4320-ae3a-272888c89590" providerId="ADAL" clId="{75458B0A-B6A4-4753-8E50-8D295458B6E7}" dt="2023-11-28T17:46:13.472" v="160" actId="1035"/>
          <ac:picMkLst>
            <pc:docMk/>
            <pc:sldMk cId="638132083" sldId="2147327033"/>
            <ac:picMk id="55" creationId="{3A4F7031-05F9-3F27-1574-79905306ACF7}"/>
          </ac:picMkLst>
        </pc:picChg>
        <pc:picChg chg="mod">
          <ac:chgData name="Kaileen Cain" userId="21167d2d-fdf2-4320-ae3a-272888c89590" providerId="ADAL" clId="{75458B0A-B6A4-4753-8E50-8D295458B6E7}" dt="2023-11-28T17:46:13.472" v="160" actId="1035"/>
          <ac:picMkLst>
            <pc:docMk/>
            <pc:sldMk cId="638132083" sldId="2147327033"/>
            <ac:picMk id="56" creationId="{0BEE10FD-32C5-A947-59F9-7B53338B870A}"/>
          </ac:picMkLst>
        </pc:picChg>
        <pc:picChg chg="mod">
          <ac:chgData name="Kaileen Cain" userId="21167d2d-fdf2-4320-ae3a-272888c89590" providerId="ADAL" clId="{75458B0A-B6A4-4753-8E50-8D295458B6E7}" dt="2023-11-28T17:46:13.472" v="160" actId="1035"/>
          <ac:picMkLst>
            <pc:docMk/>
            <pc:sldMk cId="638132083" sldId="2147327033"/>
            <ac:picMk id="57" creationId="{2D5AEB0F-1D11-8AEF-04D6-CB7AD0204F49}"/>
          </ac:picMkLst>
        </pc:picChg>
        <pc:picChg chg="mod">
          <ac:chgData name="Kaileen Cain" userId="21167d2d-fdf2-4320-ae3a-272888c89590" providerId="ADAL" clId="{75458B0A-B6A4-4753-8E50-8D295458B6E7}" dt="2023-11-28T17:46:13.472" v="160" actId="1035"/>
          <ac:picMkLst>
            <pc:docMk/>
            <pc:sldMk cId="638132083" sldId="2147327033"/>
            <ac:picMk id="58" creationId="{2301F2BD-61DC-D8BE-9625-F53F1AC0AB61}"/>
          </ac:picMkLst>
        </pc:picChg>
        <pc:picChg chg="mod">
          <ac:chgData name="Kaileen Cain" userId="21167d2d-fdf2-4320-ae3a-272888c89590" providerId="ADAL" clId="{75458B0A-B6A4-4753-8E50-8D295458B6E7}" dt="2023-11-28T17:46:13.472" v="160" actId="1035"/>
          <ac:picMkLst>
            <pc:docMk/>
            <pc:sldMk cId="638132083" sldId="2147327033"/>
            <ac:picMk id="59" creationId="{A91EB745-D643-ADD1-0870-EF63AF2E2125}"/>
          </ac:picMkLst>
        </pc:picChg>
        <pc:picChg chg="mod">
          <ac:chgData name="Kaileen Cain" userId="21167d2d-fdf2-4320-ae3a-272888c89590" providerId="ADAL" clId="{75458B0A-B6A4-4753-8E50-8D295458B6E7}" dt="2023-11-28T17:46:13.472" v="160" actId="1035"/>
          <ac:picMkLst>
            <pc:docMk/>
            <pc:sldMk cId="638132083" sldId="2147327033"/>
            <ac:picMk id="60" creationId="{7F27108C-7358-DF00-D753-A45F14BEC031}"/>
          </ac:picMkLst>
        </pc:picChg>
        <pc:picChg chg="mod">
          <ac:chgData name="Kaileen Cain" userId="21167d2d-fdf2-4320-ae3a-272888c89590" providerId="ADAL" clId="{75458B0A-B6A4-4753-8E50-8D295458B6E7}" dt="2023-11-28T17:46:13.472" v="160" actId="1035"/>
          <ac:picMkLst>
            <pc:docMk/>
            <pc:sldMk cId="638132083" sldId="2147327033"/>
            <ac:picMk id="61" creationId="{516C9B32-09F1-9284-C975-C96290234B8B}"/>
          </ac:picMkLst>
        </pc:picChg>
        <pc:picChg chg="mod">
          <ac:chgData name="Kaileen Cain" userId="21167d2d-fdf2-4320-ae3a-272888c89590" providerId="ADAL" clId="{75458B0A-B6A4-4753-8E50-8D295458B6E7}" dt="2023-11-28T17:46:13.472" v="160" actId="1035"/>
          <ac:picMkLst>
            <pc:docMk/>
            <pc:sldMk cId="638132083" sldId="2147327033"/>
            <ac:picMk id="62" creationId="{404E4B22-4028-09D9-E7D7-CC77E7C775EA}"/>
          </ac:picMkLst>
        </pc:picChg>
        <pc:picChg chg="mod">
          <ac:chgData name="Kaileen Cain" userId="21167d2d-fdf2-4320-ae3a-272888c89590" providerId="ADAL" clId="{75458B0A-B6A4-4753-8E50-8D295458B6E7}" dt="2023-11-28T17:46:13.472" v="160" actId="1035"/>
          <ac:picMkLst>
            <pc:docMk/>
            <pc:sldMk cId="638132083" sldId="2147327033"/>
            <ac:picMk id="63" creationId="{1D153440-9B97-5E66-B834-9665E200B908}"/>
          </ac:picMkLst>
        </pc:picChg>
        <pc:picChg chg="mod">
          <ac:chgData name="Kaileen Cain" userId="21167d2d-fdf2-4320-ae3a-272888c89590" providerId="ADAL" clId="{75458B0A-B6A4-4753-8E50-8D295458B6E7}" dt="2023-11-28T17:46:13.472" v="160" actId="1035"/>
          <ac:picMkLst>
            <pc:docMk/>
            <pc:sldMk cId="638132083" sldId="2147327033"/>
            <ac:picMk id="64" creationId="{7E3E3A34-5CBF-CD00-6487-B5D98918A4D3}"/>
          </ac:picMkLst>
        </pc:picChg>
        <pc:picChg chg="mod">
          <ac:chgData name="Kaileen Cain" userId="21167d2d-fdf2-4320-ae3a-272888c89590" providerId="ADAL" clId="{75458B0A-B6A4-4753-8E50-8D295458B6E7}" dt="2023-11-28T17:46:13.472" v="160" actId="1035"/>
          <ac:picMkLst>
            <pc:docMk/>
            <pc:sldMk cId="638132083" sldId="2147327033"/>
            <ac:picMk id="65" creationId="{6AB03494-80BA-1700-398E-F4B75820240F}"/>
          </ac:picMkLst>
        </pc:picChg>
        <pc:picChg chg="mod">
          <ac:chgData name="Kaileen Cain" userId="21167d2d-fdf2-4320-ae3a-272888c89590" providerId="ADAL" clId="{75458B0A-B6A4-4753-8E50-8D295458B6E7}" dt="2023-11-28T17:46:13.472" v="160" actId="1035"/>
          <ac:picMkLst>
            <pc:docMk/>
            <pc:sldMk cId="638132083" sldId="2147327033"/>
            <ac:picMk id="66" creationId="{055D531D-3CB1-E591-30DC-2A6079581422}"/>
          </ac:picMkLst>
        </pc:picChg>
        <pc:picChg chg="mod">
          <ac:chgData name="Kaileen Cain" userId="21167d2d-fdf2-4320-ae3a-272888c89590" providerId="ADAL" clId="{75458B0A-B6A4-4753-8E50-8D295458B6E7}" dt="2023-11-28T17:46:13.472" v="160" actId="1035"/>
          <ac:picMkLst>
            <pc:docMk/>
            <pc:sldMk cId="638132083" sldId="2147327033"/>
            <ac:picMk id="67" creationId="{6EF25A0A-D14A-0BEC-D70F-235BCE632C8F}"/>
          </ac:picMkLst>
        </pc:picChg>
        <pc:picChg chg="mod">
          <ac:chgData name="Kaileen Cain" userId="21167d2d-fdf2-4320-ae3a-272888c89590" providerId="ADAL" clId="{75458B0A-B6A4-4753-8E50-8D295458B6E7}" dt="2023-11-28T17:46:13.472" v="160" actId="1035"/>
          <ac:picMkLst>
            <pc:docMk/>
            <pc:sldMk cId="638132083" sldId="2147327033"/>
            <ac:picMk id="68" creationId="{88D1472E-B9D9-0E71-D380-5E01EB0B625E}"/>
          </ac:picMkLst>
        </pc:picChg>
        <pc:picChg chg="mod">
          <ac:chgData name="Kaileen Cain" userId="21167d2d-fdf2-4320-ae3a-272888c89590" providerId="ADAL" clId="{75458B0A-B6A4-4753-8E50-8D295458B6E7}" dt="2023-11-28T17:46:13.472" v="160" actId="1035"/>
          <ac:picMkLst>
            <pc:docMk/>
            <pc:sldMk cId="638132083" sldId="2147327033"/>
            <ac:picMk id="70" creationId="{53D8A167-18C0-6A6D-DAFA-EB55333E5BE5}"/>
          </ac:picMkLst>
        </pc:picChg>
        <pc:picChg chg="mod">
          <ac:chgData name="Kaileen Cain" userId="21167d2d-fdf2-4320-ae3a-272888c89590" providerId="ADAL" clId="{75458B0A-B6A4-4753-8E50-8D295458B6E7}" dt="2023-11-28T17:46:13.472" v="160" actId="1035"/>
          <ac:picMkLst>
            <pc:docMk/>
            <pc:sldMk cId="638132083" sldId="2147327033"/>
            <ac:picMk id="71" creationId="{9D0C76D6-059F-3ACE-A70E-1A24E78626DF}"/>
          </ac:picMkLst>
        </pc:picChg>
        <pc:picChg chg="mod">
          <ac:chgData name="Kaileen Cain" userId="21167d2d-fdf2-4320-ae3a-272888c89590" providerId="ADAL" clId="{75458B0A-B6A4-4753-8E50-8D295458B6E7}" dt="2023-11-28T17:46:13.472" v="160" actId="1035"/>
          <ac:picMkLst>
            <pc:docMk/>
            <pc:sldMk cId="638132083" sldId="2147327033"/>
            <ac:picMk id="72" creationId="{70072F5B-A0F5-1E05-4328-4AB1390164FE}"/>
          </ac:picMkLst>
        </pc:picChg>
        <pc:picChg chg="mod">
          <ac:chgData name="Kaileen Cain" userId="21167d2d-fdf2-4320-ae3a-272888c89590" providerId="ADAL" clId="{75458B0A-B6A4-4753-8E50-8D295458B6E7}" dt="2023-11-28T17:46:13.472" v="160" actId="1035"/>
          <ac:picMkLst>
            <pc:docMk/>
            <pc:sldMk cId="638132083" sldId="2147327033"/>
            <ac:picMk id="73" creationId="{4A98588D-2E61-5347-D9F5-16CC0927925F}"/>
          </ac:picMkLst>
        </pc:picChg>
        <pc:picChg chg="mod">
          <ac:chgData name="Kaileen Cain" userId="21167d2d-fdf2-4320-ae3a-272888c89590" providerId="ADAL" clId="{75458B0A-B6A4-4753-8E50-8D295458B6E7}" dt="2023-11-28T17:46:13.472" v="160" actId="1035"/>
          <ac:picMkLst>
            <pc:docMk/>
            <pc:sldMk cId="638132083" sldId="2147327033"/>
            <ac:picMk id="74" creationId="{3D536636-374B-9ABF-9B73-EF09B2A6C597}"/>
          </ac:picMkLst>
        </pc:picChg>
        <pc:picChg chg="mod">
          <ac:chgData name="Kaileen Cain" userId="21167d2d-fdf2-4320-ae3a-272888c89590" providerId="ADAL" clId="{75458B0A-B6A4-4753-8E50-8D295458B6E7}" dt="2023-11-28T17:46:13.472" v="160" actId="1035"/>
          <ac:picMkLst>
            <pc:docMk/>
            <pc:sldMk cId="638132083" sldId="2147327033"/>
            <ac:picMk id="75" creationId="{52E9DEA7-D9C6-2807-A3A5-4303F1DDBF59}"/>
          </ac:picMkLst>
        </pc:picChg>
        <pc:picChg chg="mod">
          <ac:chgData name="Kaileen Cain" userId="21167d2d-fdf2-4320-ae3a-272888c89590" providerId="ADAL" clId="{75458B0A-B6A4-4753-8E50-8D295458B6E7}" dt="2023-11-28T17:46:13.472" v="160" actId="1035"/>
          <ac:picMkLst>
            <pc:docMk/>
            <pc:sldMk cId="638132083" sldId="2147327033"/>
            <ac:picMk id="76" creationId="{BA78A98E-6EDE-640F-CF20-4CD637A385E6}"/>
          </ac:picMkLst>
        </pc:picChg>
        <pc:picChg chg="mod">
          <ac:chgData name="Kaileen Cain" userId="21167d2d-fdf2-4320-ae3a-272888c89590" providerId="ADAL" clId="{75458B0A-B6A4-4753-8E50-8D295458B6E7}" dt="2023-11-28T17:46:13.472" v="160" actId="1035"/>
          <ac:picMkLst>
            <pc:docMk/>
            <pc:sldMk cId="638132083" sldId="2147327033"/>
            <ac:picMk id="77" creationId="{E0E79FB3-CD71-3649-907A-50E9ABCD8FA7}"/>
          </ac:picMkLst>
        </pc:picChg>
        <pc:picChg chg="mod">
          <ac:chgData name="Kaileen Cain" userId="21167d2d-fdf2-4320-ae3a-272888c89590" providerId="ADAL" clId="{75458B0A-B6A4-4753-8E50-8D295458B6E7}" dt="2023-11-28T17:46:13.472" v="160" actId="1035"/>
          <ac:picMkLst>
            <pc:docMk/>
            <pc:sldMk cId="638132083" sldId="2147327033"/>
            <ac:picMk id="78" creationId="{306EFCE5-6F86-035F-627A-4CC41E00A1CF}"/>
          </ac:picMkLst>
        </pc:picChg>
        <pc:picChg chg="mod">
          <ac:chgData name="Kaileen Cain" userId="21167d2d-fdf2-4320-ae3a-272888c89590" providerId="ADAL" clId="{75458B0A-B6A4-4753-8E50-8D295458B6E7}" dt="2023-11-28T17:46:13.472" v="160" actId="1035"/>
          <ac:picMkLst>
            <pc:docMk/>
            <pc:sldMk cId="638132083" sldId="2147327033"/>
            <ac:picMk id="79" creationId="{B6BBC936-4429-E3CD-B8F3-130C08BF8AA5}"/>
          </ac:picMkLst>
        </pc:picChg>
        <pc:picChg chg="mod">
          <ac:chgData name="Kaileen Cain" userId="21167d2d-fdf2-4320-ae3a-272888c89590" providerId="ADAL" clId="{75458B0A-B6A4-4753-8E50-8D295458B6E7}" dt="2023-11-28T17:46:13.472" v="160" actId="1035"/>
          <ac:picMkLst>
            <pc:docMk/>
            <pc:sldMk cId="638132083" sldId="2147327033"/>
            <ac:picMk id="80" creationId="{F2FC3409-AF0B-BA99-DEF7-C7E2BBB41B08}"/>
          </ac:picMkLst>
        </pc:picChg>
        <pc:picChg chg="mod">
          <ac:chgData name="Kaileen Cain" userId="21167d2d-fdf2-4320-ae3a-272888c89590" providerId="ADAL" clId="{75458B0A-B6A4-4753-8E50-8D295458B6E7}" dt="2023-11-28T17:46:13.472" v="160" actId="1035"/>
          <ac:picMkLst>
            <pc:docMk/>
            <pc:sldMk cId="638132083" sldId="2147327033"/>
            <ac:picMk id="81" creationId="{559AA8E6-9535-1BF3-B2A7-830AA959A5AA}"/>
          </ac:picMkLst>
        </pc:picChg>
        <pc:picChg chg="mod">
          <ac:chgData name="Kaileen Cain" userId="21167d2d-fdf2-4320-ae3a-272888c89590" providerId="ADAL" clId="{75458B0A-B6A4-4753-8E50-8D295458B6E7}" dt="2023-11-28T17:46:13.472" v="160" actId="1035"/>
          <ac:picMkLst>
            <pc:docMk/>
            <pc:sldMk cId="638132083" sldId="2147327033"/>
            <ac:picMk id="82" creationId="{22420DCB-437A-8A0B-AA6E-327809E7593D}"/>
          </ac:picMkLst>
        </pc:picChg>
        <pc:picChg chg="mod">
          <ac:chgData name="Kaileen Cain" userId="21167d2d-fdf2-4320-ae3a-272888c89590" providerId="ADAL" clId="{75458B0A-B6A4-4753-8E50-8D295458B6E7}" dt="2023-11-28T17:46:13.472" v="160" actId="1035"/>
          <ac:picMkLst>
            <pc:docMk/>
            <pc:sldMk cId="638132083" sldId="2147327033"/>
            <ac:picMk id="83" creationId="{2A0D74DD-CD86-BB48-F7EC-0C1BD743362D}"/>
          </ac:picMkLst>
        </pc:picChg>
        <pc:picChg chg="mod">
          <ac:chgData name="Kaileen Cain" userId="21167d2d-fdf2-4320-ae3a-272888c89590" providerId="ADAL" clId="{75458B0A-B6A4-4753-8E50-8D295458B6E7}" dt="2023-11-28T17:46:13.472" v="160" actId="1035"/>
          <ac:picMkLst>
            <pc:docMk/>
            <pc:sldMk cId="638132083" sldId="2147327033"/>
            <ac:picMk id="84" creationId="{D2BE76C2-D3DF-3EF4-C085-07C16BFCB23A}"/>
          </ac:picMkLst>
        </pc:picChg>
        <pc:picChg chg="mod">
          <ac:chgData name="Kaileen Cain" userId="21167d2d-fdf2-4320-ae3a-272888c89590" providerId="ADAL" clId="{75458B0A-B6A4-4753-8E50-8D295458B6E7}" dt="2023-11-28T17:46:13.472" v="160" actId="1035"/>
          <ac:picMkLst>
            <pc:docMk/>
            <pc:sldMk cId="638132083" sldId="2147327033"/>
            <ac:picMk id="85" creationId="{1FFD3AAA-BAE2-A684-8799-BAEADBF17379}"/>
          </ac:picMkLst>
        </pc:picChg>
        <pc:picChg chg="mod">
          <ac:chgData name="Kaileen Cain" userId="21167d2d-fdf2-4320-ae3a-272888c89590" providerId="ADAL" clId="{75458B0A-B6A4-4753-8E50-8D295458B6E7}" dt="2023-11-28T17:46:13.472" v="160" actId="1035"/>
          <ac:picMkLst>
            <pc:docMk/>
            <pc:sldMk cId="638132083" sldId="2147327033"/>
            <ac:picMk id="86" creationId="{0416D0C0-15A9-1A5F-8BD6-488FA32A67CC}"/>
          </ac:picMkLst>
        </pc:picChg>
        <pc:picChg chg="mod">
          <ac:chgData name="Kaileen Cain" userId="21167d2d-fdf2-4320-ae3a-272888c89590" providerId="ADAL" clId="{75458B0A-B6A4-4753-8E50-8D295458B6E7}" dt="2023-11-28T17:46:13.472" v="160" actId="1035"/>
          <ac:picMkLst>
            <pc:docMk/>
            <pc:sldMk cId="638132083" sldId="2147327033"/>
            <ac:picMk id="87" creationId="{D35D3B95-BA33-A009-19A4-34DDC75C9108}"/>
          </ac:picMkLst>
        </pc:picChg>
        <pc:picChg chg="mod">
          <ac:chgData name="Kaileen Cain" userId="21167d2d-fdf2-4320-ae3a-272888c89590" providerId="ADAL" clId="{75458B0A-B6A4-4753-8E50-8D295458B6E7}" dt="2023-11-28T17:46:13.472" v="160" actId="1035"/>
          <ac:picMkLst>
            <pc:docMk/>
            <pc:sldMk cId="638132083" sldId="2147327033"/>
            <ac:picMk id="88" creationId="{150FE4ED-6C3F-CA4B-D91C-C2EE4CD646AC}"/>
          </ac:picMkLst>
        </pc:picChg>
        <pc:picChg chg="mod">
          <ac:chgData name="Kaileen Cain" userId="21167d2d-fdf2-4320-ae3a-272888c89590" providerId="ADAL" clId="{75458B0A-B6A4-4753-8E50-8D295458B6E7}" dt="2023-11-28T17:46:13.472" v="160" actId="1035"/>
          <ac:picMkLst>
            <pc:docMk/>
            <pc:sldMk cId="638132083" sldId="2147327033"/>
            <ac:picMk id="89" creationId="{97998487-D147-A663-D111-D30A83F03078}"/>
          </ac:picMkLst>
        </pc:picChg>
        <pc:picChg chg="mod">
          <ac:chgData name="Kaileen Cain" userId="21167d2d-fdf2-4320-ae3a-272888c89590" providerId="ADAL" clId="{75458B0A-B6A4-4753-8E50-8D295458B6E7}" dt="2023-11-28T17:46:13.472" v="160" actId="1035"/>
          <ac:picMkLst>
            <pc:docMk/>
            <pc:sldMk cId="638132083" sldId="2147327033"/>
            <ac:picMk id="90" creationId="{812D8518-C7D1-F2B8-FB9C-629F0DE8B094}"/>
          </ac:picMkLst>
        </pc:picChg>
        <pc:picChg chg="mod">
          <ac:chgData name="Kaileen Cain" userId="21167d2d-fdf2-4320-ae3a-272888c89590" providerId="ADAL" clId="{75458B0A-B6A4-4753-8E50-8D295458B6E7}" dt="2023-11-28T17:46:13.472" v="160" actId="1035"/>
          <ac:picMkLst>
            <pc:docMk/>
            <pc:sldMk cId="638132083" sldId="2147327033"/>
            <ac:picMk id="91" creationId="{25879CB0-F4FE-8E27-BADD-7B09B8F2E1D1}"/>
          </ac:picMkLst>
        </pc:picChg>
        <pc:picChg chg="mod">
          <ac:chgData name="Kaileen Cain" userId="21167d2d-fdf2-4320-ae3a-272888c89590" providerId="ADAL" clId="{75458B0A-B6A4-4753-8E50-8D295458B6E7}" dt="2023-11-28T17:46:13.472" v="160" actId="1035"/>
          <ac:picMkLst>
            <pc:docMk/>
            <pc:sldMk cId="638132083" sldId="2147327033"/>
            <ac:picMk id="92" creationId="{3B634E10-0927-7F72-5BB7-F4DB70800FAE}"/>
          </ac:picMkLst>
        </pc:picChg>
        <pc:picChg chg="mod">
          <ac:chgData name="Kaileen Cain" userId="21167d2d-fdf2-4320-ae3a-272888c89590" providerId="ADAL" clId="{75458B0A-B6A4-4753-8E50-8D295458B6E7}" dt="2023-11-28T17:46:13.472" v="160" actId="1035"/>
          <ac:picMkLst>
            <pc:docMk/>
            <pc:sldMk cId="638132083" sldId="2147327033"/>
            <ac:picMk id="93" creationId="{3F9F37C0-26B5-2248-AB4F-9289BF57D4A5}"/>
          </ac:picMkLst>
        </pc:picChg>
        <pc:picChg chg="mod">
          <ac:chgData name="Kaileen Cain" userId="21167d2d-fdf2-4320-ae3a-272888c89590" providerId="ADAL" clId="{75458B0A-B6A4-4753-8E50-8D295458B6E7}" dt="2023-11-28T17:46:13.472" v="160" actId="1035"/>
          <ac:picMkLst>
            <pc:docMk/>
            <pc:sldMk cId="638132083" sldId="2147327033"/>
            <ac:picMk id="94" creationId="{55756CB1-F182-7112-D5AE-7C2FC32D82D5}"/>
          </ac:picMkLst>
        </pc:picChg>
        <pc:picChg chg="mod">
          <ac:chgData name="Kaileen Cain" userId="21167d2d-fdf2-4320-ae3a-272888c89590" providerId="ADAL" clId="{75458B0A-B6A4-4753-8E50-8D295458B6E7}" dt="2023-11-28T17:46:13.472" v="160" actId="1035"/>
          <ac:picMkLst>
            <pc:docMk/>
            <pc:sldMk cId="638132083" sldId="2147327033"/>
            <ac:picMk id="95" creationId="{8F727696-965F-FEF6-E6CD-2C14543692C1}"/>
          </ac:picMkLst>
        </pc:picChg>
        <pc:picChg chg="mod">
          <ac:chgData name="Kaileen Cain" userId="21167d2d-fdf2-4320-ae3a-272888c89590" providerId="ADAL" clId="{75458B0A-B6A4-4753-8E50-8D295458B6E7}" dt="2023-11-28T17:46:13.472" v="160" actId="1035"/>
          <ac:picMkLst>
            <pc:docMk/>
            <pc:sldMk cId="638132083" sldId="2147327033"/>
            <ac:picMk id="96" creationId="{AA46FAA2-8735-C3F8-3898-C1559ED38BD7}"/>
          </ac:picMkLst>
        </pc:picChg>
        <pc:picChg chg="mod">
          <ac:chgData name="Kaileen Cain" userId="21167d2d-fdf2-4320-ae3a-272888c89590" providerId="ADAL" clId="{75458B0A-B6A4-4753-8E50-8D295458B6E7}" dt="2023-11-28T17:46:13.472" v="160" actId="1035"/>
          <ac:picMkLst>
            <pc:docMk/>
            <pc:sldMk cId="638132083" sldId="2147327033"/>
            <ac:picMk id="97" creationId="{9C044AE5-6C62-1CC4-FEBC-9FF6C28C045E}"/>
          </ac:picMkLst>
        </pc:picChg>
        <pc:picChg chg="mod">
          <ac:chgData name="Kaileen Cain" userId="21167d2d-fdf2-4320-ae3a-272888c89590" providerId="ADAL" clId="{75458B0A-B6A4-4753-8E50-8D295458B6E7}" dt="2023-11-28T17:46:13.472" v="160" actId="1035"/>
          <ac:picMkLst>
            <pc:docMk/>
            <pc:sldMk cId="638132083" sldId="2147327033"/>
            <ac:picMk id="98" creationId="{3FD1188B-76ED-8488-3477-620B724BEBEF}"/>
          </ac:picMkLst>
        </pc:picChg>
        <pc:picChg chg="mod">
          <ac:chgData name="Kaileen Cain" userId="21167d2d-fdf2-4320-ae3a-272888c89590" providerId="ADAL" clId="{75458B0A-B6A4-4753-8E50-8D295458B6E7}" dt="2023-11-28T17:46:13.472" v="160" actId="1035"/>
          <ac:picMkLst>
            <pc:docMk/>
            <pc:sldMk cId="638132083" sldId="2147327033"/>
            <ac:picMk id="99" creationId="{929AA58B-0DE8-EEFC-33CB-5DF3BAFB4343}"/>
          </ac:picMkLst>
        </pc:picChg>
        <pc:picChg chg="mod">
          <ac:chgData name="Kaileen Cain" userId="21167d2d-fdf2-4320-ae3a-272888c89590" providerId="ADAL" clId="{75458B0A-B6A4-4753-8E50-8D295458B6E7}" dt="2023-11-28T17:46:13.472" v="160" actId="1035"/>
          <ac:picMkLst>
            <pc:docMk/>
            <pc:sldMk cId="638132083" sldId="2147327033"/>
            <ac:picMk id="100" creationId="{4354A4BE-AB86-4F47-97F1-DA076F0C3CD7}"/>
          </ac:picMkLst>
        </pc:picChg>
        <pc:picChg chg="mod">
          <ac:chgData name="Kaileen Cain" userId="21167d2d-fdf2-4320-ae3a-272888c89590" providerId="ADAL" clId="{75458B0A-B6A4-4753-8E50-8D295458B6E7}" dt="2023-11-28T17:46:13.472" v="160" actId="1035"/>
          <ac:picMkLst>
            <pc:docMk/>
            <pc:sldMk cId="638132083" sldId="2147327033"/>
            <ac:picMk id="101" creationId="{30A32FAA-511A-BB4B-5F39-8BEBF38CDC73}"/>
          </ac:picMkLst>
        </pc:picChg>
        <pc:picChg chg="mod">
          <ac:chgData name="Kaileen Cain" userId="21167d2d-fdf2-4320-ae3a-272888c89590" providerId="ADAL" clId="{75458B0A-B6A4-4753-8E50-8D295458B6E7}" dt="2023-11-28T17:46:13.472" v="160" actId="1035"/>
          <ac:picMkLst>
            <pc:docMk/>
            <pc:sldMk cId="638132083" sldId="2147327033"/>
            <ac:picMk id="102" creationId="{F914222C-8A90-DC31-6975-CC94E93501E8}"/>
          </ac:picMkLst>
        </pc:picChg>
        <pc:picChg chg="mod">
          <ac:chgData name="Kaileen Cain" userId="21167d2d-fdf2-4320-ae3a-272888c89590" providerId="ADAL" clId="{75458B0A-B6A4-4753-8E50-8D295458B6E7}" dt="2023-11-28T17:46:13.472" v="160" actId="1035"/>
          <ac:picMkLst>
            <pc:docMk/>
            <pc:sldMk cId="638132083" sldId="2147327033"/>
            <ac:picMk id="103" creationId="{69E65C6C-0C22-E586-1743-05807B70CDDC}"/>
          </ac:picMkLst>
        </pc:picChg>
        <pc:picChg chg="mod">
          <ac:chgData name="Kaileen Cain" userId="21167d2d-fdf2-4320-ae3a-272888c89590" providerId="ADAL" clId="{75458B0A-B6A4-4753-8E50-8D295458B6E7}" dt="2023-11-28T17:46:13.472" v="160" actId="1035"/>
          <ac:picMkLst>
            <pc:docMk/>
            <pc:sldMk cId="638132083" sldId="2147327033"/>
            <ac:picMk id="104" creationId="{8AE32AC3-C4FA-EA00-9215-90027C42F7F3}"/>
          </ac:picMkLst>
        </pc:picChg>
        <pc:picChg chg="mod">
          <ac:chgData name="Kaileen Cain" userId="21167d2d-fdf2-4320-ae3a-272888c89590" providerId="ADAL" clId="{75458B0A-B6A4-4753-8E50-8D295458B6E7}" dt="2023-11-28T17:46:13.472" v="160" actId="1035"/>
          <ac:picMkLst>
            <pc:docMk/>
            <pc:sldMk cId="638132083" sldId="2147327033"/>
            <ac:picMk id="105" creationId="{A2D263AB-A073-65E6-52BA-BF1FDE5D9433}"/>
          </ac:picMkLst>
        </pc:picChg>
        <pc:picChg chg="mod">
          <ac:chgData name="Kaileen Cain" userId="21167d2d-fdf2-4320-ae3a-272888c89590" providerId="ADAL" clId="{75458B0A-B6A4-4753-8E50-8D295458B6E7}" dt="2023-11-28T17:46:13.472" v="160" actId="1035"/>
          <ac:picMkLst>
            <pc:docMk/>
            <pc:sldMk cId="638132083" sldId="2147327033"/>
            <ac:picMk id="106" creationId="{5576308D-33F5-7D80-81EF-5F45880863AF}"/>
          </ac:picMkLst>
        </pc:picChg>
        <pc:picChg chg="mod">
          <ac:chgData name="Kaileen Cain" userId="21167d2d-fdf2-4320-ae3a-272888c89590" providerId="ADAL" clId="{75458B0A-B6A4-4753-8E50-8D295458B6E7}" dt="2023-11-28T17:46:13.472" v="160" actId="1035"/>
          <ac:picMkLst>
            <pc:docMk/>
            <pc:sldMk cId="638132083" sldId="2147327033"/>
            <ac:picMk id="107" creationId="{A6457F80-8047-0B91-6ED3-BD6308898E51}"/>
          </ac:picMkLst>
        </pc:picChg>
        <pc:picChg chg="mod">
          <ac:chgData name="Kaileen Cain" userId="21167d2d-fdf2-4320-ae3a-272888c89590" providerId="ADAL" clId="{75458B0A-B6A4-4753-8E50-8D295458B6E7}" dt="2023-11-28T17:46:13.472" v="160" actId="1035"/>
          <ac:picMkLst>
            <pc:docMk/>
            <pc:sldMk cId="638132083" sldId="2147327033"/>
            <ac:picMk id="108" creationId="{E67FE6B5-C5F6-5A92-4960-00EB2ECEF1E8}"/>
          </ac:picMkLst>
        </pc:picChg>
        <pc:picChg chg="mod">
          <ac:chgData name="Kaileen Cain" userId="21167d2d-fdf2-4320-ae3a-272888c89590" providerId="ADAL" clId="{75458B0A-B6A4-4753-8E50-8D295458B6E7}" dt="2023-11-28T17:46:13.472" v="160" actId="1035"/>
          <ac:picMkLst>
            <pc:docMk/>
            <pc:sldMk cId="638132083" sldId="2147327033"/>
            <ac:picMk id="109" creationId="{9232A4E5-3955-F6B3-6267-CB7C25E038D6}"/>
          </ac:picMkLst>
        </pc:picChg>
        <pc:picChg chg="mod">
          <ac:chgData name="Kaileen Cain" userId="21167d2d-fdf2-4320-ae3a-272888c89590" providerId="ADAL" clId="{75458B0A-B6A4-4753-8E50-8D295458B6E7}" dt="2023-11-28T17:46:13.472" v="160" actId="1035"/>
          <ac:picMkLst>
            <pc:docMk/>
            <pc:sldMk cId="638132083" sldId="2147327033"/>
            <ac:picMk id="110" creationId="{FED1A8F8-E20B-9C4B-1AA3-DA7E69D6699A}"/>
          </ac:picMkLst>
        </pc:picChg>
        <pc:picChg chg="mod">
          <ac:chgData name="Kaileen Cain" userId="21167d2d-fdf2-4320-ae3a-272888c89590" providerId="ADAL" clId="{75458B0A-B6A4-4753-8E50-8D295458B6E7}" dt="2023-11-28T17:46:13.472" v="160" actId="1035"/>
          <ac:picMkLst>
            <pc:docMk/>
            <pc:sldMk cId="638132083" sldId="2147327033"/>
            <ac:picMk id="111" creationId="{4205499D-9A16-96B9-4A43-24652E067E42}"/>
          </ac:picMkLst>
        </pc:picChg>
        <pc:picChg chg="mod">
          <ac:chgData name="Kaileen Cain" userId="21167d2d-fdf2-4320-ae3a-272888c89590" providerId="ADAL" clId="{75458B0A-B6A4-4753-8E50-8D295458B6E7}" dt="2023-11-28T17:46:13.472" v="160" actId="1035"/>
          <ac:picMkLst>
            <pc:docMk/>
            <pc:sldMk cId="638132083" sldId="2147327033"/>
            <ac:picMk id="112" creationId="{12394C5E-7833-BF7F-8AD3-F64D11ADF347}"/>
          </ac:picMkLst>
        </pc:picChg>
        <pc:picChg chg="mod">
          <ac:chgData name="Kaileen Cain" userId="21167d2d-fdf2-4320-ae3a-272888c89590" providerId="ADAL" clId="{75458B0A-B6A4-4753-8E50-8D295458B6E7}" dt="2023-11-28T17:46:13.472" v="160" actId="1035"/>
          <ac:picMkLst>
            <pc:docMk/>
            <pc:sldMk cId="638132083" sldId="2147327033"/>
            <ac:picMk id="113" creationId="{DB31EA7D-AE8E-217E-56CA-CB765B90C599}"/>
          </ac:picMkLst>
        </pc:picChg>
        <pc:picChg chg="mod">
          <ac:chgData name="Kaileen Cain" userId="21167d2d-fdf2-4320-ae3a-272888c89590" providerId="ADAL" clId="{75458B0A-B6A4-4753-8E50-8D295458B6E7}" dt="2023-11-28T17:46:13.472" v="160" actId="1035"/>
          <ac:picMkLst>
            <pc:docMk/>
            <pc:sldMk cId="638132083" sldId="2147327033"/>
            <ac:picMk id="114" creationId="{276529BC-3D7D-7E3A-085E-20893ACBE638}"/>
          </ac:picMkLst>
        </pc:picChg>
        <pc:picChg chg="mod">
          <ac:chgData name="Kaileen Cain" userId="21167d2d-fdf2-4320-ae3a-272888c89590" providerId="ADAL" clId="{75458B0A-B6A4-4753-8E50-8D295458B6E7}" dt="2023-11-28T17:46:13.472" v="160" actId="1035"/>
          <ac:picMkLst>
            <pc:docMk/>
            <pc:sldMk cId="638132083" sldId="2147327033"/>
            <ac:picMk id="115" creationId="{D1CE1E99-3763-1B24-E727-FA3BFAA7A98E}"/>
          </ac:picMkLst>
        </pc:picChg>
        <pc:picChg chg="mod">
          <ac:chgData name="Kaileen Cain" userId="21167d2d-fdf2-4320-ae3a-272888c89590" providerId="ADAL" clId="{75458B0A-B6A4-4753-8E50-8D295458B6E7}" dt="2023-11-28T17:46:13.472" v="160" actId="1035"/>
          <ac:picMkLst>
            <pc:docMk/>
            <pc:sldMk cId="638132083" sldId="2147327033"/>
            <ac:picMk id="116" creationId="{77759EBA-EFCB-5DC6-58DE-681F568C8354}"/>
          </ac:picMkLst>
        </pc:picChg>
        <pc:picChg chg="mod">
          <ac:chgData name="Kaileen Cain" userId="21167d2d-fdf2-4320-ae3a-272888c89590" providerId="ADAL" clId="{75458B0A-B6A4-4753-8E50-8D295458B6E7}" dt="2023-11-28T17:46:13.472" v="160" actId="1035"/>
          <ac:picMkLst>
            <pc:docMk/>
            <pc:sldMk cId="638132083" sldId="2147327033"/>
            <ac:picMk id="117" creationId="{D912F606-6E4D-518C-329F-A59F72EA2451}"/>
          </ac:picMkLst>
        </pc:picChg>
        <pc:picChg chg="mod">
          <ac:chgData name="Kaileen Cain" userId="21167d2d-fdf2-4320-ae3a-272888c89590" providerId="ADAL" clId="{75458B0A-B6A4-4753-8E50-8D295458B6E7}" dt="2023-11-28T17:46:13.472" v="160" actId="1035"/>
          <ac:picMkLst>
            <pc:docMk/>
            <pc:sldMk cId="638132083" sldId="2147327033"/>
            <ac:picMk id="118" creationId="{5A8B2CD1-9FAF-A1A7-812E-BE9789D3DE12}"/>
          </ac:picMkLst>
        </pc:picChg>
        <pc:picChg chg="mod">
          <ac:chgData name="Kaileen Cain" userId="21167d2d-fdf2-4320-ae3a-272888c89590" providerId="ADAL" clId="{75458B0A-B6A4-4753-8E50-8D295458B6E7}" dt="2023-11-28T17:46:13.472" v="160" actId="1035"/>
          <ac:picMkLst>
            <pc:docMk/>
            <pc:sldMk cId="638132083" sldId="2147327033"/>
            <ac:picMk id="119" creationId="{5542879D-875F-A21D-7994-50C30C078FCE}"/>
          </ac:picMkLst>
        </pc:picChg>
        <pc:picChg chg="mod">
          <ac:chgData name="Kaileen Cain" userId="21167d2d-fdf2-4320-ae3a-272888c89590" providerId="ADAL" clId="{75458B0A-B6A4-4753-8E50-8D295458B6E7}" dt="2023-11-28T17:46:13.472" v="160" actId="1035"/>
          <ac:picMkLst>
            <pc:docMk/>
            <pc:sldMk cId="638132083" sldId="2147327033"/>
            <ac:picMk id="120" creationId="{D2752265-45AF-ABB8-E8F5-E4B5534BC13F}"/>
          </ac:picMkLst>
        </pc:picChg>
        <pc:picChg chg="mod">
          <ac:chgData name="Kaileen Cain" userId="21167d2d-fdf2-4320-ae3a-272888c89590" providerId="ADAL" clId="{75458B0A-B6A4-4753-8E50-8D295458B6E7}" dt="2023-11-28T17:46:13.472" v="160" actId="1035"/>
          <ac:picMkLst>
            <pc:docMk/>
            <pc:sldMk cId="638132083" sldId="2147327033"/>
            <ac:picMk id="121" creationId="{5F583621-4703-2027-CCD9-A5DA333D5F1F}"/>
          </ac:picMkLst>
        </pc:picChg>
        <pc:picChg chg="mod">
          <ac:chgData name="Kaileen Cain" userId="21167d2d-fdf2-4320-ae3a-272888c89590" providerId="ADAL" clId="{75458B0A-B6A4-4753-8E50-8D295458B6E7}" dt="2023-11-28T17:46:13.472" v="160" actId="1035"/>
          <ac:picMkLst>
            <pc:docMk/>
            <pc:sldMk cId="638132083" sldId="2147327033"/>
            <ac:picMk id="122" creationId="{9F0589C5-E6B0-268B-15E5-CF1E5536D7A5}"/>
          </ac:picMkLst>
        </pc:picChg>
        <pc:picChg chg="mod">
          <ac:chgData name="Kaileen Cain" userId="21167d2d-fdf2-4320-ae3a-272888c89590" providerId="ADAL" clId="{75458B0A-B6A4-4753-8E50-8D295458B6E7}" dt="2023-11-28T17:46:13.472" v="160" actId="1035"/>
          <ac:picMkLst>
            <pc:docMk/>
            <pc:sldMk cId="638132083" sldId="2147327033"/>
            <ac:picMk id="123" creationId="{4F4D001F-F8E5-C425-24DB-75D62BB7D62E}"/>
          </ac:picMkLst>
        </pc:picChg>
        <pc:picChg chg="mod">
          <ac:chgData name="Kaileen Cain" userId="21167d2d-fdf2-4320-ae3a-272888c89590" providerId="ADAL" clId="{75458B0A-B6A4-4753-8E50-8D295458B6E7}" dt="2023-11-28T17:46:13.472" v="160" actId="1035"/>
          <ac:picMkLst>
            <pc:docMk/>
            <pc:sldMk cId="638132083" sldId="2147327033"/>
            <ac:picMk id="124" creationId="{88914738-4EE2-3841-3A05-AF8E89C24B3E}"/>
          </ac:picMkLst>
        </pc:picChg>
        <pc:cxnChg chg="add mod">
          <ac:chgData name="Kaileen Cain" userId="21167d2d-fdf2-4320-ae3a-272888c89590" providerId="ADAL" clId="{75458B0A-B6A4-4753-8E50-8D295458B6E7}" dt="2023-11-28T17:50:15.069" v="244" actId="12789"/>
          <ac:cxnSpMkLst>
            <pc:docMk/>
            <pc:sldMk cId="638132083" sldId="2147327033"/>
            <ac:cxnSpMk id="16" creationId="{0F24F032-0784-E59A-2358-A5F080F59214}"/>
          </ac:cxnSpMkLst>
        </pc:cxnChg>
        <pc:cxnChg chg="add mod">
          <ac:chgData name="Kaileen Cain" userId="21167d2d-fdf2-4320-ae3a-272888c89590" providerId="ADAL" clId="{75458B0A-B6A4-4753-8E50-8D295458B6E7}" dt="2023-11-28T17:50:15.069" v="244" actId="12789"/>
          <ac:cxnSpMkLst>
            <pc:docMk/>
            <pc:sldMk cId="638132083" sldId="2147327033"/>
            <ac:cxnSpMk id="17" creationId="{6A57C772-1DB1-CB92-66C8-8E78E713F6E8}"/>
          </ac:cxnSpMkLst>
        </pc:cxnChg>
      </pc:sldChg>
      <pc:sldChg chg="add del">
        <pc:chgData name="Kaileen Cain" userId="21167d2d-fdf2-4320-ae3a-272888c89590" providerId="ADAL" clId="{75458B0A-B6A4-4753-8E50-8D295458B6E7}" dt="2023-11-28T17:43:02.133" v="35" actId="47"/>
        <pc:sldMkLst>
          <pc:docMk/>
          <pc:sldMk cId="4021306964" sldId="2147327033"/>
        </pc:sldMkLst>
      </pc:sldChg>
      <pc:sldChg chg="addSp delSp modSp add mod">
        <pc:chgData name="Kaileen Cain" userId="21167d2d-fdf2-4320-ae3a-272888c89590" providerId="ADAL" clId="{75458B0A-B6A4-4753-8E50-8D295458B6E7}" dt="2023-11-28T17:55:06.963" v="273" actId="1036"/>
        <pc:sldMkLst>
          <pc:docMk/>
          <pc:sldMk cId="1508047624" sldId="2147327034"/>
        </pc:sldMkLst>
        <pc:spChg chg="mod">
          <ac:chgData name="Kaileen Cain" userId="21167d2d-fdf2-4320-ae3a-272888c89590" providerId="ADAL" clId="{75458B0A-B6A4-4753-8E50-8D295458B6E7}" dt="2023-11-28T17:51:15.684" v="252" actId="20577"/>
          <ac:spMkLst>
            <pc:docMk/>
            <pc:sldMk cId="1508047624" sldId="2147327034"/>
            <ac:spMk id="4" creationId="{1BF894CE-5EB9-4BB3-F6C7-477E37F6A6AA}"/>
          </ac:spMkLst>
        </pc:spChg>
        <pc:spChg chg="add mod">
          <ac:chgData name="Kaileen Cain" userId="21167d2d-fdf2-4320-ae3a-272888c89590" providerId="ADAL" clId="{75458B0A-B6A4-4753-8E50-8D295458B6E7}" dt="2023-11-28T17:51:37.716" v="253"/>
          <ac:spMkLst>
            <pc:docMk/>
            <pc:sldMk cId="1508047624" sldId="2147327034"/>
            <ac:spMk id="9" creationId="{56CD0AEF-8C4A-237D-2352-158F3F7D3A41}"/>
          </ac:spMkLst>
        </pc:spChg>
        <pc:spChg chg="add mod">
          <ac:chgData name="Kaileen Cain" userId="21167d2d-fdf2-4320-ae3a-272888c89590" providerId="ADAL" clId="{75458B0A-B6A4-4753-8E50-8D295458B6E7}" dt="2023-11-28T17:51:37.716" v="253"/>
          <ac:spMkLst>
            <pc:docMk/>
            <pc:sldMk cId="1508047624" sldId="2147327034"/>
            <ac:spMk id="10" creationId="{D7B5D489-3F7B-F5D5-886E-C54C7E03DA82}"/>
          </ac:spMkLst>
        </pc:spChg>
        <pc:spChg chg="add mod">
          <ac:chgData name="Kaileen Cain" userId="21167d2d-fdf2-4320-ae3a-272888c89590" providerId="ADAL" clId="{75458B0A-B6A4-4753-8E50-8D295458B6E7}" dt="2023-11-28T17:51:37.716" v="253"/>
          <ac:spMkLst>
            <pc:docMk/>
            <pc:sldMk cId="1508047624" sldId="2147327034"/>
            <ac:spMk id="11" creationId="{34BD3ADD-39AE-C062-54E2-BD1A2752863D}"/>
          </ac:spMkLst>
        </pc:spChg>
        <pc:spChg chg="del">
          <ac:chgData name="Kaileen Cain" userId="21167d2d-fdf2-4320-ae3a-272888c89590" providerId="ADAL" clId="{75458B0A-B6A4-4753-8E50-8D295458B6E7}" dt="2023-11-28T17:50:40.854" v="248" actId="478"/>
          <ac:spMkLst>
            <pc:docMk/>
            <pc:sldMk cId="1508047624" sldId="2147327034"/>
            <ac:spMk id="12" creationId="{39D3111D-9809-1BB9-EDE2-3F39C44CA464}"/>
          </ac:spMkLst>
        </pc:spChg>
        <pc:spChg chg="del">
          <ac:chgData name="Kaileen Cain" userId="21167d2d-fdf2-4320-ae3a-272888c89590" providerId="ADAL" clId="{75458B0A-B6A4-4753-8E50-8D295458B6E7}" dt="2023-11-28T17:50:40.854" v="248" actId="478"/>
          <ac:spMkLst>
            <pc:docMk/>
            <pc:sldMk cId="1508047624" sldId="2147327034"/>
            <ac:spMk id="14" creationId="{0C979847-55CE-E4FA-A001-C5A4C1794DEF}"/>
          </ac:spMkLst>
        </pc:spChg>
        <pc:spChg chg="del">
          <ac:chgData name="Kaileen Cain" userId="21167d2d-fdf2-4320-ae3a-272888c89590" providerId="ADAL" clId="{75458B0A-B6A4-4753-8E50-8D295458B6E7}" dt="2023-11-28T17:50:40.854" v="248" actId="478"/>
          <ac:spMkLst>
            <pc:docMk/>
            <pc:sldMk cId="1508047624" sldId="2147327034"/>
            <ac:spMk id="18" creationId="{A945972C-53DB-CDE3-93D3-2A99F48F4385}"/>
          </ac:spMkLst>
        </pc:spChg>
        <pc:spChg chg="del">
          <ac:chgData name="Kaileen Cain" userId="21167d2d-fdf2-4320-ae3a-272888c89590" providerId="ADAL" clId="{75458B0A-B6A4-4753-8E50-8D295458B6E7}" dt="2023-11-28T17:50:35.845" v="247" actId="478"/>
          <ac:spMkLst>
            <pc:docMk/>
            <pc:sldMk cId="1508047624" sldId="2147327034"/>
            <ac:spMk id="19" creationId="{073A38CA-BA2D-2FDA-8756-CAAB388C8EFB}"/>
          </ac:spMkLst>
        </pc:spChg>
        <pc:spChg chg="del">
          <ac:chgData name="Kaileen Cain" userId="21167d2d-fdf2-4320-ae3a-272888c89590" providerId="ADAL" clId="{75458B0A-B6A4-4753-8E50-8D295458B6E7}" dt="2023-11-28T17:50:35.845" v="247" actId="478"/>
          <ac:spMkLst>
            <pc:docMk/>
            <pc:sldMk cId="1508047624" sldId="2147327034"/>
            <ac:spMk id="20" creationId="{98D0B134-8013-B7E7-1FA8-B6CC5FD295DD}"/>
          </ac:spMkLst>
        </pc:spChg>
        <pc:spChg chg="add mod">
          <ac:chgData name="Kaileen Cain" userId="21167d2d-fdf2-4320-ae3a-272888c89590" providerId="ADAL" clId="{75458B0A-B6A4-4753-8E50-8D295458B6E7}" dt="2023-11-28T17:51:37.716" v="253"/>
          <ac:spMkLst>
            <pc:docMk/>
            <pc:sldMk cId="1508047624" sldId="2147327034"/>
            <ac:spMk id="34" creationId="{901F6F46-34F2-412A-F241-6DE5E16DA048}"/>
          </ac:spMkLst>
        </pc:spChg>
        <pc:spChg chg="add mod">
          <ac:chgData name="Kaileen Cain" userId="21167d2d-fdf2-4320-ae3a-272888c89590" providerId="ADAL" clId="{75458B0A-B6A4-4753-8E50-8D295458B6E7}" dt="2023-11-28T17:51:37.716" v="253"/>
          <ac:spMkLst>
            <pc:docMk/>
            <pc:sldMk cId="1508047624" sldId="2147327034"/>
            <ac:spMk id="69" creationId="{19FD6ABE-CF51-1317-7E64-923D852A7B1E}"/>
          </ac:spMkLst>
        </pc:spChg>
        <pc:spChg chg="add mod">
          <ac:chgData name="Kaileen Cain" userId="21167d2d-fdf2-4320-ae3a-272888c89590" providerId="ADAL" clId="{75458B0A-B6A4-4753-8E50-8D295458B6E7}" dt="2023-11-28T17:51:37.716" v="253"/>
          <ac:spMkLst>
            <pc:docMk/>
            <pc:sldMk cId="1508047624" sldId="2147327034"/>
            <ac:spMk id="125" creationId="{E1270ACD-804F-70A2-8AFB-078E53208C37}"/>
          </ac:spMkLst>
        </pc:spChg>
        <pc:spChg chg="add mod">
          <ac:chgData name="Kaileen Cain" userId="21167d2d-fdf2-4320-ae3a-272888c89590" providerId="ADAL" clId="{75458B0A-B6A4-4753-8E50-8D295458B6E7}" dt="2023-11-28T17:51:37.716" v="253"/>
          <ac:spMkLst>
            <pc:docMk/>
            <pc:sldMk cId="1508047624" sldId="2147327034"/>
            <ac:spMk id="126" creationId="{36CFC73C-CC69-504E-F4F4-04F138E85E7E}"/>
          </ac:spMkLst>
        </pc:spChg>
        <pc:spChg chg="add mod">
          <ac:chgData name="Kaileen Cain" userId="21167d2d-fdf2-4320-ae3a-272888c89590" providerId="ADAL" clId="{75458B0A-B6A4-4753-8E50-8D295458B6E7}" dt="2023-11-28T17:51:37.716" v="253"/>
          <ac:spMkLst>
            <pc:docMk/>
            <pc:sldMk cId="1508047624" sldId="2147327034"/>
            <ac:spMk id="127" creationId="{6E5D4FA5-800E-276A-95C8-AFF874A6E71E}"/>
          </ac:spMkLst>
        </pc:spChg>
        <pc:spChg chg="add mod">
          <ac:chgData name="Kaileen Cain" userId="21167d2d-fdf2-4320-ae3a-272888c89590" providerId="ADAL" clId="{75458B0A-B6A4-4753-8E50-8D295458B6E7}" dt="2023-11-28T17:51:37.716" v="253"/>
          <ac:spMkLst>
            <pc:docMk/>
            <pc:sldMk cId="1508047624" sldId="2147327034"/>
            <ac:spMk id="128" creationId="{EDD61B26-050E-D9C6-AD99-3A880A2A432B}"/>
          </ac:spMkLst>
        </pc:spChg>
        <pc:spChg chg="add mod">
          <ac:chgData name="Kaileen Cain" userId="21167d2d-fdf2-4320-ae3a-272888c89590" providerId="ADAL" clId="{75458B0A-B6A4-4753-8E50-8D295458B6E7}" dt="2023-11-28T17:51:37.716" v="253"/>
          <ac:spMkLst>
            <pc:docMk/>
            <pc:sldMk cId="1508047624" sldId="2147327034"/>
            <ac:spMk id="129" creationId="{96B2E7B7-00B1-A1E1-7F57-79050624106D}"/>
          </ac:spMkLst>
        </pc:spChg>
        <pc:spChg chg="add mod">
          <ac:chgData name="Kaileen Cain" userId="21167d2d-fdf2-4320-ae3a-272888c89590" providerId="ADAL" clId="{75458B0A-B6A4-4753-8E50-8D295458B6E7}" dt="2023-11-28T17:51:37.716" v="253"/>
          <ac:spMkLst>
            <pc:docMk/>
            <pc:sldMk cId="1508047624" sldId="2147327034"/>
            <ac:spMk id="130" creationId="{174D9869-7586-5942-D634-88A6C954B628}"/>
          </ac:spMkLst>
        </pc:spChg>
        <pc:spChg chg="add mod">
          <ac:chgData name="Kaileen Cain" userId="21167d2d-fdf2-4320-ae3a-272888c89590" providerId="ADAL" clId="{75458B0A-B6A4-4753-8E50-8D295458B6E7}" dt="2023-11-28T17:51:37.716" v="253"/>
          <ac:spMkLst>
            <pc:docMk/>
            <pc:sldMk cId="1508047624" sldId="2147327034"/>
            <ac:spMk id="131" creationId="{9D466D9E-E432-FC8C-6A72-C7C93E6D0F73}"/>
          </ac:spMkLst>
        </pc:spChg>
        <pc:spChg chg="add mod">
          <ac:chgData name="Kaileen Cain" userId="21167d2d-fdf2-4320-ae3a-272888c89590" providerId="ADAL" clId="{75458B0A-B6A4-4753-8E50-8D295458B6E7}" dt="2023-11-28T17:51:37.716" v="253"/>
          <ac:spMkLst>
            <pc:docMk/>
            <pc:sldMk cId="1508047624" sldId="2147327034"/>
            <ac:spMk id="132" creationId="{A248E692-5CFF-EA7E-0A0B-417A7350B735}"/>
          </ac:spMkLst>
        </pc:spChg>
        <pc:spChg chg="add mod">
          <ac:chgData name="Kaileen Cain" userId="21167d2d-fdf2-4320-ae3a-272888c89590" providerId="ADAL" clId="{75458B0A-B6A4-4753-8E50-8D295458B6E7}" dt="2023-11-28T17:51:37.716" v="253"/>
          <ac:spMkLst>
            <pc:docMk/>
            <pc:sldMk cId="1508047624" sldId="2147327034"/>
            <ac:spMk id="133" creationId="{A43B7FC0-2031-F70E-6DCC-EDE4724B89C2}"/>
          </ac:spMkLst>
        </pc:spChg>
        <pc:spChg chg="add mod">
          <ac:chgData name="Kaileen Cain" userId="21167d2d-fdf2-4320-ae3a-272888c89590" providerId="ADAL" clId="{75458B0A-B6A4-4753-8E50-8D295458B6E7}" dt="2023-11-28T17:51:37.716" v="253"/>
          <ac:spMkLst>
            <pc:docMk/>
            <pc:sldMk cId="1508047624" sldId="2147327034"/>
            <ac:spMk id="134" creationId="{17CAC071-6803-BB73-A1B7-1F81B9C5AB24}"/>
          </ac:spMkLst>
        </pc:spChg>
        <pc:spChg chg="add mod">
          <ac:chgData name="Kaileen Cain" userId="21167d2d-fdf2-4320-ae3a-272888c89590" providerId="ADAL" clId="{75458B0A-B6A4-4753-8E50-8D295458B6E7}" dt="2023-11-28T17:55:06.963" v="273" actId="1036"/>
          <ac:spMkLst>
            <pc:docMk/>
            <pc:sldMk cId="1508047624" sldId="2147327034"/>
            <ac:spMk id="136" creationId="{74ED3331-6DC8-6142-450A-EBF06B8FEDFC}"/>
          </ac:spMkLst>
        </pc:spChg>
        <pc:spChg chg="add mod">
          <ac:chgData name="Kaileen Cain" userId="21167d2d-fdf2-4320-ae3a-272888c89590" providerId="ADAL" clId="{75458B0A-B6A4-4753-8E50-8D295458B6E7}" dt="2023-11-28T17:54:37.669" v="255"/>
          <ac:spMkLst>
            <pc:docMk/>
            <pc:sldMk cId="1508047624" sldId="2147327034"/>
            <ac:spMk id="137" creationId="{0DF2A95A-0C2A-6BCF-7523-6FEF7A454EE3}"/>
          </ac:spMkLst>
        </pc:spChg>
        <pc:grpChg chg="del">
          <ac:chgData name="Kaileen Cain" userId="21167d2d-fdf2-4320-ae3a-272888c89590" providerId="ADAL" clId="{75458B0A-B6A4-4753-8E50-8D295458B6E7}" dt="2023-11-28T17:50:35.845" v="247" actId="478"/>
          <ac:grpSpMkLst>
            <pc:docMk/>
            <pc:sldMk cId="1508047624" sldId="2147327034"/>
            <ac:grpSpMk id="21" creationId="{D3959148-E6B0-E751-68F4-C7603C0F3963}"/>
          </ac:grpSpMkLst>
        </pc:grpChg>
        <pc:graphicFrameChg chg="add mod">
          <ac:chgData name="Kaileen Cain" userId="21167d2d-fdf2-4320-ae3a-272888c89590" providerId="ADAL" clId="{75458B0A-B6A4-4753-8E50-8D295458B6E7}" dt="2023-11-28T17:54:53.830" v="258" actId="1076"/>
          <ac:graphicFrameMkLst>
            <pc:docMk/>
            <pc:sldMk cId="1508047624" sldId="2147327034"/>
            <ac:graphicFrameMk id="135" creationId="{74CC1684-3DAF-DC74-318B-31831AB691EB}"/>
          </ac:graphicFrameMkLst>
        </pc:graphicFrameChg>
        <pc:picChg chg="add del mod">
          <ac:chgData name="Kaileen Cain" userId="21167d2d-fdf2-4320-ae3a-272888c89590" providerId="ADAL" clId="{75458B0A-B6A4-4753-8E50-8D295458B6E7}" dt="2023-11-28T17:54:36.975" v="254" actId="478"/>
          <ac:picMkLst>
            <pc:docMk/>
            <pc:sldMk cId="1508047624" sldId="2147327034"/>
            <ac:picMk id="7" creationId="{A7C13F8B-504E-FF8A-8887-4B631E07AEDD}"/>
          </ac:picMkLst>
        </pc:picChg>
        <pc:cxnChg chg="del">
          <ac:chgData name="Kaileen Cain" userId="21167d2d-fdf2-4320-ae3a-272888c89590" providerId="ADAL" clId="{75458B0A-B6A4-4753-8E50-8D295458B6E7}" dt="2023-11-28T17:50:35.845" v="247" actId="478"/>
          <ac:cxnSpMkLst>
            <pc:docMk/>
            <pc:sldMk cId="1508047624" sldId="2147327034"/>
            <ac:cxnSpMk id="16" creationId="{0F24F032-0784-E59A-2358-A5F080F59214}"/>
          </ac:cxnSpMkLst>
        </pc:cxnChg>
        <pc:cxnChg chg="del">
          <ac:chgData name="Kaileen Cain" userId="21167d2d-fdf2-4320-ae3a-272888c89590" providerId="ADAL" clId="{75458B0A-B6A4-4753-8E50-8D295458B6E7}" dt="2023-11-28T17:50:35.845" v="247" actId="478"/>
          <ac:cxnSpMkLst>
            <pc:docMk/>
            <pc:sldMk cId="1508047624" sldId="2147327034"/>
            <ac:cxnSpMk id="17" creationId="{6A57C772-1DB1-CB92-66C8-8E78E713F6E8}"/>
          </ac:cxnSpMkLst>
        </pc:cxnChg>
      </pc:sldChg>
    </pc:docChg>
  </pc:docChgLst>
  <pc:docChgLst>
    <pc:chgData name="Leah Montner Dixon" userId="d5b2ae9e-9213-4442-b7df-4db8cbe51e5d" providerId="ADAL" clId="{9E7F25B8-AC8A-4749-8964-91B91B308519}"/>
    <pc:docChg chg="undo custSel addSld delSld modSld sldOrd">
      <pc:chgData name="Leah Montner Dixon" userId="d5b2ae9e-9213-4442-b7df-4db8cbe51e5d" providerId="ADAL" clId="{9E7F25B8-AC8A-4749-8964-91B91B308519}" dt="2023-12-04T21:21:36.406" v="162"/>
      <pc:docMkLst>
        <pc:docMk/>
      </pc:docMkLst>
      <pc:sldChg chg="ord">
        <pc:chgData name="Leah Montner Dixon" userId="d5b2ae9e-9213-4442-b7df-4db8cbe51e5d" providerId="ADAL" clId="{9E7F25B8-AC8A-4749-8964-91B91B308519}" dt="2023-12-04T21:06:33.159" v="149"/>
        <pc:sldMkLst>
          <pc:docMk/>
          <pc:sldMk cId="714752505" sldId="2146846026"/>
        </pc:sldMkLst>
      </pc:sldChg>
      <pc:sldChg chg="addSp delSp modSp mod ord">
        <pc:chgData name="Leah Montner Dixon" userId="d5b2ae9e-9213-4442-b7df-4db8cbe51e5d" providerId="ADAL" clId="{9E7F25B8-AC8A-4749-8964-91B91B308519}" dt="2023-12-04T21:04:09.535" v="145"/>
        <pc:sldMkLst>
          <pc:docMk/>
          <pc:sldMk cId="3813308834" sldId="2146846083"/>
        </pc:sldMkLst>
        <pc:spChg chg="mod">
          <ac:chgData name="Leah Montner Dixon" userId="d5b2ae9e-9213-4442-b7df-4db8cbe51e5d" providerId="ADAL" clId="{9E7F25B8-AC8A-4749-8964-91B91B308519}" dt="2023-10-30T14:08:06.671" v="19" actId="1035"/>
          <ac:spMkLst>
            <pc:docMk/>
            <pc:sldMk cId="3813308834" sldId="2146846083"/>
            <ac:spMk id="2" creationId="{5E22990F-28B3-E049-7C41-B7D817EB0304}"/>
          </ac:spMkLst>
        </pc:spChg>
        <pc:spChg chg="mod">
          <ac:chgData name="Leah Montner Dixon" userId="d5b2ae9e-9213-4442-b7df-4db8cbe51e5d" providerId="ADAL" clId="{9E7F25B8-AC8A-4749-8964-91B91B308519}" dt="2023-10-30T14:08:06.671" v="19" actId="1035"/>
          <ac:spMkLst>
            <pc:docMk/>
            <pc:sldMk cId="3813308834" sldId="2146846083"/>
            <ac:spMk id="3" creationId="{6A66138F-2403-57C0-06FE-2F733625C2E7}"/>
          </ac:spMkLst>
        </pc:spChg>
        <pc:spChg chg="add mod ord">
          <ac:chgData name="Leah Montner Dixon" userId="d5b2ae9e-9213-4442-b7df-4db8cbe51e5d" providerId="ADAL" clId="{9E7F25B8-AC8A-4749-8964-91B91B308519}" dt="2023-10-30T14:12:38.765" v="130" actId="167"/>
          <ac:spMkLst>
            <pc:docMk/>
            <pc:sldMk cId="3813308834" sldId="2146846083"/>
            <ac:spMk id="4" creationId="{13A1E6BF-9EFC-667D-8902-E2554043B393}"/>
          </ac:spMkLst>
        </pc:spChg>
        <pc:spChg chg="add mod">
          <ac:chgData name="Leah Montner Dixon" userId="d5b2ae9e-9213-4442-b7df-4db8cbe51e5d" providerId="ADAL" clId="{9E7F25B8-AC8A-4749-8964-91B91B308519}" dt="2023-10-30T14:11:41.695" v="107" actId="20577"/>
          <ac:spMkLst>
            <pc:docMk/>
            <pc:sldMk cId="3813308834" sldId="2146846083"/>
            <ac:spMk id="5" creationId="{62AA41DC-03D0-308E-08C0-5B0D41139E56}"/>
          </ac:spMkLst>
        </pc:spChg>
        <pc:spChg chg="mod">
          <ac:chgData name="Leah Montner Dixon" userId="d5b2ae9e-9213-4442-b7df-4db8cbe51e5d" providerId="ADAL" clId="{9E7F25B8-AC8A-4749-8964-91B91B308519}" dt="2023-10-30T14:08:06.671" v="19" actId="1035"/>
          <ac:spMkLst>
            <pc:docMk/>
            <pc:sldMk cId="3813308834" sldId="2146846083"/>
            <ac:spMk id="6" creationId="{5EF200F6-226C-E0E0-DD1D-4DC139EC604D}"/>
          </ac:spMkLst>
        </pc:spChg>
        <pc:spChg chg="mod">
          <ac:chgData name="Leah Montner Dixon" userId="d5b2ae9e-9213-4442-b7df-4db8cbe51e5d" providerId="ADAL" clId="{9E7F25B8-AC8A-4749-8964-91B91B308519}" dt="2023-10-30T14:08:06.671" v="19" actId="1035"/>
          <ac:spMkLst>
            <pc:docMk/>
            <pc:sldMk cId="3813308834" sldId="2146846083"/>
            <ac:spMk id="7" creationId="{268F10EE-25FF-3548-9D60-D879B235DB95}"/>
          </ac:spMkLst>
        </pc:spChg>
        <pc:spChg chg="mod">
          <ac:chgData name="Leah Montner Dixon" userId="d5b2ae9e-9213-4442-b7df-4db8cbe51e5d" providerId="ADAL" clId="{9E7F25B8-AC8A-4749-8964-91B91B308519}" dt="2023-10-30T14:08:06.671" v="19" actId="1035"/>
          <ac:spMkLst>
            <pc:docMk/>
            <pc:sldMk cId="3813308834" sldId="2146846083"/>
            <ac:spMk id="9" creationId="{23277D65-9B6C-120B-B0E0-1DE93BB6CF14}"/>
          </ac:spMkLst>
        </pc:spChg>
        <pc:spChg chg="mod">
          <ac:chgData name="Leah Montner Dixon" userId="d5b2ae9e-9213-4442-b7df-4db8cbe51e5d" providerId="ADAL" clId="{9E7F25B8-AC8A-4749-8964-91B91B308519}" dt="2023-10-30T14:08:06.671" v="19" actId="1035"/>
          <ac:spMkLst>
            <pc:docMk/>
            <pc:sldMk cId="3813308834" sldId="2146846083"/>
            <ac:spMk id="10" creationId="{65BFC1D9-F10E-BE39-BA0F-F52448CEE26E}"/>
          </ac:spMkLst>
        </pc:spChg>
        <pc:spChg chg="mod">
          <ac:chgData name="Leah Montner Dixon" userId="d5b2ae9e-9213-4442-b7df-4db8cbe51e5d" providerId="ADAL" clId="{9E7F25B8-AC8A-4749-8964-91B91B308519}" dt="2023-10-30T14:08:06.671" v="19" actId="1035"/>
          <ac:spMkLst>
            <pc:docMk/>
            <pc:sldMk cId="3813308834" sldId="2146846083"/>
            <ac:spMk id="11" creationId="{8484ACBE-65C5-F4E5-DBAB-D7275C26D101}"/>
          </ac:spMkLst>
        </pc:spChg>
        <pc:spChg chg="mod">
          <ac:chgData name="Leah Montner Dixon" userId="d5b2ae9e-9213-4442-b7df-4db8cbe51e5d" providerId="ADAL" clId="{9E7F25B8-AC8A-4749-8964-91B91B308519}" dt="2023-10-30T14:08:06.671" v="19" actId="1035"/>
          <ac:spMkLst>
            <pc:docMk/>
            <pc:sldMk cId="3813308834" sldId="2146846083"/>
            <ac:spMk id="12" creationId="{AD798C3F-A21A-84F9-0EF0-F654057785C9}"/>
          </ac:spMkLst>
        </pc:spChg>
        <pc:spChg chg="add del mod">
          <ac:chgData name="Leah Montner Dixon" userId="d5b2ae9e-9213-4442-b7df-4db8cbe51e5d" providerId="ADAL" clId="{9E7F25B8-AC8A-4749-8964-91B91B308519}" dt="2023-10-30T14:11:48.561" v="110" actId="478"/>
          <ac:spMkLst>
            <pc:docMk/>
            <pc:sldMk cId="3813308834" sldId="2146846083"/>
            <ac:spMk id="14" creationId="{FF5AA5CB-44E4-9759-48AD-EEEA54D28313}"/>
          </ac:spMkLst>
        </pc:spChg>
        <pc:spChg chg="mod">
          <ac:chgData name="Leah Montner Dixon" userId="d5b2ae9e-9213-4442-b7df-4db8cbe51e5d" providerId="ADAL" clId="{9E7F25B8-AC8A-4749-8964-91B91B308519}" dt="2023-10-30T14:08:06.671" v="19" actId="1035"/>
          <ac:spMkLst>
            <pc:docMk/>
            <pc:sldMk cId="3813308834" sldId="2146846083"/>
            <ac:spMk id="15" creationId="{CA7C4812-942D-4D39-7D5B-132D567EA3A8}"/>
          </ac:spMkLst>
        </pc:spChg>
        <pc:spChg chg="add mod">
          <ac:chgData name="Leah Montner Dixon" userId="d5b2ae9e-9213-4442-b7df-4db8cbe51e5d" providerId="ADAL" clId="{9E7F25B8-AC8A-4749-8964-91B91B308519}" dt="2023-10-30T14:13:07.584" v="133"/>
          <ac:spMkLst>
            <pc:docMk/>
            <pc:sldMk cId="3813308834" sldId="2146846083"/>
            <ac:spMk id="25" creationId="{1422D3C8-9E8F-B65B-7F16-E76EA0453056}"/>
          </ac:spMkLst>
        </pc:spChg>
        <pc:spChg chg="mod">
          <ac:chgData name="Leah Montner Dixon" userId="d5b2ae9e-9213-4442-b7df-4db8cbe51e5d" providerId="ADAL" clId="{9E7F25B8-AC8A-4749-8964-91B91B308519}" dt="2023-10-30T14:08:00.036" v="0" actId="1076"/>
          <ac:spMkLst>
            <pc:docMk/>
            <pc:sldMk cId="3813308834" sldId="2146846083"/>
            <ac:spMk id="28" creationId="{031AD157-F125-436C-8C7B-25260A7EB27F}"/>
          </ac:spMkLst>
        </pc:spChg>
        <pc:picChg chg="add del mod">
          <ac:chgData name="Leah Montner Dixon" userId="d5b2ae9e-9213-4442-b7df-4db8cbe51e5d" providerId="ADAL" clId="{9E7F25B8-AC8A-4749-8964-91B91B308519}" dt="2023-10-30T14:09:59.509" v="21" actId="478"/>
          <ac:picMkLst>
            <pc:docMk/>
            <pc:sldMk cId="3813308834" sldId="2146846083"/>
            <ac:picMk id="13" creationId="{4A8F0997-0CFA-6AAF-7670-A43D08845832}"/>
          </ac:picMkLst>
        </pc:picChg>
        <pc:picChg chg="mod">
          <ac:chgData name="Leah Montner Dixon" userId="d5b2ae9e-9213-4442-b7df-4db8cbe51e5d" providerId="ADAL" clId="{9E7F25B8-AC8A-4749-8964-91B91B308519}" dt="2023-10-30T14:08:06.671" v="19" actId="1035"/>
          <ac:picMkLst>
            <pc:docMk/>
            <pc:sldMk cId="3813308834" sldId="2146846083"/>
            <ac:picMk id="19" creationId="{B727EE03-1145-26E7-5BC2-D2C75C0B4217}"/>
          </ac:picMkLst>
        </pc:picChg>
        <pc:picChg chg="add mod ord">
          <ac:chgData name="Leah Montner Dixon" userId="d5b2ae9e-9213-4442-b7df-4db8cbe51e5d" providerId="ADAL" clId="{9E7F25B8-AC8A-4749-8964-91B91B308519}" dt="2023-10-30T14:13:00.671" v="132"/>
          <ac:picMkLst>
            <pc:docMk/>
            <pc:sldMk cId="3813308834" sldId="2146846083"/>
            <ac:picMk id="20" creationId="{3383AABC-63FA-EAA0-D243-F5C03C2CCA22}"/>
          </ac:picMkLst>
        </pc:picChg>
        <pc:picChg chg="mod">
          <ac:chgData name="Leah Montner Dixon" userId="d5b2ae9e-9213-4442-b7df-4db8cbe51e5d" providerId="ADAL" clId="{9E7F25B8-AC8A-4749-8964-91B91B308519}" dt="2023-10-30T14:08:06.671" v="19" actId="1035"/>
          <ac:picMkLst>
            <pc:docMk/>
            <pc:sldMk cId="3813308834" sldId="2146846083"/>
            <ac:picMk id="21" creationId="{920D6514-3D24-548A-5B5C-17D496E87D12}"/>
          </ac:picMkLst>
        </pc:picChg>
        <pc:picChg chg="add del mod">
          <ac:chgData name="Leah Montner Dixon" userId="d5b2ae9e-9213-4442-b7df-4db8cbe51e5d" providerId="ADAL" clId="{9E7F25B8-AC8A-4749-8964-91B91B308519}" dt="2023-10-30T14:12:11.363" v="121" actId="478"/>
          <ac:picMkLst>
            <pc:docMk/>
            <pc:sldMk cId="3813308834" sldId="2146846083"/>
            <ac:picMk id="22" creationId="{28D2735F-3584-7E19-8F88-6C8D42684456}"/>
          </ac:picMkLst>
        </pc:picChg>
        <pc:picChg chg="mod">
          <ac:chgData name="Leah Montner Dixon" userId="d5b2ae9e-9213-4442-b7df-4db8cbe51e5d" providerId="ADAL" clId="{9E7F25B8-AC8A-4749-8964-91B91B308519}" dt="2023-10-30T14:08:06.671" v="19" actId="1035"/>
          <ac:picMkLst>
            <pc:docMk/>
            <pc:sldMk cId="3813308834" sldId="2146846083"/>
            <ac:picMk id="23" creationId="{AFD125C3-F08C-8FCA-4EA1-7B6D36C8152B}"/>
          </ac:picMkLst>
        </pc:picChg>
        <pc:picChg chg="add del mod ord">
          <ac:chgData name="Leah Montner Dixon" userId="d5b2ae9e-9213-4442-b7df-4db8cbe51e5d" providerId="ADAL" clId="{9E7F25B8-AC8A-4749-8964-91B91B308519}" dt="2023-10-30T14:12:39.817" v="131" actId="478"/>
          <ac:picMkLst>
            <pc:docMk/>
            <pc:sldMk cId="3813308834" sldId="2146846083"/>
            <ac:picMk id="24" creationId="{DC6CB292-79E9-A1EC-F777-AA9C0F64A0CC}"/>
          </ac:picMkLst>
        </pc:picChg>
      </pc:sldChg>
      <pc:sldChg chg="add">
        <pc:chgData name="Leah Montner Dixon" userId="d5b2ae9e-9213-4442-b7df-4db8cbe51e5d" providerId="ADAL" clId="{9E7F25B8-AC8A-4749-8964-91B91B308519}" dt="2023-12-04T21:18:00.860" v="156"/>
        <pc:sldMkLst>
          <pc:docMk/>
          <pc:sldMk cId="4276078758" sldId="2146846172"/>
        </pc:sldMkLst>
      </pc:sldChg>
      <pc:sldChg chg="modSp mod ord">
        <pc:chgData name="Leah Montner Dixon" userId="d5b2ae9e-9213-4442-b7df-4db8cbe51e5d" providerId="ADAL" clId="{9E7F25B8-AC8A-4749-8964-91B91B308519}" dt="2023-12-04T21:02:52.466" v="141" actId="207"/>
        <pc:sldMkLst>
          <pc:docMk/>
          <pc:sldMk cId="3300276714" sldId="2146846260"/>
        </pc:sldMkLst>
        <pc:spChg chg="mod">
          <ac:chgData name="Leah Montner Dixon" userId="d5b2ae9e-9213-4442-b7df-4db8cbe51e5d" providerId="ADAL" clId="{9E7F25B8-AC8A-4749-8964-91B91B308519}" dt="2023-12-04T21:02:52.466" v="141" actId="207"/>
          <ac:spMkLst>
            <pc:docMk/>
            <pc:sldMk cId="3300276714" sldId="2146846260"/>
            <ac:spMk id="39" creationId="{5FF39CF9-87A3-A547-262E-BA4FD04BB4C0}"/>
          </ac:spMkLst>
        </pc:spChg>
      </pc:sldChg>
      <pc:sldChg chg="ord">
        <pc:chgData name="Leah Montner Dixon" userId="d5b2ae9e-9213-4442-b7df-4db8cbe51e5d" providerId="ADAL" clId="{9E7F25B8-AC8A-4749-8964-91B91B308519}" dt="2023-12-04T21:02:06.440" v="138"/>
        <pc:sldMkLst>
          <pc:docMk/>
          <pc:sldMk cId="862213053" sldId="2146846276"/>
        </pc:sldMkLst>
      </pc:sldChg>
      <pc:sldChg chg="ord addCm">
        <pc:chgData name="Leah Montner Dixon" userId="d5b2ae9e-9213-4442-b7df-4db8cbe51e5d" providerId="ADAL" clId="{9E7F25B8-AC8A-4749-8964-91B91B308519}" dt="2023-12-04T21:11:24.361" v="154"/>
        <pc:sldMkLst>
          <pc:docMk/>
          <pc:sldMk cId="4048580068" sldId="2146846277"/>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9E7F25B8-AC8A-4749-8964-91B91B308519}" dt="2023-12-04T21:11:24.361" v="154"/>
              <pc2:cmMkLst xmlns:pc2="http://schemas.microsoft.com/office/powerpoint/2019/9/main/command">
                <pc:docMk/>
                <pc:sldMk cId="4048580068" sldId="2146846277"/>
                <pc2:cmMk id="{35691076-D973-409A-8855-8DFE1EB97CF1}"/>
              </pc2:cmMkLst>
            </pc226:cmChg>
          </p:ext>
        </pc:extLst>
      </pc:sldChg>
      <pc:sldChg chg="ord">
        <pc:chgData name="Leah Montner Dixon" userId="d5b2ae9e-9213-4442-b7df-4db8cbe51e5d" providerId="ADAL" clId="{9E7F25B8-AC8A-4749-8964-91B91B308519}" dt="2023-12-04T21:05:33.497" v="147"/>
        <pc:sldMkLst>
          <pc:docMk/>
          <pc:sldMk cId="660351924" sldId="2146846278"/>
        </pc:sldMkLst>
      </pc:sldChg>
      <pc:sldChg chg="modSp mod">
        <pc:chgData name="Leah Montner Dixon" userId="d5b2ae9e-9213-4442-b7df-4db8cbe51e5d" providerId="ADAL" clId="{9E7F25B8-AC8A-4749-8964-91B91B308519}" dt="2023-12-04T21:13:18.305" v="155" actId="207"/>
        <pc:sldMkLst>
          <pc:docMk/>
          <pc:sldMk cId="216616025" sldId="2147327031"/>
        </pc:sldMkLst>
        <pc:spChg chg="mod">
          <ac:chgData name="Leah Montner Dixon" userId="d5b2ae9e-9213-4442-b7df-4db8cbe51e5d" providerId="ADAL" clId="{9E7F25B8-AC8A-4749-8964-91B91B308519}" dt="2023-12-04T21:13:18.305" v="155" actId="207"/>
          <ac:spMkLst>
            <pc:docMk/>
            <pc:sldMk cId="216616025" sldId="2147327031"/>
            <ac:spMk id="12" creationId="{18074A0B-E58D-745C-F539-FF418458E9E5}"/>
          </ac:spMkLst>
        </pc:spChg>
      </pc:sldChg>
      <pc:sldChg chg="del">
        <pc:chgData name="Leah Montner Dixon" userId="d5b2ae9e-9213-4442-b7df-4db8cbe51e5d" providerId="ADAL" clId="{9E7F25B8-AC8A-4749-8964-91B91B308519}" dt="2023-12-04T20:57:00.374" v="134" actId="2696"/>
        <pc:sldMkLst>
          <pc:docMk/>
          <pc:sldMk cId="4234762483" sldId="2147327032"/>
        </pc:sldMkLst>
      </pc:sldChg>
      <pc:sldChg chg="del">
        <pc:chgData name="Leah Montner Dixon" userId="d5b2ae9e-9213-4442-b7df-4db8cbe51e5d" providerId="ADAL" clId="{9E7F25B8-AC8A-4749-8964-91B91B308519}" dt="2023-12-04T21:00:45.188" v="136" actId="2696"/>
        <pc:sldMkLst>
          <pc:docMk/>
          <pc:sldMk cId="1508047624" sldId="2147327034"/>
        </pc:sldMkLst>
      </pc:sldChg>
      <pc:sldChg chg="delSp modSp mod modCm">
        <pc:chgData name="Leah Montner Dixon" userId="d5b2ae9e-9213-4442-b7df-4db8cbe51e5d" providerId="ADAL" clId="{9E7F25B8-AC8A-4749-8964-91B91B308519}" dt="2023-12-04T21:21:36.406" v="162"/>
        <pc:sldMkLst>
          <pc:docMk/>
          <pc:sldMk cId="580894001" sldId="2147327035"/>
        </pc:sldMkLst>
        <pc:spChg chg="del">
          <ac:chgData name="Leah Montner Dixon" userId="d5b2ae9e-9213-4442-b7df-4db8cbe51e5d" providerId="ADAL" clId="{9E7F25B8-AC8A-4749-8964-91B91B308519}" dt="2023-12-04T21:00:33.825" v="135" actId="478"/>
          <ac:spMkLst>
            <pc:docMk/>
            <pc:sldMk cId="580894001" sldId="2147327035"/>
            <ac:spMk id="7" creationId="{E98BF5CD-0C0C-50AC-25B3-194DAEC1AA17}"/>
          </ac:spMkLst>
        </pc:spChg>
        <pc:spChg chg="del">
          <ac:chgData name="Leah Montner Dixon" userId="d5b2ae9e-9213-4442-b7df-4db8cbe51e5d" providerId="ADAL" clId="{9E7F25B8-AC8A-4749-8964-91B91B308519}" dt="2023-12-04T21:00:33.825" v="135" actId="478"/>
          <ac:spMkLst>
            <pc:docMk/>
            <pc:sldMk cId="580894001" sldId="2147327035"/>
            <ac:spMk id="12" creationId="{5B813713-536A-A51F-44C8-E18CC50DAD97}"/>
          </ac:spMkLst>
        </pc:spChg>
        <pc:spChg chg="del">
          <ac:chgData name="Leah Montner Dixon" userId="d5b2ae9e-9213-4442-b7df-4db8cbe51e5d" providerId="ADAL" clId="{9E7F25B8-AC8A-4749-8964-91B91B308519}" dt="2023-12-04T21:00:33.825" v="135" actId="478"/>
          <ac:spMkLst>
            <pc:docMk/>
            <pc:sldMk cId="580894001" sldId="2147327035"/>
            <ac:spMk id="14" creationId="{BF67A3BF-CADF-4B6D-F6F0-9816F4187D24}"/>
          </ac:spMkLst>
        </pc:spChg>
        <pc:spChg chg="del">
          <ac:chgData name="Leah Montner Dixon" userId="d5b2ae9e-9213-4442-b7df-4db8cbe51e5d" providerId="ADAL" clId="{9E7F25B8-AC8A-4749-8964-91B91B308519}" dt="2023-12-04T21:00:33.825" v="135" actId="478"/>
          <ac:spMkLst>
            <pc:docMk/>
            <pc:sldMk cId="580894001" sldId="2147327035"/>
            <ac:spMk id="16" creationId="{BF48A7A4-0DBD-A04A-EC68-834D3309B7B3}"/>
          </ac:spMkLst>
        </pc:spChg>
        <pc:spChg chg="del">
          <ac:chgData name="Leah Montner Dixon" userId="d5b2ae9e-9213-4442-b7df-4db8cbe51e5d" providerId="ADAL" clId="{9E7F25B8-AC8A-4749-8964-91B91B308519}" dt="2023-12-04T21:00:33.825" v="135" actId="478"/>
          <ac:spMkLst>
            <pc:docMk/>
            <pc:sldMk cId="580894001" sldId="2147327035"/>
            <ac:spMk id="17" creationId="{B36F62E2-9572-2523-4364-27451A3BBD4E}"/>
          </ac:spMkLst>
        </pc:spChg>
        <pc:spChg chg="del">
          <ac:chgData name="Leah Montner Dixon" userId="d5b2ae9e-9213-4442-b7df-4db8cbe51e5d" providerId="ADAL" clId="{9E7F25B8-AC8A-4749-8964-91B91B308519}" dt="2023-12-04T21:00:33.825" v="135" actId="478"/>
          <ac:spMkLst>
            <pc:docMk/>
            <pc:sldMk cId="580894001" sldId="2147327035"/>
            <ac:spMk id="18" creationId="{DEA32F2B-9011-501B-F223-C49427D70A6C}"/>
          </ac:spMkLst>
        </pc:spChg>
        <pc:spChg chg="del">
          <ac:chgData name="Leah Montner Dixon" userId="d5b2ae9e-9213-4442-b7df-4db8cbe51e5d" providerId="ADAL" clId="{9E7F25B8-AC8A-4749-8964-91B91B308519}" dt="2023-12-04T21:00:33.825" v="135" actId="478"/>
          <ac:spMkLst>
            <pc:docMk/>
            <pc:sldMk cId="580894001" sldId="2147327035"/>
            <ac:spMk id="19" creationId="{DD75B3BA-47E2-1AC9-4137-EC0358144E01}"/>
          </ac:spMkLst>
        </pc:spChg>
        <pc:spChg chg="del">
          <ac:chgData name="Leah Montner Dixon" userId="d5b2ae9e-9213-4442-b7df-4db8cbe51e5d" providerId="ADAL" clId="{9E7F25B8-AC8A-4749-8964-91B91B308519}" dt="2023-12-04T21:00:33.825" v="135" actId="478"/>
          <ac:spMkLst>
            <pc:docMk/>
            <pc:sldMk cId="580894001" sldId="2147327035"/>
            <ac:spMk id="20" creationId="{7CB8C666-FBCE-4C71-756F-4A9EA8C454E9}"/>
          </ac:spMkLst>
        </pc:spChg>
        <pc:spChg chg="del">
          <ac:chgData name="Leah Montner Dixon" userId="d5b2ae9e-9213-4442-b7df-4db8cbe51e5d" providerId="ADAL" clId="{9E7F25B8-AC8A-4749-8964-91B91B308519}" dt="2023-12-04T21:00:33.825" v="135" actId="478"/>
          <ac:spMkLst>
            <pc:docMk/>
            <pc:sldMk cId="580894001" sldId="2147327035"/>
            <ac:spMk id="21" creationId="{8D949987-B7A5-01F9-51B6-305CD48F7F05}"/>
          </ac:spMkLst>
        </pc:spChg>
        <pc:spChg chg="del">
          <ac:chgData name="Leah Montner Dixon" userId="d5b2ae9e-9213-4442-b7df-4db8cbe51e5d" providerId="ADAL" clId="{9E7F25B8-AC8A-4749-8964-91B91B308519}" dt="2023-12-04T21:00:33.825" v="135" actId="478"/>
          <ac:spMkLst>
            <pc:docMk/>
            <pc:sldMk cId="580894001" sldId="2147327035"/>
            <ac:spMk id="22" creationId="{B14544D5-5B18-99FD-5EE6-603A286D7F28}"/>
          </ac:spMkLst>
        </pc:spChg>
        <pc:spChg chg="del">
          <ac:chgData name="Leah Montner Dixon" userId="d5b2ae9e-9213-4442-b7df-4db8cbe51e5d" providerId="ADAL" clId="{9E7F25B8-AC8A-4749-8964-91B91B308519}" dt="2023-12-04T21:00:33.825" v="135" actId="478"/>
          <ac:spMkLst>
            <pc:docMk/>
            <pc:sldMk cId="580894001" sldId="2147327035"/>
            <ac:spMk id="23" creationId="{D1643E91-D463-2D44-28A0-BF006F3DD90C}"/>
          </ac:spMkLst>
        </pc:spChg>
        <pc:spChg chg="del">
          <ac:chgData name="Leah Montner Dixon" userId="d5b2ae9e-9213-4442-b7df-4db8cbe51e5d" providerId="ADAL" clId="{9E7F25B8-AC8A-4749-8964-91B91B308519}" dt="2023-12-04T21:00:33.825" v="135" actId="478"/>
          <ac:spMkLst>
            <pc:docMk/>
            <pc:sldMk cId="580894001" sldId="2147327035"/>
            <ac:spMk id="24" creationId="{F874382B-4224-A6BF-1F8C-802C6E496FED}"/>
          </ac:spMkLst>
        </pc:spChg>
        <pc:spChg chg="del">
          <ac:chgData name="Leah Montner Dixon" userId="d5b2ae9e-9213-4442-b7df-4db8cbe51e5d" providerId="ADAL" clId="{9E7F25B8-AC8A-4749-8964-91B91B308519}" dt="2023-12-04T21:00:33.825" v="135" actId="478"/>
          <ac:spMkLst>
            <pc:docMk/>
            <pc:sldMk cId="580894001" sldId="2147327035"/>
            <ac:spMk id="25" creationId="{5FFD688D-7FE0-AF84-AE94-0730997B6D4B}"/>
          </ac:spMkLst>
        </pc:spChg>
        <pc:spChg chg="del">
          <ac:chgData name="Leah Montner Dixon" userId="d5b2ae9e-9213-4442-b7df-4db8cbe51e5d" providerId="ADAL" clId="{9E7F25B8-AC8A-4749-8964-91B91B308519}" dt="2023-12-04T21:00:33.825" v="135" actId="478"/>
          <ac:spMkLst>
            <pc:docMk/>
            <pc:sldMk cId="580894001" sldId="2147327035"/>
            <ac:spMk id="26" creationId="{AB27CC82-7285-BAEC-3B38-AD09607BF5B2}"/>
          </ac:spMkLst>
        </pc:spChg>
        <pc:spChg chg="del">
          <ac:chgData name="Leah Montner Dixon" userId="d5b2ae9e-9213-4442-b7df-4db8cbe51e5d" providerId="ADAL" clId="{9E7F25B8-AC8A-4749-8964-91B91B308519}" dt="2023-12-04T21:00:33.825" v="135" actId="478"/>
          <ac:spMkLst>
            <pc:docMk/>
            <pc:sldMk cId="580894001" sldId="2147327035"/>
            <ac:spMk id="27" creationId="{5251862F-7E3D-C4E0-2787-F3A762B04760}"/>
          </ac:spMkLst>
        </pc:spChg>
        <pc:spChg chg="mod">
          <ac:chgData name="Leah Montner Dixon" userId="d5b2ae9e-9213-4442-b7df-4db8cbe51e5d" providerId="ADAL" clId="{9E7F25B8-AC8A-4749-8964-91B91B308519}" dt="2023-12-04T21:20:50.261" v="158" actId="207"/>
          <ac:spMkLst>
            <pc:docMk/>
            <pc:sldMk cId="580894001" sldId="2147327035"/>
            <ac:spMk id="35" creationId="{A7321CC4-732F-876B-9B79-7BF1B9861B86}"/>
          </ac:spMkLst>
        </pc:spChg>
        <pc:spChg chg="mod">
          <ac:chgData name="Leah Montner Dixon" userId="d5b2ae9e-9213-4442-b7df-4db8cbe51e5d" providerId="ADAL" clId="{9E7F25B8-AC8A-4749-8964-91B91B308519}" dt="2023-12-04T21:20:58.839" v="159" actId="207"/>
          <ac:spMkLst>
            <pc:docMk/>
            <pc:sldMk cId="580894001" sldId="2147327035"/>
            <ac:spMk id="36" creationId="{46CC4D4A-2841-FCF4-52C2-F95AA0C23A1E}"/>
          </ac:spMkLst>
        </pc:spChg>
        <pc:spChg chg="mod">
          <ac:chgData name="Leah Montner Dixon" userId="d5b2ae9e-9213-4442-b7df-4db8cbe51e5d" providerId="ADAL" clId="{9E7F25B8-AC8A-4749-8964-91B91B308519}" dt="2023-12-04T21:21:02.987" v="160" actId="207"/>
          <ac:spMkLst>
            <pc:docMk/>
            <pc:sldMk cId="580894001" sldId="2147327035"/>
            <ac:spMk id="39" creationId="{11CC762C-A9FA-0695-1762-0BF51C1BE3ED}"/>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9E7F25B8-AC8A-4749-8964-91B91B308519}" dt="2023-12-04T21:21:36.406" v="162"/>
              <pc2:cmMkLst xmlns:pc2="http://schemas.microsoft.com/office/powerpoint/2019/9/main/command">
                <pc:docMk/>
                <pc:sldMk cId="580894001" sldId="2147327035"/>
                <pc2:cmMk id="{BA1887E4-F9C8-4932-886E-E17B3DB4BE9B}"/>
              </pc2:cmMkLst>
              <pc226:cmRplyChg chg="add">
                <pc226:chgData name="Leah Montner Dixon" userId="d5b2ae9e-9213-4442-b7df-4db8cbe51e5d" providerId="ADAL" clId="{9E7F25B8-AC8A-4749-8964-91B91B308519}" dt="2023-12-04T21:21:36.406" v="162"/>
                <pc2:cmRplyMkLst xmlns:pc2="http://schemas.microsoft.com/office/powerpoint/2019/9/main/command">
                  <pc:docMk/>
                  <pc:sldMk cId="580894001" sldId="2147327035"/>
                  <pc2:cmMk id="{BA1887E4-F9C8-4932-886E-E17B3DB4BE9B}"/>
                  <pc2:cmRplyMk id="{62BAE2AA-83E9-4DCF-B3E4-8A36B450B94C}"/>
                </pc2:cmRplyMkLst>
              </pc226:cmRplyChg>
              <pc226:cmRplyChg chg="add">
                <pc226:chgData name="Leah Montner Dixon" userId="d5b2ae9e-9213-4442-b7df-4db8cbe51e5d" providerId="ADAL" clId="{9E7F25B8-AC8A-4749-8964-91B91B308519}" dt="2023-12-04T21:20:39.988" v="157"/>
                <pc2:cmRplyMkLst xmlns:pc2="http://schemas.microsoft.com/office/powerpoint/2019/9/main/command">
                  <pc:docMk/>
                  <pc:sldMk cId="580894001" sldId="2147327035"/>
                  <pc2:cmMk id="{BA1887E4-F9C8-4932-886E-E17B3DB4BE9B}"/>
                  <pc2:cmRplyMk id="{7985C3AD-64B4-4933-9B65-9D3FFA3C9591}"/>
                </pc2:cmRplyMkLst>
              </pc226:cmRplyChg>
              <pc226:cmRplyChg chg="add">
                <pc226:chgData name="Leah Montner Dixon" userId="d5b2ae9e-9213-4442-b7df-4db8cbe51e5d" providerId="ADAL" clId="{9E7F25B8-AC8A-4749-8964-91B91B308519}" dt="2023-12-04T21:21:15.171" v="161"/>
                <pc2:cmRplyMkLst xmlns:pc2="http://schemas.microsoft.com/office/powerpoint/2019/9/main/command">
                  <pc:docMk/>
                  <pc:sldMk cId="580894001" sldId="2147327035"/>
                  <pc2:cmMk id="{BA1887E4-F9C8-4932-886E-E17B3DB4BE9B}"/>
                  <pc2:cmRplyMk id="{42C4EECF-DCDA-46DB-AECF-87FF9F342948}"/>
                </pc2:cmRplyMkLst>
              </pc226:cmRplyChg>
            </pc226:cmChg>
          </p:ext>
        </pc:extLst>
      </pc:sldChg>
      <pc:sldChg chg="ord">
        <pc:chgData name="Leah Montner Dixon" userId="d5b2ae9e-9213-4442-b7df-4db8cbe51e5d" providerId="ADAL" clId="{9E7F25B8-AC8A-4749-8964-91B91B308519}" dt="2023-12-04T21:04:01.222" v="143"/>
        <pc:sldMkLst>
          <pc:docMk/>
          <pc:sldMk cId="656725741" sldId="2147327036"/>
        </pc:sldMkLst>
      </pc:sldChg>
    </pc:docChg>
  </pc:docChgLst>
  <pc:docChgLst>
    <pc:chgData name="Reed Kiely" userId="768be38e-2fb5-40ce-925d-bd8e9d9e3c31" providerId="ADAL" clId="{2879E9B5-6391-4743-84EB-B017B36C2919}"/>
    <pc:docChg chg="undo custSel addSld modSld">
      <pc:chgData name="Reed Kiely" userId="768be38e-2fb5-40ce-925d-bd8e9d9e3c31" providerId="ADAL" clId="{2879E9B5-6391-4743-84EB-B017B36C2919}" dt="2023-12-01T21:49:41.363" v="247" actId="1076"/>
      <pc:docMkLst>
        <pc:docMk/>
      </pc:docMkLst>
      <pc:sldChg chg="addSp delSp modSp mod">
        <pc:chgData name="Reed Kiely" userId="768be38e-2fb5-40ce-925d-bd8e9d9e3c31" providerId="ADAL" clId="{2879E9B5-6391-4743-84EB-B017B36C2919}" dt="2023-12-01T21:49:11.438" v="241" actId="1076"/>
        <pc:sldMkLst>
          <pc:docMk/>
          <pc:sldMk cId="714752505" sldId="2146846026"/>
        </pc:sldMkLst>
        <pc:spChg chg="mod">
          <ac:chgData name="Reed Kiely" userId="768be38e-2fb5-40ce-925d-bd8e9d9e3c31" providerId="ADAL" clId="{2879E9B5-6391-4743-84EB-B017B36C2919}" dt="2023-12-01T21:49:11.438" v="241" actId="1076"/>
          <ac:spMkLst>
            <pc:docMk/>
            <pc:sldMk cId="714752505" sldId="2146846026"/>
            <ac:spMk id="4" creationId="{1BF894CE-5EB9-4BB3-F6C7-477E37F6A6AA}"/>
          </ac:spMkLst>
        </pc:spChg>
        <pc:spChg chg="add mod">
          <ac:chgData name="Reed Kiely" userId="768be38e-2fb5-40ce-925d-bd8e9d9e3c31" providerId="ADAL" clId="{2879E9B5-6391-4743-84EB-B017B36C2919}" dt="2023-10-02T17:31:20.095" v="207"/>
          <ac:spMkLst>
            <pc:docMk/>
            <pc:sldMk cId="714752505" sldId="2146846026"/>
            <ac:spMk id="7" creationId="{9D662683-3072-47DC-CAEA-D463E4C75764}"/>
          </ac:spMkLst>
        </pc:spChg>
        <pc:spChg chg="add mod">
          <ac:chgData name="Reed Kiely" userId="768be38e-2fb5-40ce-925d-bd8e9d9e3c31" providerId="ADAL" clId="{2879E9B5-6391-4743-84EB-B017B36C2919}" dt="2023-10-02T17:31:32.631" v="214" actId="1076"/>
          <ac:spMkLst>
            <pc:docMk/>
            <pc:sldMk cId="714752505" sldId="2146846026"/>
            <ac:spMk id="10" creationId="{7553BF67-36D8-721D-DD65-69064319D18A}"/>
          </ac:spMkLst>
        </pc:spChg>
        <pc:spChg chg="del">
          <ac:chgData name="Reed Kiely" userId="768be38e-2fb5-40ce-925d-bd8e9d9e3c31" providerId="ADAL" clId="{2879E9B5-6391-4743-84EB-B017B36C2919}" dt="2023-10-02T17:31:19.957" v="206" actId="478"/>
          <ac:spMkLst>
            <pc:docMk/>
            <pc:sldMk cId="714752505" sldId="2146846026"/>
            <ac:spMk id="12" creationId="{EEBEC7A8-4231-CD98-14E3-3D4E32EECE11}"/>
          </ac:spMkLst>
        </pc:spChg>
        <pc:picChg chg="add mod">
          <ac:chgData name="Reed Kiely" userId="768be38e-2fb5-40ce-925d-bd8e9d9e3c31" providerId="ADAL" clId="{2879E9B5-6391-4743-84EB-B017B36C2919}" dt="2023-11-06T20:02:39.511" v="226" actId="14100"/>
          <ac:picMkLst>
            <pc:docMk/>
            <pc:sldMk cId="714752505" sldId="2146846026"/>
            <ac:picMk id="8" creationId="{1D271F42-ADD0-B1E8-A605-7BC19BEA3D67}"/>
          </ac:picMkLst>
        </pc:picChg>
      </pc:sldChg>
      <pc:sldChg chg="delSp modSp mod">
        <pc:chgData name="Reed Kiely" userId="768be38e-2fb5-40ce-925d-bd8e9d9e3c31" providerId="ADAL" clId="{2879E9B5-6391-4743-84EB-B017B36C2919}" dt="2023-12-01T21:49:30.876" v="245" actId="478"/>
        <pc:sldMkLst>
          <pc:docMk/>
          <pc:sldMk cId="3813308834" sldId="2146846083"/>
        </pc:sldMkLst>
        <pc:spChg chg="mod">
          <ac:chgData name="Reed Kiely" userId="768be38e-2fb5-40ce-925d-bd8e9d9e3c31" providerId="ADAL" clId="{2879E9B5-6391-4743-84EB-B017B36C2919}" dt="2023-12-01T21:49:22.107" v="243" actId="1076"/>
          <ac:spMkLst>
            <pc:docMk/>
            <pc:sldMk cId="3813308834" sldId="2146846083"/>
            <ac:spMk id="4" creationId="{13A1E6BF-9EFC-667D-8902-E2554043B393}"/>
          </ac:spMkLst>
        </pc:spChg>
        <pc:spChg chg="mod">
          <ac:chgData name="Reed Kiely" userId="768be38e-2fb5-40ce-925d-bd8e9d9e3c31" providerId="ADAL" clId="{2879E9B5-6391-4743-84EB-B017B36C2919}" dt="2023-12-01T21:49:24.284" v="244" actId="1076"/>
          <ac:spMkLst>
            <pc:docMk/>
            <pc:sldMk cId="3813308834" sldId="2146846083"/>
            <ac:spMk id="5" creationId="{62AA41DC-03D0-308E-08C0-5B0D41139E56}"/>
          </ac:spMkLst>
        </pc:spChg>
        <pc:spChg chg="del">
          <ac:chgData name="Reed Kiely" userId="768be38e-2fb5-40ce-925d-bd8e9d9e3c31" providerId="ADAL" clId="{2879E9B5-6391-4743-84EB-B017B36C2919}" dt="2023-12-01T21:49:30.876" v="245" actId="478"/>
          <ac:spMkLst>
            <pc:docMk/>
            <pc:sldMk cId="3813308834" sldId="2146846083"/>
            <ac:spMk id="28" creationId="{031AD157-F125-436C-8C7B-25260A7EB27F}"/>
          </ac:spMkLst>
        </pc:spChg>
      </pc:sldChg>
      <pc:sldChg chg="addSp modSp mod">
        <pc:chgData name="Reed Kiely" userId="768be38e-2fb5-40ce-925d-bd8e9d9e3c31" providerId="ADAL" clId="{2879E9B5-6391-4743-84EB-B017B36C2919}" dt="2023-12-01T21:48:59.052" v="240" actId="1076"/>
        <pc:sldMkLst>
          <pc:docMk/>
          <pc:sldMk cId="3916546839" sldId="2146846126"/>
        </pc:sldMkLst>
        <pc:spChg chg="add mod">
          <ac:chgData name="Reed Kiely" userId="768be38e-2fb5-40ce-925d-bd8e9d9e3c31" providerId="ADAL" clId="{2879E9B5-6391-4743-84EB-B017B36C2919}" dt="2023-10-10T13:57:44.303" v="221" actId="1076"/>
          <ac:spMkLst>
            <pc:docMk/>
            <pc:sldMk cId="3916546839" sldId="2146846126"/>
            <ac:spMk id="3" creationId="{E3B1DF98-3899-5E38-AA9F-90DC33C38175}"/>
          </ac:spMkLst>
        </pc:spChg>
        <pc:spChg chg="mod">
          <ac:chgData name="Reed Kiely" userId="768be38e-2fb5-40ce-925d-bd8e9d9e3c31" providerId="ADAL" clId="{2879E9B5-6391-4743-84EB-B017B36C2919}" dt="2023-12-01T21:48:59.052" v="240" actId="1076"/>
          <ac:spMkLst>
            <pc:docMk/>
            <pc:sldMk cId="3916546839" sldId="2146846126"/>
            <ac:spMk id="4" creationId="{1BF894CE-5EB9-4BB3-F6C7-477E37F6A6AA}"/>
          </ac:spMkLst>
        </pc:spChg>
        <pc:picChg chg="add mod">
          <ac:chgData name="Reed Kiely" userId="768be38e-2fb5-40ce-925d-bd8e9d9e3c31" providerId="ADAL" clId="{2879E9B5-6391-4743-84EB-B017B36C2919}" dt="2023-10-10T13:58:05.603" v="224" actId="1076"/>
          <ac:picMkLst>
            <pc:docMk/>
            <pc:sldMk cId="3916546839" sldId="2146846126"/>
            <ac:picMk id="24" creationId="{4EE0E5E7-5FA3-E684-BAA5-A3583FB1E2B1}"/>
          </ac:picMkLst>
        </pc:picChg>
      </pc:sldChg>
      <pc:sldChg chg="delSp modSp mod">
        <pc:chgData name="Reed Kiely" userId="768be38e-2fb5-40ce-925d-bd8e9d9e3c31" providerId="ADAL" clId="{2879E9B5-6391-4743-84EB-B017B36C2919}" dt="2023-12-01T21:48:42.688" v="239"/>
        <pc:sldMkLst>
          <pc:docMk/>
          <pc:sldMk cId="957495863" sldId="2146846202"/>
        </pc:sldMkLst>
        <pc:spChg chg="del">
          <ac:chgData name="Reed Kiely" userId="768be38e-2fb5-40ce-925d-bd8e9d9e3c31" providerId="ADAL" clId="{2879E9B5-6391-4743-84EB-B017B36C2919}" dt="2023-12-01T21:48:38.453" v="238" actId="478"/>
          <ac:spMkLst>
            <pc:docMk/>
            <pc:sldMk cId="957495863" sldId="2146846202"/>
            <ac:spMk id="14" creationId="{237385A6-91E7-26AD-9647-0A82C96BC2EE}"/>
          </ac:spMkLst>
        </pc:spChg>
        <pc:picChg chg="mod">
          <ac:chgData name="Reed Kiely" userId="768be38e-2fb5-40ce-925d-bd8e9d9e3c31" providerId="ADAL" clId="{2879E9B5-6391-4743-84EB-B017B36C2919}" dt="2023-12-01T21:48:42.688" v="239"/>
          <ac:picMkLst>
            <pc:docMk/>
            <pc:sldMk cId="957495863" sldId="2146846202"/>
            <ac:picMk id="13" creationId="{9E734A3A-4950-40C7-4CE4-A954E79A9F86}"/>
          </ac:picMkLst>
        </pc:picChg>
      </pc:sldChg>
      <pc:sldChg chg="addSp modSp mod">
        <pc:chgData name="Reed Kiely" userId="768be38e-2fb5-40ce-925d-bd8e9d9e3c31" providerId="ADAL" clId="{2879E9B5-6391-4743-84EB-B017B36C2919}" dt="2023-12-01T21:49:36.983" v="246" actId="14100"/>
        <pc:sldMkLst>
          <pc:docMk/>
          <pc:sldMk cId="3300276714" sldId="2146846260"/>
        </pc:sldMkLst>
        <pc:spChg chg="add mod">
          <ac:chgData name="Reed Kiely" userId="768be38e-2fb5-40ce-925d-bd8e9d9e3c31" providerId="ADAL" clId="{2879E9B5-6391-4743-84EB-B017B36C2919}" dt="2023-10-02T17:31:17.007" v="205"/>
          <ac:spMkLst>
            <pc:docMk/>
            <pc:sldMk cId="3300276714" sldId="2146846260"/>
            <ac:spMk id="21" creationId="{60A22B38-6B40-E469-A720-B626316A29AF}"/>
          </ac:spMkLst>
        </pc:spChg>
        <pc:spChg chg="mod">
          <ac:chgData name="Reed Kiely" userId="768be38e-2fb5-40ce-925d-bd8e9d9e3c31" providerId="ADAL" clId="{2879E9B5-6391-4743-84EB-B017B36C2919}" dt="2023-12-01T21:49:36.983" v="246" actId="14100"/>
          <ac:spMkLst>
            <pc:docMk/>
            <pc:sldMk cId="3300276714" sldId="2146846260"/>
            <ac:spMk id="39" creationId="{5FF39CF9-87A3-A547-262E-BA4FD04BB4C0}"/>
          </ac:spMkLst>
        </pc:spChg>
      </pc:sldChg>
      <pc:sldChg chg="addSp delSp modSp add mod">
        <pc:chgData name="Reed Kiely" userId="768be38e-2fb5-40ce-925d-bd8e9d9e3c31" providerId="ADAL" clId="{2879E9B5-6391-4743-84EB-B017B36C2919}" dt="2023-12-01T21:49:41.363" v="247" actId="1076"/>
        <pc:sldMkLst>
          <pc:docMk/>
          <pc:sldMk cId="862213053" sldId="2146846276"/>
        </pc:sldMkLst>
        <pc:spChg chg="mod">
          <ac:chgData name="Reed Kiely" userId="768be38e-2fb5-40ce-925d-bd8e9d9e3c31" providerId="ADAL" clId="{2879E9B5-6391-4743-84EB-B017B36C2919}" dt="2023-12-01T21:49:41.363" v="247" actId="1076"/>
          <ac:spMkLst>
            <pc:docMk/>
            <pc:sldMk cId="862213053" sldId="2146846276"/>
            <ac:spMk id="4" creationId="{1BF894CE-5EB9-4BB3-F6C7-477E37F6A6AA}"/>
          </ac:spMkLst>
        </pc:spChg>
        <pc:spChg chg="del">
          <ac:chgData name="Reed Kiely" userId="768be38e-2fb5-40ce-925d-bd8e9d9e3c31" providerId="ADAL" clId="{2879E9B5-6391-4743-84EB-B017B36C2919}" dt="2023-10-02T17:29:18.993" v="7" actId="478"/>
          <ac:spMkLst>
            <pc:docMk/>
            <pc:sldMk cId="862213053" sldId="2146846276"/>
            <ac:spMk id="6" creationId="{954DA966-95F3-6A1D-A696-E3ACCB5F2F75}"/>
          </ac:spMkLst>
        </pc:spChg>
        <pc:spChg chg="del">
          <ac:chgData name="Reed Kiely" userId="768be38e-2fb5-40ce-925d-bd8e9d9e3c31" providerId="ADAL" clId="{2879E9B5-6391-4743-84EB-B017B36C2919}" dt="2023-10-02T17:29:15.997" v="4" actId="478"/>
          <ac:spMkLst>
            <pc:docMk/>
            <pc:sldMk cId="862213053" sldId="2146846276"/>
            <ac:spMk id="9" creationId="{224A85FD-C52E-49CF-E02C-1C2E9EE2E98A}"/>
          </ac:spMkLst>
        </pc:spChg>
        <pc:spChg chg="del">
          <ac:chgData name="Reed Kiely" userId="768be38e-2fb5-40ce-925d-bd8e9d9e3c31" providerId="ADAL" clId="{2879E9B5-6391-4743-84EB-B017B36C2919}" dt="2023-10-02T17:31:13.868" v="204" actId="478"/>
          <ac:spMkLst>
            <pc:docMk/>
            <pc:sldMk cId="862213053" sldId="2146846276"/>
            <ac:spMk id="12" creationId="{EEBEC7A8-4231-CD98-14E3-3D4E32EECE11}"/>
          </ac:spMkLst>
        </pc:spChg>
        <pc:spChg chg="add mod">
          <ac:chgData name="Reed Kiely" userId="768be38e-2fb5-40ce-925d-bd8e9d9e3c31" providerId="ADAL" clId="{2879E9B5-6391-4743-84EB-B017B36C2919}" dt="2023-10-02T17:30:56.158" v="197" actId="207"/>
          <ac:spMkLst>
            <pc:docMk/>
            <pc:sldMk cId="862213053" sldId="2146846276"/>
            <ac:spMk id="14" creationId="{A82D393C-9837-302C-BBD1-2E353CD62E46}"/>
          </ac:spMkLst>
        </pc:spChg>
        <pc:spChg chg="add mod">
          <ac:chgData name="Reed Kiely" userId="768be38e-2fb5-40ce-925d-bd8e9d9e3c31" providerId="ADAL" clId="{2879E9B5-6391-4743-84EB-B017B36C2919}" dt="2023-10-02T17:31:21.470" v="208"/>
          <ac:spMkLst>
            <pc:docMk/>
            <pc:sldMk cId="862213053" sldId="2146846276"/>
            <ac:spMk id="15" creationId="{C915D206-8F46-0075-607A-B5E038D88BD1}"/>
          </ac:spMkLst>
        </pc:spChg>
        <pc:spChg chg="del">
          <ac:chgData name="Reed Kiely" userId="768be38e-2fb5-40ce-925d-bd8e9d9e3c31" providerId="ADAL" clId="{2879E9B5-6391-4743-84EB-B017B36C2919}" dt="2023-10-02T17:29:27.113" v="13" actId="478"/>
          <ac:spMkLst>
            <pc:docMk/>
            <pc:sldMk cId="862213053" sldId="2146846276"/>
            <ac:spMk id="28" creationId="{82E6F437-E30A-03A6-0689-6B8CC505C242}"/>
          </ac:spMkLst>
        </pc:spChg>
        <pc:spChg chg="del">
          <ac:chgData name="Reed Kiely" userId="768be38e-2fb5-40ce-925d-bd8e9d9e3c31" providerId="ADAL" clId="{2879E9B5-6391-4743-84EB-B017B36C2919}" dt="2023-10-02T17:29:27.113" v="13" actId="478"/>
          <ac:spMkLst>
            <pc:docMk/>
            <pc:sldMk cId="862213053" sldId="2146846276"/>
            <ac:spMk id="32" creationId="{047A708D-2735-A015-21D5-0503BA7A953B}"/>
          </ac:spMkLst>
        </pc:spChg>
        <pc:spChg chg="mod">
          <ac:chgData name="Reed Kiely" userId="768be38e-2fb5-40ce-925d-bd8e9d9e3c31" providerId="ADAL" clId="{2879E9B5-6391-4743-84EB-B017B36C2919}" dt="2023-10-02T17:31:12.081" v="203" actId="1036"/>
          <ac:spMkLst>
            <pc:docMk/>
            <pc:sldMk cId="862213053" sldId="2146846276"/>
            <ac:spMk id="34" creationId="{524E051B-CC5C-727A-4CB9-06386F73A6FC}"/>
          </ac:spMkLst>
        </pc:spChg>
        <pc:spChg chg="del">
          <ac:chgData name="Reed Kiely" userId="768be38e-2fb5-40ce-925d-bd8e9d9e3c31" providerId="ADAL" clId="{2879E9B5-6391-4743-84EB-B017B36C2919}" dt="2023-10-02T17:29:27.113" v="13" actId="478"/>
          <ac:spMkLst>
            <pc:docMk/>
            <pc:sldMk cId="862213053" sldId="2146846276"/>
            <ac:spMk id="45" creationId="{DB583254-2D8B-F560-0387-EE8ED0732D1E}"/>
          </ac:spMkLst>
        </pc:spChg>
        <pc:spChg chg="del">
          <ac:chgData name="Reed Kiely" userId="768be38e-2fb5-40ce-925d-bd8e9d9e3c31" providerId="ADAL" clId="{2879E9B5-6391-4743-84EB-B017B36C2919}" dt="2023-10-02T17:29:27.113" v="13" actId="478"/>
          <ac:spMkLst>
            <pc:docMk/>
            <pc:sldMk cId="862213053" sldId="2146846276"/>
            <ac:spMk id="46" creationId="{5C2B4A8A-6653-6EBB-324A-266ACD18300A}"/>
          </ac:spMkLst>
        </pc:spChg>
        <pc:spChg chg="del">
          <ac:chgData name="Reed Kiely" userId="768be38e-2fb5-40ce-925d-bd8e9d9e3c31" providerId="ADAL" clId="{2879E9B5-6391-4743-84EB-B017B36C2919}" dt="2023-10-02T17:29:27.113" v="13" actId="478"/>
          <ac:spMkLst>
            <pc:docMk/>
            <pc:sldMk cId="862213053" sldId="2146846276"/>
            <ac:spMk id="47" creationId="{7AF76144-EC65-745B-69F2-AC54F6911E1A}"/>
          </ac:spMkLst>
        </pc:spChg>
        <pc:spChg chg="del">
          <ac:chgData name="Reed Kiely" userId="768be38e-2fb5-40ce-925d-bd8e9d9e3c31" providerId="ADAL" clId="{2879E9B5-6391-4743-84EB-B017B36C2919}" dt="2023-10-02T17:29:27.113" v="13" actId="478"/>
          <ac:spMkLst>
            <pc:docMk/>
            <pc:sldMk cId="862213053" sldId="2146846276"/>
            <ac:spMk id="48" creationId="{4B1CFC7C-F960-A306-89BF-838BF51B46A4}"/>
          </ac:spMkLst>
        </pc:spChg>
        <pc:spChg chg="del">
          <ac:chgData name="Reed Kiely" userId="768be38e-2fb5-40ce-925d-bd8e9d9e3c31" providerId="ADAL" clId="{2879E9B5-6391-4743-84EB-B017B36C2919}" dt="2023-10-02T17:29:27.113" v="13" actId="478"/>
          <ac:spMkLst>
            <pc:docMk/>
            <pc:sldMk cId="862213053" sldId="2146846276"/>
            <ac:spMk id="49" creationId="{ECDB3EF8-4E9C-D764-0B51-03A2050003F2}"/>
          </ac:spMkLst>
        </pc:spChg>
        <pc:spChg chg="del">
          <ac:chgData name="Reed Kiely" userId="768be38e-2fb5-40ce-925d-bd8e9d9e3c31" providerId="ADAL" clId="{2879E9B5-6391-4743-84EB-B017B36C2919}" dt="2023-10-02T17:29:27.113" v="13" actId="478"/>
          <ac:spMkLst>
            <pc:docMk/>
            <pc:sldMk cId="862213053" sldId="2146846276"/>
            <ac:spMk id="50" creationId="{5DB7663E-25A1-CFCA-6FC2-54774E74EE94}"/>
          </ac:spMkLst>
        </pc:spChg>
        <pc:spChg chg="del">
          <ac:chgData name="Reed Kiely" userId="768be38e-2fb5-40ce-925d-bd8e9d9e3c31" providerId="ADAL" clId="{2879E9B5-6391-4743-84EB-B017B36C2919}" dt="2023-10-02T17:29:27.113" v="13" actId="478"/>
          <ac:spMkLst>
            <pc:docMk/>
            <pc:sldMk cId="862213053" sldId="2146846276"/>
            <ac:spMk id="51" creationId="{FC2ACD6B-23CC-29B8-1A3E-18AB1EACF053}"/>
          </ac:spMkLst>
        </pc:spChg>
        <pc:spChg chg="del">
          <ac:chgData name="Reed Kiely" userId="768be38e-2fb5-40ce-925d-bd8e9d9e3c31" providerId="ADAL" clId="{2879E9B5-6391-4743-84EB-B017B36C2919}" dt="2023-10-02T17:29:27.113" v="13" actId="478"/>
          <ac:spMkLst>
            <pc:docMk/>
            <pc:sldMk cId="862213053" sldId="2146846276"/>
            <ac:spMk id="52" creationId="{F4A82339-4B14-B60D-63AF-70DA11DD5CD3}"/>
          </ac:spMkLst>
        </pc:spChg>
        <pc:spChg chg="del">
          <ac:chgData name="Reed Kiely" userId="768be38e-2fb5-40ce-925d-bd8e9d9e3c31" providerId="ADAL" clId="{2879E9B5-6391-4743-84EB-B017B36C2919}" dt="2023-10-02T17:29:27.113" v="13" actId="478"/>
          <ac:spMkLst>
            <pc:docMk/>
            <pc:sldMk cId="862213053" sldId="2146846276"/>
            <ac:spMk id="53" creationId="{30F6AE7B-5EB8-319D-B9F4-F9EDA0404D46}"/>
          </ac:spMkLst>
        </pc:spChg>
        <pc:spChg chg="del">
          <ac:chgData name="Reed Kiely" userId="768be38e-2fb5-40ce-925d-bd8e9d9e3c31" providerId="ADAL" clId="{2879E9B5-6391-4743-84EB-B017B36C2919}" dt="2023-10-02T17:29:27.113" v="13" actId="478"/>
          <ac:spMkLst>
            <pc:docMk/>
            <pc:sldMk cId="862213053" sldId="2146846276"/>
            <ac:spMk id="54" creationId="{C5269C13-1656-CEF4-0FDA-A1ADA9AE7D9F}"/>
          </ac:spMkLst>
        </pc:spChg>
        <pc:spChg chg="del">
          <ac:chgData name="Reed Kiely" userId="768be38e-2fb5-40ce-925d-bd8e9d9e3c31" providerId="ADAL" clId="{2879E9B5-6391-4743-84EB-B017B36C2919}" dt="2023-10-02T17:29:27.113" v="13" actId="478"/>
          <ac:spMkLst>
            <pc:docMk/>
            <pc:sldMk cId="862213053" sldId="2146846276"/>
            <ac:spMk id="55" creationId="{31D5B45F-302C-39E7-3344-F457292EE253}"/>
          </ac:spMkLst>
        </pc:spChg>
        <pc:spChg chg="del">
          <ac:chgData name="Reed Kiely" userId="768be38e-2fb5-40ce-925d-bd8e9d9e3c31" providerId="ADAL" clId="{2879E9B5-6391-4743-84EB-B017B36C2919}" dt="2023-10-02T17:29:27.113" v="13" actId="478"/>
          <ac:spMkLst>
            <pc:docMk/>
            <pc:sldMk cId="862213053" sldId="2146846276"/>
            <ac:spMk id="62" creationId="{3A2B734A-8EB5-95CB-F700-DD904198245A}"/>
          </ac:spMkLst>
        </pc:spChg>
        <pc:spChg chg="del">
          <ac:chgData name="Reed Kiely" userId="768be38e-2fb5-40ce-925d-bd8e9d9e3c31" providerId="ADAL" clId="{2879E9B5-6391-4743-84EB-B017B36C2919}" dt="2023-10-02T17:29:27.113" v="13" actId="478"/>
          <ac:spMkLst>
            <pc:docMk/>
            <pc:sldMk cId="862213053" sldId="2146846276"/>
            <ac:spMk id="63" creationId="{0ED05770-B693-3938-A6F6-6694C1DA8BD7}"/>
          </ac:spMkLst>
        </pc:spChg>
        <pc:spChg chg="del">
          <ac:chgData name="Reed Kiely" userId="768be38e-2fb5-40ce-925d-bd8e9d9e3c31" providerId="ADAL" clId="{2879E9B5-6391-4743-84EB-B017B36C2919}" dt="2023-10-02T17:29:27.113" v="13" actId="478"/>
          <ac:spMkLst>
            <pc:docMk/>
            <pc:sldMk cId="862213053" sldId="2146846276"/>
            <ac:spMk id="64" creationId="{67566518-EB6E-B9F2-C580-62B20EE1B30A}"/>
          </ac:spMkLst>
        </pc:spChg>
        <pc:spChg chg="del">
          <ac:chgData name="Reed Kiely" userId="768be38e-2fb5-40ce-925d-bd8e9d9e3c31" providerId="ADAL" clId="{2879E9B5-6391-4743-84EB-B017B36C2919}" dt="2023-10-02T17:29:27.113" v="13" actId="478"/>
          <ac:spMkLst>
            <pc:docMk/>
            <pc:sldMk cId="862213053" sldId="2146846276"/>
            <ac:spMk id="68" creationId="{A4467DA1-A93F-892B-1779-A800D4235B1D}"/>
          </ac:spMkLst>
        </pc:spChg>
        <pc:spChg chg="mod">
          <ac:chgData name="Reed Kiely" userId="768be38e-2fb5-40ce-925d-bd8e9d9e3c31" providerId="ADAL" clId="{2879E9B5-6391-4743-84EB-B017B36C2919}" dt="2023-10-02T17:29:55.772" v="32" actId="404"/>
          <ac:spMkLst>
            <pc:docMk/>
            <pc:sldMk cId="862213053" sldId="2146846276"/>
            <ac:spMk id="69" creationId="{1BD4E3B4-F723-8E7C-1784-3DB9AB3B4C65}"/>
          </ac:spMkLst>
        </pc:spChg>
        <pc:spChg chg="del">
          <ac:chgData name="Reed Kiely" userId="768be38e-2fb5-40ce-925d-bd8e9d9e3c31" providerId="ADAL" clId="{2879E9B5-6391-4743-84EB-B017B36C2919}" dt="2023-10-02T17:29:27.113" v="13" actId="478"/>
          <ac:spMkLst>
            <pc:docMk/>
            <pc:sldMk cId="862213053" sldId="2146846276"/>
            <ac:spMk id="75" creationId="{BCF84B83-4DB0-0111-7E2E-DE70EF44A34D}"/>
          </ac:spMkLst>
        </pc:spChg>
        <pc:spChg chg="del">
          <ac:chgData name="Reed Kiely" userId="768be38e-2fb5-40ce-925d-bd8e9d9e3c31" providerId="ADAL" clId="{2879E9B5-6391-4743-84EB-B017B36C2919}" dt="2023-10-02T17:29:27.113" v="13" actId="478"/>
          <ac:spMkLst>
            <pc:docMk/>
            <pc:sldMk cId="862213053" sldId="2146846276"/>
            <ac:spMk id="76" creationId="{D05F656B-EBA2-19F4-81A0-B2EA6F93EE6A}"/>
          </ac:spMkLst>
        </pc:spChg>
        <pc:spChg chg="del">
          <ac:chgData name="Reed Kiely" userId="768be38e-2fb5-40ce-925d-bd8e9d9e3c31" providerId="ADAL" clId="{2879E9B5-6391-4743-84EB-B017B36C2919}" dt="2023-10-02T17:29:27.113" v="13" actId="478"/>
          <ac:spMkLst>
            <pc:docMk/>
            <pc:sldMk cId="862213053" sldId="2146846276"/>
            <ac:spMk id="77" creationId="{84C8AE92-C755-BDCE-35BC-FB96B7EF1B88}"/>
          </ac:spMkLst>
        </pc:spChg>
        <pc:spChg chg="del">
          <ac:chgData name="Reed Kiely" userId="768be38e-2fb5-40ce-925d-bd8e9d9e3c31" providerId="ADAL" clId="{2879E9B5-6391-4743-84EB-B017B36C2919}" dt="2023-10-02T17:29:27.113" v="13" actId="478"/>
          <ac:spMkLst>
            <pc:docMk/>
            <pc:sldMk cId="862213053" sldId="2146846276"/>
            <ac:spMk id="78" creationId="{4417B0A1-C5CE-F21A-6232-079226AA6CD7}"/>
          </ac:spMkLst>
        </pc:spChg>
        <pc:spChg chg="del">
          <ac:chgData name="Reed Kiely" userId="768be38e-2fb5-40ce-925d-bd8e9d9e3c31" providerId="ADAL" clId="{2879E9B5-6391-4743-84EB-B017B36C2919}" dt="2023-10-02T17:29:27.113" v="13" actId="478"/>
          <ac:spMkLst>
            <pc:docMk/>
            <pc:sldMk cId="862213053" sldId="2146846276"/>
            <ac:spMk id="79" creationId="{A36DBE17-9A7D-540D-83D0-E8BA5E245958}"/>
          </ac:spMkLst>
        </pc:spChg>
        <pc:spChg chg="del">
          <ac:chgData name="Reed Kiely" userId="768be38e-2fb5-40ce-925d-bd8e9d9e3c31" providerId="ADAL" clId="{2879E9B5-6391-4743-84EB-B017B36C2919}" dt="2023-10-02T17:29:27.113" v="13" actId="478"/>
          <ac:spMkLst>
            <pc:docMk/>
            <pc:sldMk cId="862213053" sldId="2146846276"/>
            <ac:spMk id="80" creationId="{7564BBF8-EAE6-D7C0-2054-BAECE8D34504}"/>
          </ac:spMkLst>
        </pc:spChg>
        <pc:spChg chg="del">
          <ac:chgData name="Reed Kiely" userId="768be38e-2fb5-40ce-925d-bd8e9d9e3c31" providerId="ADAL" clId="{2879E9B5-6391-4743-84EB-B017B36C2919}" dt="2023-10-02T17:29:27.113" v="13" actId="478"/>
          <ac:spMkLst>
            <pc:docMk/>
            <pc:sldMk cId="862213053" sldId="2146846276"/>
            <ac:spMk id="81" creationId="{9AD6E6BA-6F9B-2889-69CB-ABDBEA37E682}"/>
          </ac:spMkLst>
        </pc:spChg>
        <pc:spChg chg="del">
          <ac:chgData name="Reed Kiely" userId="768be38e-2fb5-40ce-925d-bd8e9d9e3c31" providerId="ADAL" clId="{2879E9B5-6391-4743-84EB-B017B36C2919}" dt="2023-10-02T17:29:27.113" v="13" actId="478"/>
          <ac:spMkLst>
            <pc:docMk/>
            <pc:sldMk cId="862213053" sldId="2146846276"/>
            <ac:spMk id="82" creationId="{1C734577-6B13-9F46-0443-9A5C410529D3}"/>
          </ac:spMkLst>
        </pc:spChg>
        <pc:spChg chg="del">
          <ac:chgData name="Reed Kiely" userId="768be38e-2fb5-40ce-925d-bd8e9d9e3c31" providerId="ADAL" clId="{2879E9B5-6391-4743-84EB-B017B36C2919}" dt="2023-10-02T17:29:27.113" v="13" actId="478"/>
          <ac:spMkLst>
            <pc:docMk/>
            <pc:sldMk cId="862213053" sldId="2146846276"/>
            <ac:spMk id="91" creationId="{39BB0C5C-2A91-4D1B-8827-9B584D407C02}"/>
          </ac:spMkLst>
        </pc:spChg>
        <pc:spChg chg="del">
          <ac:chgData name="Reed Kiely" userId="768be38e-2fb5-40ce-925d-bd8e9d9e3c31" providerId="ADAL" clId="{2879E9B5-6391-4743-84EB-B017B36C2919}" dt="2023-10-02T17:29:27.113" v="13" actId="478"/>
          <ac:spMkLst>
            <pc:docMk/>
            <pc:sldMk cId="862213053" sldId="2146846276"/>
            <ac:spMk id="95" creationId="{E25C1659-ADF6-FB58-AA55-813D15569802}"/>
          </ac:spMkLst>
        </pc:spChg>
        <pc:spChg chg="del">
          <ac:chgData name="Reed Kiely" userId="768be38e-2fb5-40ce-925d-bd8e9d9e3c31" providerId="ADAL" clId="{2879E9B5-6391-4743-84EB-B017B36C2919}" dt="2023-10-02T17:29:27.113" v="13" actId="478"/>
          <ac:spMkLst>
            <pc:docMk/>
            <pc:sldMk cId="862213053" sldId="2146846276"/>
            <ac:spMk id="98" creationId="{50557F7E-C680-982E-F08A-9BF06850D1B1}"/>
          </ac:spMkLst>
        </pc:spChg>
        <pc:spChg chg="del">
          <ac:chgData name="Reed Kiely" userId="768be38e-2fb5-40ce-925d-bd8e9d9e3c31" providerId="ADAL" clId="{2879E9B5-6391-4743-84EB-B017B36C2919}" dt="2023-10-02T17:29:27.113" v="13" actId="478"/>
          <ac:spMkLst>
            <pc:docMk/>
            <pc:sldMk cId="862213053" sldId="2146846276"/>
            <ac:spMk id="99" creationId="{6EE8F5D3-45F0-0218-5B91-716DB93B5D90}"/>
          </ac:spMkLst>
        </pc:spChg>
        <pc:spChg chg="del">
          <ac:chgData name="Reed Kiely" userId="768be38e-2fb5-40ce-925d-bd8e9d9e3c31" providerId="ADAL" clId="{2879E9B5-6391-4743-84EB-B017B36C2919}" dt="2023-10-02T17:29:27.113" v="13" actId="478"/>
          <ac:spMkLst>
            <pc:docMk/>
            <pc:sldMk cId="862213053" sldId="2146846276"/>
            <ac:spMk id="100" creationId="{C5271A06-F6E9-ECBB-C419-2F213133FFFA}"/>
          </ac:spMkLst>
        </pc:spChg>
        <pc:spChg chg="del">
          <ac:chgData name="Reed Kiely" userId="768be38e-2fb5-40ce-925d-bd8e9d9e3c31" providerId="ADAL" clId="{2879E9B5-6391-4743-84EB-B017B36C2919}" dt="2023-10-02T17:29:27.113" v="13" actId="478"/>
          <ac:spMkLst>
            <pc:docMk/>
            <pc:sldMk cId="862213053" sldId="2146846276"/>
            <ac:spMk id="101" creationId="{37A01A42-D0C2-5E9E-2903-CE7E0727ABD7}"/>
          </ac:spMkLst>
        </pc:spChg>
        <pc:spChg chg="del">
          <ac:chgData name="Reed Kiely" userId="768be38e-2fb5-40ce-925d-bd8e9d9e3c31" providerId="ADAL" clId="{2879E9B5-6391-4743-84EB-B017B36C2919}" dt="2023-10-02T17:29:27.113" v="13" actId="478"/>
          <ac:spMkLst>
            <pc:docMk/>
            <pc:sldMk cId="862213053" sldId="2146846276"/>
            <ac:spMk id="104" creationId="{A6ABFABF-5A40-5DD8-DDE4-CADDCD58DD2A}"/>
          </ac:spMkLst>
        </pc:spChg>
        <pc:spChg chg="del">
          <ac:chgData name="Reed Kiely" userId="768be38e-2fb5-40ce-925d-bd8e9d9e3c31" providerId="ADAL" clId="{2879E9B5-6391-4743-84EB-B017B36C2919}" dt="2023-10-02T17:29:27.113" v="13" actId="478"/>
          <ac:spMkLst>
            <pc:docMk/>
            <pc:sldMk cId="862213053" sldId="2146846276"/>
            <ac:spMk id="105" creationId="{2FCF7F3D-61E5-90CB-3382-0FE0C253C544}"/>
          </ac:spMkLst>
        </pc:spChg>
        <pc:spChg chg="del">
          <ac:chgData name="Reed Kiely" userId="768be38e-2fb5-40ce-925d-bd8e9d9e3c31" providerId="ADAL" clId="{2879E9B5-6391-4743-84EB-B017B36C2919}" dt="2023-10-02T17:29:27.113" v="13" actId="478"/>
          <ac:spMkLst>
            <pc:docMk/>
            <pc:sldMk cId="862213053" sldId="2146846276"/>
            <ac:spMk id="106" creationId="{2578A6FE-5E95-A48E-2185-3EC4295443FB}"/>
          </ac:spMkLst>
        </pc:spChg>
        <pc:picChg chg="add mod">
          <ac:chgData name="Reed Kiely" userId="768be38e-2fb5-40ce-925d-bd8e9d9e3c31" providerId="ADAL" clId="{2879E9B5-6391-4743-84EB-B017B36C2919}" dt="2023-10-02T17:29:34.112" v="17" actId="1076"/>
          <ac:picMkLst>
            <pc:docMk/>
            <pc:sldMk cId="862213053" sldId="2146846276"/>
            <ac:picMk id="7" creationId="{D5AE3218-B9DD-A221-B802-F95554B72AE1}"/>
          </ac:picMkLst>
        </pc:picChg>
        <pc:picChg chg="del">
          <ac:chgData name="Reed Kiely" userId="768be38e-2fb5-40ce-925d-bd8e9d9e3c31" providerId="ADAL" clId="{2879E9B5-6391-4743-84EB-B017B36C2919}" dt="2023-10-02T17:29:19.657" v="8" actId="478"/>
          <ac:picMkLst>
            <pc:docMk/>
            <pc:sldMk cId="862213053" sldId="2146846276"/>
            <ac:picMk id="8" creationId="{1D271F42-ADD0-B1E8-A605-7BC19BEA3D67}"/>
          </ac:picMkLst>
        </pc:picChg>
        <pc:picChg chg="del">
          <ac:chgData name="Reed Kiely" userId="768be38e-2fb5-40ce-925d-bd8e9d9e3c31" providerId="ADAL" clId="{2879E9B5-6391-4743-84EB-B017B36C2919}" dt="2023-10-02T17:29:20.344" v="9" actId="478"/>
          <ac:picMkLst>
            <pc:docMk/>
            <pc:sldMk cId="862213053" sldId="2146846276"/>
            <ac:picMk id="11" creationId="{B7263031-4038-778F-309E-00FB8D105D6C}"/>
          </ac:picMkLst>
        </pc:picChg>
        <pc:picChg chg="add mod">
          <ac:chgData name="Reed Kiely" userId="768be38e-2fb5-40ce-925d-bd8e9d9e3c31" providerId="ADAL" clId="{2879E9B5-6391-4743-84EB-B017B36C2919}" dt="2023-10-02T17:30:17.340" v="37" actId="1076"/>
          <ac:picMkLst>
            <pc:docMk/>
            <pc:sldMk cId="862213053" sldId="2146846276"/>
            <ac:picMk id="13" creationId="{DB71619E-6B64-5C98-B0C7-629CC5E721BE}"/>
          </ac:picMkLst>
        </pc:picChg>
        <pc:picChg chg="del">
          <ac:chgData name="Reed Kiely" userId="768be38e-2fb5-40ce-925d-bd8e9d9e3c31" providerId="ADAL" clId="{2879E9B5-6391-4743-84EB-B017B36C2919}" dt="2023-10-02T17:29:27.113" v="13" actId="478"/>
          <ac:picMkLst>
            <pc:docMk/>
            <pc:sldMk cId="862213053" sldId="2146846276"/>
            <ac:picMk id="56" creationId="{C8E41416-EFDA-6758-1036-71A5BB82D494}"/>
          </ac:picMkLst>
        </pc:picChg>
        <pc:picChg chg="del">
          <ac:chgData name="Reed Kiely" userId="768be38e-2fb5-40ce-925d-bd8e9d9e3c31" providerId="ADAL" clId="{2879E9B5-6391-4743-84EB-B017B36C2919}" dt="2023-10-02T17:29:27.113" v="13" actId="478"/>
          <ac:picMkLst>
            <pc:docMk/>
            <pc:sldMk cId="862213053" sldId="2146846276"/>
            <ac:picMk id="65" creationId="{55CC2A59-5A80-DEE2-E058-1134F9ED0B04}"/>
          </ac:picMkLst>
        </pc:picChg>
        <pc:cxnChg chg="del">
          <ac:chgData name="Reed Kiely" userId="768be38e-2fb5-40ce-925d-bd8e9d9e3c31" providerId="ADAL" clId="{2879E9B5-6391-4743-84EB-B017B36C2919}" dt="2023-10-02T17:29:27.113" v="13" actId="478"/>
          <ac:cxnSpMkLst>
            <pc:docMk/>
            <pc:sldMk cId="862213053" sldId="2146846276"/>
            <ac:cxnSpMk id="37" creationId="{06A3FDC4-5C95-4332-F25E-43B0FDE1A3C5}"/>
          </ac:cxnSpMkLst>
        </pc:cxnChg>
        <pc:cxnChg chg="del">
          <ac:chgData name="Reed Kiely" userId="768be38e-2fb5-40ce-925d-bd8e9d9e3c31" providerId="ADAL" clId="{2879E9B5-6391-4743-84EB-B017B36C2919}" dt="2023-10-02T17:29:27.113" v="13" actId="478"/>
          <ac:cxnSpMkLst>
            <pc:docMk/>
            <pc:sldMk cId="862213053" sldId="2146846276"/>
            <ac:cxnSpMk id="38" creationId="{1D2D4939-B9E5-9938-F780-0CDDED4500B0}"/>
          </ac:cxnSpMkLst>
        </pc:cxnChg>
        <pc:cxnChg chg="del">
          <ac:chgData name="Reed Kiely" userId="768be38e-2fb5-40ce-925d-bd8e9d9e3c31" providerId="ADAL" clId="{2879E9B5-6391-4743-84EB-B017B36C2919}" dt="2023-10-02T17:29:27.113" v="13" actId="478"/>
          <ac:cxnSpMkLst>
            <pc:docMk/>
            <pc:sldMk cId="862213053" sldId="2146846276"/>
            <ac:cxnSpMk id="57" creationId="{C0715824-4CE6-2C15-ED88-F7173D8A75EC}"/>
          </ac:cxnSpMkLst>
        </pc:cxnChg>
        <pc:cxnChg chg="del">
          <ac:chgData name="Reed Kiely" userId="768be38e-2fb5-40ce-925d-bd8e9d9e3c31" providerId="ADAL" clId="{2879E9B5-6391-4743-84EB-B017B36C2919}" dt="2023-10-02T17:29:27.113" v="13" actId="478"/>
          <ac:cxnSpMkLst>
            <pc:docMk/>
            <pc:sldMk cId="862213053" sldId="2146846276"/>
            <ac:cxnSpMk id="58" creationId="{86538C50-3D28-8604-2A07-E625B4198C78}"/>
          </ac:cxnSpMkLst>
        </pc:cxnChg>
        <pc:cxnChg chg="del">
          <ac:chgData name="Reed Kiely" userId="768be38e-2fb5-40ce-925d-bd8e9d9e3c31" providerId="ADAL" clId="{2879E9B5-6391-4743-84EB-B017B36C2919}" dt="2023-10-02T17:29:27.113" v="13" actId="478"/>
          <ac:cxnSpMkLst>
            <pc:docMk/>
            <pc:sldMk cId="862213053" sldId="2146846276"/>
            <ac:cxnSpMk id="66" creationId="{B0F472B4-B8CA-25D6-630F-FABC2F4CCFB6}"/>
          </ac:cxnSpMkLst>
        </pc:cxnChg>
        <pc:cxnChg chg="del">
          <ac:chgData name="Reed Kiely" userId="768be38e-2fb5-40ce-925d-bd8e9d9e3c31" providerId="ADAL" clId="{2879E9B5-6391-4743-84EB-B017B36C2919}" dt="2023-10-02T17:29:27.113" v="13" actId="478"/>
          <ac:cxnSpMkLst>
            <pc:docMk/>
            <pc:sldMk cId="862213053" sldId="2146846276"/>
            <ac:cxnSpMk id="71" creationId="{A9F5D6CA-3A91-5082-DC7F-C3848625FD2C}"/>
          </ac:cxnSpMkLst>
        </pc:cxnChg>
        <pc:cxnChg chg="del">
          <ac:chgData name="Reed Kiely" userId="768be38e-2fb5-40ce-925d-bd8e9d9e3c31" providerId="ADAL" clId="{2879E9B5-6391-4743-84EB-B017B36C2919}" dt="2023-10-02T17:29:27.113" v="13" actId="478"/>
          <ac:cxnSpMkLst>
            <pc:docMk/>
            <pc:sldMk cId="862213053" sldId="2146846276"/>
            <ac:cxnSpMk id="74" creationId="{500C4722-B02D-6099-46BD-3588128FC8AA}"/>
          </ac:cxnSpMkLst>
        </pc:cxnChg>
        <pc:cxnChg chg="del">
          <ac:chgData name="Reed Kiely" userId="768be38e-2fb5-40ce-925d-bd8e9d9e3c31" providerId="ADAL" clId="{2879E9B5-6391-4743-84EB-B017B36C2919}" dt="2023-10-02T17:29:27.113" v="13" actId="478"/>
          <ac:cxnSpMkLst>
            <pc:docMk/>
            <pc:sldMk cId="862213053" sldId="2146846276"/>
            <ac:cxnSpMk id="83" creationId="{FAF127BA-806A-1193-1DE5-BC404ED490B9}"/>
          </ac:cxnSpMkLst>
        </pc:cxnChg>
        <pc:cxnChg chg="del">
          <ac:chgData name="Reed Kiely" userId="768be38e-2fb5-40ce-925d-bd8e9d9e3c31" providerId="ADAL" clId="{2879E9B5-6391-4743-84EB-B017B36C2919}" dt="2023-10-02T17:29:27.113" v="13" actId="478"/>
          <ac:cxnSpMkLst>
            <pc:docMk/>
            <pc:sldMk cId="862213053" sldId="2146846276"/>
            <ac:cxnSpMk id="84" creationId="{652CBD57-6E84-7246-472D-AFAA0DAFFA33}"/>
          </ac:cxnSpMkLst>
        </pc:cxnChg>
        <pc:cxnChg chg="del">
          <ac:chgData name="Reed Kiely" userId="768be38e-2fb5-40ce-925d-bd8e9d9e3c31" providerId="ADAL" clId="{2879E9B5-6391-4743-84EB-B017B36C2919}" dt="2023-10-02T17:29:27.113" v="13" actId="478"/>
          <ac:cxnSpMkLst>
            <pc:docMk/>
            <pc:sldMk cId="862213053" sldId="2146846276"/>
            <ac:cxnSpMk id="94" creationId="{67D8DF22-158E-7ACE-E7C8-C5370308A832}"/>
          </ac:cxnSpMkLst>
        </pc:cxnChg>
      </pc:sldChg>
      <pc:sldChg chg="delSp modSp mod delCm">
        <pc:chgData name="Reed Kiely" userId="768be38e-2fb5-40ce-925d-bd8e9d9e3c31" providerId="ADAL" clId="{2879E9B5-6391-4743-84EB-B017B36C2919}" dt="2023-12-01T21:47:57.140" v="232"/>
        <pc:sldMkLst>
          <pc:docMk/>
          <pc:sldMk cId="216616025" sldId="2147327031"/>
        </pc:sldMkLst>
        <pc:spChg chg="mod">
          <ac:chgData name="Reed Kiely" userId="768be38e-2fb5-40ce-925d-bd8e9d9e3c31" providerId="ADAL" clId="{2879E9B5-6391-4743-84EB-B017B36C2919}" dt="2023-12-01T21:47:55.399" v="231"/>
          <ac:spMkLst>
            <pc:docMk/>
            <pc:sldMk cId="216616025" sldId="2147327031"/>
            <ac:spMk id="8" creationId="{1D69881A-FB64-3CFC-C56D-CC1440044506}"/>
          </ac:spMkLst>
        </pc:spChg>
        <pc:spChg chg="del">
          <ac:chgData name="Reed Kiely" userId="768be38e-2fb5-40ce-925d-bd8e9d9e3c31" providerId="ADAL" clId="{2879E9B5-6391-4743-84EB-B017B36C2919}" dt="2023-12-01T21:47:46.558" v="227" actId="478"/>
          <ac:spMkLst>
            <pc:docMk/>
            <pc:sldMk cId="216616025" sldId="2147327031"/>
            <ac:spMk id="64" creationId="{1986E53F-8BF9-9A48-B673-E5B61E76B9C1}"/>
          </ac:spMkLst>
        </pc:spChg>
        <pc:picChg chg="mod">
          <ac:chgData name="Reed Kiely" userId="768be38e-2fb5-40ce-925d-bd8e9d9e3c31" providerId="ADAL" clId="{2879E9B5-6391-4743-84EB-B017B36C2919}" dt="2023-12-01T21:47:49.978" v="228"/>
          <ac:picMkLst>
            <pc:docMk/>
            <pc:sldMk cId="216616025" sldId="2147327031"/>
            <ac:picMk id="49" creationId="{9F867B83-6DF9-AD07-A28C-A261AFCE75DC}"/>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2879E9B5-6391-4743-84EB-B017B36C2919}" dt="2023-12-01T21:47:57.140" v="232"/>
              <pc2:cmMkLst xmlns:pc2="http://schemas.microsoft.com/office/powerpoint/2019/9/main/command">
                <pc:docMk/>
                <pc:sldMk cId="216616025" sldId="2147327031"/>
                <pc2:cmMk id="{43F481F7-E060-486F-847B-C861596613D2}"/>
              </pc2:cmMkLst>
            </pc226:cmChg>
          </p:ext>
        </pc:extLst>
      </pc:sldChg>
      <pc:sldChg chg="delSp modSp mod delCm">
        <pc:chgData name="Reed Kiely" userId="768be38e-2fb5-40ce-925d-bd8e9d9e3c31" providerId="ADAL" clId="{2879E9B5-6391-4743-84EB-B017B36C2919}" dt="2023-12-01T21:48:24.627" v="237"/>
        <pc:sldMkLst>
          <pc:docMk/>
          <pc:sldMk cId="4234762483" sldId="2147327032"/>
        </pc:sldMkLst>
        <pc:spChg chg="mod">
          <ac:chgData name="Reed Kiely" userId="768be38e-2fb5-40ce-925d-bd8e9d9e3c31" providerId="ADAL" clId="{2879E9B5-6391-4743-84EB-B017B36C2919}" dt="2023-12-01T21:48:18.390" v="236"/>
          <ac:spMkLst>
            <pc:docMk/>
            <pc:sldMk cId="4234762483" sldId="2147327032"/>
            <ac:spMk id="8" creationId="{1D69881A-FB64-3CFC-C56D-CC1440044506}"/>
          </ac:spMkLst>
        </pc:spChg>
        <pc:spChg chg="del">
          <ac:chgData name="Reed Kiely" userId="768be38e-2fb5-40ce-925d-bd8e9d9e3c31" providerId="ADAL" clId="{2879E9B5-6391-4743-84EB-B017B36C2919}" dt="2023-12-01T21:48:04.589" v="233" actId="478"/>
          <ac:spMkLst>
            <pc:docMk/>
            <pc:sldMk cId="4234762483" sldId="2147327032"/>
            <ac:spMk id="64" creationId="{1986E53F-8BF9-9A48-B673-E5B61E76B9C1}"/>
          </ac:spMkLst>
        </pc:spChg>
        <pc:picChg chg="mod">
          <ac:chgData name="Reed Kiely" userId="768be38e-2fb5-40ce-925d-bd8e9d9e3c31" providerId="ADAL" clId="{2879E9B5-6391-4743-84EB-B017B36C2919}" dt="2023-12-01T21:48:07.405" v="234"/>
          <ac:picMkLst>
            <pc:docMk/>
            <pc:sldMk cId="4234762483" sldId="2147327032"/>
            <ac:picMk id="49" creationId="{9F867B83-6DF9-AD07-A28C-A261AFCE75DC}"/>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2879E9B5-6391-4743-84EB-B017B36C2919}" dt="2023-12-01T21:48:24.627" v="237"/>
              <pc2:cmMkLst xmlns:pc2="http://schemas.microsoft.com/office/powerpoint/2019/9/main/command">
                <pc:docMk/>
                <pc:sldMk cId="4234762483" sldId="2147327032"/>
                <pc2:cmMk id="{3F798714-1871-4AE3-A1FA-C37D48BF3C4A}"/>
              </pc2:cmMkLst>
            </pc226:cmChg>
          </p:ext>
        </pc:extLst>
      </pc:sldChg>
    </pc:docChg>
  </pc:docChgLst>
  <pc:docChgLst>
    <pc:chgData name="Kaileen Cain" userId="21167d2d-fdf2-4320-ae3a-272888c89590" providerId="ADAL" clId="{7A1ADC85-2D91-438A-BBC5-3334BFE17255}"/>
    <pc:docChg chg="undo custSel addSld delSld modSld sldOrd">
      <pc:chgData name="Kaileen Cain" userId="21167d2d-fdf2-4320-ae3a-272888c89590" providerId="ADAL" clId="{7A1ADC85-2D91-438A-BBC5-3334BFE17255}" dt="2023-11-07T16:42:34.367" v="320" actId="1076"/>
      <pc:docMkLst>
        <pc:docMk/>
      </pc:docMkLst>
      <pc:sldChg chg="del">
        <pc:chgData name="Kaileen Cain" userId="21167d2d-fdf2-4320-ae3a-272888c89590" providerId="ADAL" clId="{7A1ADC85-2D91-438A-BBC5-3334BFE17255}" dt="2023-11-07T16:34:47.575" v="290" actId="2696"/>
        <pc:sldMkLst>
          <pc:docMk/>
          <pc:sldMk cId="3133499737" sldId="2146846048"/>
        </pc:sldMkLst>
      </pc:sldChg>
      <pc:sldChg chg="addSp modSp mod">
        <pc:chgData name="Kaileen Cain" userId="21167d2d-fdf2-4320-ae3a-272888c89590" providerId="ADAL" clId="{7A1ADC85-2D91-438A-BBC5-3334BFE17255}" dt="2023-11-07T14:30:53.823" v="212" actId="14100"/>
        <pc:sldMkLst>
          <pc:docMk/>
          <pc:sldMk cId="3813308834" sldId="2146846083"/>
        </pc:sldMkLst>
        <pc:spChg chg="mod">
          <ac:chgData name="Kaileen Cain" userId="21167d2d-fdf2-4320-ae3a-272888c89590" providerId="ADAL" clId="{7A1ADC85-2D91-438A-BBC5-3334BFE17255}" dt="2023-11-07T14:30:53.823" v="212" actId="14100"/>
          <ac:spMkLst>
            <pc:docMk/>
            <pc:sldMk cId="3813308834" sldId="2146846083"/>
            <ac:spMk id="2" creationId="{5E22990F-28B3-E049-7C41-B7D817EB0304}"/>
          </ac:spMkLst>
        </pc:spChg>
        <pc:spChg chg="mod">
          <ac:chgData name="Kaileen Cain" userId="21167d2d-fdf2-4320-ae3a-272888c89590" providerId="ADAL" clId="{7A1ADC85-2D91-438A-BBC5-3334BFE17255}" dt="2023-11-07T14:30:53.823" v="212" actId="14100"/>
          <ac:spMkLst>
            <pc:docMk/>
            <pc:sldMk cId="3813308834" sldId="2146846083"/>
            <ac:spMk id="3" creationId="{6A66138F-2403-57C0-06FE-2F733625C2E7}"/>
          </ac:spMkLst>
        </pc:spChg>
        <pc:spChg chg="mod">
          <ac:chgData name="Kaileen Cain" userId="21167d2d-fdf2-4320-ae3a-272888c89590" providerId="ADAL" clId="{7A1ADC85-2D91-438A-BBC5-3334BFE17255}" dt="2023-11-07T14:30:43.181" v="211" actId="1036"/>
          <ac:spMkLst>
            <pc:docMk/>
            <pc:sldMk cId="3813308834" sldId="2146846083"/>
            <ac:spMk id="6" creationId="{5EF200F6-226C-E0E0-DD1D-4DC139EC604D}"/>
          </ac:spMkLst>
        </pc:spChg>
        <pc:spChg chg="mod">
          <ac:chgData name="Kaileen Cain" userId="21167d2d-fdf2-4320-ae3a-272888c89590" providerId="ADAL" clId="{7A1ADC85-2D91-438A-BBC5-3334BFE17255}" dt="2023-11-07T14:30:43.181" v="211" actId="1036"/>
          <ac:spMkLst>
            <pc:docMk/>
            <pc:sldMk cId="3813308834" sldId="2146846083"/>
            <ac:spMk id="7" creationId="{268F10EE-25FF-3548-9D60-D879B235DB95}"/>
          </ac:spMkLst>
        </pc:spChg>
        <pc:spChg chg="mod">
          <ac:chgData name="Kaileen Cain" userId="21167d2d-fdf2-4320-ae3a-272888c89590" providerId="ADAL" clId="{7A1ADC85-2D91-438A-BBC5-3334BFE17255}" dt="2023-11-07T14:30:43.181" v="211" actId="1036"/>
          <ac:spMkLst>
            <pc:docMk/>
            <pc:sldMk cId="3813308834" sldId="2146846083"/>
            <ac:spMk id="9" creationId="{23277D65-9B6C-120B-B0E0-1DE93BB6CF14}"/>
          </ac:spMkLst>
        </pc:spChg>
        <pc:spChg chg="mod">
          <ac:chgData name="Kaileen Cain" userId="21167d2d-fdf2-4320-ae3a-272888c89590" providerId="ADAL" clId="{7A1ADC85-2D91-438A-BBC5-3334BFE17255}" dt="2023-11-07T14:30:43.181" v="211" actId="1036"/>
          <ac:spMkLst>
            <pc:docMk/>
            <pc:sldMk cId="3813308834" sldId="2146846083"/>
            <ac:spMk id="10" creationId="{65BFC1D9-F10E-BE39-BA0F-F52448CEE26E}"/>
          </ac:spMkLst>
        </pc:spChg>
        <pc:spChg chg="mod">
          <ac:chgData name="Kaileen Cain" userId="21167d2d-fdf2-4320-ae3a-272888c89590" providerId="ADAL" clId="{7A1ADC85-2D91-438A-BBC5-3334BFE17255}" dt="2023-11-07T14:30:43.181" v="211" actId="1036"/>
          <ac:spMkLst>
            <pc:docMk/>
            <pc:sldMk cId="3813308834" sldId="2146846083"/>
            <ac:spMk id="11" creationId="{8484ACBE-65C5-F4E5-DBAB-D7275C26D101}"/>
          </ac:spMkLst>
        </pc:spChg>
        <pc:spChg chg="mod">
          <ac:chgData name="Kaileen Cain" userId="21167d2d-fdf2-4320-ae3a-272888c89590" providerId="ADAL" clId="{7A1ADC85-2D91-438A-BBC5-3334BFE17255}" dt="2023-11-07T14:30:43.181" v="211" actId="1036"/>
          <ac:spMkLst>
            <pc:docMk/>
            <pc:sldMk cId="3813308834" sldId="2146846083"/>
            <ac:spMk id="12" creationId="{AD798C3F-A21A-84F9-0EF0-F654057785C9}"/>
          </ac:spMkLst>
        </pc:spChg>
        <pc:spChg chg="mod">
          <ac:chgData name="Kaileen Cain" userId="21167d2d-fdf2-4320-ae3a-272888c89590" providerId="ADAL" clId="{7A1ADC85-2D91-438A-BBC5-3334BFE17255}" dt="2023-11-07T14:30:53.823" v="212" actId="14100"/>
          <ac:spMkLst>
            <pc:docMk/>
            <pc:sldMk cId="3813308834" sldId="2146846083"/>
            <ac:spMk id="15" creationId="{CA7C4812-942D-4D39-7D5B-132D567EA3A8}"/>
          </ac:spMkLst>
        </pc:spChg>
        <pc:picChg chg="add mod">
          <ac:chgData name="Kaileen Cain" userId="21167d2d-fdf2-4320-ae3a-272888c89590" providerId="ADAL" clId="{7A1ADC85-2D91-438A-BBC5-3334BFE17255}" dt="2023-11-07T14:30:28.907" v="193"/>
          <ac:picMkLst>
            <pc:docMk/>
            <pc:sldMk cId="3813308834" sldId="2146846083"/>
            <ac:picMk id="13" creationId="{64AA928D-6BF5-EB7C-8A03-D385723DB8C2}"/>
          </ac:picMkLst>
        </pc:picChg>
        <pc:picChg chg="add mod">
          <ac:chgData name="Kaileen Cain" userId="21167d2d-fdf2-4320-ae3a-272888c89590" providerId="ADAL" clId="{7A1ADC85-2D91-438A-BBC5-3334BFE17255}" dt="2023-11-07T14:30:28.907" v="193"/>
          <ac:picMkLst>
            <pc:docMk/>
            <pc:sldMk cId="3813308834" sldId="2146846083"/>
            <ac:picMk id="14" creationId="{064BE114-3C95-80A2-E85A-F2712B112248}"/>
          </ac:picMkLst>
        </pc:picChg>
        <pc:picChg chg="mod">
          <ac:chgData name="Kaileen Cain" userId="21167d2d-fdf2-4320-ae3a-272888c89590" providerId="ADAL" clId="{7A1ADC85-2D91-438A-BBC5-3334BFE17255}" dt="2023-11-07T14:30:43.181" v="211" actId="1036"/>
          <ac:picMkLst>
            <pc:docMk/>
            <pc:sldMk cId="3813308834" sldId="2146846083"/>
            <ac:picMk id="19" creationId="{B727EE03-1145-26E7-5BC2-D2C75C0B4217}"/>
          </ac:picMkLst>
        </pc:picChg>
        <pc:picChg chg="mod">
          <ac:chgData name="Kaileen Cain" userId="21167d2d-fdf2-4320-ae3a-272888c89590" providerId="ADAL" clId="{7A1ADC85-2D91-438A-BBC5-3334BFE17255}" dt="2023-11-07T14:30:43.181" v="211" actId="1036"/>
          <ac:picMkLst>
            <pc:docMk/>
            <pc:sldMk cId="3813308834" sldId="2146846083"/>
            <ac:picMk id="21" creationId="{920D6514-3D24-548A-5B5C-17D496E87D12}"/>
          </ac:picMkLst>
        </pc:picChg>
        <pc:picChg chg="mod">
          <ac:chgData name="Kaileen Cain" userId="21167d2d-fdf2-4320-ae3a-272888c89590" providerId="ADAL" clId="{7A1ADC85-2D91-438A-BBC5-3334BFE17255}" dt="2023-11-07T14:30:43.181" v="211" actId="1036"/>
          <ac:picMkLst>
            <pc:docMk/>
            <pc:sldMk cId="3813308834" sldId="2146846083"/>
            <ac:picMk id="23" creationId="{AFD125C3-F08C-8FCA-4EA1-7B6D36C8152B}"/>
          </ac:picMkLst>
        </pc:picChg>
      </pc:sldChg>
      <pc:sldChg chg="modSp mod">
        <pc:chgData name="Kaileen Cain" userId="21167d2d-fdf2-4320-ae3a-272888c89590" providerId="ADAL" clId="{7A1ADC85-2D91-438A-BBC5-3334BFE17255}" dt="2023-11-07T16:40:29.311" v="301" actId="208"/>
        <pc:sldMkLst>
          <pc:docMk/>
          <pc:sldMk cId="3916546839" sldId="2146846126"/>
        </pc:sldMkLst>
        <pc:picChg chg="mod">
          <ac:chgData name="Kaileen Cain" userId="21167d2d-fdf2-4320-ae3a-272888c89590" providerId="ADAL" clId="{7A1ADC85-2D91-438A-BBC5-3334BFE17255}" dt="2023-11-07T16:40:29.311" v="301" actId="208"/>
          <ac:picMkLst>
            <pc:docMk/>
            <pc:sldMk cId="3916546839" sldId="2146846126"/>
            <ac:picMk id="24" creationId="{4EE0E5E7-5FA3-E684-BAA5-A3583FB1E2B1}"/>
          </ac:picMkLst>
        </pc:picChg>
      </pc:sldChg>
      <pc:sldChg chg="del">
        <pc:chgData name="Kaileen Cain" userId="21167d2d-fdf2-4320-ae3a-272888c89590" providerId="ADAL" clId="{7A1ADC85-2D91-438A-BBC5-3334BFE17255}" dt="2023-11-07T14:27:42.678" v="115" actId="2696"/>
        <pc:sldMkLst>
          <pc:docMk/>
          <pc:sldMk cId="1123910967" sldId="2146846180"/>
        </pc:sldMkLst>
      </pc:sldChg>
      <pc:sldChg chg="addSp modSp mod">
        <pc:chgData name="Kaileen Cain" userId="21167d2d-fdf2-4320-ae3a-272888c89590" providerId="ADAL" clId="{7A1ADC85-2D91-438A-BBC5-3334BFE17255}" dt="2023-11-07T16:42:34.367" v="320" actId="1076"/>
        <pc:sldMkLst>
          <pc:docMk/>
          <pc:sldMk cId="957495863" sldId="2146846202"/>
        </pc:sldMkLst>
        <pc:picChg chg="add mod">
          <ac:chgData name="Kaileen Cain" userId="21167d2d-fdf2-4320-ae3a-272888c89590" providerId="ADAL" clId="{7A1ADC85-2D91-438A-BBC5-3334BFE17255}" dt="2023-11-07T16:42:24.596" v="319" actId="408"/>
          <ac:picMkLst>
            <pc:docMk/>
            <pc:sldMk cId="957495863" sldId="2146846202"/>
            <ac:picMk id="3" creationId="{E43E0F78-67EB-C530-243B-3FAD22DEC849}"/>
          </ac:picMkLst>
        </pc:picChg>
        <pc:picChg chg="add mod">
          <ac:chgData name="Kaileen Cain" userId="21167d2d-fdf2-4320-ae3a-272888c89590" providerId="ADAL" clId="{7A1ADC85-2D91-438A-BBC5-3334BFE17255}" dt="2023-11-07T16:42:21.870" v="318" actId="12789"/>
          <ac:picMkLst>
            <pc:docMk/>
            <pc:sldMk cId="957495863" sldId="2146846202"/>
            <ac:picMk id="5" creationId="{7C188B35-DED4-C2B0-788F-388FB0B0232D}"/>
          </ac:picMkLst>
        </pc:picChg>
        <pc:picChg chg="add mod">
          <ac:chgData name="Kaileen Cain" userId="21167d2d-fdf2-4320-ae3a-272888c89590" providerId="ADAL" clId="{7A1ADC85-2D91-438A-BBC5-3334BFE17255}" dt="2023-11-07T16:42:13.872" v="317" actId="12789"/>
          <ac:picMkLst>
            <pc:docMk/>
            <pc:sldMk cId="957495863" sldId="2146846202"/>
            <ac:picMk id="9" creationId="{425E74C8-DB9E-DF4E-FF76-734B0CCC761A}"/>
          </ac:picMkLst>
        </pc:picChg>
        <pc:picChg chg="add mod">
          <ac:chgData name="Kaileen Cain" userId="21167d2d-fdf2-4320-ae3a-272888c89590" providerId="ADAL" clId="{7A1ADC85-2D91-438A-BBC5-3334BFE17255}" dt="2023-11-07T16:42:13.872" v="317" actId="12789"/>
          <ac:picMkLst>
            <pc:docMk/>
            <pc:sldMk cId="957495863" sldId="2146846202"/>
            <ac:picMk id="10" creationId="{9623E047-396C-9B2E-11D5-F3387D438316}"/>
          </ac:picMkLst>
        </pc:picChg>
        <pc:picChg chg="add mod">
          <ac:chgData name="Kaileen Cain" userId="21167d2d-fdf2-4320-ae3a-272888c89590" providerId="ADAL" clId="{7A1ADC85-2D91-438A-BBC5-3334BFE17255}" dt="2023-11-07T16:42:13.872" v="317" actId="12789"/>
          <ac:picMkLst>
            <pc:docMk/>
            <pc:sldMk cId="957495863" sldId="2146846202"/>
            <ac:picMk id="11" creationId="{0F835433-C2DA-5F45-7505-4349BF3FE562}"/>
          </ac:picMkLst>
        </pc:picChg>
        <pc:picChg chg="add mod">
          <ac:chgData name="Kaileen Cain" userId="21167d2d-fdf2-4320-ae3a-272888c89590" providerId="ADAL" clId="{7A1ADC85-2D91-438A-BBC5-3334BFE17255}" dt="2023-11-07T16:42:34.367" v="320" actId="1076"/>
          <ac:picMkLst>
            <pc:docMk/>
            <pc:sldMk cId="957495863" sldId="2146846202"/>
            <ac:picMk id="12" creationId="{5AF19D5C-DB7A-DF9B-9B06-6ADCEAA43FC7}"/>
          </ac:picMkLst>
        </pc:picChg>
        <pc:picChg chg="mod">
          <ac:chgData name="Kaileen Cain" userId="21167d2d-fdf2-4320-ae3a-272888c89590" providerId="ADAL" clId="{7A1ADC85-2D91-438A-BBC5-3334BFE17255}" dt="2023-11-07T16:42:21.870" v="318" actId="12789"/>
          <ac:picMkLst>
            <pc:docMk/>
            <pc:sldMk cId="957495863" sldId="2146846202"/>
            <ac:picMk id="18" creationId="{36D8456A-62B5-D4F9-8A3B-EF7C342AAE44}"/>
          </ac:picMkLst>
        </pc:picChg>
      </pc:sldChg>
      <pc:sldChg chg="modSp mod">
        <pc:chgData name="Kaileen Cain" userId="21167d2d-fdf2-4320-ae3a-272888c89590" providerId="ADAL" clId="{7A1ADC85-2D91-438A-BBC5-3334BFE17255}" dt="2023-11-07T16:40:34.090" v="302" actId="208"/>
        <pc:sldMkLst>
          <pc:docMk/>
          <pc:sldMk cId="862213053" sldId="2146846276"/>
        </pc:sldMkLst>
        <pc:picChg chg="mod">
          <ac:chgData name="Kaileen Cain" userId="21167d2d-fdf2-4320-ae3a-272888c89590" providerId="ADAL" clId="{7A1ADC85-2D91-438A-BBC5-3334BFE17255}" dt="2023-11-07T16:40:34.090" v="302" actId="208"/>
          <ac:picMkLst>
            <pc:docMk/>
            <pc:sldMk cId="862213053" sldId="2146846276"/>
            <ac:picMk id="13" creationId="{DB71619E-6B64-5C98-B0C7-629CC5E721BE}"/>
          </ac:picMkLst>
        </pc:picChg>
      </pc:sldChg>
      <pc:sldChg chg="addSp delSp modSp add mod ord">
        <pc:chgData name="Kaileen Cain" userId="21167d2d-fdf2-4320-ae3a-272888c89590" providerId="ADAL" clId="{7A1ADC85-2D91-438A-BBC5-3334BFE17255}" dt="2023-11-07T14:30:07.991" v="192" actId="1036"/>
        <pc:sldMkLst>
          <pc:docMk/>
          <pc:sldMk cId="4048580068" sldId="2146846277"/>
        </pc:sldMkLst>
        <pc:spChg chg="add mod">
          <ac:chgData name="Kaileen Cain" userId="21167d2d-fdf2-4320-ae3a-272888c89590" providerId="ADAL" clId="{7A1ADC85-2D91-438A-BBC5-3334BFE17255}" dt="2023-11-07T14:20:23.367" v="6"/>
          <ac:spMkLst>
            <pc:docMk/>
            <pc:sldMk cId="4048580068" sldId="2146846277"/>
            <ac:spMk id="3" creationId="{FD1D7337-689D-8AF8-12B4-B464A242C070}"/>
          </ac:spMkLst>
        </pc:spChg>
        <pc:spChg chg="del">
          <ac:chgData name="Kaileen Cain" userId="21167d2d-fdf2-4320-ae3a-272888c89590" providerId="ADAL" clId="{7A1ADC85-2D91-438A-BBC5-3334BFE17255}" dt="2023-11-07T14:20:06.680" v="5" actId="478"/>
          <ac:spMkLst>
            <pc:docMk/>
            <pc:sldMk cId="4048580068" sldId="2146846277"/>
            <ac:spMk id="4" creationId="{1BF894CE-5EB9-4BB3-F6C7-477E37F6A6AA}"/>
          </ac:spMkLst>
        </pc:spChg>
        <pc:spChg chg="mod">
          <ac:chgData name="Kaileen Cain" userId="21167d2d-fdf2-4320-ae3a-272888c89590" providerId="ADAL" clId="{7A1ADC85-2D91-438A-BBC5-3334BFE17255}" dt="2023-11-07T14:28:05.652" v="117" actId="1076"/>
          <ac:spMkLst>
            <pc:docMk/>
            <pc:sldMk cId="4048580068" sldId="2146846277"/>
            <ac:spMk id="8" creationId="{1D69881A-FB64-3CFC-C56D-CC1440044506}"/>
          </ac:spMkLst>
        </pc:spChg>
        <pc:spChg chg="add mod">
          <ac:chgData name="Kaileen Cain" userId="21167d2d-fdf2-4320-ae3a-272888c89590" providerId="ADAL" clId="{7A1ADC85-2D91-438A-BBC5-3334BFE17255}" dt="2023-11-07T14:29:05.144" v="183" actId="20577"/>
          <ac:spMkLst>
            <pc:docMk/>
            <pc:sldMk cId="4048580068" sldId="2146846277"/>
            <ac:spMk id="12" creationId="{18074A0B-E58D-745C-F539-FF418458E9E5}"/>
          </ac:spMkLst>
        </pc:spChg>
        <pc:spChg chg="add mod">
          <ac:chgData name="Kaileen Cain" userId="21167d2d-fdf2-4320-ae3a-272888c89590" providerId="ADAL" clId="{7A1ADC85-2D91-438A-BBC5-3334BFE17255}" dt="2023-11-07T14:30:07.991" v="192" actId="1036"/>
          <ac:spMkLst>
            <pc:docMk/>
            <pc:sldMk cId="4048580068" sldId="2146846277"/>
            <ac:spMk id="25" creationId="{9797FDEA-85A0-8326-9AB4-82EB2A4826A7}"/>
          </ac:spMkLst>
        </pc:spChg>
        <pc:spChg chg="add mod">
          <ac:chgData name="Kaileen Cain" userId="21167d2d-fdf2-4320-ae3a-272888c89590" providerId="ADAL" clId="{7A1ADC85-2D91-438A-BBC5-3334BFE17255}" dt="2023-11-07T14:30:07.991" v="192" actId="1036"/>
          <ac:spMkLst>
            <pc:docMk/>
            <pc:sldMk cId="4048580068" sldId="2146846277"/>
            <ac:spMk id="26" creationId="{46B4CECC-ABF1-A943-76A6-DD3863FFA56B}"/>
          </ac:spMkLst>
        </pc:spChg>
        <pc:spChg chg="add mod">
          <ac:chgData name="Kaileen Cain" userId="21167d2d-fdf2-4320-ae3a-272888c89590" providerId="ADAL" clId="{7A1ADC85-2D91-438A-BBC5-3334BFE17255}" dt="2023-11-07T14:30:07.991" v="192" actId="1036"/>
          <ac:spMkLst>
            <pc:docMk/>
            <pc:sldMk cId="4048580068" sldId="2146846277"/>
            <ac:spMk id="27" creationId="{47DD0A04-D5B8-CB37-04CD-C58BACADA7BC}"/>
          </ac:spMkLst>
        </pc:spChg>
        <pc:spChg chg="add mod">
          <ac:chgData name="Kaileen Cain" userId="21167d2d-fdf2-4320-ae3a-272888c89590" providerId="ADAL" clId="{7A1ADC85-2D91-438A-BBC5-3334BFE17255}" dt="2023-11-07T14:30:07.991" v="192" actId="1036"/>
          <ac:spMkLst>
            <pc:docMk/>
            <pc:sldMk cId="4048580068" sldId="2146846277"/>
            <ac:spMk id="28" creationId="{90BA7BA4-D409-9A7A-0C49-3CD57354BDF9}"/>
          </ac:spMkLst>
        </pc:spChg>
        <pc:spChg chg="add mod">
          <ac:chgData name="Kaileen Cain" userId="21167d2d-fdf2-4320-ae3a-272888c89590" providerId="ADAL" clId="{7A1ADC85-2D91-438A-BBC5-3334BFE17255}" dt="2023-11-07T14:30:07.991" v="192" actId="1036"/>
          <ac:spMkLst>
            <pc:docMk/>
            <pc:sldMk cId="4048580068" sldId="2146846277"/>
            <ac:spMk id="29" creationId="{E801AC7A-6C23-960F-EB5C-6F45C832D968}"/>
          </ac:spMkLst>
        </pc:spChg>
        <pc:spChg chg="add mod">
          <ac:chgData name="Kaileen Cain" userId="21167d2d-fdf2-4320-ae3a-272888c89590" providerId="ADAL" clId="{7A1ADC85-2D91-438A-BBC5-3334BFE17255}" dt="2023-11-07T14:20:23.367" v="6"/>
          <ac:spMkLst>
            <pc:docMk/>
            <pc:sldMk cId="4048580068" sldId="2146846277"/>
            <ac:spMk id="30" creationId="{D14B8694-1DF0-B4A2-7997-D7D47BC1E13D}"/>
          </ac:spMkLst>
        </pc:spChg>
        <pc:spChg chg="add mod">
          <ac:chgData name="Kaileen Cain" userId="21167d2d-fdf2-4320-ae3a-272888c89590" providerId="ADAL" clId="{7A1ADC85-2D91-438A-BBC5-3334BFE17255}" dt="2023-11-07T14:20:23.367" v="6"/>
          <ac:spMkLst>
            <pc:docMk/>
            <pc:sldMk cId="4048580068" sldId="2146846277"/>
            <ac:spMk id="31" creationId="{4CABA997-A293-E717-D2D2-35391F94C19B}"/>
          </ac:spMkLst>
        </pc:spChg>
        <pc:spChg chg="add mod">
          <ac:chgData name="Kaileen Cain" userId="21167d2d-fdf2-4320-ae3a-272888c89590" providerId="ADAL" clId="{7A1ADC85-2D91-438A-BBC5-3334BFE17255}" dt="2023-11-07T14:20:23.367" v="6"/>
          <ac:spMkLst>
            <pc:docMk/>
            <pc:sldMk cId="4048580068" sldId="2146846277"/>
            <ac:spMk id="32" creationId="{3DB80E37-9935-A9D5-0D8B-D3D5F15925D0}"/>
          </ac:spMkLst>
        </pc:spChg>
        <pc:spChg chg="add mod">
          <ac:chgData name="Kaileen Cain" userId="21167d2d-fdf2-4320-ae3a-272888c89590" providerId="ADAL" clId="{7A1ADC85-2D91-438A-BBC5-3334BFE17255}" dt="2023-11-07T14:20:23.367" v="6"/>
          <ac:spMkLst>
            <pc:docMk/>
            <pc:sldMk cId="4048580068" sldId="2146846277"/>
            <ac:spMk id="33" creationId="{2950B1FB-1854-A572-96BC-A98B55596BAD}"/>
          </ac:spMkLst>
        </pc:spChg>
        <pc:spChg chg="del">
          <ac:chgData name="Kaileen Cain" userId="21167d2d-fdf2-4320-ae3a-272888c89590" providerId="ADAL" clId="{7A1ADC85-2D91-438A-BBC5-3334BFE17255}" dt="2023-11-07T14:20:01.525" v="4" actId="478"/>
          <ac:spMkLst>
            <pc:docMk/>
            <pc:sldMk cId="4048580068" sldId="2146846277"/>
            <ac:spMk id="34" creationId="{524E051B-CC5C-727A-4CB9-06386F73A6FC}"/>
          </ac:spMkLst>
        </pc:spChg>
        <pc:spChg chg="add mod">
          <ac:chgData name="Kaileen Cain" userId="21167d2d-fdf2-4320-ae3a-272888c89590" providerId="ADAL" clId="{7A1ADC85-2D91-438A-BBC5-3334BFE17255}" dt="2023-11-07T14:20:23.367" v="6"/>
          <ac:spMkLst>
            <pc:docMk/>
            <pc:sldMk cId="4048580068" sldId="2146846277"/>
            <ac:spMk id="35" creationId="{D2A469E1-F928-77FE-BA76-11C824B813F7}"/>
          </ac:spMkLst>
        </pc:spChg>
        <pc:spChg chg="add mod">
          <ac:chgData name="Kaileen Cain" userId="21167d2d-fdf2-4320-ae3a-272888c89590" providerId="ADAL" clId="{7A1ADC85-2D91-438A-BBC5-3334BFE17255}" dt="2023-11-07T14:30:07.991" v="192" actId="1036"/>
          <ac:spMkLst>
            <pc:docMk/>
            <pc:sldMk cId="4048580068" sldId="2146846277"/>
            <ac:spMk id="36" creationId="{0F1E129F-9659-C419-50AF-9424A89B2308}"/>
          </ac:spMkLst>
        </pc:spChg>
        <pc:spChg chg="add mod">
          <ac:chgData name="Kaileen Cain" userId="21167d2d-fdf2-4320-ae3a-272888c89590" providerId="ADAL" clId="{7A1ADC85-2D91-438A-BBC5-3334BFE17255}" dt="2023-11-07T14:20:42.751" v="8" actId="404"/>
          <ac:spMkLst>
            <pc:docMk/>
            <pc:sldMk cId="4048580068" sldId="2146846277"/>
            <ac:spMk id="37" creationId="{7199B811-DFF7-19DC-3024-02B08003BFF5}"/>
          </ac:spMkLst>
        </pc:spChg>
        <pc:spChg chg="add mod">
          <ac:chgData name="Kaileen Cain" userId="21167d2d-fdf2-4320-ae3a-272888c89590" providerId="ADAL" clId="{7A1ADC85-2D91-438A-BBC5-3334BFE17255}" dt="2023-11-07T14:30:07.991" v="192" actId="1036"/>
          <ac:spMkLst>
            <pc:docMk/>
            <pc:sldMk cId="4048580068" sldId="2146846277"/>
            <ac:spMk id="38" creationId="{0F42751B-F885-4647-AE68-CFA9D53BA1CF}"/>
          </ac:spMkLst>
        </pc:spChg>
        <pc:spChg chg="add mod">
          <ac:chgData name="Kaileen Cain" userId="21167d2d-fdf2-4320-ae3a-272888c89590" providerId="ADAL" clId="{7A1ADC85-2D91-438A-BBC5-3334BFE17255}" dt="2023-11-07T14:30:07.991" v="192" actId="1036"/>
          <ac:spMkLst>
            <pc:docMk/>
            <pc:sldMk cId="4048580068" sldId="2146846277"/>
            <ac:spMk id="39" creationId="{2BA09EC4-AD97-CD7B-BCAA-16CFCB1817EB}"/>
          </ac:spMkLst>
        </pc:spChg>
        <pc:spChg chg="add mod">
          <ac:chgData name="Kaileen Cain" userId="21167d2d-fdf2-4320-ae3a-272888c89590" providerId="ADAL" clId="{7A1ADC85-2D91-438A-BBC5-3334BFE17255}" dt="2023-11-07T14:30:07.991" v="192" actId="1036"/>
          <ac:spMkLst>
            <pc:docMk/>
            <pc:sldMk cId="4048580068" sldId="2146846277"/>
            <ac:spMk id="40" creationId="{E216F4CD-C118-8A0D-8790-CB056D93DA1A}"/>
          </ac:spMkLst>
        </pc:spChg>
        <pc:spChg chg="add mod">
          <ac:chgData name="Kaileen Cain" userId="21167d2d-fdf2-4320-ae3a-272888c89590" providerId="ADAL" clId="{7A1ADC85-2D91-438A-BBC5-3334BFE17255}" dt="2023-11-07T14:30:07.991" v="192" actId="1036"/>
          <ac:spMkLst>
            <pc:docMk/>
            <pc:sldMk cId="4048580068" sldId="2146846277"/>
            <ac:spMk id="41" creationId="{81ACFDC6-7686-1A1C-9939-AC9128F8BA8F}"/>
          </ac:spMkLst>
        </pc:spChg>
        <pc:spChg chg="add mod">
          <ac:chgData name="Kaileen Cain" userId="21167d2d-fdf2-4320-ae3a-272888c89590" providerId="ADAL" clId="{7A1ADC85-2D91-438A-BBC5-3334BFE17255}" dt="2023-11-07T14:30:07.991" v="192" actId="1036"/>
          <ac:spMkLst>
            <pc:docMk/>
            <pc:sldMk cId="4048580068" sldId="2146846277"/>
            <ac:spMk id="42" creationId="{90B99650-DCB9-FCEF-EBF2-53D49D9B55B8}"/>
          </ac:spMkLst>
        </pc:spChg>
        <pc:spChg chg="add mod">
          <ac:chgData name="Kaileen Cain" userId="21167d2d-fdf2-4320-ae3a-272888c89590" providerId="ADAL" clId="{7A1ADC85-2D91-438A-BBC5-3334BFE17255}" dt="2023-11-07T14:20:23.367" v="6"/>
          <ac:spMkLst>
            <pc:docMk/>
            <pc:sldMk cId="4048580068" sldId="2146846277"/>
            <ac:spMk id="43" creationId="{8B68286B-4961-BA2B-AD74-C715DF29D7A1}"/>
          </ac:spMkLst>
        </pc:spChg>
        <pc:spChg chg="add mod">
          <ac:chgData name="Kaileen Cain" userId="21167d2d-fdf2-4320-ae3a-272888c89590" providerId="ADAL" clId="{7A1ADC85-2D91-438A-BBC5-3334BFE17255}" dt="2023-11-07T14:20:23.367" v="6"/>
          <ac:spMkLst>
            <pc:docMk/>
            <pc:sldMk cId="4048580068" sldId="2146846277"/>
            <ac:spMk id="44" creationId="{07C0B5EE-E40C-E7F2-672E-80B6286B8784}"/>
          </ac:spMkLst>
        </pc:spChg>
        <pc:spChg chg="add mod">
          <ac:chgData name="Kaileen Cain" userId="21167d2d-fdf2-4320-ae3a-272888c89590" providerId="ADAL" clId="{7A1ADC85-2D91-438A-BBC5-3334BFE17255}" dt="2023-11-07T14:20:23.367" v="6"/>
          <ac:spMkLst>
            <pc:docMk/>
            <pc:sldMk cId="4048580068" sldId="2146846277"/>
            <ac:spMk id="45" creationId="{B5348A06-FD7D-B97B-6372-DC4F9FEDA5FE}"/>
          </ac:spMkLst>
        </pc:spChg>
        <pc:spChg chg="add mod">
          <ac:chgData name="Kaileen Cain" userId="21167d2d-fdf2-4320-ae3a-272888c89590" providerId="ADAL" clId="{7A1ADC85-2D91-438A-BBC5-3334BFE17255}" dt="2023-11-07T14:20:23.367" v="6"/>
          <ac:spMkLst>
            <pc:docMk/>
            <pc:sldMk cId="4048580068" sldId="2146846277"/>
            <ac:spMk id="46" creationId="{842E8291-6BFE-E731-D1F3-133E58630ABE}"/>
          </ac:spMkLst>
        </pc:spChg>
        <pc:spChg chg="add mod">
          <ac:chgData name="Kaileen Cain" userId="21167d2d-fdf2-4320-ae3a-272888c89590" providerId="ADAL" clId="{7A1ADC85-2D91-438A-BBC5-3334BFE17255}" dt="2023-11-07T14:20:23.367" v="6"/>
          <ac:spMkLst>
            <pc:docMk/>
            <pc:sldMk cId="4048580068" sldId="2146846277"/>
            <ac:spMk id="47" creationId="{E52F18C2-6BAE-6D74-AADF-87F90CBFB81E}"/>
          </ac:spMkLst>
        </pc:spChg>
        <pc:spChg chg="del">
          <ac:chgData name="Kaileen Cain" userId="21167d2d-fdf2-4320-ae3a-272888c89590" providerId="ADAL" clId="{7A1ADC85-2D91-438A-BBC5-3334BFE17255}" dt="2023-11-07T14:19:58.335" v="3" actId="478"/>
          <ac:spMkLst>
            <pc:docMk/>
            <pc:sldMk cId="4048580068" sldId="2146846277"/>
            <ac:spMk id="69" creationId="{1BD4E3B4-F723-8E7C-1784-3DB9AB3B4C65}"/>
          </ac:spMkLst>
        </pc:spChg>
        <pc:grpChg chg="del">
          <ac:chgData name="Kaileen Cain" userId="21167d2d-fdf2-4320-ae3a-272888c89590" providerId="ADAL" clId="{7A1ADC85-2D91-438A-BBC5-3334BFE17255}" dt="2023-11-07T14:19:58.335" v="3" actId="478"/>
          <ac:grpSpMkLst>
            <pc:docMk/>
            <pc:sldMk cId="4048580068" sldId="2146846277"/>
            <ac:grpSpMk id="9" creationId="{37F0A1D4-C0DB-4A0E-E390-6E153290F6DD}"/>
          </ac:grpSpMkLst>
        </pc:grpChg>
        <pc:picChg chg="del">
          <ac:chgData name="Kaileen Cain" userId="21167d2d-fdf2-4320-ae3a-272888c89590" providerId="ADAL" clId="{7A1ADC85-2D91-438A-BBC5-3334BFE17255}" dt="2023-11-07T14:19:58.335" v="3" actId="478"/>
          <ac:picMkLst>
            <pc:docMk/>
            <pc:sldMk cId="4048580068" sldId="2146846277"/>
            <ac:picMk id="7" creationId="{D5AE3218-B9DD-A221-B802-F95554B72AE1}"/>
          </ac:picMkLst>
        </pc:picChg>
        <pc:picChg chg="del mod">
          <ac:chgData name="Kaileen Cain" userId="21167d2d-fdf2-4320-ae3a-272888c89590" providerId="ADAL" clId="{7A1ADC85-2D91-438A-BBC5-3334BFE17255}" dt="2023-11-07T14:25:35.960" v="69" actId="478"/>
          <ac:picMkLst>
            <pc:docMk/>
            <pc:sldMk cId="4048580068" sldId="2146846277"/>
            <ac:picMk id="13" creationId="{DB71619E-6B64-5C98-B0C7-629CC5E721BE}"/>
          </ac:picMkLst>
        </pc:picChg>
        <pc:picChg chg="add mod">
          <ac:chgData name="Kaileen Cain" userId="21167d2d-fdf2-4320-ae3a-272888c89590" providerId="ADAL" clId="{7A1ADC85-2D91-438A-BBC5-3334BFE17255}" dt="2023-11-07T14:30:07.991" v="192" actId="1036"/>
          <ac:picMkLst>
            <pc:docMk/>
            <pc:sldMk cId="4048580068" sldId="2146846277"/>
            <ac:picMk id="14" creationId="{AAEC8359-4D03-EE1B-FDAD-5FBDD8A029B0}"/>
          </ac:picMkLst>
        </pc:picChg>
        <pc:picChg chg="add mod">
          <ac:chgData name="Kaileen Cain" userId="21167d2d-fdf2-4320-ae3a-272888c89590" providerId="ADAL" clId="{7A1ADC85-2D91-438A-BBC5-3334BFE17255}" dt="2023-11-07T14:30:07.991" v="192" actId="1036"/>
          <ac:picMkLst>
            <pc:docMk/>
            <pc:sldMk cId="4048580068" sldId="2146846277"/>
            <ac:picMk id="16" creationId="{ABA15612-48C6-E93F-4583-9DC14FB9A542}"/>
          </ac:picMkLst>
        </pc:picChg>
        <pc:picChg chg="add mod">
          <ac:chgData name="Kaileen Cain" userId="21167d2d-fdf2-4320-ae3a-272888c89590" providerId="ADAL" clId="{7A1ADC85-2D91-438A-BBC5-3334BFE17255}" dt="2023-11-07T14:30:07.991" v="192" actId="1036"/>
          <ac:picMkLst>
            <pc:docMk/>
            <pc:sldMk cId="4048580068" sldId="2146846277"/>
            <ac:picMk id="17" creationId="{47D2B834-1487-5608-C2A3-CC5012E71358}"/>
          </ac:picMkLst>
        </pc:picChg>
        <pc:picChg chg="add mod">
          <ac:chgData name="Kaileen Cain" userId="21167d2d-fdf2-4320-ae3a-272888c89590" providerId="ADAL" clId="{7A1ADC85-2D91-438A-BBC5-3334BFE17255}" dt="2023-11-07T14:30:07.991" v="192" actId="1036"/>
          <ac:picMkLst>
            <pc:docMk/>
            <pc:sldMk cId="4048580068" sldId="2146846277"/>
            <ac:picMk id="18" creationId="{248C7E1D-5770-CBE0-03D8-D0E143D79049}"/>
          </ac:picMkLst>
        </pc:picChg>
        <pc:picChg chg="add mod">
          <ac:chgData name="Kaileen Cain" userId="21167d2d-fdf2-4320-ae3a-272888c89590" providerId="ADAL" clId="{7A1ADC85-2D91-438A-BBC5-3334BFE17255}" dt="2023-11-07T14:30:07.991" v="192" actId="1036"/>
          <ac:picMkLst>
            <pc:docMk/>
            <pc:sldMk cId="4048580068" sldId="2146846277"/>
            <ac:picMk id="19" creationId="{77322DC3-C9FF-B4AC-5D5D-9D2DE38B8816}"/>
          </ac:picMkLst>
        </pc:picChg>
        <pc:picChg chg="add mod">
          <ac:chgData name="Kaileen Cain" userId="21167d2d-fdf2-4320-ae3a-272888c89590" providerId="ADAL" clId="{7A1ADC85-2D91-438A-BBC5-3334BFE17255}" dt="2023-11-07T14:20:23.367" v="6"/>
          <ac:picMkLst>
            <pc:docMk/>
            <pc:sldMk cId="4048580068" sldId="2146846277"/>
            <ac:picMk id="20" creationId="{D30E59F9-6B60-8DDA-952E-8B9C15FEC488}"/>
          </ac:picMkLst>
        </pc:picChg>
        <pc:picChg chg="add mod">
          <ac:chgData name="Kaileen Cain" userId="21167d2d-fdf2-4320-ae3a-272888c89590" providerId="ADAL" clId="{7A1ADC85-2D91-438A-BBC5-3334BFE17255}" dt="2023-11-07T14:20:23.367" v="6"/>
          <ac:picMkLst>
            <pc:docMk/>
            <pc:sldMk cId="4048580068" sldId="2146846277"/>
            <ac:picMk id="21" creationId="{1857A076-C025-1208-AA2A-99DDE67F90FE}"/>
          </ac:picMkLst>
        </pc:picChg>
        <pc:picChg chg="add mod">
          <ac:chgData name="Kaileen Cain" userId="21167d2d-fdf2-4320-ae3a-272888c89590" providerId="ADAL" clId="{7A1ADC85-2D91-438A-BBC5-3334BFE17255}" dt="2023-11-07T14:20:23.367" v="6"/>
          <ac:picMkLst>
            <pc:docMk/>
            <pc:sldMk cId="4048580068" sldId="2146846277"/>
            <ac:picMk id="22" creationId="{37A64FCB-2470-39BF-DDC6-4ED0665DC5BB}"/>
          </ac:picMkLst>
        </pc:picChg>
        <pc:picChg chg="add mod">
          <ac:chgData name="Kaileen Cain" userId="21167d2d-fdf2-4320-ae3a-272888c89590" providerId="ADAL" clId="{7A1ADC85-2D91-438A-BBC5-3334BFE17255}" dt="2023-11-07T14:20:23.367" v="6"/>
          <ac:picMkLst>
            <pc:docMk/>
            <pc:sldMk cId="4048580068" sldId="2146846277"/>
            <ac:picMk id="23" creationId="{C05A3AE4-F89D-1FA3-270B-813BEB21B2B3}"/>
          </ac:picMkLst>
        </pc:picChg>
        <pc:picChg chg="add mod">
          <ac:chgData name="Kaileen Cain" userId="21167d2d-fdf2-4320-ae3a-272888c89590" providerId="ADAL" clId="{7A1ADC85-2D91-438A-BBC5-3334BFE17255}" dt="2023-11-07T14:20:23.367" v="6"/>
          <ac:picMkLst>
            <pc:docMk/>
            <pc:sldMk cId="4048580068" sldId="2146846277"/>
            <ac:picMk id="24" creationId="{590B3AE6-D2A5-FDD7-636D-DEEEFB6173C7}"/>
          </ac:picMkLst>
        </pc:picChg>
        <pc:picChg chg="add mod modCrop">
          <ac:chgData name="Kaileen Cain" userId="21167d2d-fdf2-4320-ae3a-272888c89590" providerId="ADAL" clId="{7A1ADC85-2D91-438A-BBC5-3334BFE17255}" dt="2023-11-07T14:27:51.094" v="116" actId="1076"/>
          <ac:picMkLst>
            <pc:docMk/>
            <pc:sldMk cId="4048580068" sldId="2146846277"/>
            <ac:picMk id="49" creationId="{9F867B83-6DF9-AD07-A28C-A261AFCE75DC}"/>
          </ac:picMkLst>
        </pc:picChg>
        <pc:picChg chg="add mod">
          <ac:chgData name="Kaileen Cain" userId="21167d2d-fdf2-4320-ae3a-272888c89590" providerId="ADAL" clId="{7A1ADC85-2D91-438A-BBC5-3334BFE17255}" dt="2023-11-07T14:29:42.260" v="184"/>
          <ac:picMkLst>
            <pc:docMk/>
            <pc:sldMk cId="4048580068" sldId="2146846277"/>
            <ac:picMk id="50" creationId="{639C0DC6-F9D1-20B5-48C5-04EB245E8E71}"/>
          </ac:picMkLst>
        </pc:picChg>
        <pc:picChg chg="add mod">
          <ac:chgData name="Kaileen Cain" userId="21167d2d-fdf2-4320-ae3a-272888c89590" providerId="ADAL" clId="{7A1ADC85-2D91-438A-BBC5-3334BFE17255}" dt="2023-11-07T14:29:42.260" v="184"/>
          <ac:picMkLst>
            <pc:docMk/>
            <pc:sldMk cId="4048580068" sldId="2146846277"/>
            <ac:picMk id="51" creationId="{59263175-4276-BE66-006B-9C6A383E6DA4}"/>
          </ac:picMkLst>
        </pc:picChg>
      </pc:sldChg>
      <pc:sldChg chg="addSp delSp modSp add mod ord">
        <pc:chgData name="Kaileen Cain" userId="21167d2d-fdf2-4320-ae3a-272888c89590" providerId="ADAL" clId="{7A1ADC85-2D91-438A-BBC5-3334BFE17255}" dt="2023-11-07T16:34:35.544" v="289" actId="14826"/>
        <pc:sldMkLst>
          <pc:docMk/>
          <pc:sldMk cId="660351924" sldId="2146846278"/>
        </pc:sldMkLst>
        <pc:spChg chg="del">
          <ac:chgData name="Kaileen Cain" userId="21167d2d-fdf2-4320-ae3a-272888c89590" providerId="ADAL" clId="{7A1ADC85-2D91-438A-BBC5-3334BFE17255}" dt="2023-11-07T14:40:16.757" v="217" actId="478"/>
          <ac:spMkLst>
            <pc:docMk/>
            <pc:sldMk cId="660351924" sldId="2146846278"/>
            <ac:spMk id="3" creationId="{FD1D7337-689D-8AF8-12B4-B464A242C070}"/>
          </ac:spMkLst>
        </pc:spChg>
        <pc:spChg chg="add mod">
          <ac:chgData name="Kaileen Cain" userId="21167d2d-fdf2-4320-ae3a-272888c89590" providerId="ADAL" clId="{7A1ADC85-2D91-438A-BBC5-3334BFE17255}" dt="2023-11-07T14:41:48.591" v="232" actId="1035"/>
          <ac:spMkLst>
            <pc:docMk/>
            <pc:sldMk cId="660351924" sldId="2146846278"/>
            <ac:spMk id="4" creationId="{AD4DB818-9C6B-EFD9-101D-F636BD16A98B}"/>
          </ac:spMkLst>
        </pc:spChg>
        <pc:spChg chg="mod">
          <ac:chgData name="Kaileen Cain" userId="21167d2d-fdf2-4320-ae3a-272888c89590" providerId="ADAL" clId="{7A1ADC85-2D91-438A-BBC5-3334BFE17255}" dt="2023-11-07T14:40:49.508" v="221" actId="1076"/>
          <ac:spMkLst>
            <pc:docMk/>
            <pc:sldMk cId="660351924" sldId="2146846278"/>
            <ac:spMk id="6" creationId="{55F7F9A8-30EE-AEA6-DE14-F0B6A55017A0}"/>
          </ac:spMkLst>
        </pc:spChg>
        <pc:spChg chg="mod">
          <ac:chgData name="Kaileen Cain" userId="21167d2d-fdf2-4320-ae3a-272888c89590" providerId="ADAL" clId="{7A1ADC85-2D91-438A-BBC5-3334BFE17255}" dt="2023-11-07T16:33:34.453" v="288"/>
          <ac:spMkLst>
            <pc:docMk/>
            <pc:sldMk cId="660351924" sldId="2146846278"/>
            <ac:spMk id="8" creationId="{1D69881A-FB64-3CFC-C56D-CC1440044506}"/>
          </ac:spMkLst>
        </pc:spChg>
        <pc:spChg chg="add mod">
          <ac:chgData name="Kaileen Cain" userId="21167d2d-fdf2-4320-ae3a-272888c89590" providerId="ADAL" clId="{7A1ADC85-2D91-438A-BBC5-3334BFE17255}" dt="2023-11-07T14:40:40.317" v="219"/>
          <ac:spMkLst>
            <pc:docMk/>
            <pc:sldMk cId="660351924" sldId="2146846278"/>
            <ac:spMk id="9" creationId="{26C9C3A4-ABAB-9054-E201-15FE0E9C2323}"/>
          </ac:spMkLst>
        </pc:spChg>
        <pc:spChg chg="add mod">
          <ac:chgData name="Kaileen Cain" userId="21167d2d-fdf2-4320-ae3a-272888c89590" providerId="ADAL" clId="{7A1ADC85-2D91-438A-BBC5-3334BFE17255}" dt="2023-11-07T14:40:40.317" v="219"/>
          <ac:spMkLst>
            <pc:docMk/>
            <pc:sldMk cId="660351924" sldId="2146846278"/>
            <ac:spMk id="10" creationId="{638BC66C-F3BD-8F46-24A5-0289A1A8156D}"/>
          </ac:spMkLst>
        </pc:spChg>
        <pc:spChg chg="add mod">
          <ac:chgData name="Kaileen Cain" userId="21167d2d-fdf2-4320-ae3a-272888c89590" providerId="ADAL" clId="{7A1ADC85-2D91-438A-BBC5-3334BFE17255}" dt="2023-11-07T14:40:40.317" v="219"/>
          <ac:spMkLst>
            <pc:docMk/>
            <pc:sldMk cId="660351924" sldId="2146846278"/>
            <ac:spMk id="11" creationId="{CCBDCEC9-E260-8F29-EE84-9E6EF3B483C1}"/>
          </ac:spMkLst>
        </pc:spChg>
        <pc:spChg chg="del">
          <ac:chgData name="Kaileen Cain" userId="21167d2d-fdf2-4320-ae3a-272888c89590" providerId="ADAL" clId="{7A1ADC85-2D91-438A-BBC5-3334BFE17255}" dt="2023-11-07T14:40:20.573" v="218" actId="478"/>
          <ac:spMkLst>
            <pc:docMk/>
            <pc:sldMk cId="660351924" sldId="2146846278"/>
            <ac:spMk id="12" creationId="{18074A0B-E58D-745C-F539-FF418458E9E5}"/>
          </ac:spMkLst>
        </pc:spChg>
        <pc:spChg chg="del">
          <ac:chgData name="Kaileen Cain" userId="21167d2d-fdf2-4320-ae3a-272888c89590" providerId="ADAL" clId="{7A1ADC85-2D91-438A-BBC5-3334BFE17255}" dt="2023-11-07T14:40:11.957" v="216" actId="478"/>
          <ac:spMkLst>
            <pc:docMk/>
            <pc:sldMk cId="660351924" sldId="2146846278"/>
            <ac:spMk id="25" creationId="{9797FDEA-85A0-8326-9AB4-82EB2A4826A7}"/>
          </ac:spMkLst>
        </pc:spChg>
        <pc:spChg chg="del">
          <ac:chgData name="Kaileen Cain" userId="21167d2d-fdf2-4320-ae3a-272888c89590" providerId="ADAL" clId="{7A1ADC85-2D91-438A-BBC5-3334BFE17255}" dt="2023-11-07T14:40:11.957" v="216" actId="478"/>
          <ac:spMkLst>
            <pc:docMk/>
            <pc:sldMk cId="660351924" sldId="2146846278"/>
            <ac:spMk id="26" creationId="{46B4CECC-ABF1-A943-76A6-DD3863FFA56B}"/>
          </ac:spMkLst>
        </pc:spChg>
        <pc:spChg chg="del">
          <ac:chgData name="Kaileen Cain" userId="21167d2d-fdf2-4320-ae3a-272888c89590" providerId="ADAL" clId="{7A1ADC85-2D91-438A-BBC5-3334BFE17255}" dt="2023-11-07T14:40:11.957" v="216" actId="478"/>
          <ac:spMkLst>
            <pc:docMk/>
            <pc:sldMk cId="660351924" sldId="2146846278"/>
            <ac:spMk id="27" creationId="{47DD0A04-D5B8-CB37-04CD-C58BACADA7BC}"/>
          </ac:spMkLst>
        </pc:spChg>
        <pc:spChg chg="del">
          <ac:chgData name="Kaileen Cain" userId="21167d2d-fdf2-4320-ae3a-272888c89590" providerId="ADAL" clId="{7A1ADC85-2D91-438A-BBC5-3334BFE17255}" dt="2023-11-07T14:40:11.957" v="216" actId="478"/>
          <ac:spMkLst>
            <pc:docMk/>
            <pc:sldMk cId="660351924" sldId="2146846278"/>
            <ac:spMk id="28" creationId="{90BA7BA4-D409-9A7A-0C49-3CD57354BDF9}"/>
          </ac:spMkLst>
        </pc:spChg>
        <pc:spChg chg="del">
          <ac:chgData name="Kaileen Cain" userId="21167d2d-fdf2-4320-ae3a-272888c89590" providerId="ADAL" clId="{7A1ADC85-2D91-438A-BBC5-3334BFE17255}" dt="2023-11-07T14:40:11.957" v="216" actId="478"/>
          <ac:spMkLst>
            <pc:docMk/>
            <pc:sldMk cId="660351924" sldId="2146846278"/>
            <ac:spMk id="29" creationId="{E801AC7A-6C23-960F-EB5C-6F45C832D968}"/>
          </ac:spMkLst>
        </pc:spChg>
        <pc:spChg chg="del">
          <ac:chgData name="Kaileen Cain" userId="21167d2d-fdf2-4320-ae3a-272888c89590" providerId="ADAL" clId="{7A1ADC85-2D91-438A-BBC5-3334BFE17255}" dt="2023-11-07T14:40:11.957" v="216" actId="478"/>
          <ac:spMkLst>
            <pc:docMk/>
            <pc:sldMk cId="660351924" sldId="2146846278"/>
            <ac:spMk id="30" creationId="{D14B8694-1DF0-B4A2-7997-D7D47BC1E13D}"/>
          </ac:spMkLst>
        </pc:spChg>
        <pc:spChg chg="del">
          <ac:chgData name="Kaileen Cain" userId="21167d2d-fdf2-4320-ae3a-272888c89590" providerId="ADAL" clId="{7A1ADC85-2D91-438A-BBC5-3334BFE17255}" dt="2023-11-07T14:40:11.957" v="216" actId="478"/>
          <ac:spMkLst>
            <pc:docMk/>
            <pc:sldMk cId="660351924" sldId="2146846278"/>
            <ac:spMk id="31" creationId="{4CABA997-A293-E717-D2D2-35391F94C19B}"/>
          </ac:spMkLst>
        </pc:spChg>
        <pc:spChg chg="del">
          <ac:chgData name="Kaileen Cain" userId="21167d2d-fdf2-4320-ae3a-272888c89590" providerId="ADAL" clId="{7A1ADC85-2D91-438A-BBC5-3334BFE17255}" dt="2023-11-07T14:40:11.957" v="216" actId="478"/>
          <ac:spMkLst>
            <pc:docMk/>
            <pc:sldMk cId="660351924" sldId="2146846278"/>
            <ac:spMk id="32" creationId="{3DB80E37-9935-A9D5-0D8B-D3D5F15925D0}"/>
          </ac:spMkLst>
        </pc:spChg>
        <pc:spChg chg="del">
          <ac:chgData name="Kaileen Cain" userId="21167d2d-fdf2-4320-ae3a-272888c89590" providerId="ADAL" clId="{7A1ADC85-2D91-438A-BBC5-3334BFE17255}" dt="2023-11-07T14:40:11.957" v="216" actId="478"/>
          <ac:spMkLst>
            <pc:docMk/>
            <pc:sldMk cId="660351924" sldId="2146846278"/>
            <ac:spMk id="33" creationId="{2950B1FB-1854-A572-96BC-A98B55596BAD}"/>
          </ac:spMkLst>
        </pc:spChg>
        <pc:spChg chg="del">
          <ac:chgData name="Kaileen Cain" userId="21167d2d-fdf2-4320-ae3a-272888c89590" providerId="ADAL" clId="{7A1ADC85-2D91-438A-BBC5-3334BFE17255}" dt="2023-11-07T14:40:11.957" v="216" actId="478"/>
          <ac:spMkLst>
            <pc:docMk/>
            <pc:sldMk cId="660351924" sldId="2146846278"/>
            <ac:spMk id="35" creationId="{D2A469E1-F928-77FE-BA76-11C824B813F7}"/>
          </ac:spMkLst>
        </pc:spChg>
        <pc:spChg chg="del">
          <ac:chgData name="Kaileen Cain" userId="21167d2d-fdf2-4320-ae3a-272888c89590" providerId="ADAL" clId="{7A1ADC85-2D91-438A-BBC5-3334BFE17255}" dt="2023-11-07T14:40:11.957" v="216" actId="478"/>
          <ac:spMkLst>
            <pc:docMk/>
            <pc:sldMk cId="660351924" sldId="2146846278"/>
            <ac:spMk id="36" creationId="{0F1E129F-9659-C419-50AF-9424A89B2308}"/>
          </ac:spMkLst>
        </pc:spChg>
        <pc:spChg chg="del">
          <ac:chgData name="Kaileen Cain" userId="21167d2d-fdf2-4320-ae3a-272888c89590" providerId="ADAL" clId="{7A1ADC85-2D91-438A-BBC5-3334BFE17255}" dt="2023-11-07T14:40:20.573" v="218" actId="478"/>
          <ac:spMkLst>
            <pc:docMk/>
            <pc:sldMk cId="660351924" sldId="2146846278"/>
            <ac:spMk id="37" creationId="{7199B811-DFF7-19DC-3024-02B08003BFF5}"/>
          </ac:spMkLst>
        </pc:spChg>
        <pc:spChg chg="del">
          <ac:chgData name="Kaileen Cain" userId="21167d2d-fdf2-4320-ae3a-272888c89590" providerId="ADAL" clId="{7A1ADC85-2D91-438A-BBC5-3334BFE17255}" dt="2023-11-07T14:40:11.957" v="216" actId="478"/>
          <ac:spMkLst>
            <pc:docMk/>
            <pc:sldMk cId="660351924" sldId="2146846278"/>
            <ac:spMk id="38" creationId="{0F42751B-F885-4647-AE68-CFA9D53BA1CF}"/>
          </ac:spMkLst>
        </pc:spChg>
        <pc:spChg chg="del">
          <ac:chgData name="Kaileen Cain" userId="21167d2d-fdf2-4320-ae3a-272888c89590" providerId="ADAL" clId="{7A1ADC85-2D91-438A-BBC5-3334BFE17255}" dt="2023-11-07T14:40:11.957" v="216" actId="478"/>
          <ac:spMkLst>
            <pc:docMk/>
            <pc:sldMk cId="660351924" sldId="2146846278"/>
            <ac:spMk id="39" creationId="{2BA09EC4-AD97-CD7B-BCAA-16CFCB1817EB}"/>
          </ac:spMkLst>
        </pc:spChg>
        <pc:spChg chg="del">
          <ac:chgData name="Kaileen Cain" userId="21167d2d-fdf2-4320-ae3a-272888c89590" providerId="ADAL" clId="{7A1ADC85-2D91-438A-BBC5-3334BFE17255}" dt="2023-11-07T14:40:11.957" v="216" actId="478"/>
          <ac:spMkLst>
            <pc:docMk/>
            <pc:sldMk cId="660351924" sldId="2146846278"/>
            <ac:spMk id="40" creationId="{E216F4CD-C118-8A0D-8790-CB056D93DA1A}"/>
          </ac:spMkLst>
        </pc:spChg>
        <pc:spChg chg="del">
          <ac:chgData name="Kaileen Cain" userId="21167d2d-fdf2-4320-ae3a-272888c89590" providerId="ADAL" clId="{7A1ADC85-2D91-438A-BBC5-3334BFE17255}" dt="2023-11-07T14:40:11.957" v="216" actId="478"/>
          <ac:spMkLst>
            <pc:docMk/>
            <pc:sldMk cId="660351924" sldId="2146846278"/>
            <ac:spMk id="41" creationId="{81ACFDC6-7686-1A1C-9939-AC9128F8BA8F}"/>
          </ac:spMkLst>
        </pc:spChg>
        <pc:spChg chg="del">
          <ac:chgData name="Kaileen Cain" userId="21167d2d-fdf2-4320-ae3a-272888c89590" providerId="ADAL" clId="{7A1ADC85-2D91-438A-BBC5-3334BFE17255}" dt="2023-11-07T14:40:11.957" v="216" actId="478"/>
          <ac:spMkLst>
            <pc:docMk/>
            <pc:sldMk cId="660351924" sldId="2146846278"/>
            <ac:spMk id="42" creationId="{90B99650-DCB9-FCEF-EBF2-53D49D9B55B8}"/>
          </ac:spMkLst>
        </pc:spChg>
        <pc:spChg chg="del">
          <ac:chgData name="Kaileen Cain" userId="21167d2d-fdf2-4320-ae3a-272888c89590" providerId="ADAL" clId="{7A1ADC85-2D91-438A-BBC5-3334BFE17255}" dt="2023-11-07T14:40:11.957" v="216" actId="478"/>
          <ac:spMkLst>
            <pc:docMk/>
            <pc:sldMk cId="660351924" sldId="2146846278"/>
            <ac:spMk id="43" creationId="{8B68286B-4961-BA2B-AD74-C715DF29D7A1}"/>
          </ac:spMkLst>
        </pc:spChg>
        <pc:spChg chg="del">
          <ac:chgData name="Kaileen Cain" userId="21167d2d-fdf2-4320-ae3a-272888c89590" providerId="ADAL" clId="{7A1ADC85-2D91-438A-BBC5-3334BFE17255}" dt="2023-11-07T14:40:11.957" v="216" actId="478"/>
          <ac:spMkLst>
            <pc:docMk/>
            <pc:sldMk cId="660351924" sldId="2146846278"/>
            <ac:spMk id="44" creationId="{07C0B5EE-E40C-E7F2-672E-80B6286B8784}"/>
          </ac:spMkLst>
        </pc:spChg>
        <pc:spChg chg="del">
          <ac:chgData name="Kaileen Cain" userId="21167d2d-fdf2-4320-ae3a-272888c89590" providerId="ADAL" clId="{7A1ADC85-2D91-438A-BBC5-3334BFE17255}" dt="2023-11-07T14:40:11.957" v="216" actId="478"/>
          <ac:spMkLst>
            <pc:docMk/>
            <pc:sldMk cId="660351924" sldId="2146846278"/>
            <ac:spMk id="45" creationId="{B5348A06-FD7D-B97B-6372-DC4F9FEDA5FE}"/>
          </ac:spMkLst>
        </pc:spChg>
        <pc:spChg chg="del">
          <ac:chgData name="Kaileen Cain" userId="21167d2d-fdf2-4320-ae3a-272888c89590" providerId="ADAL" clId="{7A1ADC85-2D91-438A-BBC5-3334BFE17255}" dt="2023-11-07T14:40:11.957" v="216" actId="478"/>
          <ac:spMkLst>
            <pc:docMk/>
            <pc:sldMk cId="660351924" sldId="2146846278"/>
            <ac:spMk id="46" creationId="{842E8291-6BFE-E731-D1F3-133E58630ABE}"/>
          </ac:spMkLst>
        </pc:spChg>
        <pc:spChg chg="del">
          <ac:chgData name="Kaileen Cain" userId="21167d2d-fdf2-4320-ae3a-272888c89590" providerId="ADAL" clId="{7A1ADC85-2D91-438A-BBC5-3334BFE17255}" dt="2023-11-07T14:40:11.957" v="216" actId="478"/>
          <ac:spMkLst>
            <pc:docMk/>
            <pc:sldMk cId="660351924" sldId="2146846278"/>
            <ac:spMk id="47" creationId="{E52F18C2-6BAE-6D74-AADF-87F90CBFB81E}"/>
          </ac:spMkLst>
        </pc:spChg>
        <pc:spChg chg="add mod">
          <ac:chgData name="Kaileen Cain" userId="21167d2d-fdf2-4320-ae3a-272888c89590" providerId="ADAL" clId="{7A1ADC85-2D91-438A-BBC5-3334BFE17255}" dt="2023-11-07T14:40:58.873" v="222" actId="1076"/>
          <ac:spMkLst>
            <pc:docMk/>
            <pc:sldMk cId="660351924" sldId="2146846278"/>
            <ac:spMk id="52" creationId="{C4EE527F-9868-5337-C8A4-B755A5F74DA2}"/>
          </ac:spMkLst>
        </pc:spChg>
        <pc:spChg chg="add mod">
          <ac:chgData name="Kaileen Cain" userId="21167d2d-fdf2-4320-ae3a-272888c89590" providerId="ADAL" clId="{7A1ADC85-2D91-438A-BBC5-3334BFE17255}" dt="2023-11-07T14:42:14.082" v="267" actId="1076"/>
          <ac:spMkLst>
            <pc:docMk/>
            <pc:sldMk cId="660351924" sldId="2146846278"/>
            <ac:spMk id="54" creationId="{EAED23D9-0ACE-5868-57A1-9154A3663688}"/>
          </ac:spMkLst>
        </pc:spChg>
        <pc:spChg chg="add mod">
          <ac:chgData name="Kaileen Cain" userId="21167d2d-fdf2-4320-ae3a-272888c89590" providerId="ADAL" clId="{7A1ADC85-2D91-438A-BBC5-3334BFE17255}" dt="2023-11-07T14:42:14.082" v="267" actId="1076"/>
          <ac:spMkLst>
            <pc:docMk/>
            <pc:sldMk cId="660351924" sldId="2146846278"/>
            <ac:spMk id="56" creationId="{417E406E-7CB8-3C49-CFD9-E218D5D794E0}"/>
          </ac:spMkLst>
        </pc:spChg>
        <pc:graphicFrameChg chg="add mod">
          <ac:chgData name="Kaileen Cain" userId="21167d2d-fdf2-4320-ae3a-272888c89590" providerId="ADAL" clId="{7A1ADC85-2D91-438A-BBC5-3334BFE17255}" dt="2023-11-07T14:40:40.317" v="219"/>
          <ac:graphicFrameMkLst>
            <pc:docMk/>
            <pc:sldMk cId="660351924" sldId="2146846278"/>
            <ac:graphicFrameMk id="7" creationId="{6C4C4291-83A2-A35C-4384-E75D8B86A655}"/>
          </ac:graphicFrameMkLst>
        </pc:graphicFrameChg>
        <pc:picChg chg="add mod">
          <ac:chgData name="Kaileen Cain" userId="21167d2d-fdf2-4320-ae3a-272888c89590" providerId="ADAL" clId="{7A1ADC85-2D91-438A-BBC5-3334BFE17255}" dt="2023-11-07T14:40:40.317" v="219"/>
          <ac:picMkLst>
            <pc:docMk/>
            <pc:sldMk cId="660351924" sldId="2146846278"/>
            <ac:picMk id="13" creationId="{5754A472-B4C0-FC7B-72E1-27A8F2C4F633}"/>
          </ac:picMkLst>
        </pc:picChg>
        <pc:picChg chg="del">
          <ac:chgData name="Kaileen Cain" userId="21167d2d-fdf2-4320-ae3a-272888c89590" providerId="ADAL" clId="{7A1ADC85-2D91-438A-BBC5-3334BFE17255}" dt="2023-11-07T14:40:11.957" v="216" actId="478"/>
          <ac:picMkLst>
            <pc:docMk/>
            <pc:sldMk cId="660351924" sldId="2146846278"/>
            <ac:picMk id="14" creationId="{AAEC8359-4D03-EE1B-FDAD-5FBDD8A029B0}"/>
          </ac:picMkLst>
        </pc:picChg>
        <pc:picChg chg="del">
          <ac:chgData name="Kaileen Cain" userId="21167d2d-fdf2-4320-ae3a-272888c89590" providerId="ADAL" clId="{7A1ADC85-2D91-438A-BBC5-3334BFE17255}" dt="2023-11-07T14:40:11.957" v="216" actId="478"/>
          <ac:picMkLst>
            <pc:docMk/>
            <pc:sldMk cId="660351924" sldId="2146846278"/>
            <ac:picMk id="16" creationId="{ABA15612-48C6-E93F-4583-9DC14FB9A542}"/>
          </ac:picMkLst>
        </pc:picChg>
        <pc:picChg chg="del">
          <ac:chgData name="Kaileen Cain" userId="21167d2d-fdf2-4320-ae3a-272888c89590" providerId="ADAL" clId="{7A1ADC85-2D91-438A-BBC5-3334BFE17255}" dt="2023-11-07T14:40:11.957" v="216" actId="478"/>
          <ac:picMkLst>
            <pc:docMk/>
            <pc:sldMk cId="660351924" sldId="2146846278"/>
            <ac:picMk id="17" creationId="{47D2B834-1487-5608-C2A3-CC5012E71358}"/>
          </ac:picMkLst>
        </pc:picChg>
        <pc:picChg chg="del">
          <ac:chgData name="Kaileen Cain" userId="21167d2d-fdf2-4320-ae3a-272888c89590" providerId="ADAL" clId="{7A1ADC85-2D91-438A-BBC5-3334BFE17255}" dt="2023-11-07T14:40:11.957" v="216" actId="478"/>
          <ac:picMkLst>
            <pc:docMk/>
            <pc:sldMk cId="660351924" sldId="2146846278"/>
            <ac:picMk id="18" creationId="{248C7E1D-5770-CBE0-03D8-D0E143D79049}"/>
          </ac:picMkLst>
        </pc:picChg>
        <pc:picChg chg="del">
          <ac:chgData name="Kaileen Cain" userId="21167d2d-fdf2-4320-ae3a-272888c89590" providerId="ADAL" clId="{7A1ADC85-2D91-438A-BBC5-3334BFE17255}" dt="2023-11-07T14:40:11.957" v="216" actId="478"/>
          <ac:picMkLst>
            <pc:docMk/>
            <pc:sldMk cId="660351924" sldId="2146846278"/>
            <ac:picMk id="19" creationId="{77322DC3-C9FF-B4AC-5D5D-9D2DE38B8816}"/>
          </ac:picMkLst>
        </pc:picChg>
        <pc:picChg chg="del">
          <ac:chgData name="Kaileen Cain" userId="21167d2d-fdf2-4320-ae3a-272888c89590" providerId="ADAL" clId="{7A1ADC85-2D91-438A-BBC5-3334BFE17255}" dt="2023-11-07T14:40:11.957" v="216" actId="478"/>
          <ac:picMkLst>
            <pc:docMk/>
            <pc:sldMk cId="660351924" sldId="2146846278"/>
            <ac:picMk id="20" creationId="{D30E59F9-6B60-8DDA-952E-8B9C15FEC488}"/>
          </ac:picMkLst>
        </pc:picChg>
        <pc:picChg chg="del">
          <ac:chgData name="Kaileen Cain" userId="21167d2d-fdf2-4320-ae3a-272888c89590" providerId="ADAL" clId="{7A1ADC85-2D91-438A-BBC5-3334BFE17255}" dt="2023-11-07T14:40:11.957" v="216" actId="478"/>
          <ac:picMkLst>
            <pc:docMk/>
            <pc:sldMk cId="660351924" sldId="2146846278"/>
            <ac:picMk id="21" creationId="{1857A076-C025-1208-AA2A-99DDE67F90FE}"/>
          </ac:picMkLst>
        </pc:picChg>
        <pc:picChg chg="del">
          <ac:chgData name="Kaileen Cain" userId="21167d2d-fdf2-4320-ae3a-272888c89590" providerId="ADAL" clId="{7A1ADC85-2D91-438A-BBC5-3334BFE17255}" dt="2023-11-07T14:40:11.957" v="216" actId="478"/>
          <ac:picMkLst>
            <pc:docMk/>
            <pc:sldMk cId="660351924" sldId="2146846278"/>
            <ac:picMk id="22" creationId="{37A64FCB-2470-39BF-DDC6-4ED0665DC5BB}"/>
          </ac:picMkLst>
        </pc:picChg>
        <pc:picChg chg="del">
          <ac:chgData name="Kaileen Cain" userId="21167d2d-fdf2-4320-ae3a-272888c89590" providerId="ADAL" clId="{7A1ADC85-2D91-438A-BBC5-3334BFE17255}" dt="2023-11-07T14:40:11.957" v="216" actId="478"/>
          <ac:picMkLst>
            <pc:docMk/>
            <pc:sldMk cId="660351924" sldId="2146846278"/>
            <ac:picMk id="23" creationId="{C05A3AE4-F89D-1FA3-270B-813BEB21B2B3}"/>
          </ac:picMkLst>
        </pc:picChg>
        <pc:picChg chg="del">
          <ac:chgData name="Kaileen Cain" userId="21167d2d-fdf2-4320-ae3a-272888c89590" providerId="ADAL" clId="{7A1ADC85-2D91-438A-BBC5-3334BFE17255}" dt="2023-11-07T14:40:11.957" v="216" actId="478"/>
          <ac:picMkLst>
            <pc:docMk/>
            <pc:sldMk cId="660351924" sldId="2146846278"/>
            <ac:picMk id="24" creationId="{590B3AE6-D2A5-FDD7-636D-DEEEFB6173C7}"/>
          </ac:picMkLst>
        </pc:picChg>
        <pc:picChg chg="add mod">
          <ac:chgData name="Kaileen Cain" userId="21167d2d-fdf2-4320-ae3a-272888c89590" providerId="ADAL" clId="{7A1ADC85-2D91-438A-BBC5-3334BFE17255}" dt="2023-11-07T14:40:40.317" v="219"/>
          <ac:picMkLst>
            <pc:docMk/>
            <pc:sldMk cId="660351924" sldId="2146846278"/>
            <ac:picMk id="34" creationId="{C1CC7505-8662-2F50-96AF-4B3663CD2248}"/>
          </ac:picMkLst>
        </pc:picChg>
        <pc:picChg chg="add mod">
          <ac:chgData name="Kaileen Cain" userId="21167d2d-fdf2-4320-ae3a-272888c89590" providerId="ADAL" clId="{7A1ADC85-2D91-438A-BBC5-3334BFE17255}" dt="2023-11-07T14:40:40.317" v="219"/>
          <ac:picMkLst>
            <pc:docMk/>
            <pc:sldMk cId="660351924" sldId="2146846278"/>
            <ac:picMk id="48" creationId="{359458EA-3C1C-1118-C7CF-0A031A14BEA2}"/>
          </ac:picMkLst>
        </pc:picChg>
        <pc:picChg chg="mod">
          <ac:chgData name="Kaileen Cain" userId="21167d2d-fdf2-4320-ae3a-272888c89590" providerId="ADAL" clId="{7A1ADC85-2D91-438A-BBC5-3334BFE17255}" dt="2023-11-07T16:34:35.544" v="289" actId="14826"/>
          <ac:picMkLst>
            <pc:docMk/>
            <pc:sldMk cId="660351924" sldId="2146846278"/>
            <ac:picMk id="49" creationId="{9F867B83-6DF9-AD07-A28C-A261AFCE75DC}"/>
          </ac:picMkLst>
        </pc:picChg>
        <pc:picChg chg="del">
          <ac:chgData name="Kaileen Cain" userId="21167d2d-fdf2-4320-ae3a-272888c89590" providerId="ADAL" clId="{7A1ADC85-2D91-438A-BBC5-3334BFE17255}" dt="2023-11-07T14:40:16.757" v="217" actId="478"/>
          <ac:picMkLst>
            <pc:docMk/>
            <pc:sldMk cId="660351924" sldId="2146846278"/>
            <ac:picMk id="50" creationId="{639C0DC6-F9D1-20B5-48C5-04EB245E8E71}"/>
          </ac:picMkLst>
        </pc:picChg>
        <pc:picChg chg="del">
          <ac:chgData name="Kaileen Cain" userId="21167d2d-fdf2-4320-ae3a-272888c89590" providerId="ADAL" clId="{7A1ADC85-2D91-438A-BBC5-3334BFE17255}" dt="2023-11-07T14:40:16.757" v="217" actId="478"/>
          <ac:picMkLst>
            <pc:docMk/>
            <pc:sldMk cId="660351924" sldId="2146846278"/>
            <ac:picMk id="51" creationId="{59263175-4276-BE66-006B-9C6A383E6DA4}"/>
          </ac:picMkLst>
        </pc:picChg>
        <pc:picChg chg="add mod">
          <ac:chgData name="Kaileen Cain" userId="21167d2d-fdf2-4320-ae3a-272888c89590" providerId="ADAL" clId="{7A1ADC85-2D91-438A-BBC5-3334BFE17255}" dt="2023-11-07T14:42:54.714" v="286"/>
          <ac:picMkLst>
            <pc:docMk/>
            <pc:sldMk cId="660351924" sldId="2146846278"/>
            <ac:picMk id="53" creationId="{EA2531B6-4B76-E2BF-7AED-C8AF79133A72}"/>
          </ac:picMkLst>
        </pc:picChg>
        <pc:picChg chg="add mod">
          <ac:chgData name="Kaileen Cain" userId="21167d2d-fdf2-4320-ae3a-272888c89590" providerId="ADAL" clId="{7A1ADC85-2D91-438A-BBC5-3334BFE17255}" dt="2023-11-07T14:42:14.082" v="267" actId="1076"/>
          <ac:picMkLst>
            <pc:docMk/>
            <pc:sldMk cId="660351924" sldId="2146846278"/>
            <ac:picMk id="55" creationId="{E531DC6C-EE5C-6A5F-A3E2-44DEE9418A5B}"/>
          </ac:picMkLst>
        </pc:picChg>
      </pc:sldChg>
    </pc:docChg>
  </pc:docChgLst>
  <pc:docChgLst>
    <pc:chgData name="Karolina Guillen" userId="c1c08796-a0be-47c6-af52-5d31fd96ec50" providerId="ADAL" clId="{15C73103-AA1C-4A68-BD2E-8862239714F1}"/>
    <pc:docChg chg="undo custSel addSld delSld modSld sldOrd">
      <pc:chgData name="Karolina Guillen" userId="c1c08796-a0be-47c6-af52-5d31fd96ec50" providerId="ADAL" clId="{15C73103-AA1C-4A68-BD2E-8862239714F1}" dt="2023-12-11T15:19:12.279" v="1729"/>
      <pc:docMkLst>
        <pc:docMk/>
      </pc:docMkLst>
      <pc:sldChg chg="modSp mod">
        <pc:chgData name="Karolina Guillen" userId="c1c08796-a0be-47c6-af52-5d31fd96ec50" providerId="ADAL" clId="{15C73103-AA1C-4A68-BD2E-8862239714F1}" dt="2023-12-04T18:34:13.991" v="59" actId="20577"/>
        <pc:sldMkLst>
          <pc:docMk/>
          <pc:sldMk cId="714752505" sldId="2146846026"/>
        </pc:sldMkLst>
        <pc:spChg chg="mod">
          <ac:chgData name="Karolina Guillen" userId="c1c08796-a0be-47c6-af52-5d31fd96ec50" providerId="ADAL" clId="{15C73103-AA1C-4A68-BD2E-8862239714F1}" dt="2023-12-04T18:34:13.991" v="59" actId="20577"/>
          <ac:spMkLst>
            <pc:docMk/>
            <pc:sldMk cId="714752505" sldId="2146846026"/>
            <ac:spMk id="4" creationId="{1BF894CE-5EB9-4BB3-F6C7-477E37F6A6AA}"/>
          </ac:spMkLst>
        </pc:spChg>
      </pc:sldChg>
      <pc:sldChg chg="del">
        <pc:chgData name="Karolina Guillen" userId="c1c08796-a0be-47c6-af52-5d31fd96ec50" providerId="ADAL" clId="{15C73103-AA1C-4A68-BD2E-8862239714F1}" dt="2023-12-04T21:50:47.198" v="496" actId="47"/>
        <pc:sldMkLst>
          <pc:docMk/>
          <pc:sldMk cId="4276078758" sldId="2146846172"/>
        </pc:sldMkLst>
      </pc:sldChg>
      <pc:sldChg chg="addSp delSp modSp mod">
        <pc:chgData name="Karolina Guillen" userId="c1c08796-a0be-47c6-af52-5d31fd96ec50" providerId="ADAL" clId="{15C73103-AA1C-4A68-BD2E-8862239714F1}" dt="2023-12-04T22:16:53.097" v="1111" actId="1076"/>
        <pc:sldMkLst>
          <pc:docMk/>
          <pc:sldMk cId="957495863" sldId="2146846202"/>
        </pc:sldMkLst>
        <pc:spChg chg="add mod">
          <ac:chgData name="Karolina Guillen" userId="c1c08796-a0be-47c6-af52-5d31fd96ec50" providerId="ADAL" clId="{15C73103-AA1C-4A68-BD2E-8862239714F1}" dt="2023-12-04T22:16:53.097" v="1111" actId="1076"/>
          <ac:spMkLst>
            <pc:docMk/>
            <pc:sldMk cId="957495863" sldId="2146846202"/>
            <ac:spMk id="14" creationId="{2DDBEF7C-3EB4-03B5-8A76-69EFB897353A}"/>
          </ac:spMkLst>
        </pc:spChg>
        <pc:spChg chg="del">
          <ac:chgData name="Karolina Guillen" userId="c1c08796-a0be-47c6-af52-5d31fd96ec50" providerId="ADAL" clId="{15C73103-AA1C-4A68-BD2E-8862239714F1}" dt="2023-12-04T22:16:49.751" v="1109" actId="478"/>
          <ac:spMkLst>
            <pc:docMk/>
            <pc:sldMk cId="957495863" sldId="2146846202"/>
            <ac:spMk id="19" creationId="{2BE332CC-D3EA-52B4-02EA-2A1DF1D04D04}"/>
          </ac:spMkLst>
        </pc:spChg>
      </pc:sldChg>
      <pc:sldChg chg="modSp mod">
        <pc:chgData name="Karolina Guillen" userId="c1c08796-a0be-47c6-af52-5d31fd96ec50" providerId="ADAL" clId="{15C73103-AA1C-4A68-BD2E-8862239714F1}" dt="2023-12-04T21:35:14.052" v="424" actId="207"/>
        <pc:sldMkLst>
          <pc:docMk/>
          <pc:sldMk cId="3300276714" sldId="2146846260"/>
        </pc:sldMkLst>
        <pc:spChg chg="mod">
          <ac:chgData name="Karolina Guillen" userId="c1c08796-a0be-47c6-af52-5d31fd96ec50" providerId="ADAL" clId="{15C73103-AA1C-4A68-BD2E-8862239714F1}" dt="2023-12-04T21:35:14.052" v="424" actId="207"/>
          <ac:spMkLst>
            <pc:docMk/>
            <pc:sldMk cId="3300276714" sldId="2146846260"/>
            <ac:spMk id="39" creationId="{5FF39CF9-87A3-A547-262E-BA4FD04BB4C0}"/>
          </ac:spMkLst>
        </pc:spChg>
      </pc:sldChg>
      <pc:sldChg chg="modSp mod">
        <pc:chgData name="Karolina Guillen" userId="c1c08796-a0be-47c6-af52-5d31fd96ec50" providerId="ADAL" clId="{15C73103-AA1C-4A68-BD2E-8862239714F1}" dt="2023-12-04T21:34:43.168" v="381" actId="1037"/>
        <pc:sldMkLst>
          <pc:docMk/>
          <pc:sldMk cId="862213053" sldId="2146846276"/>
        </pc:sldMkLst>
        <pc:spChg chg="mod">
          <ac:chgData name="Karolina Guillen" userId="c1c08796-a0be-47c6-af52-5d31fd96ec50" providerId="ADAL" clId="{15C73103-AA1C-4A68-BD2E-8862239714F1}" dt="2023-12-04T21:34:43.168" v="381" actId="1037"/>
          <ac:spMkLst>
            <pc:docMk/>
            <pc:sldMk cId="862213053" sldId="2146846276"/>
            <ac:spMk id="4" creationId="{1BF894CE-5EB9-4BB3-F6C7-477E37F6A6AA}"/>
          </ac:spMkLst>
        </pc:spChg>
      </pc:sldChg>
      <pc:sldChg chg="modSp mod">
        <pc:chgData name="Karolina Guillen" userId="c1c08796-a0be-47c6-af52-5d31fd96ec50" providerId="ADAL" clId="{15C73103-AA1C-4A68-BD2E-8862239714F1}" dt="2023-12-04T18:34:02.944" v="55" actId="20577"/>
        <pc:sldMkLst>
          <pc:docMk/>
          <pc:sldMk cId="4048580068" sldId="2146846277"/>
        </pc:sldMkLst>
        <pc:spChg chg="mod">
          <ac:chgData name="Karolina Guillen" userId="c1c08796-a0be-47c6-af52-5d31fd96ec50" providerId="ADAL" clId="{15C73103-AA1C-4A68-BD2E-8862239714F1}" dt="2023-12-04T18:34:02.944" v="55" actId="20577"/>
          <ac:spMkLst>
            <pc:docMk/>
            <pc:sldMk cId="4048580068" sldId="2146846277"/>
            <ac:spMk id="12" creationId="{18074A0B-E58D-745C-F539-FF418458E9E5}"/>
          </ac:spMkLst>
        </pc:spChg>
      </pc:sldChg>
      <pc:sldChg chg="modSp mod">
        <pc:chgData name="Karolina Guillen" userId="c1c08796-a0be-47c6-af52-5d31fd96ec50" providerId="ADAL" clId="{15C73103-AA1C-4A68-BD2E-8862239714F1}" dt="2023-12-04T21:49:38.195" v="487" actId="20577"/>
        <pc:sldMkLst>
          <pc:docMk/>
          <pc:sldMk cId="660351924" sldId="2146846278"/>
        </pc:sldMkLst>
        <pc:spChg chg="mod">
          <ac:chgData name="Karolina Guillen" userId="c1c08796-a0be-47c6-af52-5d31fd96ec50" providerId="ADAL" clId="{15C73103-AA1C-4A68-BD2E-8862239714F1}" dt="2023-12-04T21:49:38.195" v="487" actId="20577"/>
          <ac:spMkLst>
            <pc:docMk/>
            <pc:sldMk cId="660351924" sldId="2146846278"/>
            <ac:spMk id="4" creationId="{AD4DB818-9C6B-EFD9-101D-F636BD16A98B}"/>
          </ac:spMkLst>
        </pc:spChg>
      </pc:sldChg>
      <pc:sldChg chg="del">
        <pc:chgData name="Karolina Guillen" userId="c1c08796-a0be-47c6-af52-5d31fd96ec50" providerId="ADAL" clId="{15C73103-AA1C-4A68-BD2E-8862239714F1}" dt="2023-12-04T19:08:35.637" v="71" actId="47"/>
        <pc:sldMkLst>
          <pc:docMk/>
          <pc:sldMk cId="1202823598" sldId="2146846292"/>
        </pc:sldMkLst>
      </pc:sldChg>
      <pc:sldChg chg="modSp mod">
        <pc:chgData name="Karolina Guillen" userId="c1c08796-a0be-47c6-af52-5d31fd96ec50" providerId="ADAL" clId="{15C73103-AA1C-4A68-BD2E-8862239714F1}" dt="2023-12-04T18:33:15.775" v="33" actId="20577"/>
        <pc:sldMkLst>
          <pc:docMk/>
          <pc:sldMk cId="4234762483" sldId="2147327032"/>
        </pc:sldMkLst>
        <pc:spChg chg="mod">
          <ac:chgData name="Karolina Guillen" userId="c1c08796-a0be-47c6-af52-5d31fd96ec50" providerId="ADAL" clId="{15C73103-AA1C-4A68-BD2E-8862239714F1}" dt="2023-12-04T18:33:15.775" v="33" actId="20577"/>
          <ac:spMkLst>
            <pc:docMk/>
            <pc:sldMk cId="4234762483" sldId="2147327032"/>
            <ac:spMk id="12" creationId="{18074A0B-E58D-745C-F539-FF418458E9E5}"/>
          </ac:spMkLst>
        </pc:spChg>
      </pc:sldChg>
      <pc:sldChg chg="addSp modSp mod addCm">
        <pc:chgData name="Karolina Guillen" userId="c1c08796-a0be-47c6-af52-5d31fd96ec50" providerId="ADAL" clId="{15C73103-AA1C-4A68-BD2E-8862239714F1}" dt="2023-12-04T19:16:52.162" v="371"/>
        <pc:sldMkLst>
          <pc:docMk/>
          <pc:sldMk cId="1508047624" sldId="2147327034"/>
        </pc:sldMkLst>
        <pc:spChg chg="mod">
          <ac:chgData name="Karolina Guillen" userId="c1c08796-a0be-47c6-af52-5d31fd96ec50" providerId="ADAL" clId="{15C73103-AA1C-4A68-BD2E-8862239714F1}" dt="2023-12-04T18:34:27.433" v="65" actId="6549"/>
          <ac:spMkLst>
            <pc:docMk/>
            <pc:sldMk cId="1508047624" sldId="2147327034"/>
            <ac:spMk id="4" creationId="{1BF894CE-5EB9-4BB3-F6C7-477E37F6A6AA}"/>
          </ac:spMkLst>
        </pc:spChg>
        <pc:spChg chg="add mod">
          <ac:chgData name="Karolina Guillen" userId="c1c08796-a0be-47c6-af52-5d31fd96ec50" providerId="ADAL" clId="{15C73103-AA1C-4A68-BD2E-8862239714F1}" dt="2023-12-04T19:16:40.018" v="369" actId="1076"/>
          <ac:spMkLst>
            <pc:docMk/>
            <pc:sldMk cId="1508047624" sldId="2147327034"/>
            <ac:spMk id="7" creationId="{54E7D6E1-72B8-22C1-F0D4-9BB0CF59951A}"/>
          </ac:spMkLst>
        </pc:sp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15C73103-AA1C-4A68-BD2E-8862239714F1}" dt="2023-12-04T19:16:52.162" v="371"/>
              <pc2:cmMkLst xmlns:pc2="http://schemas.microsoft.com/office/powerpoint/2019/9/main/command">
                <pc:docMk/>
                <pc:sldMk cId="1508047624" sldId="2147327034"/>
                <pc2:cmMk id="{CE03E8C2-EA4F-4188-830B-8DAA512FDC32}"/>
              </pc2:cmMkLst>
            </pc226:cmChg>
          </p:ext>
        </pc:extLst>
      </pc:sldChg>
      <pc:sldChg chg="addSp delSp modSp mod addCm">
        <pc:chgData name="Karolina Guillen" userId="c1c08796-a0be-47c6-af52-5d31fd96ec50" providerId="ADAL" clId="{15C73103-AA1C-4A68-BD2E-8862239714F1}" dt="2023-12-04T22:16:46.624" v="1108" actId="1076"/>
        <pc:sldMkLst>
          <pc:docMk/>
          <pc:sldMk cId="580894001" sldId="2147327035"/>
        </pc:sldMkLst>
        <pc:spChg chg="mod ord">
          <ac:chgData name="Karolina Guillen" userId="c1c08796-a0be-47c6-af52-5d31fd96ec50" providerId="ADAL" clId="{15C73103-AA1C-4A68-BD2E-8862239714F1}" dt="2023-12-04T22:16:46.624" v="1108" actId="1076"/>
          <ac:spMkLst>
            <pc:docMk/>
            <pc:sldMk cId="580894001" sldId="2147327035"/>
            <ac:spMk id="3" creationId="{2C7A1FE6-8CA2-7004-703E-94709568CCE3}"/>
          </ac:spMkLst>
        </pc:spChg>
        <pc:spChg chg="mod">
          <ac:chgData name="Karolina Guillen" userId="c1c08796-a0be-47c6-af52-5d31fd96ec50" providerId="ADAL" clId="{15C73103-AA1C-4A68-BD2E-8862239714F1}" dt="2023-12-04T22:15:31.976" v="1081" actId="14100"/>
          <ac:spMkLst>
            <pc:docMk/>
            <pc:sldMk cId="580894001" sldId="2147327035"/>
            <ac:spMk id="4" creationId="{1BF894CE-5EB9-4BB3-F6C7-477E37F6A6AA}"/>
          </ac:spMkLst>
        </pc:spChg>
        <pc:spChg chg="add mod">
          <ac:chgData name="Karolina Guillen" userId="c1c08796-a0be-47c6-af52-5d31fd96ec50" providerId="ADAL" clId="{15C73103-AA1C-4A68-BD2E-8862239714F1}" dt="2023-12-04T22:14:42.399" v="1021" actId="12788"/>
          <ac:spMkLst>
            <pc:docMk/>
            <pc:sldMk cId="580894001" sldId="2147327035"/>
            <ac:spMk id="7" creationId="{3A00758B-ECB3-ADA5-0603-7276AE27AF9B}"/>
          </ac:spMkLst>
        </pc:spChg>
        <pc:spChg chg="add mod">
          <ac:chgData name="Karolina Guillen" userId="c1c08796-a0be-47c6-af52-5d31fd96ec50" providerId="ADAL" clId="{15C73103-AA1C-4A68-BD2E-8862239714F1}" dt="2023-12-04T22:12:30.726" v="977" actId="1076"/>
          <ac:spMkLst>
            <pc:docMk/>
            <pc:sldMk cId="580894001" sldId="2147327035"/>
            <ac:spMk id="9" creationId="{4FE02FF8-DAD2-E9F5-C55F-ECE6714CB17C}"/>
          </ac:spMkLst>
        </pc:spChg>
        <pc:spChg chg="add mod">
          <ac:chgData name="Karolina Guillen" userId="c1c08796-a0be-47c6-af52-5d31fd96ec50" providerId="ADAL" clId="{15C73103-AA1C-4A68-BD2E-8862239714F1}" dt="2023-12-04T22:15:01.612" v="1025" actId="404"/>
          <ac:spMkLst>
            <pc:docMk/>
            <pc:sldMk cId="580894001" sldId="2147327035"/>
            <ac:spMk id="10" creationId="{52851688-DFF7-DF61-C0A3-17AAD0EF88A3}"/>
          </ac:spMkLst>
        </pc:spChg>
        <pc:spChg chg="mod">
          <ac:chgData name="Karolina Guillen" userId="c1c08796-a0be-47c6-af52-5d31fd96ec50" providerId="ADAL" clId="{15C73103-AA1C-4A68-BD2E-8862239714F1}" dt="2023-12-04T21:55:47.412" v="744" actId="1037"/>
          <ac:spMkLst>
            <pc:docMk/>
            <pc:sldMk cId="580894001" sldId="2147327035"/>
            <ac:spMk id="28" creationId="{62C3B945-3C0E-D0F6-A230-6AEF77F8DAEA}"/>
          </ac:spMkLst>
        </pc:spChg>
        <pc:spChg chg="mod">
          <ac:chgData name="Karolina Guillen" userId="c1c08796-a0be-47c6-af52-5d31fd96ec50" providerId="ADAL" clId="{15C73103-AA1C-4A68-BD2E-8862239714F1}" dt="2023-12-04T22:12:39.620" v="984" actId="1037"/>
          <ac:spMkLst>
            <pc:docMk/>
            <pc:sldMk cId="580894001" sldId="2147327035"/>
            <ac:spMk id="29" creationId="{130E5368-C67E-7AD2-6E8A-98118AF1228B}"/>
          </ac:spMkLst>
        </pc:spChg>
        <pc:spChg chg="mod">
          <ac:chgData name="Karolina Guillen" userId="c1c08796-a0be-47c6-af52-5d31fd96ec50" providerId="ADAL" clId="{15C73103-AA1C-4A68-BD2E-8862239714F1}" dt="2023-12-04T22:12:39.620" v="984" actId="1037"/>
          <ac:spMkLst>
            <pc:docMk/>
            <pc:sldMk cId="580894001" sldId="2147327035"/>
            <ac:spMk id="39" creationId="{11CC762C-A9FA-0695-1762-0BF51C1BE3ED}"/>
          </ac:spMkLst>
        </pc:spChg>
        <pc:grpChg chg="mod">
          <ac:chgData name="Karolina Guillen" userId="c1c08796-a0be-47c6-af52-5d31fd96ec50" providerId="ADAL" clId="{15C73103-AA1C-4A68-BD2E-8862239714F1}" dt="2023-12-04T21:55:47.412" v="744" actId="1037"/>
          <ac:grpSpMkLst>
            <pc:docMk/>
            <pc:sldMk cId="580894001" sldId="2147327035"/>
            <ac:grpSpMk id="30" creationId="{F602ED42-DE77-563C-5241-833013A09562}"/>
          </ac:grpSpMkLst>
        </pc:grpChg>
        <pc:grpChg chg="mod">
          <ac:chgData name="Karolina Guillen" userId="c1c08796-a0be-47c6-af52-5d31fd96ec50" providerId="ADAL" clId="{15C73103-AA1C-4A68-BD2E-8862239714F1}" dt="2023-12-04T22:12:39.620" v="984" actId="1037"/>
          <ac:grpSpMkLst>
            <pc:docMk/>
            <pc:sldMk cId="580894001" sldId="2147327035"/>
            <ac:grpSpMk id="33" creationId="{4B3139D1-F1B1-A205-BB05-6F87553660E4}"/>
          </ac:grpSpMkLst>
        </pc:grpChg>
        <pc:picChg chg="add mod">
          <ac:chgData name="Karolina Guillen" userId="c1c08796-a0be-47c6-af52-5d31fd96ec50" providerId="ADAL" clId="{15C73103-AA1C-4A68-BD2E-8862239714F1}" dt="2023-12-04T22:16:22.352" v="1103" actId="14100"/>
          <ac:picMkLst>
            <pc:docMk/>
            <pc:sldMk cId="580894001" sldId="2147327035"/>
            <ac:picMk id="11" creationId="{A9F7B29B-4451-EBB4-AC26-50E412B9CAD5}"/>
          </ac:picMkLst>
        </pc:picChg>
        <pc:picChg chg="del">
          <ac:chgData name="Karolina Guillen" userId="c1c08796-a0be-47c6-af52-5d31fd96ec50" providerId="ADAL" clId="{15C73103-AA1C-4A68-BD2E-8862239714F1}" dt="2023-12-04T22:16:32.679" v="1104" actId="478"/>
          <ac:picMkLst>
            <pc:docMk/>
            <pc:sldMk cId="580894001" sldId="2147327035"/>
            <ac:picMk id="13" creationId="{DB71619E-6B64-5C98-B0C7-629CC5E721BE}"/>
          </ac:picMkLst>
        </pc:picChg>
        <pc:picChg chg="mod">
          <ac:chgData name="Karolina Guillen" userId="c1c08796-a0be-47c6-af52-5d31fd96ec50" providerId="ADAL" clId="{15C73103-AA1C-4A68-BD2E-8862239714F1}" dt="2023-12-04T21:55:47.412" v="744" actId="1037"/>
          <ac:picMkLst>
            <pc:docMk/>
            <pc:sldMk cId="580894001" sldId="2147327035"/>
            <ac:picMk id="37" creationId="{BB3744AF-9121-D169-C7D1-AEDF70468AB0}"/>
          </ac:picMkLst>
        </pc:picChg>
        <pc:picChg chg="mod">
          <ac:chgData name="Karolina Guillen" userId="c1c08796-a0be-47c6-af52-5d31fd96ec50" providerId="ADAL" clId="{15C73103-AA1C-4A68-BD2E-8862239714F1}" dt="2023-12-04T22:12:39.620" v="984" actId="1037"/>
          <ac:picMkLst>
            <pc:docMk/>
            <pc:sldMk cId="580894001" sldId="2147327035"/>
            <ac:picMk id="38" creationId="{43174388-2CA3-F4F6-457E-132FA096451D}"/>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15C73103-AA1C-4A68-BD2E-8862239714F1}" dt="2023-12-04T19:16:57.793" v="372"/>
              <pc2:cmMkLst xmlns:pc2="http://schemas.microsoft.com/office/powerpoint/2019/9/main/command">
                <pc:docMk/>
                <pc:sldMk cId="580894001" sldId="2147327035"/>
                <pc2:cmMk id="{BA1887E4-F9C8-4932-886E-E17B3DB4BE9B}"/>
              </pc2:cmMkLst>
            </pc226:cmChg>
          </p:ext>
        </pc:extLst>
      </pc:sldChg>
      <pc:sldChg chg="addSp delSp modSp add mod">
        <pc:chgData name="Karolina Guillen" userId="c1c08796-a0be-47c6-af52-5d31fd96ec50" providerId="ADAL" clId="{15C73103-AA1C-4A68-BD2E-8862239714F1}" dt="2023-12-04T21:47:52.683" v="425" actId="14100"/>
        <pc:sldMkLst>
          <pc:docMk/>
          <pc:sldMk cId="656725741" sldId="2147327036"/>
        </pc:sldMkLst>
        <pc:spChg chg="del">
          <ac:chgData name="Karolina Guillen" userId="c1c08796-a0be-47c6-af52-5d31fd96ec50" providerId="ADAL" clId="{15C73103-AA1C-4A68-BD2E-8862239714F1}" dt="2023-12-04T19:08:10.773" v="69" actId="478"/>
          <ac:spMkLst>
            <pc:docMk/>
            <pc:sldMk cId="656725741" sldId="2147327036"/>
            <ac:spMk id="2" creationId="{5E22990F-28B3-E049-7C41-B7D817EB0304}"/>
          </ac:spMkLst>
        </pc:spChg>
        <pc:spChg chg="del">
          <ac:chgData name="Karolina Guillen" userId="c1c08796-a0be-47c6-af52-5d31fd96ec50" providerId="ADAL" clId="{15C73103-AA1C-4A68-BD2E-8862239714F1}" dt="2023-12-04T19:08:10.773" v="69" actId="478"/>
          <ac:spMkLst>
            <pc:docMk/>
            <pc:sldMk cId="656725741" sldId="2147327036"/>
            <ac:spMk id="3" creationId="{6A66138F-2403-57C0-06FE-2F733625C2E7}"/>
          </ac:spMkLst>
        </pc:spChg>
        <pc:spChg chg="mod">
          <ac:chgData name="Karolina Guillen" userId="c1c08796-a0be-47c6-af52-5d31fd96ec50" providerId="ADAL" clId="{15C73103-AA1C-4A68-BD2E-8862239714F1}" dt="2023-12-04T21:47:52.683" v="425" actId="14100"/>
          <ac:spMkLst>
            <pc:docMk/>
            <pc:sldMk cId="656725741" sldId="2147327036"/>
            <ac:spMk id="4" creationId="{13A1E6BF-9EFC-667D-8902-E2554043B393}"/>
          </ac:spMkLst>
        </pc:spChg>
        <pc:spChg chg="mod">
          <ac:chgData name="Karolina Guillen" userId="c1c08796-a0be-47c6-af52-5d31fd96ec50" providerId="ADAL" clId="{15C73103-AA1C-4A68-BD2E-8862239714F1}" dt="2023-12-04T19:11:25.632" v="364" actId="20577"/>
          <ac:spMkLst>
            <pc:docMk/>
            <pc:sldMk cId="656725741" sldId="2147327036"/>
            <ac:spMk id="5" creationId="{62AA41DC-03D0-308E-08C0-5B0D41139E56}"/>
          </ac:spMkLst>
        </pc:spChg>
        <pc:spChg chg="del">
          <ac:chgData name="Karolina Guillen" userId="c1c08796-a0be-47c6-af52-5d31fd96ec50" providerId="ADAL" clId="{15C73103-AA1C-4A68-BD2E-8862239714F1}" dt="2023-12-04T19:08:10.773" v="69" actId="478"/>
          <ac:spMkLst>
            <pc:docMk/>
            <pc:sldMk cId="656725741" sldId="2147327036"/>
            <ac:spMk id="6" creationId="{5EF200F6-226C-E0E0-DD1D-4DC139EC604D}"/>
          </ac:spMkLst>
        </pc:spChg>
        <pc:spChg chg="del">
          <ac:chgData name="Karolina Guillen" userId="c1c08796-a0be-47c6-af52-5d31fd96ec50" providerId="ADAL" clId="{15C73103-AA1C-4A68-BD2E-8862239714F1}" dt="2023-12-04T19:08:10.773" v="69" actId="478"/>
          <ac:spMkLst>
            <pc:docMk/>
            <pc:sldMk cId="656725741" sldId="2147327036"/>
            <ac:spMk id="7" creationId="{268F10EE-25FF-3548-9D60-D879B235DB95}"/>
          </ac:spMkLst>
        </pc:spChg>
        <pc:spChg chg="del">
          <ac:chgData name="Karolina Guillen" userId="c1c08796-a0be-47c6-af52-5d31fd96ec50" providerId="ADAL" clId="{15C73103-AA1C-4A68-BD2E-8862239714F1}" dt="2023-12-04T19:08:10.773" v="69" actId="478"/>
          <ac:spMkLst>
            <pc:docMk/>
            <pc:sldMk cId="656725741" sldId="2147327036"/>
            <ac:spMk id="8" creationId="{843922C5-454E-0A5B-5BE7-A1583FC3F403}"/>
          </ac:spMkLst>
        </pc:spChg>
        <pc:spChg chg="del">
          <ac:chgData name="Karolina Guillen" userId="c1c08796-a0be-47c6-af52-5d31fd96ec50" providerId="ADAL" clId="{15C73103-AA1C-4A68-BD2E-8862239714F1}" dt="2023-12-04T19:08:10.773" v="69" actId="478"/>
          <ac:spMkLst>
            <pc:docMk/>
            <pc:sldMk cId="656725741" sldId="2147327036"/>
            <ac:spMk id="9" creationId="{23277D65-9B6C-120B-B0E0-1DE93BB6CF14}"/>
          </ac:spMkLst>
        </pc:spChg>
        <pc:spChg chg="del">
          <ac:chgData name="Karolina Guillen" userId="c1c08796-a0be-47c6-af52-5d31fd96ec50" providerId="ADAL" clId="{15C73103-AA1C-4A68-BD2E-8862239714F1}" dt="2023-12-04T19:08:10.773" v="69" actId="478"/>
          <ac:spMkLst>
            <pc:docMk/>
            <pc:sldMk cId="656725741" sldId="2147327036"/>
            <ac:spMk id="10" creationId="{65BFC1D9-F10E-BE39-BA0F-F52448CEE26E}"/>
          </ac:spMkLst>
        </pc:spChg>
        <pc:spChg chg="del">
          <ac:chgData name="Karolina Guillen" userId="c1c08796-a0be-47c6-af52-5d31fd96ec50" providerId="ADAL" clId="{15C73103-AA1C-4A68-BD2E-8862239714F1}" dt="2023-12-04T19:08:10.773" v="69" actId="478"/>
          <ac:spMkLst>
            <pc:docMk/>
            <pc:sldMk cId="656725741" sldId="2147327036"/>
            <ac:spMk id="11" creationId="{8484ACBE-65C5-F4E5-DBAB-D7275C26D101}"/>
          </ac:spMkLst>
        </pc:spChg>
        <pc:spChg chg="del">
          <ac:chgData name="Karolina Guillen" userId="c1c08796-a0be-47c6-af52-5d31fd96ec50" providerId="ADAL" clId="{15C73103-AA1C-4A68-BD2E-8862239714F1}" dt="2023-12-04T19:08:10.773" v="69" actId="478"/>
          <ac:spMkLst>
            <pc:docMk/>
            <pc:sldMk cId="656725741" sldId="2147327036"/>
            <ac:spMk id="12" creationId="{AD798C3F-A21A-84F9-0EF0-F654057785C9}"/>
          </ac:spMkLst>
        </pc:spChg>
        <pc:spChg chg="del">
          <ac:chgData name="Karolina Guillen" userId="c1c08796-a0be-47c6-af52-5d31fd96ec50" providerId="ADAL" clId="{15C73103-AA1C-4A68-BD2E-8862239714F1}" dt="2023-12-04T19:08:10.773" v="69" actId="478"/>
          <ac:spMkLst>
            <pc:docMk/>
            <pc:sldMk cId="656725741" sldId="2147327036"/>
            <ac:spMk id="15" creationId="{CA7C4812-942D-4D39-7D5B-132D567EA3A8}"/>
          </ac:spMkLst>
        </pc:spChg>
        <pc:spChg chg="add mod">
          <ac:chgData name="Karolina Guillen" userId="c1c08796-a0be-47c6-af52-5d31fd96ec50" providerId="ADAL" clId="{15C73103-AA1C-4A68-BD2E-8862239714F1}" dt="2023-12-04T19:08:44.377" v="73" actId="1036"/>
          <ac:spMkLst>
            <pc:docMk/>
            <pc:sldMk cId="656725741" sldId="2147327036"/>
            <ac:spMk id="24" creationId="{A99B58B7-519C-BCA4-8035-9FB5BE51AEE3}"/>
          </ac:spMkLst>
        </pc:spChg>
        <pc:spChg chg="add mod">
          <ac:chgData name="Karolina Guillen" userId="c1c08796-a0be-47c6-af52-5d31fd96ec50" providerId="ADAL" clId="{15C73103-AA1C-4A68-BD2E-8862239714F1}" dt="2023-12-04T19:08:17.114" v="70"/>
          <ac:spMkLst>
            <pc:docMk/>
            <pc:sldMk cId="656725741" sldId="2147327036"/>
            <ac:spMk id="26" creationId="{6B8069D9-5D99-EDFE-8FFF-E5304B455132}"/>
          </ac:spMkLst>
        </pc:spChg>
        <pc:graphicFrameChg chg="add mod">
          <ac:chgData name="Karolina Guillen" userId="c1c08796-a0be-47c6-af52-5d31fd96ec50" providerId="ADAL" clId="{15C73103-AA1C-4A68-BD2E-8862239714F1}" dt="2023-12-04T19:08:44.377" v="73" actId="1036"/>
          <ac:graphicFrameMkLst>
            <pc:docMk/>
            <pc:sldMk cId="656725741" sldId="2147327036"/>
            <ac:graphicFrameMk id="22" creationId="{0942C918-7CC1-C3AF-2639-4B148F6C0FD1}"/>
          </ac:graphicFrameMkLst>
        </pc:graphicFrameChg>
        <pc:picChg chg="del">
          <ac:chgData name="Karolina Guillen" userId="c1c08796-a0be-47c6-af52-5d31fd96ec50" providerId="ADAL" clId="{15C73103-AA1C-4A68-BD2E-8862239714F1}" dt="2023-12-04T19:08:10.773" v="69" actId="478"/>
          <ac:picMkLst>
            <pc:docMk/>
            <pc:sldMk cId="656725741" sldId="2147327036"/>
            <ac:picMk id="19" creationId="{B727EE03-1145-26E7-5BC2-D2C75C0B4217}"/>
          </ac:picMkLst>
        </pc:picChg>
        <pc:picChg chg="del">
          <ac:chgData name="Karolina Guillen" userId="c1c08796-a0be-47c6-af52-5d31fd96ec50" providerId="ADAL" clId="{15C73103-AA1C-4A68-BD2E-8862239714F1}" dt="2023-12-04T19:08:10.773" v="69" actId="478"/>
          <ac:picMkLst>
            <pc:docMk/>
            <pc:sldMk cId="656725741" sldId="2147327036"/>
            <ac:picMk id="21" creationId="{920D6514-3D24-548A-5B5C-17D496E87D12}"/>
          </ac:picMkLst>
        </pc:picChg>
        <pc:picChg chg="del">
          <ac:chgData name="Karolina Guillen" userId="c1c08796-a0be-47c6-af52-5d31fd96ec50" providerId="ADAL" clId="{15C73103-AA1C-4A68-BD2E-8862239714F1}" dt="2023-12-04T19:08:10.773" v="69" actId="478"/>
          <ac:picMkLst>
            <pc:docMk/>
            <pc:sldMk cId="656725741" sldId="2147327036"/>
            <ac:picMk id="23" creationId="{AFD125C3-F08C-8FCA-4EA1-7B6D36C8152B}"/>
          </ac:picMkLst>
        </pc:picChg>
      </pc:sldChg>
      <pc:sldChg chg="addSp delSp modSp add mod ord">
        <pc:chgData name="Karolina Guillen" userId="c1c08796-a0be-47c6-af52-5d31fd96ec50" providerId="ADAL" clId="{15C73103-AA1C-4A68-BD2E-8862239714F1}" dt="2023-12-04T21:53:53.823" v="632" actId="14100"/>
        <pc:sldMkLst>
          <pc:docMk/>
          <pc:sldMk cId="1159834156" sldId="2147327037"/>
        </pc:sldMkLst>
        <pc:spChg chg="del">
          <ac:chgData name="Karolina Guillen" userId="c1c08796-a0be-47c6-af52-5d31fd96ec50" providerId="ADAL" clId="{15C73103-AA1C-4A68-BD2E-8862239714F1}" dt="2023-12-04T21:49:57.712" v="489" actId="478"/>
          <ac:spMkLst>
            <pc:docMk/>
            <pc:sldMk cId="1159834156" sldId="2147327037"/>
            <ac:spMk id="3" creationId="{FD1D7337-689D-8AF8-12B4-B464A242C070}"/>
          </ac:spMkLst>
        </pc:spChg>
        <pc:spChg chg="add mod">
          <ac:chgData name="Karolina Guillen" userId="c1c08796-a0be-47c6-af52-5d31fd96ec50" providerId="ADAL" clId="{15C73103-AA1C-4A68-BD2E-8862239714F1}" dt="2023-12-04T21:50:03.044" v="490"/>
          <ac:spMkLst>
            <pc:docMk/>
            <pc:sldMk cId="1159834156" sldId="2147327037"/>
            <ac:spMk id="4" creationId="{74DB3B56-5794-9FE6-5279-B44E4F0B3725}"/>
          </ac:spMkLst>
        </pc:spChg>
        <pc:spChg chg="mod">
          <ac:chgData name="Karolina Guillen" userId="c1c08796-a0be-47c6-af52-5d31fd96ec50" providerId="ADAL" clId="{15C73103-AA1C-4A68-BD2E-8862239714F1}" dt="2023-12-04T21:53:38.029" v="630" actId="1076"/>
          <ac:spMkLst>
            <pc:docMk/>
            <pc:sldMk cId="1159834156" sldId="2147327037"/>
            <ac:spMk id="6" creationId="{55F7F9A8-30EE-AEA6-DE14-F0B6A55017A0}"/>
          </ac:spMkLst>
        </pc:spChg>
        <pc:spChg chg="add mod">
          <ac:chgData name="Karolina Guillen" userId="c1c08796-a0be-47c6-af52-5d31fd96ec50" providerId="ADAL" clId="{15C73103-AA1C-4A68-BD2E-8862239714F1}" dt="2023-12-04T21:50:03.044" v="490"/>
          <ac:spMkLst>
            <pc:docMk/>
            <pc:sldMk cId="1159834156" sldId="2147327037"/>
            <ac:spMk id="9" creationId="{3662744A-89F3-7C76-6900-4EE54A7C3E7F}"/>
          </ac:spMkLst>
        </pc:spChg>
        <pc:spChg chg="add mod">
          <ac:chgData name="Karolina Guillen" userId="c1c08796-a0be-47c6-af52-5d31fd96ec50" providerId="ADAL" clId="{15C73103-AA1C-4A68-BD2E-8862239714F1}" dt="2023-12-04T21:50:03.044" v="490"/>
          <ac:spMkLst>
            <pc:docMk/>
            <pc:sldMk cId="1159834156" sldId="2147327037"/>
            <ac:spMk id="10" creationId="{71B5FA0E-32E5-5A5F-4386-3AC9A5FCAE63}"/>
          </ac:spMkLst>
        </pc:spChg>
        <pc:spChg chg="add mod">
          <ac:chgData name="Karolina Guillen" userId="c1c08796-a0be-47c6-af52-5d31fd96ec50" providerId="ADAL" clId="{15C73103-AA1C-4A68-BD2E-8862239714F1}" dt="2023-12-04T21:50:03.044" v="490"/>
          <ac:spMkLst>
            <pc:docMk/>
            <pc:sldMk cId="1159834156" sldId="2147327037"/>
            <ac:spMk id="11" creationId="{189237B1-560F-1E51-9FBC-9DD395DC0EB6}"/>
          </ac:spMkLst>
        </pc:spChg>
        <pc:spChg chg="mod">
          <ac:chgData name="Karolina Guillen" userId="c1c08796-a0be-47c6-af52-5d31fd96ec50" providerId="ADAL" clId="{15C73103-AA1C-4A68-BD2E-8862239714F1}" dt="2023-12-04T21:52:54.118" v="626" actId="20577"/>
          <ac:spMkLst>
            <pc:docMk/>
            <pc:sldMk cId="1159834156" sldId="2147327037"/>
            <ac:spMk id="12" creationId="{18074A0B-E58D-745C-F539-FF418458E9E5}"/>
          </ac:spMkLst>
        </pc:spChg>
        <pc:spChg chg="add mod">
          <ac:chgData name="Karolina Guillen" userId="c1c08796-a0be-47c6-af52-5d31fd96ec50" providerId="ADAL" clId="{15C73103-AA1C-4A68-BD2E-8862239714F1}" dt="2023-12-04T21:50:03.044" v="490"/>
          <ac:spMkLst>
            <pc:docMk/>
            <pc:sldMk cId="1159834156" sldId="2147327037"/>
            <ac:spMk id="13" creationId="{21FEC13C-59CD-A849-B079-C2BBD8FAD5BE}"/>
          </ac:spMkLst>
        </pc:spChg>
        <pc:spChg chg="del">
          <ac:chgData name="Karolina Guillen" userId="c1c08796-a0be-47c6-af52-5d31fd96ec50" providerId="ADAL" clId="{15C73103-AA1C-4A68-BD2E-8862239714F1}" dt="2023-12-04T21:49:57.712" v="489" actId="478"/>
          <ac:spMkLst>
            <pc:docMk/>
            <pc:sldMk cId="1159834156" sldId="2147327037"/>
            <ac:spMk id="25" creationId="{9797FDEA-85A0-8326-9AB4-82EB2A4826A7}"/>
          </ac:spMkLst>
        </pc:spChg>
        <pc:spChg chg="del">
          <ac:chgData name="Karolina Guillen" userId="c1c08796-a0be-47c6-af52-5d31fd96ec50" providerId="ADAL" clId="{15C73103-AA1C-4A68-BD2E-8862239714F1}" dt="2023-12-04T21:49:57.712" v="489" actId="478"/>
          <ac:spMkLst>
            <pc:docMk/>
            <pc:sldMk cId="1159834156" sldId="2147327037"/>
            <ac:spMk id="26" creationId="{46B4CECC-ABF1-A943-76A6-DD3863FFA56B}"/>
          </ac:spMkLst>
        </pc:spChg>
        <pc:spChg chg="del">
          <ac:chgData name="Karolina Guillen" userId="c1c08796-a0be-47c6-af52-5d31fd96ec50" providerId="ADAL" clId="{15C73103-AA1C-4A68-BD2E-8862239714F1}" dt="2023-12-04T21:49:57.712" v="489" actId="478"/>
          <ac:spMkLst>
            <pc:docMk/>
            <pc:sldMk cId="1159834156" sldId="2147327037"/>
            <ac:spMk id="27" creationId="{47DD0A04-D5B8-CB37-04CD-C58BACADA7BC}"/>
          </ac:spMkLst>
        </pc:spChg>
        <pc:spChg chg="del">
          <ac:chgData name="Karolina Guillen" userId="c1c08796-a0be-47c6-af52-5d31fd96ec50" providerId="ADAL" clId="{15C73103-AA1C-4A68-BD2E-8862239714F1}" dt="2023-12-04T21:49:57.712" v="489" actId="478"/>
          <ac:spMkLst>
            <pc:docMk/>
            <pc:sldMk cId="1159834156" sldId="2147327037"/>
            <ac:spMk id="28" creationId="{90BA7BA4-D409-9A7A-0C49-3CD57354BDF9}"/>
          </ac:spMkLst>
        </pc:spChg>
        <pc:spChg chg="del">
          <ac:chgData name="Karolina Guillen" userId="c1c08796-a0be-47c6-af52-5d31fd96ec50" providerId="ADAL" clId="{15C73103-AA1C-4A68-BD2E-8862239714F1}" dt="2023-12-04T21:49:57.712" v="489" actId="478"/>
          <ac:spMkLst>
            <pc:docMk/>
            <pc:sldMk cId="1159834156" sldId="2147327037"/>
            <ac:spMk id="29" creationId="{E801AC7A-6C23-960F-EB5C-6F45C832D968}"/>
          </ac:spMkLst>
        </pc:spChg>
        <pc:spChg chg="del">
          <ac:chgData name="Karolina Guillen" userId="c1c08796-a0be-47c6-af52-5d31fd96ec50" providerId="ADAL" clId="{15C73103-AA1C-4A68-BD2E-8862239714F1}" dt="2023-12-04T21:49:57.712" v="489" actId="478"/>
          <ac:spMkLst>
            <pc:docMk/>
            <pc:sldMk cId="1159834156" sldId="2147327037"/>
            <ac:spMk id="30" creationId="{D14B8694-1DF0-B4A2-7997-D7D47BC1E13D}"/>
          </ac:spMkLst>
        </pc:spChg>
        <pc:spChg chg="del">
          <ac:chgData name="Karolina Guillen" userId="c1c08796-a0be-47c6-af52-5d31fd96ec50" providerId="ADAL" clId="{15C73103-AA1C-4A68-BD2E-8862239714F1}" dt="2023-12-04T21:49:57.712" v="489" actId="478"/>
          <ac:spMkLst>
            <pc:docMk/>
            <pc:sldMk cId="1159834156" sldId="2147327037"/>
            <ac:spMk id="31" creationId="{4CABA997-A293-E717-D2D2-35391F94C19B}"/>
          </ac:spMkLst>
        </pc:spChg>
        <pc:spChg chg="del">
          <ac:chgData name="Karolina Guillen" userId="c1c08796-a0be-47c6-af52-5d31fd96ec50" providerId="ADAL" clId="{15C73103-AA1C-4A68-BD2E-8862239714F1}" dt="2023-12-04T21:49:57.712" v="489" actId="478"/>
          <ac:spMkLst>
            <pc:docMk/>
            <pc:sldMk cId="1159834156" sldId="2147327037"/>
            <ac:spMk id="32" creationId="{3DB80E37-9935-A9D5-0D8B-D3D5F15925D0}"/>
          </ac:spMkLst>
        </pc:spChg>
        <pc:spChg chg="del">
          <ac:chgData name="Karolina Guillen" userId="c1c08796-a0be-47c6-af52-5d31fd96ec50" providerId="ADAL" clId="{15C73103-AA1C-4A68-BD2E-8862239714F1}" dt="2023-12-04T21:49:57.712" v="489" actId="478"/>
          <ac:spMkLst>
            <pc:docMk/>
            <pc:sldMk cId="1159834156" sldId="2147327037"/>
            <ac:spMk id="33" creationId="{2950B1FB-1854-A572-96BC-A98B55596BAD}"/>
          </ac:spMkLst>
        </pc:spChg>
        <pc:spChg chg="add mod">
          <ac:chgData name="Karolina Guillen" userId="c1c08796-a0be-47c6-af52-5d31fd96ec50" providerId="ADAL" clId="{15C73103-AA1C-4A68-BD2E-8862239714F1}" dt="2023-12-04T21:53:53.823" v="632" actId="14100"/>
          <ac:spMkLst>
            <pc:docMk/>
            <pc:sldMk cId="1159834156" sldId="2147327037"/>
            <ac:spMk id="34" creationId="{05FE9962-36F7-9A00-D6F5-F9FCDAEB5871}"/>
          </ac:spMkLst>
        </pc:spChg>
        <pc:spChg chg="del">
          <ac:chgData name="Karolina Guillen" userId="c1c08796-a0be-47c6-af52-5d31fd96ec50" providerId="ADAL" clId="{15C73103-AA1C-4A68-BD2E-8862239714F1}" dt="2023-12-04T21:49:57.712" v="489" actId="478"/>
          <ac:spMkLst>
            <pc:docMk/>
            <pc:sldMk cId="1159834156" sldId="2147327037"/>
            <ac:spMk id="35" creationId="{D2A469E1-F928-77FE-BA76-11C824B813F7}"/>
          </ac:spMkLst>
        </pc:spChg>
        <pc:spChg chg="del">
          <ac:chgData name="Karolina Guillen" userId="c1c08796-a0be-47c6-af52-5d31fd96ec50" providerId="ADAL" clId="{15C73103-AA1C-4A68-BD2E-8862239714F1}" dt="2023-12-04T21:49:57.712" v="489" actId="478"/>
          <ac:spMkLst>
            <pc:docMk/>
            <pc:sldMk cId="1159834156" sldId="2147327037"/>
            <ac:spMk id="36" creationId="{0F1E129F-9659-C419-50AF-9424A89B2308}"/>
          </ac:spMkLst>
        </pc:spChg>
        <pc:spChg chg="del">
          <ac:chgData name="Karolina Guillen" userId="c1c08796-a0be-47c6-af52-5d31fd96ec50" providerId="ADAL" clId="{15C73103-AA1C-4A68-BD2E-8862239714F1}" dt="2023-12-04T21:50:32.197" v="494" actId="478"/>
          <ac:spMkLst>
            <pc:docMk/>
            <pc:sldMk cId="1159834156" sldId="2147327037"/>
            <ac:spMk id="37" creationId="{7199B811-DFF7-19DC-3024-02B08003BFF5}"/>
          </ac:spMkLst>
        </pc:spChg>
        <pc:spChg chg="del">
          <ac:chgData name="Karolina Guillen" userId="c1c08796-a0be-47c6-af52-5d31fd96ec50" providerId="ADAL" clId="{15C73103-AA1C-4A68-BD2E-8862239714F1}" dt="2023-12-04T21:49:57.712" v="489" actId="478"/>
          <ac:spMkLst>
            <pc:docMk/>
            <pc:sldMk cId="1159834156" sldId="2147327037"/>
            <ac:spMk id="38" creationId="{0F42751B-F885-4647-AE68-CFA9D53BA1CF}"/>
          </ac:spMkLst>
        </pc:spChg>
        <pc:spChg chg="del">
          <ac:chgData name="Karolina Guillen" userId="c1c08796-a0be-47c6-af52-5d31fd96ec50" providerId="ADAL" clId="{15C73103-AA1C-4A68-BD2E-8862239714F1}" dt="2023-12-04T21:49:57.712" v="489" actId="478"/>
          <ac:spMkLst>
            <pc:docMk/>
            <pc:sldMk cId="1159834156" sldId="2147327037"/>
            <ac:spMk id="39" creationId="{2BA09EC4-AD97-CD7B-BCAA-16CFCB1817EB}"/>
          </ac:spMkLst>
        </pc:spChg>
        <pc:spChg chg="del">
          <ac:chgData name="Karolina Guillen" userId="c1c08796-a0be-47c6-af52-5d31fd96ec50" providerId="ADAL" clId="{15C73103-AA1C-4A68-BD2E-8862239714F1}" dt="2023-12-04T21:49:57.712" v="489" actId="478"/>
          <ac:spMkLst>
            <pc:docMk/>
            <pc:sldMk cId="1159834156" sldId="2147327037"/>
            <ac:spMk id="40" creationId="{E216F4CD-C118-8A0D-8790-CB056D93DA1A}"/>
          </ac:spMkLst>
        </pc:spChg>
        <pc:spChg chg="del">
          <ac:chgData name="Karolina Guillen" userId="c1c08796-a0be-47c6-af52-5d31fd96ec50" providerId="ADAL" clId="{15C73103-AA1C-4A68-BD2E-8862239714F1}" dt="2023-12-04T21:49:57.712" v="489" actId="478"/>
          <ac:spMkLst>
            <pc:docMk/>
            <pc:sldMk cId="1159834156" sldId="2147327037"/>
            <ac:spMk id="41" creationId="{81ACFDC6-7686-1A1C-9939-AC9128F8BA8F}"/>
          </ac:spMkLst>
        </pc:spChg>
        <pc:spChg chg="del">
          <ac:chgData name="Karolina Guillen" userId="c1c08796-a0be-47c6-af52-5d31fd96ec50" providerId="ADAL" clId="{15C73103-AA1C-4A68-BD2E-8862239714F1}" dt="2023-12-04T21:49:57.712" v="489" actId="478"/>
          <ac:spMkLst>
            <pc:docMk/>
            <pc:sldMk cId="1159834156" sldId="2147327037"/>
            <ac:spMk id="42" creationId="{90B99650-DCB9-FCEF-EBF2-53D49D9B55B8}"/>
          </ac:spMkLst>
        </pc:spChg>
        <pc:spChg chg="del">
          <ac:chgData name="Karolina Guillen" userId="c1c08796-a0be-47c6-af52-5d31fd96ec50" providerId="ADAL" clId="{15C73103-AA1C-4A68-BD2E-8862239714F1}" dt="2023-12-04T21:49:57.712" v="489" actId="478"/>
          <ac:spMkLst>
            <pc:docMk/>
            <pc:sldMk cId="1159834156" sldId="2147327037"/>
            <ac:spMk id="43" creationId="{8B68286B-4961-BA2B-AD74-C715DF29D7A1}"/>
          </ac:spMkLst>
        </pc:spChg>
        <pc:spChg chg="del">
          <ac:chgData name="Karolina Guillen" userId="c1c08796-a0be-47c6-af52-5d31fd96ec50" providerId="ADAL" clId="{15C73103-AA1C-4A68-BD2E-8862239714F1}" dt="2023-12-04T21:49:57.712" v="489" actId="478"/>
          <ac:spMkLst>
            <pc:docMk/>
            <pc:sldMk cId="1159834156" sldId="2147327037"/>
            <ac:spMk id="44" creationId="{07C0B5EE-E40C-E7F2-672E-80B6286B8784}"/>
          </ac:spMkLst>
        </pc:spChg>
        <pc:spChg chg="del">
          <ac:chgData name="Karolina Guillen" userId="c1c08796-a0be-47c6-af52-5d31fd96ec50" providerId="ADAL" clId="{15C73103-AA1C-4A68-BD2E-8862239714F1}" dt="2023-12-04T21:49:57.712" v="489" actId="478"/>
          <ac:spMkLst>
            <pc:docMk/>
            <pc:sldMk cId="1159834156" sldId="2147327037"/>
            <ac:spMk id="45" creationId="{B5348A06-FD7D-B97B-6372-DC4F9FEDA5FE}"/>
          </ac:spMkLst>
        </pc:spChg>
        <pc:spChg chg="del">
          <ac:chgData name="Karolina Guillen" userId="c1c08796-a0be-47c6-af52-5d31fd96ec50" providerId="ADAL" clId="{15C73103-AA1C-4A68-BD2E-8862239714F1}" dt="2023-12-04T21:49:57.712" v="489" actId="478"/>
          <ac:spMkLst>
            <pc:docMk/>
            <pc:sldMk cId="1159834156" sldId="2147327037"/>
            <ac:spMk id="46" creationId="{842E8291-6BFE-E731-D1F3-133E58630ABE}"/>
          </ac:spMkLst>
        </pc:spChg>
        <pc:spChg chg="del">
          <ac:chgData name="Karolina Guillen" userId="c1c08796-a0be-47c6-af52-5d31fd96ec50" providerId="ADAL" clId="{15C73103-AA1C-4A68-BD2E-8862239714F1}" dt="2023-12-04T21:49:57.712" v="489" actId="478"/>
          <ac:spMkLst>
            <pc:docMk/>
            <pc:sldMk cId="1159834156" sldId="2147327037"/>
            <ac:spMk id="47" creationId="{E52F18C2-6BAE-6D74-AADF-87F90CBFB81E}"/>
          </ac:spMkLst>
        </pc:spChg>
        <pc:graphicFrameChg chg="add mod">
          <ac:chgData name="Karolina Guillen" userId="c1c08796-a0be-47c6-af52-5d31fd96ec50" providerId="ADAL" clId="{15C73103-AA1C-4A68-BD2E-8862239714F1}" dt="2023-12-04T21:50:03.044" v="490"/>
          <ac:graphicFrameMkLst>
            <pc:docMk/>
            <pc:sldMk cId="1159834156" sldId="2147327037"/>
            <ac:graphicFrameMk id="7" creationId="{E362A74A-89F2-E552-20C0-8FB31D7FC207}"/>
          </ac:graphicFrameMkLst>
        </pc:graphicFrameChg>
        <pc:picChg chg="del">
          <ac:chgData name="Karolina Guillen" userId="c1c08796-a0be-47c6-af52-5d31fd96ec50" providerId="ADAL" clId="{15C73103-AA1C-4A68-BD2E-8862239714F1}" dt="2023-12-04T21:49:57.712" v="489" actId="478"/>
          <ac:picMkLst>
            <pc:docMk/>
            <pc:sldMk cId="1159834156" sldId="2147327037"/>
            <ac:picMk id="14" creationId="{AAEC8359-4D03-EE1B-FDAD-5FBDD8A029B0}"/>
          </ac:picMkLst>
        </pc:picChg>
        <pc:picChg chg="del">
          <ac:chgData name="Karolina Guillen" userId="c1c08796-a0be-47c6-af52-5d31fd96ec50" providerId="ADAL" clId="{15C73103-AA1C-4A68-BD2E-8862239714F1}" dt="2023-12-04T21:49:57.712" v="489" actId="478"/>
          <ac:picMkLst>
            <pc:docMk/>
            <pc:sldMk cId="1159834156" sldId="2147327037"/>
            <ac:picMk id="16" creationId="{ABA15612-48C6-E93F-4583-9DC14FB9A542}"/>
          </ac:picMkLst>
        </pc:picChg>
        <pc:picChg chg="del">
          <ac:chgData name="Karolina Guillen" userId="c1c08796-a0be-47c6-af52-5d31fd96ec50" providerId="ADAL" clId="{15C73103-AA1C-4A68-BD2E-8862239714F1}" dt="2023-12-04T21:49:57.712" v="489" actId="478"/>
          <ac:picMkLst>
            <pc:docMk/>
            <pc:sldMk cId="1159834156" sldId="2147327037"/>
            <ac:picMk id="17" creationId="{47D2B834-1487-5608-C2A3-CC5012E71358}"/>
          </ac:picMkLst>
        </pc:picChg>
        <pc:picChg chg="del">
          <ac:chgData name="Karolina Guillen" userId="c1c08796-a0be-47c6-af52-5d31fd96ec50" providerId="ADAL" clId="{15C73103-AA1C-4A68-BD2E-8862239714F1}" dt="2023-12-04T21:49:57.712" v="489" actId="478"/>
          <ac:picMkLst>
            <pc:docMk/>
            <pc:sldMk cId="1159834156" sldId="2147327037"/>
            <ac:picMk id="18" creationId="{248C7E1D-5770-CBE0-03D8-D0E143D79049}"/>
          </ac:picMkLst>
        </pc:picChg>
        <pc:picChg chg="del">
          <ac:chgData name="Karolina Guillen" userId="c1c08796-a0be-47c6-af52-5d31fd96ec50" providerId="ADAL" clId="{15C73103-AA1C-4A68-BD2E-8862239714F1}" dt="2023-12-04T21:49:57.712" v="489" actId="478"/>
          <ac:picMkLst>
            <pc:docMk/>
            <pc:sldMk cId="1159834156" sldId="2147327037"/>
            <ac:picMk id="19" creationId="{77322DC3-C9FF-B4AC-5D5D-9D2DE38B8816}"/>
          </ac:picMkLst>
        </pc:picChg>
        <pc:picChg chg="del">
          <ac:chgData name="Karolina Guillen" userId="c1c08796-a0be-47c6-af52-5d31fd96ec50" providerId="ADAL" clId="{15C73103-AA1C-4A68-BD2E-8862239714F1}" dt="2023-12-04T21:49:57.712" v="489" actId="478"/>
          <ac:picMkLst>
            <pc:docMk/>
            <pc:sldMk cId="1159834156" sldId="2147327037"/>
            <ac:picMk id="20" creationId="{D30E59F9-6B60-8DDA-952E-8B9C15FEC488}"/>
          </ac:picMkLst>
        </pc:picChg>
        <pc:picChg chg="del">
          <ac:chgData name="Karolina Guillen" userId="c1c08796-a0be-47c6-af52-5d31fd96ec50" providerId="ADAL" clId="{15C73103-AA1C-4A68-BD2E-8862239714F1}" dt="2023-12-04T21:49:57.712" v="489" actId="478"/>
          <ac:picMkLst>
            <pc:docMk/>
            <pc:sldMk cId="1159834156" sldId="2147327037"/>
            <ac:picMk id="21" creationId="{1857A076-C025-1208-AA2A-99DDE67F90FE}"/>
          </ac:picMkLst>
        </pc:picChg>
        <pc:picChg chg="del">
          <ac:chgData name="Karolina Guillen" userId="c1c08796-a0be-47c6-af52-5d31fd96ec50" providerId="ADAL" clId="{15C73103-AA1C-4A68-BD2E-8862239714F1}" dt="2023-12-04T21:49:57.712" v="489" actId="478"/>
          <ac:picMkLst>
            <pc:docMk/>
            <pc:sldMk cId="1159834156" sldId="2147327037"/>
            <ac:picMk id="22" creationId="{37A64FCB-2470-39BF-DDC6-4ED0665DC5BB}"/>
          </ac:picMkLst>
        </pc:picChg>
        <pc:picChg chg="del">
          <ac:chgData name="Karolina Guillen" userId="c1c08796-a0be-47c6-af52-5d31fd96ec50" providerId="ADAL" clId="{15C73103-AA1C-4A68-BD2E-8862239714F1}" dt="2023-12-04T21:49:57.712" v="489" actId="478"/>
          <ac:picMkLst>
            <pc:docMk/>
            <pc:sldMk cId="1159834156" sldId="2147327037"/>
            <ac:picMk id="23" creationId="{C05A3AE4-F89D-1FA3-270B-813BEB21B2B3}"/>
          </ac:picMkLst>
        </pc:picChg>
        <pc:picChg chg="del">
          <ac:chgData name="Karolina Guillen" userId="c1c08796-a0be-47c6-af52-5d31fd96ec50" providerId="ADAL" clId="{15C73103-AA1C-4A68-BD2E-8862239714F1}" dt="2023-12-04T21:49:57.712" v="489" actId="478"/>
          <ac:picMkLst>
            <pc:docMk/>
            <pc:sldMk cId="1159834156" sldId="2147327037"/>
            <ac:picMk id="24" creationId="{590B3AE6-D2A5-FDD7-636D-DEEEFB6173C7}"/>
          </ac:picMkLst>
        </pc:picChg>
      </pc:sldChg>
      <pc:sldChg chg="addSp delSp modSp add mod delCm">
        <pc:chgData name="Karolina Guillen" userId="c1c08796-a0be-47c6-af52-5d31fd96ec50" providerId="ADAL" clId="{15C73103-AA1C-4A68-BD2E-8862239714F1}" dt="2023-12-11T15:19:12.279" v="1729"/>
        <pc:sldMkLst>
          <pc:docMk/>
          <pc:sldMk cId="2987732408" sldId="2147327038"/>
        </pc:sldMkLst>
        <pc:spChg chg="mod">
          <ac:chgData name="Karolina Guillen" userId="c1c08796-a0be-47c6-af52-5d31fd96ec50" providerId="ADAL" clId="{15C73103-AA1C-4A68-BD2E-8862239714F1}" dt="2023-12-04T22:20:21.018" v="1224" actId="14100"/>
          <ac:spMkLst>
            <pc:docMk/>
            <pc:sldMk cId="2987732408" sldId="2147327038"/>
            <ac:spMk id="4" creationId="{1BF894CE-5EB9-4BB3-F6C7-477E37F6A6AA}"/>
          </ac:spMkLst>
        </pc:spChg>
        <pc:spChg chg="mod">
          <ac:chgData name="Karolina Guillen" userId="c1c08796-a0be-47c6-af52-5d31fd96ec50" providerId="ADAL" clId="{15C73103-AA1C-4A68-BD2E-8862239714F1}" dt="2023-12-04T22:24:43.705" v="1371" actId="12788"/>
          <ac:spMkLst>
            <pc:docMk/>
            <pc:sldMk cId="2987732408" sldId="2147327038"/>
            <ac:spMk id="6" creationId="{55F7F9A8-30EE-AEA6-DE14-F0B6A55017A0}"/>
          </ac:spMkLst>
        </pc:spChg>
        <pc:spChg chg="del">
          <ac:chgData name="Karolina Guillen" userId="c1c08796-a0be-47c6-af52-5d31fd96ec50" providerId="ADAL" clId="{15C73103-AA1C-4A68-BD2E-8862239714F1}" dt="2023-12-04T22:22:14.498" v="1233" actId="478"/>
          <ac:spMkLst>
            <pc:docMk/>
            <pc:sldMk cId="2987732408" sldId="2147327038"/>
            <ac:spMk id="7" creationId="{3A00758B-ECB3-ADA5-0603-7276AE27AF9B}"/>
          </ac:spMkLst>
        </pc:spChg>
        <pc:spChg chg="mod">
          <ac:chgData name="Karolina Guillen" userId="c1c08796-a0be-47c6-af52-5d31fd96ec50" providerId="ADAL" clId="{15C73103-AA1C-4A68-BD2E-8862239714F1}" dt="2023-12-11T15:19:12.279" v="1729"/>
          <ac:spMkLst>
            <pc:docMk/>
            <pc:sldMk cId="2987732408" sldId="2147327038"/>
            <ac:spMk id="8" creationId="{1D69881A-FB64-3CFC-C56D-CC1440044506}"/>
          </ac:spMkLst>
        </pc:spChg>
        <pc:spChg chg="del">
          <ac:chgData name="Karolina Guillen" userId="c1c08796-a0be-47c6-af52-5d31fd96ec50" providerId="ADAL" clId="{15C73103-AA1C-4A68-BD2E-8862239714F1}" dt="2023-12-04T22:18:40.243" v="1221" actId="478"/>
          <ac:spMkLst>
            <pc:docMk/>
            <pc:sldMk cId="2987732408" sldId="2147327038"/>
            <ac:spMk id="9" creationId="{4FE02FF8-DAD2-E9F5-C55F-ECE6714CB17C}"/>
          </ac:spMkLst>
        </pc:spChg>
        <pc:spChg chg="del">
          <ac:chgData name="Karolina Guillen" userId="c1c08796-a0be-47c6-af52-5d31fd96ec50" providerId="ADAL" clId="{15C73103-AA1C-4A68-BD2E-8862239714F1}" dt="2023-12-04T22:22:14.498" v="1233" actId="478"/>
          <ac:spMkLst>
            <pc:docMk/>
            <pc:sldMk cId="2987732408" sldId="2147327038"/>
            <ac:spMk id="10" creationId="{52851688-DFF7-DF61-C0A3-17AAD0EF88A3}"/>
          </ac:spMkLst>
        </pc:spChg>
        <pc:spChg chg="add mod">
          <ac:chgData name="Karolina Guillen" userId="c1c08796-a0be-47c6-af52-5d31fd96ec50" providerId="ADAL" clId="{15C73103-AA1C-4A68-BD2E-8862239714F1}" dt="2023-12-04T22:39:33.693" v="1725" actId="20577"/>
          <ac:spMkLst>
            <pc:docMk/>
            <pc:sldMk cId="2987732408" sldId="2147327038"/>
            <ac:spMk id="16" creationId="{5C01BBF0-F779-99FD-68A7-9CCE62A8627D}"/>
          </ac:spMkLst>
        </pc:spChg>
        <pc:spChg chg="add mod ord">
          <ac:chgData name="Karolina Guillen" userId="c1c08796-a0be-47c6-af52-5d31fd96ec50" providerId="ADAL" clId="{15C73103-AA1C-4A68-BD2E-8862239714F1}" dt="2023-12-04T22:38:35.464" v="1711" actId="207"/>
          <ac:spMkLst>
            <pc:docMk/>
            <pc:sldMk cId="2987732408" sldId="2147327038"/>
            <ac:spMk id="17" creationId="{1D9E2072-E27E-CF40-83C7-355AAE91A5E6}"/>
          </ac:spMkLst>
        </pc:spChg>
        <pc:spChg chg="add mod">
          <ac:chgData name="Karolina Guillen" userId="c1c08796-a0be-47c6-af52-5d31fd96ec50" providerId="ADAL" clId="{15C73103-AA1C-4A68-BD2E-8862239714F1}" dt="2023-12-04T22:32:24.223" v="1508" actId="1035"/>
          <ac:spMkLst>
            <pc:docMk/>
            <pc:sldMk cId="2987732408" sldId="2147327038"/>
            <ac:spMk id="18" creationId="{67C0B305-4E9D-FA2C-5C46-0F9B543625A0}"/>
          </ac:spMkLst>
        </pc:spChg>
        <pc:spChg chg="add mod">
          <ac:chgData name="Karolina Guillen" userId="c1c08796-a0be-47c6-af52-5d31fd96ec50" providerId="ADAL" clId="{15C73103-AA1C-4A68-BD2E-8862239714F1}" dt="2023-12-04T22:39:43.387" v="1726" actId="207"/>
          <ac:spMkLst>
            <pc:docMk/>
            <pc:sldMk cId="2987732408" sldId="2147327038"/>
            <ac:spMk id="23" creationId="{B37E2B39-797B-B5EF-BDED-28B7FF9D1BA3}"/>
          </ac:spMkLst>
        </pc:spChg>
        <pc:spChg chg="add mod">
          <ac:chgData name="Karolina Guillen" userId="c1c08796-a0be-47c6-af52-5d31fd96ec50" providerId="ADAL" clId="{15C73103-AA1C-4A68-BD2E-8862239714F1}" dt="2023-12-04T22:39:43.387" v="1726" actId="207"/>
          <ac:spMkLst>
            <pc:docMk/>
            <pc:sldMk cId="2987732408" sldId="2147327038"/>
            <ac:spMk id="24" creationId="{F038D8D4-2D9E-F934-2898-6DAC6ECEADB7}"/>
          </ac:spMkLst>
        </pc:spChg>
        <pc:spChg chg="del">
          <ac:chgData name="Karolina Guillen" userId="c1c08796-a0be-47c6-af52-5d31fd96ec50" providerId="ADAL" clId="{15C73103-AA1C-4A68-BD2E-8862239714F1}" dt="2023-12-04T22:18:40.243" v="1221" actId="478"/>
          <ac:spMkLst>
            <pc:docMk/>
            <pc:sldMk cId="2987732408" sldId="2147327038"/>
            <ac:spMk id="28" creationId="{62C3B945-3C0E-D0F6-A230-6AEF77F8DAEA}"/>
          </ac:spMkLst>
        </pc:spChg>
        <pc:spChg chg="del">
          <ac:chgData name="Karolina Guillen" userId="c1c08796-a0be-47c6-af52-5d31fd96ec50" providerId="ADAL" clId="{15C73103-AA1C-4A68-BD2E-8862239714F1}" dt="2023-12-04T22:18:40.243" v="1221" actId="478"/>
          <ac:spMkLst>
            <pc:docMk/>
            <pc:sldMk cId="2987732408" sldId="2147327038"/>
            <ac:spMk id="29" creationId="{130E5368-C67E-7AD2-6E8A-98118AF1228B}"/>
          </ac:spMkLst>
        </pc:spChg>
        <pc:spChg chg="del">
          <ac:chgData name="Karolina Guillen" userId="c1c08796-a0be-47c6-af52-5d31fd96ec50" providerId="ADAL" clId="{15C73103-AA1C-4A68-BD2E-8862239714F1}" dt="2023-12-04T22:18:44.923" v="1223" actId="478"/>
          <ac:spMkLst>
            <pc:docMk/>
            <pc:sldMk cId="2987732408" sldId="2147327038"/>
            <ac:spMk id="39" creationId="{11CC762C-A9FA-0695-1762-0BF51C1BE3ED}"/>
          </ac:spMkLst>
        </pc:spChg>
        <pc:spChg chg="del">
          <ac:chgData name="Karolina Guillen" userId="c1c08796-a0be-47c6-af52-5d31fd96ec50" providerId="ADAL" clId="{15C73103-AA1C-4A68-BD2E-8862239714F1}" dt="2023-12-04T22:18:41.623" v="1222" actId="478"/>
          <ac:spMkLst>
            <pc:docMk/>
            <pc:sldMk cId="2987732408" sldId="2147327038"/>
            <ac:spMk id="40" creationId="{F0384964-6261-DFA3-F6F4-48D29CECE4E6}"/>
          </ac:spMkLst>
        </pc:spChg>
        <pc:grpChg chg="add mod">
          <ac:chgData name="Karolina Guillen" userId="c1c08796-a0be-47c6-af52-5d31fd96ec50" providerId="ADAL" clId="{15C73103-AA1C-4A68-BD2E-8862239714F1}" dt="2023-12-04T22:32:24.223" v="1508" actId="1035"/>
          <ac:grpSpMkLst>
            <pc:docMk/>
            <pc:sldMk cId="2987732408" sldId="2147327038"/>
            <ac:grpSpMk id="19" creationId="{B18D212A-7220-89EC-C599-A1DAFCADFA1C}"/>
          </ac:grpSpMkLst>
        </pc:grpChg>
        <pc:grpChg chg="del">
          <ac:chgData name="Karolina Guillen" userId="c1c08796-a0be-47c6-af52-5d31fd96ec50" providerId="ADAL" clId="{15C73103-AA1C-4A68-BD2E-8862239714F1}" dt="2023-12-04T22:18:40.243" v="1221" actId="478"/>
          <ac:grpSpMkLst>
            <pc:docMk/>
            <pc:sldMk cId="2987732408" sldId="2147327038"/>
            <ac:grpSpMk id="30" creationId="{F602ED42-DE77-563C-5241-833013A09562}"/>
          </ac:grpSpMkLst>
        </pc:grpChg>
        <pc:grpChg chg="del">
          <ac:chgData name="Karolina Guillen" userId="c1c08796-a0be-47c6-af52-5d31fd96ec50" providerId="ADAL" clId="{15C73103-AA1C-4A68-BD2E-8862239714F1}" dt="2023-12-04T22:18:40.243" v="1221" actId="478"/>
          <ac:grpSpMkLst>
            <pc:docMk/>
            <pc:sldMk cId="2987732408" sldId="2147327038"/>
            <ac:grpSpMk id="33" creationId="{4B3139D1-F1B1-A205-BB05-6F87553660E4}"/>
          </ac:grpSpMkLst>
        </pc:grpChg>
        <pc:picChg chg="mod">
          <ac:chgData name="Karolina Guillen" userId="c1c08796-a0be-47c6-af52-5d31fd96ec50" providerId="ADAL" clId="{15C73103-AA1C-4A68-BD2E-8862239714F1}" dt="2023-12-11T15:19:08.009" v="1728"/>
          <ac:picMkLst>
            <pc:docMk/>
            <pc:sldMk cId="2987732408" sldId="2147327038"/>
            <ac:picMk id="11" creationId="{A9F7B29B-4451-EBB4-AC26-50E412B9CAD5}"/>
          </ac:picMkLst>
        </pc:picChg>
        <pc:picChg chg="add mod">
          <ac:chgData name="Karolina Guillen" userId="c1c08796-a0be-47c6-af52-5d31fd96ec50" providerId="ADAL" clId="{15C73103-AA1C-4A68-BD2E-8862239714F1}" dt="2023-12-04T22:20:50.173" v="1225"/>
          <ac:picMkLst>
            <pc:docMk/>
            <pc:sldMk cId="2987732408" sldId="2147327038"/>
            <ac:picMk id="12" creationId="{E5981861-A8F6-C6BC-5E7E-0F2DED749F7B}"/>
          </ac:picMkLst>
        </pc:picChg>
        <pc:picChg chg="add mod">
          <ac:chgData name="Karolina Guillen" userId="c1c08796-a0be-47c6-af52-5d31fd96ec50" providerId="ADAL" clId="{15C73103-AA1C-4A68-BD2E-8862239714F1}" dt="2023-12-04T22:20:50.173" v="1225"/>
          <ac:picMkLst>
            <pc:docMk/>
            <pc:sldMk cId="2987732408" sldId="2147327038"/>
            <ac:picMk id="13" creationId="{8F9751B2-A120-0CDD-A9E8-10E9018FEDBA}"/>
          </ac:picMkLst>
        </pc:picChg>
        <pc:picChg chg="add mod">
          <ac:chgData name="Karolina Guillen" userId="c1c08796-a0be-47c6-af52-5d31fd96ec50" providerId="ADAL" clId="{15C73103-AA1C-4A68-BD2E-8862239714F1}" dt="2023-12-04T22:37:48.090" v="1695" actId="1076"/>
          <ac:picMkLst>
            <pc:docMk/>
            <pc:sldMk cId="2987732408" sldId="2147327038"/>
            <ac:picMk id="20" creationId="{4B4C8A00-13AB-08F7-BD89-E8319BFD1462}"/>
          </ac:picMkLst>
        </pc:picChg>
        <pc:picChg chg="add mod">
          <ac:chgData name="Karolina Guillen" userId="c1c08796-a0be-47c6-af52-5d31fd96ec50" providerId="ADAL" clId="{15C73103-AA1C-4A68-BD2E-8862239714F1}" dt="2023-12-04T22:38:03.146" v="1709" actId="1076"/>
          <ac:picMkLst>
            <pc:docMk/>
            <pc:sldMk cId="2987732408" sldId="2147327038"/>
            <ac:picMk id="21" creationId="{C55C0E5A-1C81-EBF6-107F-AB5095659345}"/>
          </ac:picMkLst>
        </pc:picChg>
        <pc:picChg chg="add mod">
          <ac:chgData name="Karolina Guillen" userId="c1c08796-a0be-47c6-af52-5d31fd96ec50" providerId="ADAL" clId="{15C73103-AA1C-4A68-BD2E-8862239714F1}" dt="2023-12-04T22:38:00.722" v="1708" actId="1076"/>
          <ac:picMkLst>
            <pc:docMk/>
            <pc:sldMk cId="2987732408" sldId="2147327038"/>
            <ac:picMk id="22" creationId="{55CFD6C3-15FB-1E0B-ADC2-2FCDC0A97FCA}"/>
          </ac:picMkLst>
        </pc:picChg>
        <pc:picChg chg="del">
          <ac:chgData name="Karolina Guillen" userId="c1c08796-a0be-47c6-af52-5d31fd96ec50" providerId="ADAL" clId="{15C73103-AA1C-4A68-BD2E-8862239714F1}" dt="2023-12-04T22:18:40.243" v="1221" actId="478"/>
          <ac:picMkLst>
            <pc:docMk/>
            <pc:sldMk cId="2987732408" sldId="2147327038"/>
            <ac:picMk id="37" creationId="{BB3744AF-9121-D169-C7D1-AEDF70468AB0}"/>
          </ac:picMkLst>
        </pc:picChg>
        <pc:picChg chg="del">
          <ac:chgData name="Karolina Guillen" userId="c1c08796-a0be-47c6-af52-5d31fd96ec50" providerId="ADAL" clId="{15C73103-AA1C-4A68-BD2E-8862239714F1}" dt="2023-12-04T22:18:40.243" v="1221" actId="478"/>
          <ac:picMkLst>
            <pc:docMk/>
            <pc:sldMk cId="2987732408" sldId="2147327038"/>
            <ac:picMk id="38" creationId="{43174388-2CA3-F4F6-457E-132FA096451D}"/>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15C73103-AA1C-4A68-BD2E-8862239714F1}" dt="2023-12-11T15:19:03.632" v="1727"/>
              <pc2:cmMkLst xmlns:pc2="http://schemas.microsoft.com/office/powerpoint/2019/9/main/command">
                <pc:docMk/>
                <pc:sldMk cId="2987732408" sldId="2147327038"/>
                <pc2:cmMk id="{360D4F73-97D0-4F7E-A619-C9C93C387172}"/>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916666666666665E-2"/>
          <c:y val="0"/>
          <c:w val="0.95416666666666672"/>
          <c:h val="0.99372444500851409"/>
        </c:manualLayout>
      </c:layout>
      <c:barChart>
        <c:barDir val="bar"/>
        <c:grouping val="percentStacked"/>
        <c:varyColors val="0"/>
        <c:ser>
          <c:idx val="0"/>
          <c:order val="0"/>
          <c:tx>
            <c:strRef>
              <c:f>Sheet1!$B$1</c:f>
              <c:strCache>
                <c:ptCount val="1"/>
                <c:pt idx="0">
                  <c:v>Agency Fee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Sheet1!$B$2</c:f>
              <c:numCache>
                <c:formatCode>0%</c:formatCode>
                <c:ptCount val="1"/>
                <c:pt idx="0">
                  <c:v>7.0000000000000007E-2</c:v>
                </c:pt>
              </c:numCache>
            </c:numRef>
          </c:val>
          <c:extLst>
            <c:ext xmlns:c16="http://schemas.microsoft.com/office/drawing/2014/chart" uri="{C3380CC4-5D6E-409C-BE32-E72D297353CC}">
              <c16:uniqueId val="{00000000-58B9-4858-823D-ACA40F838D71}"/>
            </c:ext>
          </c:extLst>
        </c:ser>
        <c:ser>
          <c:idx val="1"/>
          <c:order val="1"/>
          <c:tx>
            <c:strRef>
              <c:f>Sheet1!$C$1</c:f>
              <c:strCache>
                <c:ptCount val="1"/>
                <c:pt idx="0">
                  <c:v>DSP Fee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Sheet1!$C$2</c:f>
              <c:numCache>
                <c:formatCode>0%</c:formatCode>
                <c:ptCount val="1"/>
                <c:pt idx="0">
                  <c:v>0.08</c:v>
                </c:pt>
              </c:numCache>
            </c:numRef>
          </c:val>
          <c:extLst>
            <c:ext xmlns:c16="http://schemas.microsoft.com/office/drawing/2014/chart" uri="{C3380CC4-5D6E-409C-BE32-E72D297353CC}">
              <c16:uniqueId val="{00000001-58B9-4858-823D-ACA40F838D71}"/>
            </c:ext>
          </c:extLst>
        </c:ser>
        <c:ser>
          <c:idx val="2"/>
          <c:order val="2"/>
          <c:tx>
            <c:strRef>
              <c:f>Sheet1!$D$1</c:f>
              <c:strCache>
                <c:ptCount val="1"/>
                <c:pt idx="0">
                  <c:v>Technology Fee (Demand Side)</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Sheet1!$D$2</c:f>
              <c:numCache>
                <c:formatCode>0%</c:formatCode>
                <c:ptCount val="1"/>
                <c:pt idx="0">
                  <c:v>0.1</c:v>
                </c:pt>
              </c:numCache>
            </c:numRef>
          </c:val>
          <c:extLst>
            <c:ext xmlns:c16="http://schemas.microsoft.com/office/drawing/2014/chart" uri="{C3380CC4-5D6E-409C-BE32-E72D297353CC}">
              <c16:uniqueId val="{00000002-58B9-4858-823D-ACA40F838D71}"/>
            </c:ext>
          </c:extLst>
        </c:ser>
        <c:ser>
          <c:idx val="3"/>
          <c:order val="3"/>
          <c:tx>
            <c:strRef>
              <c:f>Sheet1!$E$1</c:f>
              <c:strCache>
                <c:ptCount val="1"/>
                <c:pt idx="0">
                  <c:v>Unknown</c:v>
                </c:pt>
              </c:strCache>
            </c:strRef>
          </c:tx>
          <c:spPr>
            <a:solidFill>
              <a:srgbClr val="FFEE6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Sheet1!$E$2</c:f>
              <c:numCache>
                <c:formatCode>0%</c:formatCode>
                <c:ptCount val="1"/>
                <c:pt idx="0">
                  <c:v>0.15</c:v>
                </c:pt>
              </c:numCache>
            </c:numRef>
          </c:val>
          <c:extLst>
            <c:ext xmlns:c16="http://schemas.microsoft.com/office/drawing/2014/chart" uri="{C3380CC4-5D6E-409C-BE32-E72D297353CC}">
              <c16:uniqueId val="{00000003-58B9-4858-823D-ACA40F838D71}"/>
            </c:ext>
          </c:extLst>
        </c:ser>
        <c:ser>
          <c:idx val="4"/>
          <c:order val="4"/>
          <c:tx>
            <c:strRef>
              <c:f>Sheet1!$F$1</c:f>
              <c:strCache>
                <c:ptCount val="1"/>
                <c:pt idx="0">
                  <c:v>SSP</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Sheet1!$F$2</c:f>
              <c:numCache>
                <c:formatCode>0%</c:formatCode>
                <c:ptCount val="1"/>
                <c:pt idx="0">
                  <c:v>0.08</c:v>
                </c:pt>
              </c:numCache>
            </c:numRef>
          </c:val>
          <c:extLst>
            <c:ext xmlns:c16="http://schemas.microsoft.com/office/drawing/2014/chart" uri="{C3380CC4-5D6E-409C-BE32-E72D297353CC}">
              <c16:uniqueId val="{00000004-58B9-4858-823D-ACA40F838D71}"/>
            </c:ext>
          </c:extLst>
        </c:ser>
        <c:ser>
          <c:idx val="5"/>
          <c:order val="5"/>
          <c:tx>
            <c:strRef>
              <c:f>Sheet1!$G$1</c:f>
              <c:strCache>
                <c:ptCount val="1"/>
                <c:pt idx="0">
                  <c:v>Technology Fee (Supply Side)</c:v>
                </c:pt>
              </c:strCache>
            </c:strRef>
          </c:tx>
          <c:spPr>
            <a:solidFill>
              <a:srgbClr val="A343FF"/>
            </a:solidFill>
            <a:ln>
              <a:noFill/>
            </a:ln>
            <a:effectLst/>
          </c:spPr>
          <c:invertIfNegative val="0"/>
          <c:dLbls>
            <c:dLbl>
              <c:idx val="0"/>
              <c:layout>
                <c:manualLayout>
                  <c:x val="1.354171843164538E-2"/>
                  <c:y val="0.30763725100034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B9-4858-823D-ACA40F838D7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Sheet1!$G$2</c:f>
              <c:numCache>
                <c:formatCode>0%</c:formatCode>
                <c:ptCount val="1"/>
                <c:pt idx="0">
                  <c:v>0.01</c:v>
                </c:pt>
              </c:numCache>
            </c:numRef>
          </c:val>
          <c:extLst>
            <c:ext xmlns:c16="http://schemas.microsoft.com/office/drawing/2014/chart" uri="{C3380CC4-5D6E-409C-BE32-E72D297353CC}">
              <c16:uniqueId val="{00000006-58B9-4858-823D-ACA40F838D71}"/>
            </c:ext>
          </c:extLst>
        </c:ser>
        <c:ser>
          <c:idx val="6"/>
          <c:order val="6"/>
          <c:tx>
            <c:strRef>
              <c:f>Sheet1!$H$1</c:f>
              <c:strCache>
                <c:ptCount val="1"/>
                <c:pt idx="0">
                  <c:v>Publisher Revenue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Advertiser Spend</c:v>
                </c:pt>
              </c:strCache>
            </c:strRef>
          </c:cat>
          <c:val>
            <c:numRef>
              <c:f>Sheet1!$H$2</c:f>
              <c:numCache>
                <c:formatCode>0%</c:formatCode>
                <c:ptCount val="1"/>
                <c:pt idx="0">
                  <c:v>0.51</c:v>
                </c:pt>
              </c:numCache>
            </c:numRef>
          </c:val>
          <c:extLst>
            <c:ext xmlns:c16="http://schemas.microsoft.com/office/drawing/2014/chart" uri="{C3380CC4-5D6E-409C-BE32-E72D297353CC}">
              <c16:uniqueId val="{00000007-58B9-4858-823D-ACA40F838D71}"/>
            </c:ext>
          </c:extLst>
        </c:ser>
        <c:dLbls>
          <c:showLegendKey val="0"/>
          <c:showVal val="0"/>
          <c:showCatName val="0"/>
          <c:showSerName val="0"/>
          <c:showPercent val="0"/>
          <c:showBubbleSize val="0"/>
        </c:dLbls>
        <c:gapWidth val="99"/>
        <c:overlap val="100"/>
        <c:axId val="292567584"/>
        <c:axId val="235514352"/>
      </c:barChart>
      <c:catAx>
        <c:axId val="292567584"/>
        <c:scaling>
          <c:orientation val="minMax"/>
        </c:scaling>
        <c:delete val="1"/>
        <c:axPos val="l"/>
        <c:numFmt formatCode="General" sourceLinked="1"/>
        <c:majorTickMark val="none"/>
        <c:minorTickMark val="none"/>
        <c:tickLblPos val="nextTo"/>
        <c:crossAx val="235514352"/>
        <c:crosses val="autoZero"/>
        <c:auto val="1"/>
        <c:lblAlgn val="ctr"/>
        <c:lblOffset val="100"/>
        <c:noMultiLvlLbl val="0"/>
      </c:catAx>
      <c:valAx>
        <c:axId val="235514352"/>
        <c:scaling>
          <c:orientation val="minMax"/>
        </c:scaling>
        <c:delete val="1"/>
        <c:axPos val="b"/>
        <c:numFmt formatCode="0%" sourceLinked="1"/>
        <c:majorTickMark val="none"/>
        <c:minorTickMark val="none"/>
        <c:tickLblPos val="nextTo"/>
        <c:crossAx val="29256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93981918968011"/>
          <c:y val="5.193171481347518E-2"/>
          <c:w val="0.72621275354184189"/>
          <c:h val="0.89613657037304961"/>
        </c:manualLayout>
      </c:layout>
      <c:barChart>
        <c:barDir val="bar"/>
        <c:grouping val="clustered"/>
        <c:varyColors val="0"/>
        <c:ser>
          <c:idx val="0"/>
          <c:order val="0"/>
          <c:tx>
            <c:strRef>
              <c:f>Sheet1!$B$1</c:f>
              <c:strCache>
                <c:ptCount val="1"/>
                <c:pt idx="0">
                  <c:v>% of U.S. respondents who have seen false or misleading information in the last week</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War in Ukraine</c:v>
                </c:pt>
                <c:pt idx="1">
                  <c:v>Climate Change</c:v>
                </c:pt>
                <c:pt idx="2">
                  <c:v>COVID-19</c:v>
                </c:pt>
                <c:pt idx="3">
                  <c:v>Politics</c:v>
                </c:pt>
              </c:strCache>
            </c:strRef>
          </c:cat>
          <c:val>
            <c:numRef>
              <c:f>Sheet1!$B$2:$B$5</c:f>
              <c:numCache>
                <c:formatCode>0%</c:formatCode>
                <c:ptCount val="4"/>
                <c:pt idx="0">
                  <c:v>0.26</c:v>
                </c:pt>
                <c:pt idx="1">
                  <c:v>0.35</c:v>
                </c:pt>
                <c:pt idx="2">
                  <c:v>0.42</c:v>
                </c:pt>
                <c:pt idx="3">
                  <c:v>0.42</c:v>
                </c:pt>
              </c:numCache>
            </c:numRef>
          </c:val>
          <c:extLst>
            <c:ext xmlns:c16="http://schemas.microsoft.com/office/drawing/2014/chart" uri="{C3380CC4-5D6E-409C-BE32-E72D297353CC}">
              <c16:uniqueId val="{00000000-FDD3-4569-81C5-F6A35DD2F701}"/>
            </c:ext>
          </c:extLst>
        </c:ser>
        <c:dLbls>
          <c:showLegendKey val="0"/>
          <c:showVal val="0"/>
          <c:showCatName val="0"/>
          <c:showSerName val="0"/>
          <c:showPercent val="0"/>
          <c:showBubbleSize val="0"/>
        </c:dLbls>
        <c:gapWidth val="98"/>
        <c:axId val="32108496"/>
        <c:axId val="172533840"/>
      </c:barChart>
      <c:catAx>
        <c:axId val="32108496"/>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172533840"/>
        <c:crosses val="autoZero"/>
        <c:auto val="1"/>
        <c:lblAlgn val="ctr"/>
        <c:lblOffset val="100"/>
        <c:noMultiLvlLbl val="0"/>
      </c:catAx>
      <c:valAx>
        <c:axId val="172533840"/>
        <c:scaling>
          <c:orientation val="minMax"/>
        </c:scaling>
        <c:delete val="1"/>
        <c:axPos val="b"/>
        <c:numFmt formatCode="0%" sourceLinked="1"/>
        <c:majorTickMark val="none"/>
        <c:minorTickMark val="none"/>
        <c:tickLblPos val="nextTo"/>
        <c:crossAx val="3210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2905621113564031"/>
          <c:w val="0.96562499999999996"/>
          <c:h val="0.77302640488796315"/>
        </c:manualLayout>
      </c:layout>
      <c:barChart>
        <c:barDir val="col"/>
        <c:grouping val="stacked"/>
        <c:varyColors val="0"/>
        <c:ser>
          <c:idx val="0"/>
          <c:order val="0"/>
          <c:tx>
            <c:strRef>
              <c:f>Sheet1!$B$1</c:f>
              <c:strCache>
                <c:ptCount val="1"/>
                <c:pt idx="0">
                  <c:v>Males 2+</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2022</c:v>
                </c:pt>
              </c:numCache>
            </c:numRef>
          </c:cat>
          <c:val>
            <c:numRef>
              <c:f>Sheet1!$B$2:$B$3</c:f>
              <c:numCache>
                <c:formatCode>_(* #,##0_);_(* \(#,##0\);_(* "-"??_);_(@_)</c:formatCode>
                <c:ptCount val="2"/>
                <c:pt idx="0">
                  <c:v>8112.902</c:v>
                </c:pt>
                <c:pt idx="1">
                  <c:v>10368.066000000001</c:v>
                </c:pt>
              </c:numCache>
            </c:numRef>
          </c:val>
          <c:extLst>
            <c:ext xmlns:c16="http://schemas.microsoft.com/office/drawing/2014/chart" uri="{C3380CC4-5D6E-409C-BE32-E72D297353CC}">
              <c16:uniqueId val="{00000000-F677-4B5F-AE1A-3F8A4A167D33}"/>
            </c:ext>
          </c:extLst>
        </c:ser>
        <c:ser>
          <c:idx val="1"/>
          <c:order val="1"/>
          <c:tx>
            <c:strRef>
              <c:f>Sheet1!$C$1</c:f>
              <c:strCache>
                <c:ptCount val="1"/>
                <c:pt idx="0">
                  <c:v>Females 2+</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0"/>
              <a:lstStyle/>
              <a:p>
                <a:pPr algn="l">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2022</c:v>
                </c:pt>
              </c:numCache>
            </c:numRef>
          </c:cat>
          <c:val>
            <c:numRef>
              <c:f>Sheet1!$C$2:$C$3</c:f>
              <c:numCache>
                <c:formatCode>_(* #,##0_);_(* \(#,##0\);_(* "-"??_);_(@_)</c:formatCode>
                <c:ptCount val="2"/>
                <c:pt idx="0">
                  <c:v>4583.1270000000004</c:v>
                </c:pt>
                <c:pt idx="1">
                  <c:v>6372.9970000000003</c:v>
                </c:pt>
              </c:numCache>
            </c:numRef>
          </c:val>
          <c:extLst>
            <c:ext xmlns:c16="http://schemas.microsoft.com/office/drawing/2014/chart" uri="{C3380CC4-5D6E-409C-BE32-E72D297353CC}">
              <c16:uniqueId val="{00000001-F677-4B5F-AE1A-3F8A4A167D33}"/>
            </c:ext>
          </c:extLst>
        </c:ser>
        <c:dLbls>
          <c:showLegendKey val="0"/>
          <c:showVal val="0"/>
          <c:showCatName val="0"/>
          <c:showSerName val="0"/>
          <c:showPercent val="0"/>
          <c:showBubbleSize val="0"/>
        </c:dLbls>
        <c:gapWidth val="150"/>
        <c:overlap val="100"/>
        <c:axId val="663569216"/>
        <c:axId val="663578336"/>
      </c:barChart>
      <c:catAx>
        <c:axId val="66356921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663578336"/>
        <c:crosses val="autoZero"/>
        <c:auto val="1"/>
        <c:lblAlgn val="ctr"/>
        <c:lblOffset val="100"/>
        <c:noMultiLvlLbl val="0"/>
      </c:catAx>
      <c:valAx>
        <c:axId val="663578336"/>
        <c:scaling>
          <c:orientation val="minMax"/>
          <c:max val="17000"/>
        </c:scaling>
        <c:delete val="1"/>
        <c:axPos val="l"/>
        <c:numFmt formatCode="_(* #,##0_);_(* \(#,##0\);_(* &quot;-&quot;??_);_(@_)" sourceLinked="1"/>
        <c:majorTickMark val="out"/>
        <c:minorTickMark val="none"/>
        <c:tickLblPos val="nextTo"/>
        <c:crossAx val="663569216"/>
        <c:crosses val="autoZero"/>
        <c:crossBetween val="between"/>
      </c:valAx>
      <c:spPr>
        <a:noFill/>
        <a:ln>
          <a:noFill/>
        </a:ln>
        <a:effectLst/>
      </c:spPr>
    </c:plotArea>
    <c:legend>
      <c:legendPos val="b"/>
      <c:layout>
        <c:manualLayout>
          <c:xMode val="edge"/>
          <c:yMode val="edge"/>
          <c:x val="0.38971425360115758"/>
          <c:y val="3.4847614293204737E-2"/>
          <c:w val="0.21729601377952754"/>
          <c:h val="6.10652145118250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48199527361308E-2"/>
          <c:y val="0.19972573093614196"/>
          <c:w val="0.97505180047263873"/>
          <c:h val="0.67993713973158176"/>
        </c:manualLayout>
      </c:layout>
      <c:lineChart>
        <c:grouping val="standard"/>
        <c:varyColors val="0"/>
        <c:ser>
          <c:idx val="0"/>
          <c:order val="0"/>
          <c:tx>
            <c:strRef>
              <c:f>Sheet1!$B$1</c:f>
              <c:strCache>
                <c:ptCount val="1"/>
                <c:pt idx="0">
                  <c:v>Barbie (Cinema)</c:v>
                </c:pt>
              </c:strCache>
            </c:strRef>
          </c:tx>
          <c:spPr>
            <a:ln w="38100" cap="rnd">
              <a:solidFill>
                <a:srgbClr val="ED3C8D"/>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Sheet1!$B$2:$B$93</c:f>
              <c:numCache>
                <c:formatCode>General</c:formatCode>
                <c:ptCount val="92"/>
                <c:pt idx="0">
                  <c:v>4</c:v>
                </c:pt>
                <c:pt idx="1">
                  <c:v>4</c:v>
                </c:pt>
                <c:pt idx="2">
                  <c:v>5</c:v>
                </c:pt>
                <c:pt idx="3">
                  <c:v>6</c:v>
                </c:pt>
                <c:pt idx="4">
                  <c:v>5</c:v>
                </c:pt>
                <c:pt idx="5">
                  <c:v>4</c:v>
                </c:pt>
                <c:pt idx="6">
                  <c:v>4</c:v>
                </c:pt>
                <c:pt idx="7">
                  <c:v>4</c:v>
                </c:pt>
                <c:pt idx="8">
                  <c:v>4</c:v>
                </c:pt>
                <c:pt idx="9">
                  <c:v>5</c:v>
                </c:pt>
                <c:pt idx="10">
                  <c:v>4</c:v>
                </c:pt>
                <c:pt idx="11">
                  <c:v>4</c:v>
                </c:pt>
                <c:pt idx="12">
                  <c:v>4</c:v>
                </c:pt>
                <c:pt idx="13">
                  <c:v>4</c:v>
                </c:pt>
                <c:pt idx="14">
                  <c:v>4</c:v>
                </c:pt>
                <c:pt idx="15">
                  <c:v>4</c:v>
                </c:pt>
                <c:pt idx="16">
                  <c:v>5</c:v>
                </c:pt>
                <c:pt idx="17">
                  <c:v>5</c:v>
                </c:pt>
                <c:pt idx="18">
                  <c:v>4</c:v>
                </c:pt>
                <c:pt idx="19">
                  <c:v>4</c:v>
                </c:pt>
                <c:pt idx="20">
                  <c:v>5</c:v>
                </c:pt>
                <c:pt idx="21">
                  <c:v>5</c:v>
                </c:pt>
                <c:pt idx="22">
                  <c:v>6</c:v>
                </c:pt>
                <c:pt idx="23">
                  <c:v>7</c:v>
                </c:pt>
                <c:pt idx="24">
                  <c:v>8</c:v>
                </c:pt>
                <c:pt idx="25">
                  <c:v>6</c:v>
                </c:pt>
                <c:pt idx="26">
                  <c:v>9</c:v>
                </c:pt>
                <c:pt idx="27">
                  <c:v>10</c:v>
                </c:pt>
                <c:pt idx="28">
                  <c:v>11</c:v>
                </c:pt>
                <c:pt idx="29">
                  <c:v>10</c:v>
                </c:pt>
                <c:pt idx="30">
                  <c:v>11</c:v>
                </c:pt>
                <c:pt idx="31">
                  <c:v>11</c:v>
                </c:pt>
                <c:pt idx="32">
                  <c:v>9</c:v>
                </c:pt>
                <c:pt idx="33">
                  <c:v>11</c:v>
                </c:pt>
                <c:pt idx="34">
                  <c:v>11</c:v>
                </c:pt>
                <c:pt idx="35">
                  <c:v>11</c:v>
                </c:pt>
                <c:pt idx="36">
                  <c:v>13</c:v>
                </c:pt>
                <c:pt idx="37">
                  <c:v>15</c:v>
                </c:pt>
                <c:pt idx="38">
                  <c:v>14</c:v>
                </c:pt>
                <c:pt idx="39">
                  <c:v>21</c:v>
                </c:pt>
                <c:pt idx="40">
                  <c:v>19</c:v>
                </c:pt>
                <c:pt idx="41">
                  <c:v>17</c:v>
                </c:pt>
                <c:pt idx="42">
                  <c:v>20</c:v>
                </c:pt>
                <c:pt idx="43">
                  <c:v>20</c:v>
                </c:pt>
                <c:pt idx="44">
                  <c:v>22</c:v>
                </c:pt>
                <c:pt idx="45">
                  <c:v>23</c:v>
                </c:pt>
                <c:pt idx="46">
                  <c:v>25</c:v>
                </c:pt>
                <c:pt idx="47">
                  <c:v>26</c:v>
                </c:pt>
                <c:pt idx="48">
                  <c:v>35</c:v>
                </c:pt>
                <c:pt idx="49">
                  <c:v>53</c:v>
                </c:pt>
                <c:pt idx="50">
                  <c:v>88</c:v>
                </c:pt>
                <c:pt idx="51">
                  <c:v>100</c:v>
                </c:pt>
                <c:pt idx="52">
                  <c:v>97</c:v>
                </c:pt>
                <c:pt idx="53">
                  <c:v>74</c:v>
                </c:pt>
                <c:pt idx="54">
                  <c:v>61</c:v>
                </c:pt>
                <c:pt idx="55">
                  <c:v>51</c:v>
                </c:pt>
                <c:pt idx="56">
                  <c:v>46</c:v>
                </c:pt>
                <c:pt idx="57">
                  <c:v>42</c:v>
                </c:pt>
                <c:pt idx="58">
                  <c:v>48</c:v>
                </c:pt>
                <c:pt idx="59">
                  <c:v>47</c:v>
                </c:pt>
                <c:pt idx="60">
                  <c:v>35</c:v>
                </c:pt>
                <c:pt idx="61">
                  <c:v>29</c:v>
                </c:pt>
                <c:pt idx="62">
                  <c:v>27</c:v>
                </c:pt>
                <c:pt idx="63">
                  <c:v>24</c:v>
                </c:pt>
                <c:pt idx="64">
                  <c:v>24</c:v>
                </c:pt>
                <c:pt idx="65">
                  <c:v>29</c:v>
                </c:pt>
                <c:pt idx="66">
                  <c:v>28</c:v>
                </c:pt>
                <c:pt idx="67">
                  <c:v>22</c:v>
                </c:pt>
                <c:pt idx="68">
                  <c:v>20</c:v>
                </c:pt>
                <c:pt idx="69">
                  <c:v>17</c:v>
                </c:pt>
                <c:pt idx="70">
                  <c:v>15</c:v>
                </c:pt>
                <c:pt idx="71">
                  <c:v>16</c:v>
                </c:pt>
                <c:pt idx="72">
                  <c:v>20</c:v>
                </c:pt>
                <c:pt idx="73">
                  <c:v>19</c:v>
                </c:pt>
                <c:pt idx="74">
                  <c:v>13</c:v>
                </c:pt>
                <c:pt idx="75">
                  <c:v>13</c:v>
                </c:pt>
                <c:pt idx="76">
                  <c:v>12</c:v>
                </c:pt>
                <c:pt idx="77">
                  <c:v>11</c:v>
                </c:pt>
                <c:pt idx="78">
                  <c:v>12</c:v>
                </c:pt>
                <c:pt idx="79">
                  <c:v>14</c:v>
                </c:pt>
                <c:pt idx="80">
                  <c:v>14</c:v>
                </c:pt>
                <c:pt idx="81">
                  <c:v>10</c:v>
                </c:pt>
                <c:pt idx="82">
                  <c:v>10</c:v>
                </c:pt>
                <c:pt idx="83">
                  <c:v>10</c:v>
                </c:pt>
                <c:pt idx="84">
                  <c:v>8</c:v>
                </c:pt>
                <c:pt idx="85">
                  <c:v>9</c:v>
                </c:pt>
                <c:pt idx="86">
                  <c:v>12</c:v>
                </c:pt>
                <c:pt idx="87">
                  <c:v>13</c:v>
                </c:pt>
                <c:pt idx="88">
                  <c:v>9</c:v>
                </c:pt>
                <c:pt idx="89">
                  <c:v>7</c:v>
                </c:pt>
                <c:pt idx="90">
                  <c:v>7</c:v>
                </c:pt>
                <c:pt idx="91">
                  <c:v>7</c:v>
                </c:pt>
              </c:numCache>
            </c:numRef>
          </c:val>
          <c:smooth val="0"/>
          <c:extLst>
            <c:ext xmlns:c16="http://schemas.microsoft.com/office/drawing/2014/chart" uri="{C3380CC4-5D6E-409C-BE32-E72D297353CC}">
              <c16:uniqueId val="{00000000-0E4B-4B14-89D9-C87D6B09F34C}"/>
            </c:ext>
          </c:extLst>
        </c:ser>
        <c:ser>
          <c:idx val="1"/>
          <c:order val="1"/>
          <c:tx>
            <c:strRef>
              <c:f>Sheet1!$C$1</c:f>
              <c:strCache>
                <c:ptCount val="1"/>
                <c:pt idx="0">
                  <c:v>Oppenheimer (Cinema)</c:v>
                </c:pt>
              </c:strCache>
            </c:strRef>
          </c:tx>
          <c:spPr>
            <a:ln w="28575" cap="rnd">
              <a:solidFill>
                <a:srgbClr val="00C0F3"/>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Sheet1!$C$2:$C$93</c:f>
              <c:numCache>
                <c:formatCode>General</c:formatCode>
                <c:ptCount val="92"/>
                <c:pt idx="0">
                  <c:v>1</c:v>
                </c:pt>
                <c:pt idx="1">
                  <c:v>3</c:v>
                </c:pt>
                <c:pt idx="2">
                  <c:v>2</c:v>
                </c:pt>
                <c:pt idx="3">
                  <c:v>2</c:v>
                </c:pt>
                <c:pt idx="4">
                  <c:v>2</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2</c:v>
                </c:pt>
                <c:pt idx="21">
                  <c:v>2</c:v>
                </c:pt>
                <c:pt idx="22">
                  <c:v>2</c:v>
                </c:pt>
                <c:pt idx="23">
                  <c:v>2</c:v>
                </c:pt>
                <c:pt idx="24">
                  <c:v>2</c:v>
                </c:pt>
                <c:pt idx="25">
                  <c:v>3</c:v>
                </c:pt>
                <c:pt idx="26">
                  <c:v>3</c:v>
                </c:pt>
                <c:pt idx="27">
                  <c:v>3</c:v>
                </c:pt>
                <c:pt idx="28">
                  <c:v>2</c:v>
                </c:pt>
                <c:pt idx="29">
                  <c:v>2</c:v>
                </c:pt>
                <c:pt idx="30">
                  <c:v>3</c:v>
                </c:pt>
                <c:pt idx="31">
                  <c:v>3</c:v>
                </c:pt>
                <c:pt idx="32">
                  <c:v>3</c:v>
                </c:pt>
                <c:pt idx="33">
                  <c:v>3</c:v>
                </c:pt>
                <c:pt idx="34">
                  <c:v>3</c:v>
                </c:pt>
                <c:pt idx="35">
                  <c:v>3</c:v>
                </c:pt>
                <c:pt idx="36">
                  <c:v>4</c:v>
                </c:pt>
                <c:pt idx="37">
                  <c:v>6</c:v>
                </c:pt>
                <c:pt idx="38">
                  <c:v>6</c:v>
                </c:pt>
                <c:pt idx="39">
                  <c:v>7</c:v>
                </c:pt>
                <c:pt idx="40">
                  <c:v>7</c:v>
                </c:pt>
                <c:pt idx="41">
                  <c:v>9</c:v>
                </c:pt>
                <c:pt idx="42">
                  <c:v>9</c:v>
                </c:pt>
                <c:pt idx="43">
                  <c:v>11</c:v>
                </c:pt>
                <c:pt idx="44">
                  <c:v>11</c:v>
                </c:pt>
                <c:pt idx="45">
                  <c:v>13</c:v>
                </c:pt>
                <c:pt idx="46">
                  <c:v>13</c:v>
                </c:pt>
                <c:pt idx="47">
                  <c:v>15</c:v>
                </c:pt>
                <c:pt idx="48">
                  <c:v>21</c:v>
                </c:pt>
                <c:pt idx="49">
                  <c:v>26</c:v>
                </c:pt>
                <c:pt idx="50">
                  <c:v>45</c:v>
                </c:pt>
                <c:pt idx="51">
                  <c:v>55</c:v>
                </c:pt>
                <c:pt idx="52">
                  <c:v>54</c:v>
                </c:pt>
                <c:pt idx="53">
                  <c:v>42</c:v>
                </c:pt>
                <c:pt idx="54">
                  <c:v>29</c:v>
                </c:pt>
                <c:pt idx="55">
                  <c:v>23</c:v>
                </c:pt>
                <c:pt idx="56">
                  <c:v>20</c:v>
                </c:pt>
                <c:pt idx="57">
                  <c:v>21</c:v>
                </c:pt>
                <c:pt idx="58">
                  <c:v>25</c:v>
                </c:pt>
                <c:pt idx="59">
                  <c:v>25</c:v>
                </c:pt>
                <c:pt idx="60">
                  <c:v>16</c:v>
                </c:pt>
                <c:pt idx="61">
                  <c:v>12</c:v>
                </c:pt>
                <c:pt idx="62">
                  <c:v>11</c:v>
                </c:pt>
                <c:pt idx="63">
                  <c:v>10</c:v>
                </c:pt>
                <c:pt idx="64">
                  <c:v>10</c:v>
                </c:pt>
                <c:pt idx="65">
                  <c:v>14</c:v>
                </c:pt>
                <c:pt idx="66">
                  <c:v>14</c:v>
                </c:pt>
                <c:pt idx="67">
                  <c:v>10</c:v>
                </c:pt>
                <c:pt idx="68">
                  <c:v>8</c:v>
                </c:pt>
                <c:pt idx="69">
                  <c:v>6</c:v>
                </c:pt>
                <c:pt idx="70">
                  <c:v>6</c:v>
                </c:pt>
                <c:pt idx="71">
                  <c:v>7</c:v>
                </c:pt>
                <c:pt idx="72">
                  <c:v>9</c:v>
                </c:pt>
                <c:pt idx="73">
                  <c:v>9</c:v>
                </c:pt>
                <c:pt idx="74">
                  <c:v>5</c:v>
                </c:pt>
                <c:pt idx="75">
                  <c:v>4</c:v>
                </c:pt>
                <c:pt idx="76">
                  <c:v>4</c:v>
                </c:pt>
                <c:pt idx="77">
                  <c:v>4</c:v>
                </c:pt>
                <c:pt idx="78">
                  <c:v>4</c:v>
                </c:pt>
                <c:pt idx="79">
                  <c:v>6</c:v>
                </c:pt>
                <c:pt idx="80">
                  <c:v>6</c:v>
                </c:pt>
                <c:pt idx="81">
                  <c:v>4</c:v>
                </c:pt>
                <c:pt idx="82">
                  <c:v>4</c:v>
                </c:pt>
                <c:pt idx="83">
                  <c:v>4</c:v>
                </c:pt>
                <c:pt idx="84">
                  <c:v>3</c:v>
                </c:pt>
                <c:pt idx="85">
                  <c:v>3</c:v>
                </c:pt>
                <c:pt idx="86">
                  <c:v>5</c:v>
                </c:pt>
                <c:pt idx="87">
                  <c:v>6</c:v>
                </c:pt>
                <c:pt idx="88">
                  <c:v>4</c:v>
                </c:pt>
                <c:pt idx="89">
                  <c:v>2</c:v>
                </c:pt>
                <c:pt idx="90">
                  <c:v>2</c:v>
                </c:pt>
                <c:pt idx="91">
                  <c:v>2</c:v>
                </c:pt>
              </c:numCache>
            </c:numRef>
          </c:val>
          <c:smooth val="0"/>
          <c:extLst>
            <c:ext xmlns:c16="http://schemas.microsoft.com/office/drawing/2014/chart" uri="{C3380CC4-5D6E-409C-BE32-E72D297353CC}">
              <c16:uniqueId val="{00000001-0E4B-4B14-89D9-C87D6B09F34C}"/>
            </c:ext>
          </c:extLst>
        </c:ser>
        <c:ser>
          <c:idx val="2"/>
          <c:order val="2"/>
          <c:tx>
            <c:strRef>
              <c:f>Sheet1!$D$1</c:f>
              <c:strCache>
                <c:ptCount val="1"/>
                <c:pt idx="0">
                  <c:v>Yellowstone (Paramount Network)</c:v>
                </c:pt>
              </c:strCache>
            </c:strRef>
          </c:tx>
          <c:spPr>
            <a:ln w="28575" cap="rnd">
              <a:solidFill>
                <a:srgbClr val="1B1464"/>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Sheet1!$D$2:$D$93</c:f>
              <c:numCache>
                <c:formatCode>General</c:formatCode>
                <c:ptCount val="92"/>
                <c:pt idx="0">
                  <c:v>4</c:v>
                </c:pt>
                <c:pt idx="1">
                  <c:v>3</c:v>
                </c:pt>
                <c:pt idx="2">
                  <c:v>4</c:v>
                </c:pt>
                <c:pt idx="3">
                  <c:v>5</c:v>
                </c:pt>
                <c:pt idx="4">
                  <c:v>4</c:v>
                </c:pt>
                <c:pt idx="5">
                  <c:v>4</c:v>
                </c:pt>
                <c:pt idx="6">
                  <c:v>4</c:v>
                </c:pt>
                <c:pt idx="7">
                  <c:v>3</c:v>
                </c:pt>
                <c:pt idx="8">
                  <c:v>3</c:v>
                </c:pt>
                <c:pt idx="9">
                  <c:v>4</c:v>
                </c:pt>
                <c:pt idx="10">
                  <c:v>5</c:v>
                </c:pt>
                <c:pt idx="11">
                  <c:v>4</c:v>
                </c:pt>
                <c:pt idx="12">
                  <c:v>4</c:v>
                </c:pt>
                <c:pt idx="13">
                  <c:v>4</c:v>
                </c:pt>
                <c:pt idx="14">
                  <c:v>4</c:v>
                </c:pt>
                <c:pt idx="15">
                  <c:v>3</c:v>
                </c:pt>
                <c:pt idx="16">
                  <c:v>5</c:v>
                </c:pt>
                <c:pt idx="17">
                  <c:v>6</c:v>
                </c:pt>
                <c:pt idx="18">
                  <c:v>6</c:v>
                </c:pt>
                <c:pt idx="19">
                  <c:v>4</c:v>
                </c:pt>
                <c:pt idx="20">
                  <c:v>4</c:v>
                </c:pt>
                <c:pt idx="21">
                  <c:v>3</c:v>
                </c:pt>
                <c:pt idx="22">
                  <c:v>4</c:v>
                </c:pt>
                <c:pt idx="23">
                  <c:v>5</c:v>
                </c:pt>
                <c:pt idx="24">
                  <c:v>6</c:v>
                </c:pt>
                <c:pt idx="25">
                  <c:v>4</c:v>
                </c:pt>
                <c:pt idx="26">
                  <c:v>4</c:v>
                </c:pt>
                <c:pt idx="27">
                  <c:v>3</c:v>
                </c:pt>
                <c:pt idx="28">
                  <c:v>3</c:v>
                </c:pt>
                <c:pt idx="29">
                  <c:v>4</c:v>
                </c:pt>
                <c:pt idx="30">
                  <c:v>5</c:v>
                </c:pt>
                <c:pt idx="31">
                  <c:v>5</c:v>
                </c:pt>
                <c:pt idx="32">
                  <c:v>5</c:v>
                </c:pt>
                <c:pt idx="33">
                  <c:v>6</c:v>
                </c:pt>
                <c:pt idx="34">
                  <c:v>4</c:v>
                </c:pt>
                <c:pt idx="35">
                  <c:v>4</c:v>
                </c:pt>
                <c:pt idx="36">
                  <c:v>3</c:v>
                </c:pt>
                <c:pt idx="37">
                  <c:v>4</c:v>
                </c:pt>
                <c:pt idx="38">
                  <c:v>4</c:v>
                </c:pt>
                <c:pt idx="39">
                  <c:v>4</c:v>
                </c:pt>
                <c:pt idx="40">
                  <c:v>4</c:v>
                </c:pt>
                <c:pt idx="41">
                  <c:v>3</c:v>
                </c:pt>
                <c:pt idx="42">
                  <c:v>3</c:v>
                </c:pt>
                <c:pt idx="43">
                  <c:v>3</c:v>
                </c:pt>
                <c:pt idx="44">
                  <c:v>3</c:v>
                </c:pt>
                <c:pt idx="45">
                  <c:v>4</c:v>
                </c:pt>
                <c:pt idx="46">
                  <c:v>4</c:v>
                </c:pt>
                <c:pt idx="47">
                  <c:v>4</c:v>
                </c:pt>
                <c:pt idx="48">
                  <c:v>3</c:v>
                </c:pt>
                <c:pt idx="49">
                  <c:v>3</c:v>
                </c:pt>
                <c:pt idx="50">
                  <c:v>3</c:v>
                </c:pt>
                <c:pt idx="51">
                  <c:v>3</c:v>
                </c:pt>
                <c:pt idx="52">
                  <c:v>4</c:v>
                </c:pt>
                <c:pt idx="53">
                  <c:v>4</c:v>
                </c:pt>
                <c:pt idx="54">
                  <c:v>3</c:v>
                </c:pt>
                <c:pt idx="55">
                  <c:v>3</c:v>
                </c:pt>
                <c:pt idx="56">
                  <c:v>3</c:v>
                </c:pt>
                <c:pt idx="57">
                  <c:v>3</c:v>
                </c:pt>
                <c:pt idx="58">
                  <c:v>3</c:v>
                </c:pt>
                <c:pt idx="59">
                  <c:v>4</c:v>
                </c:pt>
                <c:pt idx="60">
                  <c:v>4</c:v>
                </c:pt>
                <c:pt idx="61">
                  <c:v>3</c:v>
                </c:pt>
                <c:pt idx="62">
                  <c:v>3</c:v>
                </c:pt>
                <c:pt idx="63">
                  <c:v>3</c:v>
                </c:pt>
                <c:pt idx="64">
                  <c:v>3</c:v>
                </c:pt>
                <c:pt idx="65">
                  <c:v>4</c:v>
                </c:pt>
                <c:pt idx="66">
                  <c:v>4</c:v>
                </c:pt>
                <c:pt idx="67">
                  <c:v>4</c:v>
                </c:pt>
                <c:pt idx="68">
                  <c:v>3</c:v>
                </c:pt>
                <c:pt idx="69">
                  <c:v>3</c:v>
                </c:pt>
                <c:pt idx="70">
                  <c:v>3</c:v>
                </c:pt>
                <c:pt idx="71">
                  <c:v>3</c:v>
                </c:pt>
                <c:pt idx="72">
                  <c:v>4</c:v>
                </c:pt>
                <c:pt idx="73">
                  <c:v>4</c:v>
                </c:pt>
                <c:pt idx="74">
                  <c:v>4</c:v>
                </c:pt>
                <c:pt idx="75">
                  <c:v>4</c:v>
                </c:pt>
                <c:pt idx="76">
                  <c:v>3</c:v>
                </c:pt>
                <c:pt idx="77">
                  <c:v>3</c:v>
                </c:pt>
                <c:pt idx="78">
                  <c:v>3</c:v>
                </c:pt>
                <c:pt idx="79">
                  <c:v>3</c:v>
                </c:pt>
                <c:pt idx="80">
                  <c:v>4</c:v>
                </c:pt>
                <c:pt idx="81">
                  <c:v>3</c:v>
                </c:pt>
                <c:pt idx="82">
                  <c:v>3</c:v>
                </c:pt>
                <c:pt idx="83">
                  <c:v>3</c:v>
                </c:pt>
                <c:pt idx="84">
                  <c:v>2</c:v>
                </c:pt>
                <c:pt idx="85">
                  <c:v>3</c:v>
                </c:pt>
                <c:pt idx="86">
                  <c:v>3</c:v>
                </c:pt>
                <c:pt idx="87">
                  <c:v>4</c:v>
                </c:pt>
                <c:pt idx="88">
                  <c:v>3</c:v>
                </c:pt>
                <c:pt idx="89">
                  <c:v>3</c:v>
                </c:pt>
                <c:pt idx="90">
                  <c:v>3</c:v>
                </c:pt>
                <c:pt idx="91">
                  <c:v>2</c:v>
                </c:pt>
              </c:numCache>
            </c:numRef>
          </c:val>
          <c:smooth val="0"/>
          <c:extLst>
            <c:ext xmlns:c16="http://schemas.microsoft.com/office/drawing/2014/chart" uri="{C3380CC4-5D6E-409C-BE32-E72D297353CC}">
              <c16:uniqueId val="{00000002-0E4B-4B14-89D9-C87D6B09F34C}"/>
            </c:ext>
          </c:extLst>
        </c:ser>
        <c:ser>
          <c:idx val="3"/>
          <c:order val="3"/>
          <c:tx>
            <c:strRef>
              <c:f>Sheet1!$E$1</c:f>
              <c:strCache>
                <c:ptCount val="1"/>
                <c:pt idx="0">
                  <c:v>One Piece (Netflix)</c:v>
                </c:pt>
              </c:strCache>
            </c:strRef>
          </c:tx>
          <c:spPr>
            <a:ln w="28575" cap="rnd">
              <a:solidFill>
                <a:srgbClr val="4EBEA4"/>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Sheet1!$E$2:$E$93</c:f>
              <c:numCache>
                <c:formatCode>General</c:formatCode>
                <c:ptCount val="92"/>
                <c:pt idx="0">
                  <c:v>3</c:v>
                </c:pt>
                <c:pt idx="1">
                  <c:v>3</c:v>
                </c:pt>
                <c:pt idx="2">
                  <c:v>4</c:v>
                </c:pt>
                <c:pt idx="3">
                  <c:v>4</c:v>
                </c:pt>
                <c:pt idx="4">
                  <c:v>3</c:v>
                </c:pt>
                <c:pt idx="5">
                  <c:v>3</c:v>
                </c:pt>
                <c:pt idx="6">
                  <c:v>4</c:v>
                </c:pt>
                <c:pt idx="7">
                  <c:v>3</c:v>
                </c:pt>
                <c:pt idx="8">
                  <c:v>3</c:v>
                </c:pt>
                <c:pt idx="9">
                  <c:v>3</c:v>
                </c:pt>
                <c:pt idx="10">
                  <c:v>4</c:v>
                </c:pt>
                <c:pt idx="11">
                  <c:v>3</c:v>
                </c:pt>
                <c:pt idx="12">
                  <c:v>3</c:v>
                </c:pt>
                <c:pt idx="13">
                  <c:v>3</c:v>
                </c:pt>
                <c:pt idx="14">
                  <c:v>3</c:v>
                </c:pt>
                <c:pt idx="15">
                  <c:v>3</c:v>
                </c:pt>
                <c:pt idx="16">
                  <c:v>4</c:v>
                </c:pt>
                <c:pt idx="17">
                  <c:v>6</c:v>
                </c:pt>
                <c:pt idx="18">
                  <c:v>5</c:v>
                </c:pt>
                <c:pt idx="19">
                  <c:v>4</c:v>
                </c:pt>
                <c:pt idx="20">
                  <c:v>3</c:v>
                </c:pt>
                <c:pt idx="21">
                  <c:v>3</c:v>
                </c:pt>
                <c:pt idx="22">
                  <c:v>3</c:v>
                </c:pt>
                <c:pt idx="23">
                  <c:v>3</c:v>
                </c:pt>
                <c:pt idx="24">
                  <c:v>4</c:v>
                </c:pt>
                <c:pt idx="25">
                  <c:v>3</c:v>
                </c:pt>
                <c:pt idx="26">
                  <c:v>3</c:v>
                </c:pt>
                <c:pt idx="27">
                  <c:v>3</c:v>
                </c:pt>
                <c:pt idx="28">
                  <c:v>3</c:v>
                </c:pt>
                <c:pt idx="29">
                  <c:v>3</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5</c:v>
                </c:pt>
                <c:pt idx="46">
                  <c:v>4</c:v>
                </c:pt>
                <c:pt idx="47">
                  <c:v>4</c:v>
                </c:pt>
                <c:pt idx="48">
                  <c:v>4</c:v>
                </c:pt>
                <c:pt idx="49">
                  <c:v>4</c:v>
                </c:pt>
                <c:pt idx="50">
                  <c:v>4</c:v>
                </c:pt>
                <c:pt idx="51">
                  <c:v>6</c:v>
                </c:pt>
                <c:pt idx="52">
                  <c:v>6</c:v>
                </c:pt>
                <c:pt idx="53">
                  <c:v>5</c:v>
                </c:pt>
                <c:pt idx="54">
                  <c:v>4</c:v>
                </c:pt>
                <c:pt idx="55">
                  <c:v>4</c:v>
                </c:pt>
                <c:pt idx="56">
                  <c:v>4</c:v>
                </c:pt>
                <c:pt idx="57">
                  <c:v>4</c:v>
                </c:pt>
                <c:pt idx="58">
                  <c:v>4</c:v>
                </c:pt>
                <c:pt idx="59">
                  <c:v>5</c:v>
                </c:pt>
                <c:pt idx="60">
                  <c:v>4</c:v>
                </c:pt>
                <c:pt idx="61">
                  <c:v>4</c:v>
                </c:pt>
                <c:pt idx="62">
                  <c:v>4</c:v>
                </c:pt>
                <c:pt idx="63">
                  <c:v>4</c:v>
                </c:pt>
                <c:pt idx="64">
                  <c:v>4</c:v>
                </c:pt>
                <c:pt idx="65">
                  <c:v>5</c:v>
                </c:pt>
                <c:pt idx="66">
                  <c:v>9</c:v>
                </c:pt>
                <c:pt idx="67">
                  <c:v>4</c:v>
                </c:pt>
                <c:pt idx="68">
                  <c:v>4</c:v>
                </c:pt>
                <c:pt idx="69">
                  <c:v>4</c:v>
                </c:pt>
                <c:pt idx="70">
                  <c:v>4</c:v>
                </c:pt>
                <c:pt idx="71">
                  <c:v>4</c:v>
                </c:pt>
                <c:pt idx="72">
                  <c:v>5</c:v>
                </c:pt>
                <c:pt idx="73">
                  <c:v>6</c:v>
                </c:pt>
                <c:pt idx="74">
                  <c:v>4</c:v>
                </c:pt>
                <c:pt idx="75">
                  <c:v>4</c:v>
                </c:pt>
                <c:pt idx="76">
                  <c:v>4</c:v>
                </c:pt>
                <c:pt idx="77">
                  <c:v>4</c:v>
                </c:pt>
                <c:pt idx="78">
                  <c:v>4</c:v>
                </c:pt>
                <c:pt idx="79">
                  <c:v>4</c:v>
                </c:pt>
                <c:pt idx="80">
                  <c:v>4</c:v>
                </c:pt>
                <c:pt idx="81">
                  <c:v>4</c:v>
                </c:pt>
                <c:pt idx="82">
                  <c:v>4</c:v>
                </c:pt>
                <c:pt idx="83">
                  <c:v>4</c:v>
                </c:pt>
                <c:pt idx="84">
                  <c:v>3</c:v>
                </c:pt>
                <c:pt idx="85">
                  <c:v>4</c:v>
                </c:pt>
                <c:pt idx="86">
                  <c:v>4</c:v>
                </c:pt>
                <c:pt idx="87">
                  <c:v>5</c:v>
                </c:pt>
                <c:pt idx="88">
                  <c:v>4</c:v>
                </c:pt>
                <c:pt idx="89">
                  <c:v>4</c:v>
                </c:pt>
                <c:pt idx="90">
                  <c:v>5</c:v>
                </c:pt>
                <c:pt idx="91">
                  <c:v>13</c:v>
                </c:pt>
              </c:numCache>
            </c:numRef>
          </c:val>
          <c:smooth val="0"/>
          <c:extLst>
            <c:ext xmlns:c16="http://schemas.microsoft.com/office/drawing/2014/chart" uri="{C3380CC4-5D6E-409C-BE32-E72D297353CC}">
              <c16:uniqueId val="{00000003-0E4B-4B14-89D9-C87D6B09F34C}"/>
            </c:ext>
          </c:extLst>
        </c:ser>
        <c:ser>
          <c:idx val="4"/>
          <c:order val="4"/>
          <c:tx>
            <c:strRef>
              <c:f>Sheet1!$F$1</c:f>
              <c:strCache>
                <c:ptCount val="1"/>
                <c:pt idx="0">
                  <c:v>The Bear (Hulu)</c:v>
                </c:pt>
              </c:strCache>
            </c:strRef>
          </c:tx>
          <c:spPr>
            <a:ln w="28575" cap="rnd">
              <a:solidFill>
                <a:srgbClr val="A343FF"/>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Sheet1!$F$2:$F$93</c:f>
              <c:numCache>
                <c:formatCode>General</c:formatCode>
                <c:ptCount val="92"/>
                <c:pt idx="0">
                  <c:v>1</c:v>
                </c:pt>
                <c:pt idx="1">
                  <c:v>1</c:v>
                </c:pt>
                <c:pt idx="2">
                  <c:v>2</c:v>
                </c:pt>
                <c:pt idx="3">
                  <c:v>2</c:v>
                </c:pt>
                <c:pt idx="4">
                  <c:v>1</c:v>
                </c:pt>
                <c:pt idx="5">
                  <c:v>2</c:v>
                </c:pt>
                <c:pt idx="6">
                  <c:v>2</c:v>
                </c:pt>
                <c:pt idx="7">
                  <c:v>1</c:v>
                </c:pt>
                <c:pt idx="8">
                  <c:v>1</c:v>
                </c:pt>
                <c:pt idx="9">
                  <c:v>2</c:v>
                </c:pt>
                <c:pt idx="10">
                  <c:v>2</c:v>
                </c:pt>
                <c:pt idx="11">
                  <c:v>2</c:v>
                </c:pt>
                <c:pt idx="12">
                  <c:v>2</c:v>
                </c:pt>
                <c:pt idx="13">
                  <c:v>1</c:v>
                </c:pt>
                <c:pt idx="14">
                  <c:v>2</c:v>
                </c:pt>
                <c:pt idx="15">
                  <c:v>2</c:v>
                </c:pt>
                <c:pt idx="16">
                  <c:v>2</c:v>
                </c:pt>
                <c:pt idx="17">
                  <c:v>2</c:v>
                </c:pt>
                <c:pt idx="18">
                  <c:v>2</c:v>
                </c:pt>
                <c:pt idx="19">
                  <c:v>2</c:v>
                </c:pt>
                <c:pt idx="20">
                  <c:v>2</c:v>
                </c:pt>
                <c:pt idx="21">
                  <c:v>4</c:v>
                </c:pt>
                <c:pt idx="22">
                  <c:v>7</c:v>
                </c:pt>
                <c:pt idx="23">
                  <c:v>8</c:v>
                </c:pt>
                <c:pt idx="24">
                  <c:v>9</c:v>
                </c:pt>
                <c:pt idx="25">
                  <c:v>7</c:v>
                </c:pt>
                <c:pt idx="26">
                  <c:v>7</c:v>
                </c:pt>
                <c:pt idx="27">
                  <c:v>6</c:v>
                </c:pt>
                <c:pt idx="28">
                  <c:v>5</c:v>
                </c:pt>
                <c:pt idx="29">
                  <c:v>5</c:v>
                </c:pt>
                <c:pt idx="30">
                  <c:v>5</c:v>
                </c:pt>
                <c:pt idx="31">
                  <c:v>6</c:v>
                </c:pt>
                <c:pt idx="32">
                  <c:v>5</c:v>
                </c:pt>
                <c:pt idx="33">
                  <c:v>6</c:v>
                </c:pt>
                <c:pt idx="34">
                  <c:v>5</c:v>
                </c:pt>
                <c:pt idx="35">
                  <c:v>5</c:v>
                </c:pt>
                <c:pt idx="36">
                  <c:v>4</c:v>
                </c:pt>
                <c:pt idx="37">
                  <c:v>5</c:v>
                </c:pt>
                <c:pt idx="38">
                  <c:v>5</c:v>
                </c:pt>
                <c:pt idx="39">
                  <c:v>5</c:v>
                </c:pt>
                <c:pt idx="40">
                  <c:v>4</c:v>
                </c:pt>
                <c:pt idx="41">
                  <c:v>4</c:v>
                </c:pt>
                <c:pt idx="42">
                  <c:v>4</c:v>
                </c:pt>
                <c:pt idx="43">
                  <c:v>4</c:v>
                </c:pt>
                <c:pt idx="44">
                  <c:v>5</c:v>
                </c:pt>
                <c:pt idx="45">
                  <c:v>5</c:v>
                </c:pt>
                <c:pt idx="46">
                  <c:v>4</c:v>
                </c:pt>
                <c:pt idx="47">
                  <c:v>4</c:v>
                </c:pt>
                <c:pt idx="48">
                  <c:v>4</c:v>
                </c:pt>
                <c:pt idx="49">
                  <c:v>3</c:v>
                </c:pt>
                <c:pt idx="50">
                  <c:v>3</c:v>
                </c:pt>
                <c:pt idx="51">
                  <c:v>4</c:v>
                </c:pt>
                <c:pt idx="52">
                  <c:v>4</c:v>
                </c:pt>
                <c:pt idx="53">
                  <c:v>3</c:v>
                </c:pt>
                <c:pt idx="54">
                  <c:v>3</c:v>
                </c:pt>
                <c:pt idx="55">
                  <c:v>3</c:v>
                </c:pt>
                <c:pt idx="56">
                  <c:v>3</c:v>
                </c:pt>
                <c:pt idx="57">
                  <c:v>3</c:v>
                </c:pt>
                <c:pt idx="58">
                  <c:v>3</c:v>
                </c:pt>
                <c:pt idx="59">
                  <c:v>3</c:v>
                </c:pt>
                <c:pt idx="60">
                  <c:v>3</c:v>
                </c:pt>
                <c:pt idx="61">
                  <c:v>3</c:v>
                </c:pt>
                <c:pt idx="62">
                  <c:v>3</c:v>
                </c:pt>
                <c:pt idx="63">
                  <c:v>2</c:v>
                </c:pt>
                <c:pt idx="64">
                  <c:v>2</c:v>
                </c:pt>
                <c:pt idx="65">
                  <c:v>3</c:v>
                </c:pt>
                <c:pt idx="66">
                  <c:v>3</c:v>
                </c:pt>
                <c:pt idx="67">
                  <c:v>3</c:v>
                </c:pt>
                <c:pt idx="68">
                  <c:v>2</c:v>
                </c:pt>
                <c:pt idx="69">
                  <c:v>2</c:v>
                </c:pt>
                <c:pt idx="70">
                  <c:v>2</c:v>
                </c:pt>
                <c:pt idx="71">
                  <c:v>2</c:v>
                </c:pt>
                <c:pt idx="72">
                  <c:v>2</c:v>
                </c:pt>
                <c:pt idx="73">
                  <c:v>3</c:v>
                </c:pt>
                <c:pt idx="74">
                  <c:v>2</c:v>
                </c:pt>
                <c:pt idx="75">
                  <c:v>2</c:v>
                </c:pt>
                <c:pt idx="76">
                  <c:v>2</c:v>
                </c:pt>
                <c:pt idx="77">
                  <c:v>2</c:v>
                </c:pt>
                <c:pt idx="78">
                  <c:v>2</c:v>
                </c:pt>
                <c:pt idx="79">
                  <c:v>2</c:v>
                </c:pt>
                <c:pt idx="80">
                  <c:v>3</c:v>
                </c:pt>
                <c:pt idx="81">
                  <c:v>2</c:v>
                </c:pt>
                <c:pt idx="82">
                  <c:v>2</c:v>
                </c:pt>
                <c:pt idx="83">
                  <c:v>2</c:v>
                </c:pt>
                <c:pt idx="84">
                  <c:v>2</c:v>
                </c:pt>
                <c:pt idx="85">
                  <c:v>2</c:v>
                </c:pt>
                <c:pt idx="86">
                  <c:v>3</c:v>
                </c:pt>
                <c:pt idx="87">
                  <c:v>3</c:v>
                </c:pt>
                <c:pt idx="88">
                  <c:v>2</c:v>
                </c:pt>
                <c:pt idx="89">
                  <c:v>2</c:v>
                </c:pt>
                <c:pt idx="90">
                  <c:v>2</c:v>
                </c:pt>
                <c:pt idx="91">
                  <c:v>2</c:v>
                </c:pt>
              </c:numCache>
            </c:numRef>
          </c:val>
          <c:smooth val="0"/>
          <c:extLst>
            <c:ext xmlns:c16="http://schemas.microsoft.com/office/drawing/2014/chart" uri="{C3380CC4-5D6E-409C-BE32-E72D297353CC}">
              <c16:uniqueId val="{00000004-0E4B-4B14-89D9-C87D6B09F34C}"/>
            </c:ext>
          </c:extLst>
        </c:ser>
        <c:ser>
          <c:idx val="5"/>
          <c:order val="5"/>
          <c:tx>
            <c:strRef>
              <c:f>Sheet1!$G$1</c:f>
              <c:strCache>
                <c:ptCount val="1"/>
                <c:pt idx="0">
                  <c:v>Suits (Netflix)</c:v>
                </c:pt>
              </c:strCache>
            </c:strRef>
          </c:tx>
          <c:spPr>
            <a:ln w="28575" cap="rnd">
              <a:solidFill>
                <a:srgbClr val="FFE60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Sheet1!$G$2:$G$93</c:f>
              <c:numCache>
                <c:formatCode>General</c:formatCode>
                <c:ptCount val="92"/>
                <c:pt idx="0">
                  <c:v>0</c:v>
                </c:pt>
                <c:pt idx="1">
                  <c:v>0</c:v>
                </c:pt>
                <c:pt idx="2">
                  <c:v>0</c:v>
                </c:pt>
                <c:pt idx="3">
                  <c:v>1</c:v>
                </c:pt>
                <c:pt idx="4">
                  <c:v>0</c:v>
                </c:pt>
                <c:pt idx="5">
                  <c:v>0</c:v>
                </c:pt>
                <c:pt idx="6">
                  <c:v>0</c:v>
                </c:pt>
                <c:pt idx="7">
                  <c:v>0</c:v>
                </c:pt>
                <c:pt idx="8">
                  <c:v>0</c:v>
                </c:pt>
                <c:pt idx="9">
                  <c:v>0</c:v>
                </c:pt>
                <c:pt idx="10">
                  <c:v>0</c:v>
                </c:pt>
                <c:pt idx="11">
                  <c:v>0</c:v>
                </c:pt>
                <c:pt idx="12">
                  <c:v>0</c:v>
                </c:pt>
                <c:pt idx="13">
                  <c:v>0</c:v>
                </c:pt>
                <c:pt idx="14">
                  <c:v>0</c:v>
                </c:pt>
                <c:pt idx="15">
                  <c:v>0</c:v>
                </c:pt>
                <c:pt idx="16">
                  <c:v>1</c:v>
                </c:pt>
                <c:pt idx="17">
                  <c:v>2</c:v>
                </c:pt>
                <c:pt idx="18">
                  <c:v>2</c:v>
                </c:pt>
                <c:pt idx="19">
                  <c:v>2</c:v>
                </c:pt>
                <c:pt idx="20">
                  <c:v>3</c:v>
                </c:pt>
                <c:pt idx="21">
                  <c:v>2</c:v>
                </c:pt>
                <c:pt idx="22">
                  <c:v>3</c:v>
                </c:pt>
                <c:pt idx="23">
                  <c:v>3</c:v>
                </c:pt>
                <c:pt idx="24">
                  <c:v>4</c:v>
                </c:pt>
                <c:pt idx="25">
                  <c:v>3</c:v>
                </c:pt>
                <c:pt idx="26">
                  <c:v>3</c:v>
                </c:pt>
                <c:pt idx="27">
                  <c:v>3</c:v>
                </c:pt>
                <c:pt idx="28">
                  <c:v>3</c:v>
                </c:pt>
                <c:pt idx="29">
                  <c:v>3</c:v>
                </c:pt>
                <c:pt idx="30">
                  <c:v>4</c:v>
                </c:pt>
                <c:pt idx="31">
                  <c:v>4</c:v>
                </c:pt>
                <c:pt idx="32">
                  <c:v>4</c:v>
                </c:pt>
                <c:pt idx="33">
                  <c:v>4</c:v>
                </c:pt>
                <c:pt idx="34">
                  <c:v>4</c:v>
                </c:pt>
                <c:pt idx="35">
                  <c:v>4</c:v>
                </c:pt>
                <c:pt idx="36">
                  <c:v>3</c:v>
                </c:pt>
                <c:pt idx="37">
                  <c:v>4</c:v>
                </c:pt>
                <c:pt idx="38">
                  <c:v>5</c:v>
                </c:pt>
                <c:pt idx="39">
                  <c:v>4</c:v>
                </c:pt>
                <c:pt idx="40">
                  <c:v>4</c:v>
                </c:pt>
                <c:pt idx="41">
                  <c:v>3</c:v>
                </c:pt>
                <c:pt idx="42">
                  <c:v>4</c:v>
                </c:pt>
                <c:pt idx="43">
                  <c:v>4</c:v>
                </c:pt>
                <c:pt idx="44">
                  <c:v>4</c:v>
                </c:pt>
                <c:pt idx="45">
                  <c:v>5</c:v>
                </c:pt>
                <c:pt idx="46">
                  <c:v>4</c:v>
                </c:pt>
                <c:pt idx="47">
                  <c:v>4</c:v>
                </c:pt>
                <c:pt idx="48">
                  <c:v>4</c:v>
                </c:pt>
                <c:pt idx="49">
                  <c:v>4</c:v>
                </c:pt>
                <c:pt idx="50">
                  <c:v>4</c:v>
                </c:pt>
                <c:pt idx="51">
                  <c:v>4</c:v>
                </c:pt>
                <c:pt idx="52">
                  <c:v>5</c:v>
                </c:pt>
                <c:pt idx="53">
                  <c:v>4</c:v>
                </c:pt>
                <c:pt idx="54">
                  <c:v>4</c:v>
                </c:pt>
                <c:pt idx="55">
                  <c:v>3</c:v>
                </c:pt>
                <c:pt idx="56">
                  <c:v>3</c:v>
                </c:pt>
                <c:pt idx="57">
                  <c:v>4</c:v>
                </c:pt>
                <c:pt idx="58">
                  <c:v>4</c:v>
                </c:pt>
                <c:pt idx="59">
                  <c:v>5</c:v>
                </c:pt>
                <c:pt idx="60">
                  <c:v>4</c:v>
                </c:pt>
                <c:pt idx="61">
                  <c:v>3</c:v>
                </c:pt>
                <c:pt idx="62">
                  <c:v>3</c:v>
                </c:pt>
                <c:pt idx="63">
                  <c:v>4</c:v>
                </c:pt>
                <c:pt idx="64">
                  <c:v>3</c:v>
                </c:pt>
                <c:pt idx="65">
                  <c:v>4</c:v>
                </c:pt>
                <c:pt idx="66">
                  <c:v>4</c:v>
                </c:pt>
                <c:pt idx="67">
                  <c:v>4</c:v>
                </c:pt>
                <c:pt idx="68">
                  <c:v>3</c:v>
                </c:pt>
                <c:pt idx="69">
                  <c:v>3</c:v>
                </c:pt>
                <c:pt idx="70">
                  <c:v>4</c:v>
                </c:pt>
                <c:pt idx="71">
                  <c:v>3</c:v>
                </c:pt>
                <c:pt idx="72">
                  <c:v>4</c:v>
                </c:pt>
                <c:pt idx="73">
                  <c:v>4</c:v>
                </c:pt>
                <c:pt idx="74">
                  <c:v>4</c:v>
                </c:pt>
                <c:pt idx="75">
                  <c:v>3</c:v>
                </c:pt>
                <c:pt idx="76">
                  <c:v>4</c:v>
                </c:pt>
                <c:pt idx="77">
                  <c:v>3</c:v>
                </c:pt>
                <c:pt idx="78">
                  <c:v>4</c:v>
                </c:pt>
                <c:pt idx="79">
                  <c:v>4</c:v>
                </c:pt>
                <c:pt idx="80">
                  <c:v>4</c:v>
                </c:pt>
                <c:pt idx="81">
                  <c:v>3</c:v>
                </c:pt>
                <c:pt idx="82">
                  <c:v>3</c:v>
                </c:pt>
                <c:pt idx="83">
                  <c:v>3</c:v>
                </c:pt>
                <c:pt idx="84">
                  <c:v>3</c:v>
                </c:pt>
                <c:pt idx="85">
                  <c:v>3</c:v>
                </c:pt>
                <c:pt idx="86">
                  <c:v>3</c:v>
                </c:pt>
                <c:pt idx="87">
                  <c:v>4</c:v>
                </c:pt>
                <c:pt idx="88">
                  <c:v>3</c:v>
                </c:pt>
                <c:pt idx="89">
                  <c:v>3</c:v>
                </c:pt>
                <c:pt idx="90">
                  <c:v>3</c:v>
                </c:pt>
                <c:pt idx="91">
                  <c:v>3</c:v>
                </c:pt>
              </c:numCache>
            </c:numRef>
          </c:val>
          <c:smooth val="0"/>
          <c:extLst>
            <c:ext xmlns:c16="http://schemas.microsoft.com/office/drawing/2014/chart" uri="{C3380CC4-5D6E-409C-BE32-E72D297353CC}">
              <c16:uniqueId val="{00000005-0E4B-4B14-89D9-C87D6B09F34C}"/>
            </c:ext>
          </c:extLst>
        </c:ser>
        <c:ser>
          <c:idx val="6"/>
          <c:order val="6"/>
          <c:tx>
            <c:strRef>
              <c:f>Sheet1!$H$1</c:f>
              <c:strCache>
                <c:ptCount val="1"/>
                <c:pt idx="0">
                  <c:v>The Summer I Turned Pretty (Netflix)</c:v>
                </c:pt>
              </c:strCache>
            </c:strRef>
          </c:tx>
          <c:spPr>
            <a:ln w="28575" cap="rnd">
              <a:solidFill>
                <a:srgbClr val="FF6E3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Sheet1!$H$2:$H$93</c:f>
              <c:numCache>
                <c:formatCode>General</c:formatCode>
                <c:ptCount val="9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2</c:v>
                </c:pt>
                <c:pt idx="30">
                  <c:v>2</c:v>
                </c:pt>
                <c:pt idx="31">
                  <c:v>2</c:v>
                </c:pt>
                <c:pt idx="32">
                  <c:v>2</c:v>
                </c:pt>
                <c:pt idx="33">
                  <c:v>2</c:v>
                </c:pt>
                <c:pt idx="34">
                  <c:v>2</c:v>
                </c:pt>
                <c:pt idx="35">
                  <c:v>2</c:v>
                </c:pt>
                <c:pt idx="36">
                  <c:v>2</c:v>
                </c:pt>
                <c:pt idx="37">
                  <c:v>2</c:v>
                </c:pt>
                <c:pt idx="38">
                  <c:v>2</c:v>
                </c:pt>
                <c:pt idx="39">
                  <c:v>2</c:v>
                </c:pt>
                <c:pt idx="40">
                  <c:v>2</c:v>
                </c:pt>
                <c:pt idx="41">
                  <c:v>2</c:v>
                </c:pt>
                <c:pt idx="42">
                  <c:v>3</c:v>
                </c:pt>
                <c:pt idx="43">
                  <c:v>10</c:v>
                </c:pt>
                <c:pt idx="44">
                  <c:v>7</c:v>
                </c:pt>
                <c:pt idx="45">
                  <c:v>6</c:v>
                </c:pt>
                <c:pt idx="46">
                  <c:v>5</c:v>
                </c:pt>
                <c:pt idx="47">
                  <c:v>4</c:v>
                </c:pt>
                <c:pt idx="48">
                  <c:v>4</c:v>
                </c:pt>
                <c:pt idx="49">
                  <c:v>4</c:v>
                </c:pt>
                <c:pt idx="50">
                  <c:v>4</c:v>
                </c:pt>
                <c:pt idx="51">
                  <c:v>4</c:v>
                </c:pt>
                <c:pt idx="52">
                  <c:v>4</c:v>
                </c:pt>
                <c:pt idx="53">
                  <c:v>3</c:v>
                </c:pt>
                <c:pt idx="54">
                  <c:v>2</c:v>
                </c:pt>
                <c:pt idx="55">
                  <c:v>2</c:v>
                </c:pt>
                <c:pt idx="56">
                  <c:v>3</c:v>
                </c:pt>
                <c:pt idx="57">
                  <c:v>3</c:v>
                </c:pt>
                <c:pt idx="58">
                  <c:v>3</c:v>
                </c:pt>
                <c:pt idx="59">
                  <c:v>2</c:v>
                </c:pt>
                <c:pt idx="60">
                  <c:v>2</c:v>
                </c:pt>
                <c:pt idx="61">
                  <c:v>2</c:v>
                </c:pt>
                <c:pt idx="62">
                  <c:v>2</c:v>
                </c:pt>
                <c:pt idx="63">
                  <c:v>2</c:v>
                </c:pt>
                <c:pt idx="64">
                  <c:v>4</c:v>
                </c:pt>
                <c:pt idx="65">
                  <c:v>3</c:v>
                </c:pt>
                <c:pt idx="66">
                  <c:v>3</c:v>
                </c:pt>
                <c:pt idx="67">
                  <c:v>3</c:v>
                </c:pt>
                <c:pt idx="68">
                  <c:v>2</c:v>
                </c:pt>
                <c:pt idx="69">
                  <c:v>2</c:v>
                </c:pt>
                <c:pt idx="70">
                  <c:v>3</c:v>
                </c:pt>
                <c:pt idx="71">
                  <c:v>5</c:v>
                </c:pt>
                <c:pt idx="72">
                  <c:v>4</c:v>
                </c:pt>
                <c:pt idx="73">
                  <c:v>3</c:v>
                </c:pt>
                <c:pt idx="74">
                  <c:v>3</c:v>
                </c:pt>
                <c:pt idx="75">
                  <c:v>2</c:v>
                </c:pt>
                <c:pt idx="76">
                  <c:v>2</c:v>
                </c:pt>
                <c:pt idx="77">
                  <c:v>3</c:v>
                </c:pt>
                <c:pt idx="78">
                  <c:v>5</c:v>
                </c:pt>
                <c:pt idx="79">
                  <c:v>4</c:v>
                </c:pt>
                <c:pt idx="80">
                  <c:v>4</c:v>
                </c:pt>
                <c:pt idx="81">
                  <c:v>3</c:v>
                </c:pt>
                <c:pt idx="82">
                  <c:v>2</c:v>
                </c:pt>
                <c:pt idx="83">
                  <c:v>2</c:v>
                </c:pt>
                <c:pt idx="84">
                  <c:v>2</c:v>
                </c:pt>
                <c:pt idx="85">
                  <c:v>2</c:v>
                </c:pt>
                <c:pt idx="86">
                  <c:v>2</c:v>
                </c:pt>
                <c:pt idx="87">
                  <c:v>2</c:v>
                </c:pt>
                <c:pt idx="88">
                  <c:v>1</c:v>
                </c:pt>
                <c:pt idx="89">
                  <c:v>1</c:v>
                </c:pt>
                <c:pt idx="90">
                  <c:v>1</c:v>
                </c:pt>
                <c:pt idx="91">
                  <c:v>1</c:v>
                </c:pt>
              </c:numCache>
            </c:numRef>
          </c:val>
          <c:smooth val="0"/>
          <c:extLst>
            <c:ext xmlns:c16="http://schemas.microsoft.com/office/drawing/2014/chart" uri="{C3380CC4-5D6E-409C-BE32-E72D297353CC}">
              <c16:uniqueId val="{00000000-6BA8-47EE-A5C2-214554D21606}"/>
            </c:ext>
          </c:extLst>
        </c:ser>
        <c:ser>
          <c:idx val="7"/>
          <c:order val="7"/>
          <c:tx>
            <c:strRef>
              <c:f>Sheet1!$I$1</c:f>
              <c:strCache>
                <c:ptCount val="1"/>
                <c:pt idx="0">
                  <c:v>The Witcher (Netflix)</c:v>
                </c:pt>
              </c:strCache>
            </c:strRef>
          </c:tx>
          <c:spPr>
            <a:ln w="28575" cap="rnd">
              <a:solidFill>
                <a:srgbClr val="31D60A"/>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Sheet1!$I$2:$I$93</c:f>
              <c:numCache>
                <c:formatCode>General</c:formatCode>
                <c:ptCount val="92"/>
                <c:pt idx="0">
                  <c:v>0</c:v>
                </c:pt>
                <c:pt idx="1">
                  <c:v>0</c:v>
                </c:pt>
                <c:pt idx="2">
                  <c:v>0</c:v>
                </c:pt>
                <c:pt idx="3">
                  <c:v>0</c:v>
                </c:pt>
                <c:pt idx="4">
                  <c:v>0</c:v>
                </c:pt>
                <c:pt idx="5">
                  <c:v>0</c:v>
                </c:pt>
                <c:pt idx="6">
                  <c:v>0</c:v>
                </c:pt>
                <c:pt idx="7">
                  <c:v>1</c:v>
                </c:pt>
                <c:pt idx="8">
                  <c:v>1</c:v>
                </c:pt>
                <c:pt idx="9">
                  <c:v>1</c:v>
                </c:pt>
                <c:pt idx="10">
                  <c:v>1</c:v>
                </c:pt>
                <c:pt idx="11">
                  <c:v>0</c:v>
                </c:pt>
                <c:pt idx="12">
                  <c:v>0</c:v>
                </c:pt>
                <c:pt idx="13">
                  <c:v>0</c:v>
                </c:pt>
                <c:pt idx="14">
                  <c:v>0</c:v>
                </c:pt>
                <c:pt idx="15">
                  <c:v>0</c:v>
                </c:pt>
                <c:pt idx="16">
                  <c:v>1</c:v>
                </c:pt>
                <c:pt idx="17">
                  <c:v>1</c:v>
                </c:pt>
                <c:pt idx="18">
                  <c:v>1</c:v>
                </c:pt>
                <c:pt idx="19">
                  <c:v>1</c:v>
                </c:pt>
                <c:pt idx="20">
                  <c:v>1</c:v>
                </c:pt>
                <c:pt idx="21">
                  <c:v>1</c:v>
                </c:pt>
                <c:pt idx="22">
                  <c:v>1</c:v>
                </c:pt>
                <c:pt idx="23">
                  <c:v>1</c:v>
                </c:pt>
                <c:pt idx="24">
                  <c:v>1</c:v>
                </c:pt>
                <c:pt idx="25">
                  <c:v>1</c:v>
                </c:pt>
                <c:pt idx="26">
                  <c:v>1</c:v>
                </c:pt>
                <c:pt idx="27">
                  <c:v>1</c:v>
                </c:pt>
                <c:pt idx="28">
                  <c:v>3</c:v>
                </c:pt>
                <c:pt idx="29">
                  <c:v>4</c:v>
                </c:pt>
                <c:pt idx="30">
                  <c:v>4</c:v>
                </c:pt>
                <c:pt idx="31">
                  <c:v>4</c:v>
                </c:pt>
                <c:pt idx="32">
                  <c:v>5</c:v>
                </c:pt>
                <c:pt idx="33">
                  <c:v>4</c:v>
                </c:pt>
                <c:pt idx="34">
                  <c:v>3</c:v>
                </c:pt>
                <c:pt idx="35">
                  <c:v>3</c:v>
                </c:pt>
                <c:pt idx="36">
                  <c:v>2</c:v>
                </c:pt>
                <c:pt idx="37">
                  <c:v>2</c:v>
                </c:pt>
                <c:pt idx="38">
                  <c:v>3</c:v>
                </c:pt>
                <c:pt idx="39">
                  <c:v>2</c:v>
                </c:pt>
                <c:pt idx="40">
                  <c:v>2</c:v>
                </c:pt>
                <c:pt idx="41">
                  <c:v>1</c:v>
                </c:pt>
                <c:pt idx="42">
                  <c:v>1</c:v>
                </c:pt>
                <c:pt idx="43">
                  <c:v>1</c:v>
                </c:pt>
                <c:pt idx="44">
                  <c:v>2</c:v>
                </c:pt>
                <c:pt idx="45">
                  <c:v>2</c:v>
                </c:pt>
                <c:pt idx="46">
                  <c:v>1</c:v>
                </c:pt>
                <c:pt idx="47">
                  <c:v>1</c:v>
                </c:pt>
                <c:pt idx="48">
                  <c:v>1</c:v>
                </c:pt>
                <c:pt idx="49">
                  <c:v>1</c:v>
                </c:pt>
                <c:pt idx="50">
                  <c:v>1</c:v>
                </c:pt>
                <c:pt idx="51">
                  <c:v>1</c:v>
                </c:pt>
                <c:pt idx="52">
                  <c:v>1</c:v>
                </c:pt>
                <c:pt idx="53">
                  <c:v>1</c:v>
                </c:pt>
                <c:pt idx="54">
                  <c:v>1</c:v>
                </c:pt>
                <c:pt idx="55">
                  <c:v>1</c:v>
                </c:pt>
                <c:pt idx="56">
                  <c:v>2</c:v>
                </c:pt>
                <c:pt idx="57">
                  <c:v>3</c:v>
                </c:pt>
                <c:pt idx="58">
                  <c:v>3</c:v>
                </c:pt>
                <c:pt idx="59">
                  <c:v>3</c:v>
                </c:pt>
                <c:pt idx="60">
                  <c:v>2</c:v>
                </c:pt>
                <c:pt idx="61">
                  <c:v>2</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0</c:v>
                </c:pt>
                <c:pt idx="90">
                  <c:v>0</c:v>
                </c:pt>
                <c:pt idx="91">
                  <c:v>0</c:v>
                </c:pt>
              </c:numCache>
            </c:numRef>
          </c:val>
          <c:smooth val="0"/>
          <c:extLst>
            <c:ext xmlns:c16="http://schemas.microsoft.com/office/drawing/2014/chart" uri="{C3380CC4-5D6E-409C-BE32-E72D297353CC}">
              <c16:uniqueId val="{00000001-6BA8-47EE-A5C2-214554D21606}"/>
            </c:ext>
          </c:extLst>
        </c:ser>
        <c:ser>
          <c:idx val="8"/>
          <c:order val="8"/>
          <c:tx>
            <c:strRef>
              <c:f>Sheet1!$J$1</c:f>
              <c:strCache>
                <c:ptCount val="1"/>
                <c:pt idx="0">
                  <c:v>Ahsoka (Disney+)</c:v>
                </c:pt>
              </c:strCache>
            </c:strRef>
          </c:tx>
          <c:spPr>
            <a:ln w="28575" cap="rnd">
              <a:solidFill>
                <a:schemeClr val="bg1">
                  <a:lumMod val="50000"/>
                </a:schemeClr>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Sheet1!$J$2:$J$93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c:v>
                </c:pt>
                <c:pt idx="41">
                  <c:v>1</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2</c:v>
                </c:pt>
                <c:pt idx="82">
                  <c:v>4</c:v>
                </c:pt>
                <c:pt idx="83">
                  <c:v>11</c:v>
                </c:pt>
                <c:pt idx="84">
                  <c:v>7</c:v>
                </c:pt>
                <c:pt idx="85">
                  <c:v>5</c:v>
                </c:pt>
                <c:pt idx="86">
                  <c:v>5</c:v>
                </c:pt>
                <c:pt idx="87">
                  <c:v>5</c:v>
                </c:pt>
                <c:pt idx="88">
                  <c:v>3</c:v>
                </c:pt>
                <c:pt idx="89">
                  <c:v>4</c:v>
                </c:pt>
                <c:pt idx="90">
                  <c:v>4</c:v>
                </c:pt>
                <c:pt idx="91">
                  <c:v>3</c:v>
                </c:pt>
              </c:numCache>
            </c:numRef>
          </c:val>
          <c:smooth val="0"/>
          <c:extLst>
            <c:ext xmlns:c16="http://schemas.microsoft.com/office/drawing/2014/chart" uri="{C3380CC4-5D6E-409C-BE32-E72D297353CC}">
              <c16:uniqueId val="{00000002-6BA8-47EE-A5C2-214554D21606}"/>
            </c:ext>
          </c:extLst>
        </c:ser>
        <c:ser>
          <c:idx val="9"/>
          <c:order val="9"/>
          <c:tx>
            <c:strRef>
              <c:f>Sheet1!$K$1</c:f>
              <c:strCache>
                <c:ptCount val="1"/>
                <c:pt idx="0">
                  <c:v>Justified: City Primeval (FX)</c:v>
                </c:pt>
              </c:strCache>
            </c:strRef>
          </c:tx>
          <c:spPr>
            <a:ln w="28575" cap="rnd">
              <a:solidFill>
                <a:srgbClr val="3E2BC9"/>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Sheet1!$K$2:$K$93</c:f>
              <c:numCache>
                <c:formatCode>General</c:formatCode>
                <c:ptCount val="92"/>
                <c:pt idx="0">
                  <c:v>1</c:v>
                </c:pt>
                <c:pt idx="1">
                  <c:v>1</c:v>
                </c:pt>
                <c:pt idx="2">
                  <c:v>0</c:v>
                </c:pt>
                <c:pt idx="3">
                  <c:v>1</c:v>
                </c:pt>
                <c:pt idx="4">
                  <c:v>0</c:v>
                </c:pt>
                <c:pt idx="5">
                  <c:v>0</c:v>
                </c:pt>
                <c:pt idx="6">
                  <c:v>0</c:v>
                </c:pt>
                <c:pt idx="7">
                  <c:v>0</c:v>
                </c:pt>
                <c:pt idx="8">
                  <c:v>0</c:v>
                </c:pt>
                <c:pt idx="9">
                  <c:v>0</c:v>
                </c:pt>
                <c:pt idx="10">
                  <c:v>0</c:v>
                </c:pt>
                <c:pt idx="11">
                  <c:v>0</c:v>
                </c:pt>
                <c:pt idx="12">
                  <c:v>0</c:v>
                </c:pt>
                <c:pt idx="13">
                  <c:v>0</c:v>
                </c:pt>
                <c:pt idx="14">
                  <c:v>0</c:v>
                </c:pt>
                <c:pt idx="15">
                  <c:v>0</c:v>
                </c:pt>
                <c:pt idx="16">
                  <c:v>0</c:v>
                </c:pt>
                <c:pt idx="17">
                  <c:v>1</c:v>
                </c:pt>
                <c:pt idx="18">
                  <c:v>0</c:v>
                </c:pt>
                <c:pt idx="19">
                  <c:v>0</c:v>
                </c:pt>
                <c:pt idx="20">
                  <c:v>0</c:v>
                </c:pt>
                <c:pt idx="21">
                  <c:v>0</c:v>
                </c:pt>
                <c:pt idx="22">
                  <c:v>0</c:v>
                </c:pt>
                <c:pt idx="23">
                  <c:v>0</c:v>
                </c:pt>
                <c:pt idx="24">
                  <c:v>0</c:v>
                </c:pt>
                <c:pt idx="25">
                  <c:v>0</c:v>
                </c:pt>
                <c:pt idx="26">
                  <c:v>0</c:v>
                </c:pt>
                <c:pt idx="27">
                  <c:v>0</c:v>
                </c:pt>
                <c:pt idx="28">
                  <c:v>0</c:v>
                </c:pt>
                <c:pt idx="29">
                  <c:v>0</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2</c:v>
                </c:pt>
                <c:pt idx="48">
                  <c:v>4</c:v>
                </c:pt>
                <c:pt idx="49">
                  <c:v>3</c:v>
                </c:pt>
                <c:pt idx="50">
                  <c:v>2</c:v>
                </c:pt>
                <c:pt idx="51">
                  <c:v>2</c:v>
                </c:pt>
                <c:pt idx="52">
                  <c:v>2</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2</c:v>
                </c:pt>
              </c:numCache>
            </c:numRef>
          </c:val>
          <c:smooth val="0"/>
          <c:extLst>
            <c:ext xmlns:c16="http://schemas.microsoft.com/office/drawing/2014/chart" uri="{C3380CC4-5D6E-409C-BE32-E72D297353CC}">
              <c16:uniqueId val="{00000003-6BA8-47EE-A5C2-214554D21606}"/>
            </c:ext>
          </c:extLst>
        </c:ser>
        <c:ser>
          <c:idx val="10"/>
          <c:order val="10"/>
          <c:tx>
            <c:strRef>
              <c:f>Sheet1!$L$1</c:f>
              <c:strCache>
                <c:ptCount val="1"/>
                <c:pt idx="0">
                  <c:v>Sweet Magnolias (Netflix)</c:v>
                </c:pt>
              </c:strCache>
            </c:strRef>
          </c:tx>
          <c:spPr>
            <a:ln w="28575" cap="rnd">
              <a:solidFill>
                <a:srgbClr val="00000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Sheet1!$L$2:$L$93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2</c:v>
                </c:pt>
                <c:pt idx="50">
                  <c:v>3</c:v>
                </c:pt>
                <c:pt idx="51">
                  <c:v>3</c:v>
                </c:pt>
                <c:pt idx="52">
                  <c:v>4</c:v>
                </c:pt>
                <c:pt idx="53">
                  <c:v>3</c:v>
                </c:pt>
                <c:pt idx="54">
                  <c:v>2</c:v>
                </c:pt>
                <c:pt idx="55">
                  <c:v>2</c:v>
                </c:pt>
                <c:pt idx="56">
                  <c:v>2</c:v>
                </c:pt>
                <c:pt idx="57">
                  <c:v>2</c:v>
                </c:pt>
                <c:pt idx="58">
                  <c:v>2</c:v>
                </c:pt>
                <c:pt idx="59">
                  <c:v>2</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0</c:v>
                </c:pt>
                <c:pt idx="78">
                  <c:v>1</c:v>
                </c:pt>
                <c:pt idx="79">
                  <c:v>1</c:v>
                </c:pt>
                <c:pt idx="80">
                  <c:v>1</c:v>
                </c:pt>
                <c:pt idx="81">
                  <c:v>0</c:v>
                </c:pt>
                <c:pt idx="82">
                  <c:v>0</c:v>
                </c:pt>
                <c:pt idx="83">
                  <c:v>0</c:v>
                </c:pt>
                <c:pt idx="84">
                  <c:v>0</c:v>
                </c:pt>
                <c:pt idx="85">
                  <c:v>0</c:v>
                </c:pt>
                <c:pt idx="86">
                  <c:v>0</c:v>
                </c:pt>
                <c:pt idx="87">
                  <c:v>0</c:v>
                </c:pt>
                <c:pt idx="88">
                  <c:v>0</c:v>
                </c:pt>
                <c:pt idx="89">
                  <c:v>0</c:v>
                </c:pt>
                <c:pt idx="90">
                  <c:v>0</c:v>
                </c:pt>
                <c:pt idx="91">
                  <c:v>0</c:v>
                </c:pt>
              </c:numCache>
            </c:numRef>
          </c:val>
          <c:smooth val="0"/>
          <c:extLst>
            <c:ext xmlns:c16="http://schemas.microsoft.com/office/drawing/2014/chart" uri="{C3380CC4-5D6E-409C-BE32-E72D297353CC}">
              <c16:uniqueId val="{00000004-6BA8-47EE-A5C2-214554D21606}"/>
            </c:ext>
          </c:extLst>
        </c:ser>
        <c:ser>
          <c:idx val="11"/>
          <c:order val="11"/>
          <c:tx>
            <c:strRef>
              <c:f>Sheet1!$M$1</c:f>
              <c:strCache>
                <c:ptCount val="1"/>
                <c:pt idx="0">
                  <c:v>Hijack (AppleTV+)</c:v>
                </c:pt>
              </c:strCache>
            </c:strRef>
          </c:tx>
          <c:spPr>
            <a:ln w="28575" cap="rnd">
              <a:solidFill>
                <a:schemeClr val="accent1">
                  <a:lumMod val="50000"/>
                </a:schemeClr>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Sheet1!$M$2:$M$93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2</c:v>
                </c:pt>
                <c:pt idx="63">
                  <c:v>1</c:v>
                </c:pt>
                <c:pt idx="64">
                  <c:v>1</c:v>
                </c:pt>
                <c:pt idx="65">
                  <c:v>1</c:v>
                </c:pt>
                <c:pt idx="66">
                  <c:v>1</c:v>
                </c:pt>
                <c:pt idx="67">
                  <c:v>1</c:v>
                </c:pt>
                <c:pt idx="68">
                  <c:v>1</c:v>
                </c:pt>
                <c:pt idx="69">
                  <c:v>0</c:v>
                </c:pt>
                <c:pt idx="70">
                  <c:v>0</c:v>
                </c:pt>
                <c:pt idx="71">
                  <c:v>0</c:v>
                </c:pt>
                <c:pt idx="72">
                  <c:v>0</c:v>
                </c:pt>
                <c:pt idx="73">
                  <c:v>1</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numCache>
            </c:numRef>
          </c:val>
          <c:smooth val="0"/>
          <c:extLst>
            <c:ext xmlns:c16="http://schemas.microsoft.com/office/drawing/2014/chart" uri="{C3380CC4-5D6E-409C-BE32-E72D297353CC}">
              <c16:uniqueId val="{00000005-6BA8-47EE-A5C2-214554D21606}"/>
            </c:ext>
          </c:extLst>
        </c:ser>
        <c:dLbls>
          <c:showLegendKey val="0"/>
          <c:showVal val="0"/>
          <c:showCatName val="0"/>
          <c:showSerName val="0"/>
          <c:showPercent val="0"/>
          <c:showBubbleSize val="0"/>
        </c:dLbls>
        <c:smooth val="0"/>
        <c:axId val="2063146815"/>
        <c:axId val="949999743"/>
      </c:lineChart>
      <c:dateAx>
        <c:axId val="2063146815"/>
        <c:scaling>
          <c:orientation val="minMax"/>
        </c:scaling>
        <c:delete val="0"/>
        <c:axPos val="b"/>
        <c:numFmt formatCode="m/d/yy;@"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a:ea typeface="+mn-ea"/>
                <a:cs typeface="Helvetica" panose="020B0604020202020204"/>
              </a:defRPr>
            </a:pPr>
            <a:endParaRPr lang="en-US"/>
          </a:p>
        </c:txPr>
        <c:crossAx val="949999743"/>
        <c:crosses val="autoZero"/>
        <c:auto val="1"/>
        <c:lblOffset val="100"/>
        <c:baseTimeUnit val="days"/>
        <c:majorUnit val="7"/>
        <c:majorTimeUnit val="days"/>
      </c:dateAx>
      <c:valAx>
        <c:axId val="949999743"/>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063146815"/>
        <c:crosses val="autoZero"/>
        <c:crossBetween val="between"/>
      </c:valAx>
      <c:spPr>
        <a:noFill/>
        <a:ln>
          <a:noFill/>
        </a:ln>
        <a:effectLst/>
      </c:spPr>
    </c:plotArea>
    <c:legend>
      <c:legendPos val="b"/>
      <c:layout>
        <c:manualLayout>
          <c:xMode val="edge"/>
          <c:yMode val="edge"/>
          <c:x val="0"/>
          <c:y val="7.9789429206853536E-3"/>
          <c:w val="1"/>
          <c:h val="0.16542114789655113"/>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Helvetica" panose="020B0604020202020204"/>
              <a:ea typeface="+mn-ea"/>
              <a:cs typeface="Helvetica" panose="020B0604020202020204"/>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608681073184485E-2"/>
          <c:w val="1"/>
          <c:h val="0.84923213530565078"/>
        </c:manualLayout>
      </c:layout>
      <c:barChart>
        <c:barDir val="col"/>
        <c:grouping val="clustered"/>
        <c:varyColors val="0"/>
        <c:ser>
          <c:idx val="0"/>
          <c:order val="0"/>
          <c:tx>
            <c:strRef>
              <c:f>Sheet1!$B$1</c:f>
              <c:strCache>
                <c:ptCount val="1"/>
                <c:pt idx="0">
                  <c:v>Diversity</c:v>
                </c:pt>
              </c:strCache>
            </c:strRef>
          </c:tx>
          <c:spPr>
            <a:solidFill>
              <a:srgbClr val="1B1464"/>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1-8C43-4B94-BE50-B0C7BB5A08B3}"/>
              </c:ext>
            </c:extLst>
          </c:dPt>
          <c:dLbls>
            <c:dLbl>
              <c:idx val="1"/>
              <c:layout>
                <c:manualLayout>
                  <c:x val="2.2075389017893756E-3"/>
                  <c:y val="-2.959882643054492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43-4B94-BE50-B0C7BB5A08B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Cinema</c:v>
                </c:pt>
                <c:pt idx="1">
                  <c:v>NFL+</c:v>
                </c:pt>
                <c:pt idx="2">
                  <c:v>Twitch</c:v>
                </c:pt>
                <c:pt idx="3">
                  <c:v>Instagram</c:v>
                </c:pt>
                <c:pt idx="4">
                  <c:v>X (Formerly Twitter)</c:v>
                </c:pt>
                <c:pt idx="5">
                  <c:v>Snapchat</c:v>
                </c:pt>
                <c:pt idx="6">
                  <c:v>Vimeo</c:v>
                </c:pt>
                <c:pt idx="7">
                  <c:v>Netflix</c:v>
                </c:pt>
                <c:pt idx="8">
                  <c:v>YouTube</c:v>
                </c:pt>
                <c:pt idx="9">
                  <c:v>AppleTV+</c:v>
                </c:pt>
                <c:pt idx="10">
                  <c:v>Amazon Prime Video</c:v>
                </c:pt>
                <c:pt idx="11">
                  <c:v>Reddit</c:v>
                </c:pt>
                <c:pt idx="12">
                  <c:v>Facebook</c:v>
                </c:pt>
                <c:pt idx="13">
                  <c:v>LinkedIn</c:v>
                </c:pt>
                <c:pt idx="14">
                  <c:v>Pinterest</c:v>
                </c:pt>
              </c:strCache>
            </c:strRef>
          </c:cat>
          <c:val>
            <c:numRef>
              <c:f>Sheet1!$B$2:$B$16</c:f>
              <c:numCache>
                <c:formatCode>0%</c:formatCode>
                <c:ptCount val="15"/>
                <c:pt idx="0">
                  <c:v>0.57999999999999996</c:v>
                </c:pt>
                <c:pt idx="1">
                  <c:v>0.46</c:v>
                </c:pt>
                <c:pt idx="2">
                  <c:v>0.41</c:v>
                </c:pt>
                <c:pt idx="3">
                  <c:v>0.4</c:v>
                </c:pt>
                <c:pt idx="4">
                  <c:v>0.39</c:v>
                </c:pt>
                <c:pt idx="5">
                  <c:v>0.39</c:v>
                </c:pt>
                <c:pt idx="6">
                  <c:v>0.39</c:v>
                </c:pt>
                <c:pt idx="7">
                  <c:v>0.38</c:v>
                </c:pt>
                <c:pt idx="8">
                  <c:v>0.37</c:v>
                </c:pt>
                <c:pt idx="9">
                  <c:v>0.36</c:v>
                </c:pt>
                <c:pt idx="10">
                  <c:v>0.35</c:v>
                </c:pt>
                <c:pt idx="11">
                  <c:v>0.33</c:v>
                </c:pt>
                <c:pt idx="12">
                  <c:v>0.32</c:v>
                </c:pt>
                <c:pt idx="13">
                  <c:v>0.31</c:v>
                </c:pt>
                <c:pt idx="14">
                  <c:v>0.3</c:v>
                </c:pt>
              </c:numCache>
            </c:numRef>
          </c:val>
          <c:extLst>
            <c:ext xmlns:c16="http://schemas.microsoft.com/office/drawing/2014/chart" uri="{C3380CC4-5D6E-409C-BE32-E72D297353CC}">
              <c16:uniqueId val="{00000003-8C43-4B94-BE50-B0C7BB5A08B3}"/>
            </c:ext>
          </c:extLst>
        </c:ser>
        <c:dLbls>
          <c:showLegendKey val="0"/>
          <c:showVal val="0"/>
          <c:showCatName val="0"/>
          <c:showSerName val="0"/>
          <c:showPercent val="0"/>
          <c:showBubbleSize val="0"/>
        </c:dLbls>
        <c:gapWidth val="77"/>
        <c:axId val="1019147056"/>
        <c:axId val="166375967"/>
      </c:barChart>
      <c:catAx>
        <c:axId val="1019147056"/>
        <c:scaling>
          <c:orientation val="minMax"/>
        </c:scaling>
        <c:delete val="0"/>
        <c:axPos val="b"/>
        <c:numFmt formatCode="General" sourceLinked="1"/>
        <c:majorTickMark val="out"/>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66375967"/>
        <c:crosses val="autoZero"/>
        <c:auto val="1"/>
        <c:lblAlgn val="ctr"/>
        <c:lblOffset val="100"/>
        <c:noMultiLvlLbl val="0"/>
      </c:catAx>
      <c:valAx>
        <c:axId val="166375967"/>
        <c:scaling>
          <c:orientation val="minMax"/>
        </c:scaling>
        <c:delete val="1"/>
        <c:axPos val="l"/>
        <c:numFmt formatCode="0%" sourceLinked="1"/>
        <c:majorTickMark val="none"/>
        <c:minorTickMark val="none"/>
        <c:tickLblPos val="nextTo"/>
        <c:crossAx val="1019147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CA37C-6203-4DAD-BD40-986EEA030160}"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9A9E2-516B-4F44-A5F4-DD24ABA05374}" type="slidenum">
              <a:rPr lang="en-US" smtClean="0"/>
              <a:t>‹#›</a:t>
            </a:fld>
            <a:endParaRPr lang="en-US"/>
          </a:p>
        </p:txBody>
      </p:sp>
    </p:spTree>
    <p:extLst>
      <p:ext uri="{BB962C8B-B14F-4D97-AF65-F5344CB8AC3E}">
        <p14:creationId xmlns:p14="http://schemas.microsoft.com/office/powerpoint/2010/main" val="202971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100"/>
          </a:p>
        </p:txBody>
      </p:sp>
      <p:sp>
        <p:nvSpPr>
          <p:cNvPr id="4" name="Slide Number Placeholder 3"/>
          <p:cNvSpPr>
            <a:spLocks noGrp="1"/>
          </p:cNvSpPr>
          <p:nvPr>
            <p:ph type="sldNum" sz="quarter" idx="5"/>
          </p:nvPr>
        </p:nvSpPr>
        <p:spPr/>
        <p:txBody>
          <a:bodyPr/>
          <a:lstStyle/>
          <a:p>
            <a:pPr marL="0" marR="0" lvl="0" indent="0" algn="r" defTabSz="1194674"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946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3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82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738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41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3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38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3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863"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6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92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863"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6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31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68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83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265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12/11/2023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59108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12/11/2023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8268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12/11/2023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41747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658825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57466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55072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024818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7715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2087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401991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84676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12/11/2023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29935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648522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288812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409098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12/11/2023</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5072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12350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469567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64694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921617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889802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1697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12/11/2023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93641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839005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639887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09702255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215774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8109608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98576108"/>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95793473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2552478"/>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89105220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05991851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12/11/2023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06832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27400394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7026341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9172600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23032699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12/11/2023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7241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12/11/2023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53859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12/11/2023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7584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12/11/2023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75870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12/11/2023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75740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12/11/2023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1473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12/11/2023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70892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12/11/2023</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33244226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42197445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hyperlink" Target="https://thevab.com/insight/25-ways-mfaq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49.png"/><Relationship Id="rId5" Type="http://schemas.openxmlformats.org/officeDocument/2006/relationships/hyperlink" Target="https://thevab.com/insight/the-passion-of-the-cinema" TargetMode="Externa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12.png"/><Relationship Id="rId21" Type="http://schemas.openxmlformats.org/officeDocument/2006/relationships/image" Target="../media/image63.png"/><Relationship Id="rId7" Type="http://schemas.openxmlformats.org/officeDocument/2006/relationships/image" Target="../media/image48.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8.jpeg"/><Relationship Id="rId20"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hyperlink" Target="https://thevab.com/insight/how-can-cinema-deliver-desirable-audiences-my-brand" TargetMode="External"/><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2.png"/><Relationship Id="rId7" Type="http://schemas.openxmlformats.org/officeDocument/2006/relationships/hyperlink" Target="https://thevab.com/vab-happenings/awny23vabsessions"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hyperlink" Target="https://thevab.com/vab-happenings/awny23vabsessions#doublestandar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2.png"/><Relationship Id="rId7"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hyperlink" Target="https://thevab.com/insight/advanced-measurement-solutions-directory" TargetMode="External"/><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hyperlink" Target="https://thevab.com/insight/25-ways-mfaqs" TargetMode="External"/><Relationship Id="rId13" Type="http://schemas.openxmlformats.org/officeDocument/2006/relationships/image" Target="../media/image49.png"/><Relationship Id="rId18" Type="http://schemas.openxmlformats.org/officeDocument/2006/relationships/hyperlink" Target="https://thevab.com/insight/welcome-tv-1st-half-2023" TargetMode="External"/><Relationship Id="rId3" Type="http://schemas.openxmlformats.org/officeDocument/2006/relationships/image" Target="../media/image74.png"/><Relationship Id="rId21" Type="http://schemas.openxmlformats.org/officeDocument/2006/relationships/image" Target="../media/image80.png"/><Relationship Id="rId7" Type="http://schemas.openxmlformats.org/officeDocument/2006/relationships/hyperlink" Target="https://thevab.com/deib-marketing-resources" TargetMode="External"/><Relationship Id="rId12" Type="http://schemas.openxmlformats.org/officeDocument/2006/relationships/hyperlink" Target="https://thevab.com/insight/the-passion-of-the-cinema" TargetMode="External"/><Relationship Id="rId17" Type="http://schemas.openxmlformats.org/officeDocument/2006/relationships/image" Target="../media/image78.png"/><Relationship Id="rId25" Type="http://schemas.openxmlformats.org/officeDocument/2006/relationships/hyperlink" Target="https://thevab.com/team-board" TargetMode="External"/><Relationship Id="rId2" Type="http://schemas.openxmlformats.org/officeDocument/2006/relationships/hyperlink" Target="https://thevab.com/" TargetMode="External"/><Relationship Id="rId16" Type="http://schemas.openxmlformats.org/officeDocument/2006/relationships/hyperlink" Target="https://thevab.com/insight/league-their-own" TargetMode="External"/><Relationship Id="rId20" Type="http://schemas.openxmlformats.org/officeDocument/2006/relationships/hyperlink" Target="https://thevab.com/insight/how-can-cinema-deliver-desirable-audiences-my-brand" TargetMode="Externa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14.png"/><Relationship Id="rId24" Type="http://schemas.openxmlformats.org/officeDocument/2006/relationships/image" Target="../media/image68.png"/><Relationship Id="rId5" Type="http://schemas.openxmlformats.org/officeDocument/2006/relationships/hyperlink" Target="https://thevab.com/insight/digital-video-supply-chain" TargetMode="External"/><Relationship Id="rId15" Type="http://schemas.openxmlformats.org/officeDocument/2006/relationships/image" Target="../media/image20.png"/><Relationship Id="rId23" Type="http://schemas.openxmlformats.org/officeDocument/2006/relationships/hyperlink" Target="https://thevab.com/vab-happenings/awny23vabsessions#doublestandard" TargetMode="External"/><Relationship Id="rId10" Type="http://schemas.openxmlformats.org/officeDocument/2006/relationships/hyperlink" Target="https://thevab.com/insight/what-is-digital-ad-fraud" TargetMode="External"/><Relationship Id="rId19"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 Id="rId14" Type="http://schemas.openxmlformats.org/officeDocument/2006/relationships/hyperlink" Target="https://thevab.com/insight/credibility-crisis" TargetMode="External"/><Relationship Id="rId22"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vab.com/" TargetMode="Externa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hyperlink" Target="https://thevab.com/insight/what-is-digital-ad-fraud" TargetMode="Externa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thevab.com/insight/digital-video-supply-chain" TargetMode="External"/><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chart" Target="../charts/char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hyperlink" Target="https://thevab.com/insight/credibility-crisis" TargetMode="External"/><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hevab.com/insight/credibility-crisis" TargetMode="External"/><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hyperlink" Target="https://thevab.com/insight/league-their-ow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12.pn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25.png"/><Relationship Id="rId10" Type="http://schemas.openxmlformats.org/officeDocument/2006/relationships/image" Target="../media/image31.jpeg"/><Relationship Id="rId4" Type="http://schemas.openxmlformats.org/officeDocument/2006/relationships/hyperlink" Target="https://thevab.com/insight/league-their-own" TargetMode="External"/><Relationship Id="rId9" Type="http://schemas.openxmlformats.org/officeDocument/2006/relationships/image" Target="../media/image30.jpeg"/><Relationship Id="rId1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38.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microsoft.com/office/2007/relationships/hdphoto" Target="../media/hdphoto1.wdp"/><Relationship Id="rId4" Type="http://schemas.openxmlformats.org/officeDocument/2006/relationships/hyperlink" Target="https://thevab.com/insight/welcome-tv-1st-half-2023" TargetMode="Externa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2023 – 4</a:t>
            </a:r>
            <a:r>
              <a:rPr kumimoji="0" lang="en-US" sz="1500" b="1" i="0" u="none" strike="noStrike" kern="1200" cap="none" spc="0" normalizeH="0" baseline="30000" noProof="0">
                <a:ln>
                  <a:noFill/>
                </a:ln>
                <a:solidFill>
                  <a:srgbClr val="1F1A62"/>
                </a:solidFill>
                <a:effectLst/>
                <a:uLnTx/>
                <a:uFillTx/>
                <a:latin typeface="Helvetica" pitchFamily="2" charset="0"/>
                <a:ea typeface="+mn-ea"/>
                <a:cs typeface="+mn-cs"/>
              </a:rPr>
              <a:t>th</a:t>
            </a: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 Quarter</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0058" y="1608918"/>
            <a:ext cx="4780575" cy="1820082"/>
          </a:xfrm>
          <a:prstGeom prst="rect">
            <a:avLst/>
          </a:prstGeom>
        </p:spPr>
      </p:pic>
      <p:pic>
        <p:nvPicPr>
          <p:cNvPr id="9" name="Picture 8">
            <a:extLst>
              <a:ext uri="{FF2B5EF4-FFF2-40B4-BE49-F238E27FC236}">
                <a16:creationId xmlns:a16="http://schemas.microsoft.com/office/drawing/2014/main" id="{45F15B9F-5264-AE47-BBD3-053C6C2957C2}"/>
              </a:ext>
            </a:extLst>
          </p:cNvPr>
          <p:cNvPicPr>
            <a:picLocks noChangeAspect="1"/>
          </p:cNvPicPr>
          <p:nvPr/>
        </p:nvPicPr>
        <p:blipFill rotWithShape="1">
          <a:blip r:embed="rId6"/>
          <a:srcRect b="18735"/>
          <a:stretch/>
        </p:blipFill>
        <p:spPr>
          <a:xfrm>
            <a:off x="398958" y="4140064"/>
            <a:ext cx="5991929" cy="1304296"/>
          </a:xfrm>
          <a:prstGeom prst="rect">
            <a:avLst/>
          </a:prstGeom>
        </p:spPr>
      </p:pic>
      <p:pic>
        <p:nvPicPr>
          <p:cNvPr id="10" name="Picture 9">
            <a:extLst>
              <a:ext uri="{FF2B5EF4-FFF2-40B4-BE49-F238E27FC236}">
                <a16:creationId xmlns:a16="http://schemas.microsoft.com/office/drawing/2014/main" id="{AD7F04B0-CA61-694B-BE44-2ACCEC3B3267}"/>
              </a:ext>
            </a:extLst>
          </p:cNvPr>
          <p:cNvPicPr>
            <a:picLocks noChangeAspect="1"/>
          </p:cNvPicPr>
          <p:nvPr/>
        </p:nvPicPr>
        <p:blipFill>
          <a:blip r:embed="rId7"/>
          <a:stretch>
            <a:fillRect/>
          </a:stretch>
        </p:blipFill>
        <p:spPr>
          <a:xfrm>
            <a:off x="324945" y="382614"/>
            <a:ext cx="2692400" cy="698500"/>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8F532F-7785-A7A1-1EF3-1C496C72EAF4}"/>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63325" y="258178"/>
            <a:ext cx="101542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TV strengthens ‘share of market’: </a:t>
            </a:r>
            <a:r>
              <a:rPr kumimoji="0" lang="en-US" sz="2600" b="1" i="0" u="none" strike="noStrike" kern="1200" cap="none" spc="0" normalizeH="0" baseline="0" noProof="0">
                <a:ln>
                  <a:noFill/>
                </a:ln>
                <a:solidFill>
                  <a:srgbClr val="002060"/>
                </a:solidFill>
                <a:effectLst/>
                <a:uLnTx/>
                <a:uFillTx/>
                <a:latin typeface="Helvetica"/>
                <a:ea typeface="+mn-ea"/>
                <a:cs typeface="Helvetica"/>
              </a:rPr>
              <a:t>Microsoft Teams utilized TV to increase their SOV and take share from a </a:t>
            </a:r>
            <a:r>
              <a:rPr lang="en-US" sz="2600" b="1">
                <a:solidFill>
                  <a:srgbClr val="002060"/>
                </a:solidFill>
                <a:latin typeface="Helvetica"/>
                <a:cs typeface="Helvetica"/>
              </a:rPr>
              <a:t>major competitor</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B7263031-4038-778F-309E-00FB8D105D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9885" y="1577761"/>
            <a:ext cx="1643211" cy="1506467"/>
          </a:xfrm>
          <a:prstGeom prst="rect">
            <a:avLst/>
          </a:prstGeom>
        </p:spPr>
      </p:pic>
      <p:sp>
        <p:nvSpPr>
          <p:cNvPr id="28" name="Rectangle: Rounded Corners 27">
            <a:extLst>
              <a:ext uri="{FF2B5EF4-FFF2-40B4-BE49-F238E27FC236}">
                <a16:creationId xmlns:a16="http://schemas.microsoft.com/office/drawing/2014/main" id="{82E6F437-E30A-03A6-0689-6B8CC505C242}"/>
              </a:ext>
            </a:extLst>
          </p:cNvPr>
          <p:cNvSpPr/>
          <p:nvPr/>
        </p:nvSpPr>
        <p:spPr>
          <a:xfrm>
            <a:off x="1974445" y="2259258"/>
            <a:ext cx="8243110" cy="1861622"/>
          </a:xfrm>
          <a:prstGeom prst="roundRect">
            <a:avLst>
              <a:gd name="adj" fmla="val 6295"/>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047A708D-2735-A015-21D5-0503BA7A953B}"/>
              </a:ext>
            </a:extLst>
          </p:cNvPr>
          <p:cNvSpPr/>
          <p:nvPr/>
        </p:nvSpPr>
        <p:spPr>
          <a:xfrm>
            <a:off x="1974445" y="4250445"/>
            <a:ext cx="8243110" cy="1908842"/>
          </a:xfrm>
          <a:prstGeom prst="roundRect">
            <a:avLst>
              <a:gd name="adj" fmla="val 6295"/>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24E051B-CC5C-727A-4CB9-06386F73A6FC}"/>
              </a:ext>
            </a:extLst>
          </p:cNvPr>
          <p:cNvSpPr txBox="1"/>
          <p:nvPr/>
        </p:nvSpPr>
        <p:spPr>
          <a:xfrm>
            <a:off x="483207" y="6218725"/>
            <a:ext cx="117429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Nielsen AdIntel, calendar months of May 2019 - December 2020. TV spend includes cable TV, broadcast TV, Spanish language cable TV, Spanish language broadcast TV, spot TV, and syndicated TV. U.S. TV spend only. VAB analysis of Comscore mediametrix multiplatform media trend data, total audience (Desktop P2+, Mobile 18+), May ‘19 – Dec ‘20 (calendar months)</a:t>
            </a:r>
          </a:p>
        </p:txBody>
      </p:sp>
      <p:cxnSp>
        <p:nvCxnSpPr>
          <p:cNvPr id="37" name="Straight Connector 36">
            <a:extLst>
              <a:ext uri="{FF2B5EF4-FFF2-40B4-BE49-F238E27FC236}">
                <a16:creationId xmlns:a16="http://schemas.microsoft.com/office/drawing/2014/main" id="{06A3FDC4-5C95-4332-F25E-43B0FDE1A3C5}"/>
              </a:ext>
            </a:extLst>
          </p:cNvPr>
          <p:cNvCxnSpPr>
            <a:cxnSpLocks/>
          </p:cNvCxnSpPr>
          <p:nvPr/>
        </p:nvCxnSpPr>
        <p:spPr>
          <a:xfrm>
            <a:off x="5336603" y="3150366"/>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2D4939-B9E5-9938-F780-0CDDED4500B0}"/>
              </a:ext>
            </a:extLst>
          </p:cNvPr>
          <p:cNvCxnSpPr>
            <a:cxnSpLocks/>
          </p:cNvCxnSpPr>
          <p:nvPr/>
        </p:nvCxnSpPr>
        <p:spPr>
          <a:xfrm>
            <a:off x="5336603" y="3600500"/>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B583254-2D8B-F560-0387-EE8ED0732D1E}"/>
              </a:ext>
            </a:extLst>
          </p:cNvPr>
          <p:cNvSpPr txBox="1"/>
          <p:nvPr/>
        </p:nvSpPr>
        <p:spPr>
          <a:xfrm>
            <a:off x="2373949" y="2799214"/>
            <a:ext cx="290665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a:t>
            </a:r>
          </a:p>
        </p:txBody>
      </p:sp>
      <p:sp>
        <p:nvSpPr>
          <p:cNvPr id="46" name="TextBox 45">
            <a:extLst>
              <a:ext uri="{FF2B5EF4-FFF2-40B4-BE49-F238E27FC236}">
                <a16:creationId xmlns:a16="http://schemas.microsoft.com/office/drawing/2014/main" id="{5C2B4A8A-6653-6EBB-324A-266ACD18300A}"/>
              </a:ext>
            </a:extLst>
          </p:cNvPr>
          <p:cNvSpPr txBox="1"/>
          <p:nvPr/>
        </p:nvSpPr>
        <p:spPr>
          <a:xfrm>
            <a:off x="2694471" y="3225937"/>
            <a:ext cx="25861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Avg. Monthly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Unique Visitors</a:t>
            </a:r>
          </a:p>
        </p:txBody>
      </p:sp>
      <p:sp>
        <p:nvSpPr>
          <p:cNvPr id="47" name="TextBox 46">
            <a:extLst>
              <a:ext uri="{FF2B5EF4-FFF2-40B4-BE49-F238E27FC236}">
                <a16:creationId xmlns:a16="http://schemas.microsoft.com/office/drawing/2014/main" id="{7AF76144-EC65-745B-69F2-AC54F6911E1A}"/>
              </a:ext>
            </a:extLst>
          </p:cNvPr>
          <p:cNvSpPr txBox="1"/>
          <p:nvPr/>
        </p:nvSpPr>
        <p:spPr>
          <a:xfrm>
            <a:off x="1921101" y="3702122"/>
            <a:ext cx="335950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Time Period Cume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Hours Spent</a:t>
            </a:r>
          </a:p>
        </p:txBody>
      </p:sp>
      <p:sp>
        <p:nvSpPr>
          <p:cNvPr id="48" name="TextBox 47">
            <a:extLst>
              <a:ext uri="{FF2B5EF4-FFF2-40B4-BE49-F238E27FC236}">
                <a16:creationId xmlns:a16="http://schemas.microsoft.com/office/drawing/2014/main" id="{4B1CFC7C-F960-A306-89BF-838BF51B46A4}"/>
              </a:ext>
            </a:extLst>
          </p:cNvPr>
          <p:cNvSpPr txBox="1"/>
          <p:nvPr/>
        </p:nvSpPr>
        <p:spPr>
          <a:xfrm>
            <a:off x="5308062" y="2430040"/>
            <a:ext cx="15954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May ’19 - Feb ‘20</a:t>
            </a:r>
          </a:p>
        </p:txBody>
      </p:sp>
      <p:sp>
        <p:nvSpPr>
          <p:cNvPr id="49" name="TextBox 48">
            <a:extLst>
              <a:ext uri="{FF2B5EF4-FFF2-40B4-BE49-F238E27FC236}">
                <a16:creationId xmlns:a16="http://schemas.microsoft.com/office/drawing/2014/main" id="{ECDB3EF8-4E9C-D764-0B51-03A2050003F2}"/>
              </a:ext>
            </a:extLst>
          </p:cNvPr>
          <p:cNvSpPr txBox="1"/>
          <p:nvPr/>
        </p:nvSpPr>
        <p:spPr>
          <a:xfrm>
            <a:off x="6959711" y="2430040"/>
            <a:ext cx="14579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 ’20 - Dec ‘20</a:t>
            </a:r>
          </a:p>
        </p:txBody>
      </p:sp>
      <p:sp>
        <p:nvSpPr>
          <p:cNvPr id="50" name="TextBox 49">
            <a:extLst>
              <a:ext uri="{FF2B5EF4-FFF2-40B4-BE49-F238E27FC236}">
                <a16:creationId xmlns:a16="http://schemas.microsoft.com/office/drawing/2014/main" id="{5DB7663E-25A1-CFCA-6FC2-54774E74EE94}"/>
              </a:ext>
            </a:extLst>
          </p:cNvPr>
          <p:cNvSpPr txBox="1"/>
          <p:nvPr/>
        </p:nvSpPr>
        <p:spPr>
          <a:xfrm>
            <a:off x="5570620" y="2829992"/>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 MM</a:t>
            </a:r>
          </a:p>
        </p:txBody>
      </p:sp>
      <p:sp>
        <p:nvSpPr>
          <p:cNvPr id="51" name="TextBox 50">
            <a:extLst>
              <a:ext uri="{FF2B5EF4-FFF2-40B4-BE49-F238E27FC236}">
                <a16:creationId xmlns:a16="http://schemas.microsoft.com/office/drawing/2014/main" id="{FC2ACD6B-23CC-29B8-1A3E-18AB1EACF053}"/>
              </a:ext>
            </a:extLst>
          </p:cNvPr>
          <p:cNvSpPr txBox="1"/>
          <p:nvPr/>
        </p:nvSpPr>
        <p:spPr>
          <a:xfrm>
            <a:off x="7031531" y="2799214"/>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$152.4 MM</a:t>
            </a:r>
          </a:p>
        </p:txBody>
      </p:sp>
      <p:sp>
        <p:nvSpPr>
          <p:cNvPr id="52" name="TextBox 51">
            <a:extLst>
              <a:ext uri="{FF2B5EF4-FFF2-40B4-BE49-F238E27FC236}">
                <a16:creationId xmlns:a16="http://schemas.microsoft.com/office/drawing/2014/main" id="{F4A82339-4B14-B60D-63AF-70DA11DD5CD3}"/>
              </a:ext>
            </a:extLst>
          </p:cNvPr>
          <p:cNvSpPr txBox="1"/>
          <p:nvPr/>
        </p:nvSpPr>
        <p:spPr>
          <a:xfrm>
            <a:off x="5570620" y="3256715"/>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11.8 MM</a:t>
            </a:r>
          </a:p>
        </p:txBody>
      </p:sp>
      <p:sp>
        <p:nvSpPr>
          <p:cNvPr id="53" name="TextBox 52">
            <a:extLst>
              <a:ext uri="{FF2B5EF4-FFF2-40B4-BE49-F238E27FC236}">
                <a16:creationId xmlns:a16="http://schemas.microsoft.com/office/drawing/2014/main" id="{30F6AE7B-5EB8-319D-B9F4-F9EDA0404D46}"/>
              </a:ext>
            </a:extLst>
          </p:cNvPr>
          <p:cNvSpPr txBox="1"/>
          <p:nvPr/>
        </p:nvSpPr>
        <p:spPr>
          <a:xfrm>
            <a:off x="7031531" y="3225937"/>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32.3 MM</a:t>
            </a:r>
          </a:p>
        </p:txBody>
      </p:sp>
      <p:sp>
        <p:nvSpPr>
          <p:cNvPr id="54" name="TextBox 53">
            <a:extLst>
              <a:ext uri="{FF2B5EF4-FFF2-40B4-BE49-F238E27FC236}">
                <a16:creationId xmlns:a16="http://schemas.microsoft.com/office/drawing/2014/main" id="{C5269C13-1656-CEF4-0FDA-A1ADA9AE7D9F}"/>
              </a:ext>
            </a:extLst>
          </p:cNvPr>
          <p:cNvSpPr txBox="1"/>
          <p:nvPr/>
        </p:nvSpPr>
        <p:spPr>
          <a:xfrm>
            <a:off x="5570620" y="3732900"/>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68.5 MM</a:t>
            </a:r>
          </a:p>
        </p:txBody>
      </p:sp>
      <p:sp>
        <p:nvSpPr>
          <p:cNvPr id="55" name="TextBox 54">
            <a:extLst>
              <a:ext uri="{FF2B5EF4-FFF2-40B4-BE49-F238E27FC236}">
                <a16:creationId xmlns:a16="http://schemas.microsoft.com/office/drawing/2014/main" id="{31D5B45F-302C-39E7-3344-F457292EE253}"/>
              </a:ext>
            </a:extLst>
          </p:cNvPr>
          <p:cNvSpPr txBox="1"/>
          <p:nvPr/>
        </p:nvSpPr>
        <p:spPr>
          <a:xfrm>
            <a:off x="7031531" y="3702122"/>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379.1 MM</a:t>
            </a:r>
          </a:p>
        </p:txBody>
      </p:sp>
      <p:pic>
        <p:nvPicPr>
          <p:cNvPr id="56" name="Picture 2" descr="Getting Started in Microsoft Teams">
            <a:extLst>
              <a:ext uri="{FF2B5EF4-FFF2-40B4-BE49-F238E27FC236}">
                <a16:creationId xmlns:a16="http://schemas.microsoft.com/office/drawing/2014/main" id="{C8E41416-EFDA-6758-1036-71A5BB82D4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75275" y="2263492"/>
            <a:ext cx="2080540" cy="679669"/>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C0715824-4CE6-2C15-ED88-F7173D8A75EC}"/>
              </a:ext>
            </a:extLst>
          </p:cNvPr>
          <p:cNvCxnSpPr>
            <a:cxnSpLocks/>
          </p:cNvCxnSpPr>
          <p:nvPr/>
        </p:nvCxnSpPr>
        <p:spPr>
          <a:xfrm>
            <a:off x="8535586" y="2436824"/>
            <a:ext cx="0" cy="1633924"/>
          </a:xfrm>
          <a:prstGeom prst="line">
            <a:avLst/>
          </a:prstGeom>
          <a:ln w="1270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6538C50-3D28-8604-2A07-E625B4198C78}"/>
              </a:ext>
            </a:extLst>
          </p:cNvPr>
          <p:cNvCxnSpPr>
            <a:cxnSpLocks/>
          </p:cNvCxnSpPr>
          <p:nvPr/>
        </p:nvCxnSpPr>
        <p:spPr>
          <a:xfrm>
            <a:off x="5328734" y="2436824"/>
            <a:ext cx="0" cy="1633924"/>
          </a:xfrm>
          <a:prstGeom prst="line">
            <a:avLst/>
          </a:prstGeom>
          <a:ln w="12700">
            <a:solidFill>
              <a:srgbClr val="00BFF2"/>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A2B734A-8EB5-95CB-F700-DD904198245A}"/>
              </a:ext>
            </a:extLst>
          </p:cNvPr>
          <p:cNvSpPr txBox="1"/>
          <p:nvPr/>
        </p:nvSpPr>
        <p:spPr>
          <a:xfrm>
            <a:off x="2694471" y="4826245"/>
            <a:ext cx="25861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a:t>
            </a:r>
          </a:p>
        </p:txBody>
      </p:sp>
      <p:sp>
        <p:nvSpPr>
          <p:cNvPr id="63" name="TextBox 62">
            <a:extLst>
              <a:ext uri="{FF2B5EF4-FFF2-40B4-BE49-F238E27FC236}">
                <a16:creationId xmlns:a16="http://schemas.microsoft.com/office/drawing/2014/main" id="{0ED05770-B693-3938-A6F6-6694C1DA8BD7}"/>
              </a:ext>
            </a:extLst>
          </p:cNvPr>
          <p:cNvSpPr txBox="1"/>
          <p:nvPr/>
        </p:nvSpPr>
        <p:spPr>
          <a:xfrm>
            <a:off x="2694471" y="5264257"/>
            <a:ext cx="25861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Avg. Monthly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Unique Visitors</a:t>
            </a:r>
          </a:p>
        </p:txBody>
      </p:sp>
      <p:sp>
        <p:nvSpPr>
          <p:cNvPr id="64" name="TextBox 63">
            <a:extLst>
              <a:ext uri="{FF2B5EF4-FFF2-40B4-BE49-F238E27FC236}">
                <a16:creationId xmlns:a16="http://schemas.microsoft.com/office/drawing/2014/main" id="{67566518-EB6E-B9F2-C580-62B20EE1B30A}"/>
              </a:ext>
            </a:extLst>
          </p:cNvPr>
          <p:cNvSpPr txBox="1"/>
          <p:nvPr/>
        </p:nvSpPr>
        <p:spPr>
          <a:xfrm>
            <a:off x="1921101" y="5729153"/>
            <a:ext cx="335950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Time Period Cume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Hours Spent</a:t>
            </a:r>
          </a:p>
        </p:txBody>
      </p:sp>
      <p:pic>
        <p:nvPicPr>
          <p:cNvPr id="65" name="Picture 4" descr="The new Slack logo: Best, worst and funniest reactions to a B2B rebrand -  B2B News Network">
            <a:extLst>
              <a:ext uri="{FF2B5EF4-FFF2-40B4-BE49-F238E27FC236}">
                <a16:creationId xmlns:a16="http://schemas.microsoft.com/office/drawing/2014/main" id="{55CC2A59-5A80-DEE2-E058-1134F9ED0B0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47439" y="4365488"/>
            <a:ext cx="1663354" cy="491234"/>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a:extLst>
              <a:ext uri="{FF2B5EF4-FFF2-40B4-BE49-F238E27FC236}">
                <a16:creationId xmlns:a16="http://schemas.microsoft.com/office/drawing/2014/main" id="{B0F472B4-B8CA-25D6-630F-FABC2F4CCFB6}"/>
              </a:ext>
            </a:extLst>
          </p:cNvPr>
          <p:cNvCxnSpPr>
            <a:cxnSpLocks/>
          </p:cNvCxnSpPr>
          <p:nvPr/>
        </p:nvCxnSpPr>
        <p:spPr>
          <a:xfrm>
            <a:off x="6901263" y="2437395"/>
            <a:ext cx="0" cy="1633924"/>
          </a:xfrm>
          <a:prstGeom prst="line">
            <a:avLst/>
          </a:prstGeom>
          <a:ln w="12700">
            <a:solidFill>
              <a:srgbClr val="00BFF2"/>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4467DA1-A93F-892B-1779-A800D4235B1D}"/>
              </a:ext>
            </a:extLst>
          </p:cNvPr>
          <p:cNvSpPr txBox="1"/>
          <p:nvPr/>
        </p:nvSpPr>
        <p:spPr>
          <a:xfrm>
            <a:off x="8779000" y="2404640"/>
            <a:ext cx="1193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 Change</a:t>
            </a:r>
          </a:p>
        </p:txBody>
      </p:sp>
      <p:sp>
        <p:nvSpPr>
          <p:cNvPr id="69" name="TextBox 68">
            <a:extLst>
              <a:ext uri="{FF2B5EF4-FFF2-40B4-BE49-F238E27FC236}">
                <a16:creationId xmlns:a16="http://schemas.microsoft.com/office/drawing/2014/main" id="{1BD4E3B4-F723-8E7C-1784-3DB9AB3B4C65}"/>
              </a:ext>
            </a:extLst>
          </p:cNvPr>
          <p:cNvSpPr txBox="1"/>
          <p:nvPr/>
        </p:nvSpPr>
        <p:spPr>
          <a:xfrm>
            <a:off x="-25476" y="1856775"/>
            <a:ext cx="122131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10-Month COVID Time Period vs. Previous 10-Months</a:t>
            </a:r>
          </a:p>
        </p:txBody>
      </p:sp>
      <p:cxnSp>
        <p:nvCxnSpPr>
          <p:cNvPr id="71" name="Straight Connector 70">
            <a:extLst>
              <a:ext uri="{FF2B5EF4-FFF2-40B4-BE49-F238E27FC236}">
                <a16:creationId xmlns:a16="http://schemas.microsoft.com/office/drawing/2014/main" id="{A9F5D6CA-3A91-5082-DC7F-C3848625FD2C}"/>
              </a:ext>
            </a:extLst>
          </p:cNvPr>
          <p:cNvCxnSpPr>
            <a:cxnSpLocks/>
          </p:cNvCxnSpPr>
          <p:nvPr/>
        </p:nvCxnSpPr>
        <p:spPr>
          <a:xfrm>
            <a:off x="5336603" y="5187187"/>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00C4722-B02D-6099-46BD-3588128FC8AA}"/>
              </a:ext>
            </a:extLst>
          </p:cNvPr>
          <p:cNvCxnSpPr>
            <a:cxnSpLocks/>
          </p:cNvCxnSpPr>
          <p:nvPr/>
        </p:nvCxnSpPr>
        <p:spPr>
          <a:xfrm>
            <a:off x="5336603" y="5637321"/>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BCF84B83-4DB0-0111-7E2E-DE70EF44A34D}"/>
              </a:ext>
            </a:extLst>
          </p:cNvPr>
          <p:cNvSpPr txBox="1"/>
          <p:nvPr/>
        </p:nvSpPr>
        <p:spPr>
          <a:xfrm>
            <a:off x="5308062" y="4466861"/>
            <a:ext cx="15954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May ’19 - Feb ‘20</a:t>
            </a:r>
          </a:p>
        </p:txBody>
      </p:sp>
      <p:sp>
        <p:nvSpPr>
          <p:cNvPr id="76" name="TextBox 75">
            <a:extLst>
              <a:ext uri="{FF2B5EF4-FFF2-40B4-BE49-F238E27FC236}">
                <a16:creationId xmlns:a16="http://schemas.microsoft.com/office/drawing/2014/main" id="{D05F656B-EBA2-19F4-81A0-B2EA6F93EE6A}"/>
              </a:ext>
            </a:extLst>
          </p:cNvPr>
          <p:cNvSpPr txBox="1"/>
          <p:nvPr/>
        </p:nvSpPr>
        <p:spPr>
          <a:xfrm>
            <a:off x="6959711" y="4466861"/>
            <a:ext cx="14579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 ’20 - Dec ‘20</a:t>
            </a:r>
          </a:p>
        </p:txBody>
      </p:sp>
      <p:sp>
        <p:nvSpPr>
          <p:cNvPr id="77" name="TextBox 76">
            <a:extLst>
              <a:ext uri="{FF2B5EF4-FFF2-40B4-BE49-F238E27FC236}">
                <a16:creationId xmlns:a16="http://schemas.microsoft.com/office/drawing/2014/main" id="{84C8AE92-C755-BDCE-35BC-FB96B7EF1B88}"/>
              </a:ext>
            </a:extLst>
          </p:cNvPr>
          <p:cNvSpPr txBox="1"/>
          <p:nvPr/>
        </p:nvSpPr>
        <p:spPr>
          <a:xfrm>
            <a:off x="5570620" y="4857023"/>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N/A</a:t>
            </a:r>
          </a:p>
        </p:txBody>
      </p:sp>
      <p:sp>
        <p:nvSpPr>
          <p:cNvPr id="78" name="TextBox 77">
            <a:extLst>
              <a:ext uri="{FF2B5EF4-FFF2-40B4-BE49-F238E27FC236}">
                <a16:creationId xmlns:a16="http://schemas.microsoft.com/office/drawing/2014/main" id="{4417B0A1-C5CE-F21A-6232-079226AA6CD7}"/>
              </a:ext>
            </a:extLst>
          </p:cNvPr>
          <p:cNvSpPr txBox="1"/>
          <p:nvPr/>
        </p:nvSpPr>
        <p:spPr>
          <a:xfrm>
            <a:off x="7031531" y="4826245"/>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$0.5 MM</a:t>
            </a:r>
          </a:p>
        </p:txBody>
      </p:sp>
      <p:sp>
        <p:nvSpPr>
          <p:cNvPr id="79" name="TextBox 78">
            <a:extLst>
              <a:ext uri="{FF2B5EF4-FFF2-40B4-BE49-F238E27FC236}">
                <a16:creationId xmlns:a16="http://schemas.microsoft.com/office/drawing/2014/main" id="{A36DBE17-9A7D-540D-83D0-E8BA5E245958}"/>
              </a:ext>
            </a:extLst>
          </p:cNvPr>
          <p:cNvSpPr txBox="1"/>
          <p:nvPr/>
        </p:nvSpPr>
        <p:spPr>
          <a:xfrm>
            <a:off x="5570620" y="5295035"/>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5.1 MM</a:t>
            </a:r>
          </a:p>
        </p:txBody>
      </p:sp>
      <p:sp>
        <p:nvSpPr>
          <p:cNvPr id="80" name="TextBox 79">
            <a:extLst>
              <a:ext uri="{FF2B5EF4-FFF2-40B4-BE49-F238E27FC236}">
                <a16:creationId xmlns:a16="http://schemas.microsoft.com/office/drawing/2014/main" id="{7564BBF8-EAE6-D7C0-2054-BAECE8D34504}"/>
              </a:ext>
            </a:extLst>
          </p:cNvPr>
          <p:cNvSpPr txBox="1"/>
          <p:nvPr/>
        </p:nvSpPr>
        <p:spPr>
          <a:xfrm>
            <a:off x="7031531" y="5264257"/>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 MM</a:t>
            </a:r>
          </a:p>
        </p:txBody>
      </p:sp>
      <p:sp>
        <p:nvSpPr>
          <p:cNvPr id="81" name="TextBox 80">
            <a:extLst>
              <a:ext uri="{FF2B5EF4-FFF2-40B4-BE49-F238E27FC236}">
                <a16:creationId xmlns:a16="http://schemas.microsoft.com/office/drawing/2014/main" id="{9AD6E6BA-6F9B-2889-69CB-ABDBEA37E682}"/>
              </a:ext>
            </a:extLst>
          </p:cNvPr>
          <p:cNvSpPr txBox="1"/>
          <p:nvPr/>
        </p:nvSpPr>
        <p:spPr>
          <a:xfrm>
            <a:off x="5570620" y="5759931"/>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101.1 MM</a:t>
            </a:r>
          </a:p>
        </p:txBody>
      </p:sp>
      <p:sp>
        <p:nvSpPr>
          <p:cNvPr id="82" name="TextBox 81">
            <a:extLst>
              <a:ext uri="{FF2B5EF4-FFF2-40B4-BE49-F238E27FC236}">
                <a16:creationId xmlns:a16="http://schemas.microsoft.com/office/drawing/2014/main" id="{1C734577-6B13-9F46-0443-9A5C410529D3}"/>
              </a:ext>
            </a:extLst>
          </p:cNvPr>
          <p:cNvSpPr txBox="1"/>
          <p:nvPr/>
        </p:nvSpPr>
        <p:spPr>
          <a:xfrm>
            <a:off x="7031531" y="5729153"/>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49.3 MM</a:t>
            </a:r>
          </a:p>
        </p:txBody>
      </p:sp>
      <p:cxnSp>
        <p:nvCxnSpPr>
          <p:cNvPr id="83" name="Straight Connector 82">
            <a:extLst>
              <a:ext uri="{FF2B5EF4-FFF2-40B4-BE49-F238E27FC236}">
                <a16:creationId xmlns:a16="http://schemas.microsoft.com/office/drawing/2014/main" id="{FAF127BA-806A-1193-1DE5-BC404ED490B9}"/>
              </a:ext>
            </a:extLst>
          </p:cNvPr>
          <p:cNvCxnSpPr>
            <a:cxnSpLocks/>
          </p:cNvCxnSpPr>
          <p:nvPr/>
        </p:nvCxnSpPr>
        <p:spPr>
          <a:xfrm>
            <a:off x="5328734" y="4473645"/>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52CBD57-6E84-7246-472D-AFAA0DAFFA33}"/>
              </a:ext>
            </a:extLst>
          </p:cNvPr>
          <p:cNvCxnSpPr>
            <a:cxnSpLocks/>
          </p:cNvCxnSpPr>
          <p:nvPr/>
        </p:nvCxnSpPr>
        <p:spPr>
          <a:xfrm>
            <a:off x="6901263" y="4474216"/>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39BB0C5C-2A91-4D1B-8827-9B584D407C02}"/>
              </a:ext>
            </a:extLst>
          </p:cNvPr>
          <p:cNvSpPr/>
          <p:nvPr/>
        </p:nvSpPr>
        <p:spPr>
          <a:xfrm>
            <a:off x="8718778" y="2704406"/>
            <a:ext cx="1373267" cy="1363709"/>
          </a:xfrm>
          <a:prstGeom prst="roundRect">
            <a:avLst/>
          </a:prstGeom>
          <a:noFill/>
          <a:ln w="444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94" name="Straight Connector 93">
            <a:extLst>
              <a:ext uri="{FF2B5EF4-FFF2-40B4-BE49-F238E27FC236}">
                <a16:creationId xmlns:a16="http://schemas.microsoft.com/office/drawing/2014/main" id="{67D8DF22-158E-7ACE-E7C8-C5370308A832}"/>
              </a:ext>
            </a:extLst>
          </p:cNvPr>
          <p:cNvCxnSpPr>
            <a:cxnSpLocks/>
          </p:cNvCxnSpPr>
          <p:nvPr/>
        </p:nvCxnSpPr>
        <p:spPr>
          <a:xfrm>
            <a:off x="8557083" y="4486433"/>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25C1659-ADF6-FB58-AA55-813D15569802}"/>
              </a:ext>
            </a:extLst>
          </p:cNvPr>
          <p:cNvSpPr txBox="1"/>
          <p:nvPr/>
        </p:nvSpPr>
        <p:spPr>
          <a:xfrm>
            <a:off x="8800497" y="4456160"/>
            <a:ext cx="1193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 Change</a:t>
            </a:r>
          </a:p>
        </p:txBody>
      </p:sp>
      <p:sp>
        <p:nvSpPr>
          <p:cNvPr id="98" name="Rectangle: Rounded Corners 97">
            <a:extLst>
              <a:ext uri="{FF2B5EF4-FFF2-40B4-BE49-F238E27FC236}">
                <a16:creationId xmlns:a16="http://schemas.microsoft.com/office/drawing/2014/main" id="{50557F7E-C680-982E-F08A-9BF06850D1B1}"/>
              </a:ext>
            </a:extLst>
          </p:cNvPr>
          <p:cNvSpPr/>
          <p:nvPr/>
        </p:nvSpPr>
        <p:spPr>
          <a:xfrm>
            <a:off x="8739615" y="4787998"/>
            <a:ext cx="1373267" cy="1311059"/>
          </a:xfrm>
          <a:prstGeom prst="roundRect">
            <a:avLst/>
          </a:prstGeom>
          <a:noFill/>
          <a:ln w="444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6EE8F5D3-45F0-0218-5B91-716DB93B5D90}"/>
              </a:ext>
            </a:extLst>
          </p:cNvPr>
          <p:cNvSpPr txBox="1"/>
          <p:nvPr/>
        </p:nvSpPr>
        <p:spPr>
          <a:xfrm>
            <a:off x="8802203" y="3179770"/>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+173%</a:t>
            </a:r>
          </a:p>
        </p:txBody>
      </p:sp>
      <p:sp>
        <p:nvSpPr>
          <p:cNvPr id="100" name="TextBox 99">
            <a:extLst>
              <a:ext uri="{FF2B5EF4-FFF2-40B4-BE49-F238E27FC236}">
                <a16:creationId xmlns:a16="http://schemas.microsoft.com/office/drawing/2014/main" id="{C5271A06-F6E9-ECBB-C419-2F213133FFFA}"/>
              </a:ext>
            </a:extLst>
          </p:cNvPr>
          <p:cNvSpPr txBox="1"/>
          <p:nvPr/>
        </p:nvSpPr>
        <p:spPr>
          <a:xfrm>
            <a:off x="8775490" y="3655955"/>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+453%</a:t>
            </a:r>
          </a:p>
        </p:txBody>
      </p:sp>
      <p:sp>
        <p:nvSpPr>
          <p:cNvPr id="101" name="TextBox 100">
            <a:extLst>
              <a:ext uri="{FF2B5EF4-FFF2-40B4-BE49-F238E27FC236}">
                <a16:creationId xmlns:a16="http://schemas.microsoft.com/office/drawing/2014/main" id="{37A01A42-D0C2-5E9E-2903-CE7E0727ABD7}"/>
              </a:ext>
            </a:extLst>
          </p:cNvPr>
          <p:cNvSpPr txBox="1"/>
          <p:nvPr/>
        </p:nvSpPr>
        <p:spPr>
          <a:xfrm>
            <a:off x="8802203" y="2753047"/>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+661%</a:t>
            </a:r>
          </a:p>
        </p:txBody>
      </p:sp>
      <p:sp>
        <p:nvSpPr>
          <p:cNvPr id="104" name="TextBox 103">
            <a:extLst>
              <a:ext uri="{FF2B5EF4-FFF2-40B4-BE49-F238E27FC236}">
                <a16:creationId xmlns:a16="http://schemas.microsoft.com/office/drawing/2014/main" id="{A6ABFABF-5A40-5DD8-DDE4-CADDCD58DD2A}"/>
              </a:ext>
            </a:extLst>
          </p:cNvPr>
          <p:cNvSpPr txBox="1"/>
          <p:nvPr/>
        </p:nvSpPr>
        <p:spPr>
          <a:xfrm>
            <a:off x="8823700" y="5218090"/>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a:t>
            </a:r>
          </a:p>
        </p:txBody>
      </p:sp>
      <p:sp>
        <p:nvSpPr>
          <p:cNvPr id="105" name="TextBox 104">
            <a:extLst>
              <a:ext uri="{FF2B5EF4-FFF2-40B4-BE49-F238E27FC236}">
                <a16:creationId xmlns:a16="http://schemas.microsoft.com/office/drawing/2014/main" id="{2FCF7F3D-61E5-90CB-3382-0FE0C253C544}"/>
              </a:ext>
            </a:extLst>
          </p:cNvPr>
          <p:cNvSpPr txBox="1"/>
          <p:nvPr/>
        </p:nvSpPr>
        <p:spPr>
          <a:xfrm>
            <a:off x="8796987" y="5682986"/>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-51%</a:t>
            </a:r>
          </a:p>
        </p:txBody>
      </p:sp>
      <p:sp>
        <p:nvSpPr>
          <p:cNvPr id="106" name="TextBox 105">
            <a:extLst>
              <a:ext uri="{FF2B5EF4-FFF2-40B4-BE49-F238E27FC236}">
                <a16:creationId xmlns:a16="http://schemas.microsoft.com/office/drawing/2014/main" id="{2578A6FE-5E95-A48E-2185-3EC4295443FB}"/>
              </a:ext>
            </a:extLst>
          </p:cNvPr>
          <p:cNvSpPr txBox="1"/>
          <p:nvPr/>
        </p:nvSpPr>
        <p:spPr>
          <a:xfrm>
            <a:off x="8852884" y="4780078"/>
            <a:ext cx="11024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pic>
        <p:nvPicPr>
          <p:cNvPr id="8" name="Picture 7">
            <a:hlinkClick r:id="rId7"/>
            <a:extLst>
              <a:ext uri="{FF2B5EF4-FFF2-40B4-BE49-F238E27FC236}">
                <a16:creationId xmlns:a16="http://schemas.microsoft.com/office/drawing/2014/main" id="{1D271F42-ADD0-B1E8-A605-7BC19BEA3D67}"/>
              </a:ext>
            </a:extLst>
          </p:cNvPr>
          <p:cNvPicPr>
            <a:picLocks noChangeAspect="1"/>
          </p:cNvPicPr>
          <p:nvPr/>
        </p:nvPicPr>
        <p:blipFill>
          <a:blip r:embed="rId8"/>
          <a:stretch>
            <a:fillRect/>
          </a:stretch>
        </p:blipFill>
        <p:spPr>
          <a:xfrm>
            <a:off x="10354307" y="68765"/>
            <a:ext cx="1774368" cy="996696"/>
          </a:xfrm>
          <a:prstGeom prst="rect">
            <a:avLst/>
          </a:prstGeom>
          <a:ln>
            <a:solidFill>
              <a:srgbClr val="002060"/>
            </a:solidFill>
          </a:ln>
        </p:spPr>
      </p:pic>
      <p:sp>
        <p:nvSpPr>
          <p:cNvPr id="7" name="Rectangle 6">
            <a:extLst>
              <a:ext uri="{FF2B5EF4-FFF2-40B4-BE49-F238E27FC236}">
                <a16:creationId xmlns:a16="http://schemas.microsoft.com/office/drawing/2014/main" id="{9D662683-3072-47DC-CAEA-D463E4C75764}"/>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3" name="TextBox 12">
            <a:hlinkClick r:id="rId7"/>
            <a:extLst>
              <a:ext uri="{FF2B5EF4-FFF2-40B4-BE49-F238E27FC236}">
                <a16:creationId xmlns:a16="http://schemas.microsoft.com/office/drawing/2014/main" id="{0702B10B-4887-1D06-2BA0-45E18F01EB19}"/>
              </a:ext>
            </a:extLst>
          </p:cNvPr>
          <p:cNvSpPr txBox="1"/>
          <p:nvPr/>
        </p:nvSpPr>
        <p:spPr>
          <a:xfrm>
            <a:off x="10530399" y="1071070"/>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pSp>
        <p:nvGrpSpPr>
          <p:cNvPr id="14" name="Group 13">
            <a:extLst>
              <a:ext uri="{FF2B5EF4-FFF2-40B4-BE49-F238E27FC236}">
                <a16:creationId xmlns:a16="http://schemas.microsoft.com/office/drawing/2014/main" id="{2089B408-C932-8AEA-DC36-651B8E031904}"/>
              </a:ext>
            </a:extLst>
          </p:cNvPr>
          <p:cNvGrpSpPr/>
          <p:nvPr/>
        </p:nvGrpSpPr>
        <p:grpSpPr>
          <a:xfrm>
            <a:off x="63874" y="1501107"/>
            <a:ext cx="3050997" cy="443966"/>
            <a:chOff x="3835233" y="3715337"/>
            <a:chExt cx="3050997" cy="443966"/>
          </a:xfrm>
        </p:grpSpPr>
        <p:pic>
          <p:nvPicPr>
            <p:cNvPr id="15" name="Picture 14">
              <a:extLst>
                <a:ext uri="{FF2B5EF4-FFF2-40B4-BE49-F238E27FC236}">
                  <a16:creationId xmlns:a16="http://schemas.microsoft.com/office/drawing/2014/main" id="{1CC6E42B-3BB9-975A-1CD0-51B23B4E47A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16" name="Picture 15">
              <a:extLst>
                <a:ext uri="{FF2B5EF4-FFF2-40B4-BE49-F238E27FC236}">
                  <a16:creationId xmlns:a16="http://schemas.microsoft.com/office/drawing/2014/main" id="{CAD8AFAB-C011-FF0B-26CB-5F90B8F1132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spTree>
    <p:extLst>
      <p:ext uri="{BB962C8B-B14F-4D97-AF65-F5344CB8AC3E}">
        <p14:creationId xmlns:p14="http://schemas.microsoft.com/office/powerpoint/2010/main" val="378493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9F1858-3C96-7756-3CE8-9BEB8789DC35}"/>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28248" y="278059"/>
            <a:ext cx="1021617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The excitement of cinema: </a:t>
            </a:r>
            <a:r>
              <a:rPr lang="en-US" sz="2600" b="1">
                <a:solidFill>
                  <a:srgbClr val="1B1464"/>
                </a:solidFill>
                <a:latin typeface="Helvetica" pitchFamily="2" charset="0"/>
              </a:rPr>
              <a:t>‘Barbenheimer’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created the most interest for any premium video content during the summer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3" name="Chart 12">
            <a:extLst>
              <a:ext uri="{FF2B5EF4-FFF2-40B4-BE49-F238E27FC236}">
                <a16:creationId xmlns:a16="http://schemas.microsoft.com/office/drawing/2014/main" id="{CC4B000C-711E-0187-52E9-917E9C4B60DB}"/>
              </a:ext>
            </a:extLst>
          </p:cNvPr>
          <p:cNvGraphicFramePr/>
          <p:nvPr/>
        </p:nvGraphicFramePr>
        <p:xfrm>
          <a:off x="326265" y="2360535"/>
          <a:ext cx="11539470" cy="3961803"/>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C6D9FF87-4A6F-BFF9-C162-C2967DA2B78D}"/>
              </a:ext>
            </a:extLst>
          </p:cNvPr>
          <p:cNvSpPr/>
          <p:nvPr/>
        </p:nvSpPr>
        <p:spPr>
          <a:xfrm>
            <a:off x="6421731" y="3978822"/>
            <a:ext cx="1131998" cy="341762"/>
          </a:xfrm>
          <a:prstGeom prst="rect">
            <a:avLst/>
          </a:prstGeom>
          <a:solidFill>
            <a:srgbClr val="FFFFFF"/>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00C0F3"/>
                </a:solidFill>
                <a:effectLst/>
                <a:uLnTx/>
                <a:uFillTx/>
                <a:latin typeface="Helvetica" panose="020B0604020202020204"/>
                <a:ea typeface="+mn-ea"/>
                <a:cs typeface="Helvetica" panose="020B0604020202020204"/>
              </a:rPr>
              <a:t>Oppenheimer</a:t>
            </a:r>
            <a:br>
              <a:rPr kumimoji="0" lang="en-US" sz="1050" b="1" i="0" u="sng" strike="noStrike" kern="1200" cap="none" spc="0" normalizeH="0" baseline="0" noProof="0">
                <a:ln>
                  <a:noFill/>
                </a:ln>
                <a:solidFill>
                  <a:srgbClr val="00C0F3"/>
                </a:solidFill>
                <a:effectLst/>
                <a:uLnTx/>
                <a:uFillTx/>
                <a:latin typeface="Helvetica" panose="020B0604020202020204"/>
                <a:ea typeface="+mn-ea"/>
                <a:cs typeface="Helvetica" panose="020B0604020202020204"/>
              </a:rPr>
            </a:br>
            <a:r>
              <a:rPr kumimoji="0" lang="en-US" sz="900" b="0" i="1" u="none" strike="noStrike" kern="1200" cap="none" spc="0" normalizeH="0" baseline="0" noProof="0">
                <a:ln>
                  <a:noFill/>
                </a:ln>
                <a:solidFill>
                  <a:srgbClr val="00C0F3"/>
                </a:solidFill>
                <a:effectLst/>
                <a:uLnTx/>
                <a:uFillTx/>
                <a:latin typeface="Helvetica" panose="020B0604020202020204"/>
                <a:ea typeface="+mn-ea"/>
                <a:cs typeface="Helvetica" panose="020B0604020202020204"/>
              </a:rPr>
              <a:t>7/22 Max: 55</a:t>
            </a:r>
            <a:endParaRPr kumimoji="0" lang="en-US" sz="1100" b="0" i="1" u="none" strike="noStrike" kern="1200" cap="none" spc="0" normalizeH="0" baseline="0" noProof="0">
              <a:ln>
                <a:noFill/>
              </a:ln>
              <a:solidFill>
                <a:srgbClr val="00C0F3"/>
              </a:solidFill>
              <a:effectLst/>
              <a:uLnTx/>
              <a:uFillTx/>
              <a:latin typeface="Helvetica" panose="020B0604020202020204"/>
              <a:ea typeface="+mn-ea"/>
              <a:cs typeface="Helvetica" panose="020B0604020202020204"/>
            </a:endParaRPr>
          </a:p>
        </p:txBody>
      </p:sp>
      <p:sp>
        <p:nvSpPr>
          <p:cNvPr id="16" name="Rectangle 15">
            <a:extLst>
              <a:ext uri="{FF2B5EF4-FFF2-40B4-BE49-F238E27FC236}">
                <a16:creationId xmlns:a16="http://schemas.microsoft.com/office/drawing/2014/main" id="{8E275B65-B213-2816-0B1B-E44F6B62FD11}"/>
              </a:ext>
            </a:extLst>
          </p:cNvPr>
          <p:cNvSpPr/>
          <p:nvPr/>
        </p:nvSpPr>
        <p:spPr>
          <a:xfrm>
            <a:off x="7185589" y="3113999"/>
            <a:ext cx="1131998" cy="341762"/>
          </a:xfrm>
          <a:prstGeom prst="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t>Barbie:</a:t>
            </a:r>
            <a:br>
              <a:rPr kumimoji="0" lang="en-US" sz="105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br>
            <a:r>
              <a:rPr kumimoji="0" lang="en-US" sz="900" b="0" i="1" u="none" strike="noStrike" kern="1200" cap="none" spc="0" normalizeH="0" baseline="0" noProof="0">
                <a:ln>
                  <a:noFill/>
                </a:ln>
                <a:solidFill>
                  <a:srgbClr val="ED3C8D"/>
                </a:solidFill>
                <a:effectLst/>
                <a:uLnTx/>
                <a:uFillTx/>
                <a:latin typeface="Helvetica" panose="020B0604020202020204"/>
                <a:ea typeface="+mn-ea"/>
                <a:cs typeface="Helvetica" panose="020B0604020202020204"/>
              </a:rPr>
              <a:t>7/22 Max: 100</a:t>
            </a:r>
            <a:endParaRPr kumimoji="0" lang="en-US" sz="1100" b="0" i="1" u="none" strike="noStrike" kern="1200" cap="none" spc="0" normalizeH="0" baseline="0" noProof="0">
              <a:ln>
                <a:noFill/>
              </a:ln>
              <a:solidFill>
                <a:srgbClr val="ED3C8D"/>
              </a:solidFill>
              <a:effectLst/>
              <a:uLnTx/>
              <a:uFillTx/>
              <a:latin typeface="Helvetica" panose="020B0604020202020204"/>
              <a:ea typeface="+mn-ea"/>
              <a:cs typeface="Helvetica" panose="020B0604020202020204"/>
            </a:endParaRPr>
          </a:p>
        </p:txBody>
      </p:sp>
      <p:sp>
        <p:nvSpPr>
          <p:cNvPr id="20" name="TextBox 19">
            <a:extLst>
              <a:ext uri="{FF2B5EF4-FFF2-40B4-BE49-F238E27FC236}">
                <a16:creationId xmlns:a16="http://schemas.microsoft.com/office/drawing/2014/main" id="{9047B68E-F8FA-57C5-DAD2-E936B631A3C0}"/>
              </a:ext>
            </a:extLst>
          </p:cNvPr>
          <p:cNvSpPr txBox="1"/>
          <p:nvPr/>
        </p:nvSpPr>
        <p:spPr>
          <a:xfrm>
            <a:off x="803564" y="1737738"/>
            <a:ext cx="110621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Cinema, TV &amp; Streaming Content: Google Trends Index</a:t>
            </a: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reflects a selection of top movies, linear TV and streaming programs</a:t>
            </a:r>
          </a:p>
        </p:txBody>
      </p:sp>
      <p:sp>
        <p:nvSpPr>
          <p:cNvPr id="21" name="TextBox 20">
            <a:extLst>
              <a:ext uri="{FF2B5EF4-FFF2-40B4-BE49-F238E27FC236}">
                <a16:creationId xmlns:a16="http://schemas.microsoft.com/office/drawing/2014/main" id="{43747371-47DF-8CDC-10E3-8B18ADDE964F}"/>
              </a:ext>
            </a:extLst>
          </p:cNvPr>
          <p:cNvSpPr txBox="1"/>
          <p:nvPr/>
        </p:nvSpPr>
        <p:spPr>
          <a:xfrm>
            <a:off x="481665" y="6196538"/>
            <a:ext cx="1131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Google Trends, United States only, All Categories, Web Search, 06/01/23-08/30/23. </a:t>
            </a:r>
            <a:r>
              <a:rPr kumimoji="0" lang="en-US" sz="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*Google Search Index represents search interest relative to the highest point on the chart for the given region and time period, a value of 100 is the peak popularity for the term, a value of 50 means that the term is half as popular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endParaRPr kumimoji="0" lang="en-US" sz="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8" name="Rectangle 7">
            <a:extLst>
              <a:ext uri="{FF2B5EF4-FFF2-40B4-BE49-F238E27FC236}">
                <a16:creationId xmlns:a16="http://schemas.microsoft.com/office/drawing/2014/main" id="{8B1B8B56-B7AD-CDF1-C8BB-370A09B2E127}"/>
              </a:ext>
            </a:extLst>
          </p:cNvPr>
          <p:cNvSpPr/>
          <p:nvPr/>
        </p:nvSpPr>
        <p:spPr>
          <a:xfrm>
            <a:off x="2394015" y="5284918"/>
            <a:ext cx="888570" cy="341762"/>
          </a:xfrm>
          <a:prstGeom prst="rect">
            <a:avLst/>
          </a:prstGeom>
          <a:solidFill>
            <a:srgbClr val="FFFFFF">
              <a:alpha val="65882"/>
            </a:srgbClr>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a:ea typeface="+mn-ea"/>
                <a:cs typeface="Helvetica" panose="020B0604020202020204"/>
              </a:rPr>
              <a:t>Yellowstone</a:t>
            </a:r>
            <a:br>
              <a:rPr kumimoji="0" lang="en-US" sz="900" b="1" i="0" u="sng" strike="noStrike" kern="1200" cap="none" spc="0" normalizeH="0" baseline="0" noProof="0">
                <a:ln>
                  <a:noFill/>
                </a:ln>
                <a:solidFill>
                  <a:srgbClr val="1B1464"/>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6/18 Max: 6</a:t>
            </a:r>
            <a:endParaRPr kumimoji="0" lang="en-US" sz="10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endParaRPr>
          </a:p>
        </p:txBody>
      </p:sp>
      <p:sp>
        <p:nvSpPr>
          <p:cNvPr id="10" name="Rectangle 9">
            <a:extLst>
              <a:ext uri="{FF2B5EF4-FFF2-40B4-BE49-F238E27FC236}">
                <a16:creationId xmlns:a16="http://schemas.microsoft.com/office/drawing/2014/main" id="{D7449B78-5DFE-5AD5-A633-F195CE3C410A}"/>
              </a:ext>
            </a:extLst>
          </p:cNvPr>
          <p:cNvSpPr/>
          <p:nvPr/>
        </p:nvSpPr>
        <p:spPr>
          <a:xfrm>
            <a:off x="11205870" y="5114037"/>
            <a:ext cx="746947" cy="341762"/>
          </a:xfrm>
          <a:prstGeom prst="rect">
            <a:avLst/>
          </a:prstGeom>
          <a:solidFill>
            <a:srgbClr val="FFFFFF">
              <a:alpha val="65882"/>
            </a:srgbClr>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4EBEA4"/>
                </a:solidFill>
                <a:effectLst/>
                <a:uLnTx/>
                <a:uFillTx/>
                <a:latin typeface="Helvetica" panose="020B0604020202020204"/>
                <a:ea typeface="+mn-ea"/>
                <a:cs typeface="Helvetica" panose="020B0604020202020204"/>
              </a:rPr>
              <a:t>One Piece</a:t>
            </a:r>
            <a:br>
              <a:rPr kumimoji="0" lang="en-US" sz="900" b="1" i="0" u="sng" strike="noStrike" kern="1200" cap="none" spc="0" normalizeH="0" baseline="0" noProof="0">
                <a:ln>
                  <a:noFill/>
                </a:ln>
                <a:solidFill>
                  <a:srgbClr val="4EBEA4"/>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4EBEA4"/>
                </a:solidFill>
                <a:effectLst/>
                <a:uLnTx/>
                <a:uFillTx/>
                <a:latin typeface="Helvetica" panose="020B0604020202020204"/>
                <a:ea typeface="+mn-ea"/>
                <a:cs typeface="Helvetica" panose="020B0604020202020204"/>
              </a:rPr>
              <a:t>8/31 Max: 13</a:t>
            </a:r>
            <a:endParaRPr kumimoji="0" lang="en-US" sz="1000" b="0" i="0" u="none" strike="noStrike" kern="1200" cap="none" spc="0" normalizeH="0" baseline="0" noProof="0">
              <a:ln>
                <a:noFill/>
              </a:ln>
              <a:solidFill>
                <a:srgbClr val="4EBEA4"/>
              </a:solidFill>
              <a:effectLst/>
              <a:uLnTx/>
              <a:uFillTx/>
              <a:latin typeface="Helvetica" panose="020B0604020202020204"/>
              <a:ea typeface="+mn-ea"/>
              <a:cs typeface="Helvetica" panose="020B0604020202020204"/>
            </a:endParaRPr>
          </a:p>
        </p:txBody>
      </p:sp>
      <p:sp>
        <p:nvSpPr>
          <p:cNvPr id="11" name="Rectangle 10">
            <a:extLst>
              <a:ext uri="{FF2B5EF4-FFF2-40B4-BE49-F238E27FC236}">
                <a16:creationId xmlns:a16="http://schemas.microsoft.com/office/drawing/2014/main" id="{C4E183D7-BB3F-A839-EDDD-5615AB196DD8}"/>
              </a:ext>
            </a:extLst>
          </p:cNvPr>
          <p:cNvSpPr/>
          <p:nvPr/>
        </p:nvSpPr>
        <p:spPr>
          <a:xfrm>
            <a:off x="3381265" y="5139609"/>
            <a:ext cx="888570" cy="341762"/>
          </a:xfrm>
          <a:prstGeom prst="rect">
            <a:avLst/>
          </a:prstGeom>
          <a:solidFill>
            <a:srgbClr val="FFFFFF">
              <a:alpha val="65882"/>
            </a:srgbClr>
          </a:solidFill>
          <a:ln>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A343FF"/>
                </a:solidFill>
                <a:effectLst/>
                <a:uLnTx/>
                <a:uFillTx/>
                <a:latin typeface="Helvetica" panose="020B0604020202020204"/>
                <a:ea typeface="+mn-ea"/>
                <a:cs typeface="Helvetica" panose="020B0604020202020204"/>
              </a:rPr>
              <a:t>The Bear</a:t>
            </a:r>
            <a:br>
              <a:rPr kumimoji="0" lang="en-US" sz="900" b="1" i="0" u="sng" strike="noStrike" kern="1200" cap="none" spc="0" normalizeH="0" baseline="0" noProof="0">
                <a:ln>
                  <a:noFill/>
                </a:ln>
                <a:solidFill>
                  <a:srgbClr val="A343FF"/>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A343FF"/>
                </a:solidFill>
                <a:effectLst/>
                <a:uLnTx/>
                <a:uFillTx/>
                <a:latin typeface="Helvetica" panose="020B0604020202020204"/>
                <a:ea typeface="+mn-ea"/>
                <a:cs typeface="Helvetica" panose="020B0604020202020204"/>
              </a:rPr>
              <a:t>6/25 Max: 9</a:t>
            </a:r>
            <a:endParaRPr kumimoji="0" lang="en-US" sz="1000" b="0" i="0" u="none" strike="noStrike" kern="1200" cap="none" spc="0" normalizeH="0" baseline="0" noProof="0">
              <a:ln>
                <a:noFill/>
              </a:ln>
              <a:solidFill>
                <a:srgbClr val="A343FF"/>
              </a:solidFill>
              <a:effectLst/>
              <a:uLnTx/>
              <a:uFillTx/>
              <a:latin typeface="Helvetica" panose="020B0604020202020204"/>
              <a:ea typeface="+mn-ea"/>
              <a:cs typeface="Helvetica" panose="020B0604020202020204"/>
            </a:endParaRPr>
          </a:p>
        </p:txBody>
      </p:sp>
      <p:sp>
        <p:nvSpPr>
          <p:cNvPr id="12" name="Rectangle 11">
            <a:extLst>
              <a:ext uri="{FF2B5EF4-FFF2-40B4-BE49-F238E27FC236}">
                <a16:creationId xmlns:a16="http://schemas.microsoft.com/office/drawing/2014/main" id="{688A809B-74F3-F9E4-55B8-B931358E4E95}"/>
              </a:ext>
            </a:extLst>
          </p:cNvPr>
          <p:cNvSpPr/>
          <p:nvPr/>
        </p:nvSpPr>
        <p:spPr>
          <a:xfrm>
            <a:off x="5312032" y="5198856"/>
            <a:ext cx="850156" cy="341762"/>
          </a:xfrm>
          <a:prstGeom prst="rect">
            <a:avLst/>
          </a:prstGeom>
          <a:solidFill>
            <a:srgbClr val="FFFFFF">
              <a:alpha val="65882"/>
            </a:srgbClr>
          </a:solidFill>
          <a:ln>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a:ea typeface="+mn-ea"/>
                <a:cs typeface="Helvetica" panose="020B0604020202020204"/>
              </a:rPr>
              <a:t>Suits</a:t>
            </a:r>
            <a:br>
              <a:rPr kumimoji="0" lang="en-US" sz="900" b="1" i="0" u="sng" strike="noStrike" kern="1200" cap="none" spc="0" normalizeH="0" baseline="0" noProof="0">
                <a:ln>
                  <a:noFill/>
                </a:ln>
                <a:solidFill>
                  <a:srgbClr val="1B1464"/>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7/9 Max: 5</a:t>
            </a:r>
            <a:endParaRPr kumimoji="0" lang="en-US" sz="1000" b="0" i="1" u="none" strike="noStrike" kern="1200" cap="none" spc="0" normalizeH="0" baseline="0" noProof="0">
              <a:ln>
                <a:noFill/>
              </a:ln>
              <a:solidFill>
                <a:srgbClr val="1B1464"/>
              </a:solidFill>
              <a:effectLst/>
              <a:uLnTx/>
              <a:uFillTx/>
              <a:latin typeface="Helvetica" panose="020B0604020202020204"/>
              <a:ea typeface="+mn-ea"/>
              <a:cs typeface="Helvetica" panose="020B0604020202020204"/>
            </a:endParaRPr>
          </a:p>
        </p:txBody>
      </p:sp>
      <p:sp>
        <p:nvSpPr>
          <p:cNvPr id="14" name="Rectangle 13">
            <a:extLst>
              <a:ext uri="{FF2B5EF4-FFF2-40B4-BE49-F238E27FC236}">
                <a16:creationId xmlns:a16="http://schemas.microsoft.com/office/drawing/2014/main" id="{F52AC422-406D-7477-C79D-F1FD96CBE71D}"/>
              </a:ext>
            </a:extLst>
          </p:cNvPr>
          <p:cNvSpPr/>
          <p:nvPr/>
        </p:nvSpPr>
        <p:spPr>
          <a:xfrm>
            <a:off x="5143720" y="4718852"/>
            <a:ext cx="1721768" cy="341762"/>
          </a:xfrm>
          <a:prstGeom prst="rect">
            <a:avLst/>
          </a:prstGeom>
          <a:solidFill>
            <a:srgbClr val="FFFFFF">
              <a:alpha val="65882"/>
            </a:srgbClr>
          </a:solidFill>
          <a:ln>
            <a:solidFill>
              <a:srgbClr val="FF6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FF6E30"/>
                </a:solidFill>
                <a:effectLst/>
                <a:uLnTx/>
                <a:uFillTx/>
                <a:latin typeface="Helvetica" panose="020B0604020202020204"/>
                <a:ea typeface="+mn-ea"/>
                <a:cs typeface="Helvetica" panose="020B0604020202020204"/>
              </a:rPr>
              <a:t>The Summer I Turned Pretty</a:t>
            </a:r>
            <a:br>
              <a:rPr kumimoji="0" lang="en-US" sz="900" b="1" i="0" u="sng" strike="noStrike" kern="1200" cap="none" spc="0" normalizeH="0" baseline="0" noProof="0">
                <a:ln>
                  <a:noFill/>
                </a:ln>
                <a:solidFill>
                  <a:srgbClr val="FF6E30"/>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FF6E30"/>
                </a:solidFill>
                <a:effectLst/>
                <a:uLnTx/>
                <a:uFillTx/>
                <a:latin typeface="Helvetica" panose="020B0604020202020204"/>
                <a:ea typeface="+mn-ea"/>
                <a:cs typeface="Helvetica" panose="020B0604020202020204"/>
              </a:rPr>
              <a:t>7/14 Max: 10</a:t>
            </a:r>
            <a:endParaRPr kumimoji="0" lang="en-US" sz="1000" b="0" i="1" u="none" strike="noStrike" kern="1200" cap="none" spc="0" normalizeH="0" baseline="0" noProof="0">
              <a:ln>
                <a:noFill/>
              </a:ln>
              <a:solidFill>
                <a:srgbClr val="FF6E30"/>
              </a:solidFill>
              <a:effectLst/>
              <a:uLnTx/>
              <a:uFillTx/>
              <a:latin typeface="Helvetica" panose="020B0604020202020204"/>
              <a:ea typeface="+mn-ea"/>
              <a:cs typeface="Helvetica" panose="020B0604020202020204"/>
            </a:endParaRPr>
          </a:p>
        </p:txBody>
      </p:sp>
      <p:sp>
        <p:nvSpPr>
          <p:cNvPr id="17" name="Rectangle 16">
            <a:extLst>
              <a:ext uri="{FF2B5EF4-FFF2-40B4-BE49-F238E27FC236}">
                <a16:creationId xmlns:a16="http://schemas.microsoft.com/office/drawing/2014/main" id="{C1DBD172-C010-9E0B-390D-AFD466BC5145}"/>
              </a:ext>
            </a:extLst>
          </p:cNvPr>
          <p:cNvSpPr/>
          <p:nvPr/>
        </p:nvSpPr>
        <p:spPr>
          <a:xfrm>
            <a:off x="4327960" y="5186332"/>
            <a:ext cx="888570" cy="341762"/>
          </a:xfrm>
          <a:prstGeom prst="rect">
            <a:avLst/>
          </a:prstGeom>
          <a:solidFill>
            <a:srgbClr val="FFFFFF">
              <a:alpha val="65882"/>
            </a:srgbClr>
          </a:solidFill>
          <a:ln>
            <a:solidFill>
              <a:srgbClr val="31D6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31D60A"/>
                </a:solidFill>
                <a:effectLst/>
                <a:uLnTx/>
                <a:uFillTx/>
                <a:latin typeface="Helvetica" panose="020B0604020202020204"/>
                <a:ea typeface="+mn-ea"/>
                <a:cs typeface="Helvetica" panose="020B0604020202020204"/>
              </a:rPr>
              <a:t>The Witcher</a:t>
            </a:r>
            <a:br>
              <a:rPr kumimoji="0" lang="en-US" sz="900" b="1" i="0" u="sng" strike="noStrike" kern="1200" cap="none" spc="0" normalizeH="0" baseline="0" noProof="0">
                <a:ln>
                  <a:noFill/>
                </a:ln>
                <a:solidFill>
                  <a:srgbClr val="31D60A"/>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31D60A"/>
                </a:solidFill>
                <a:effectLst/>
                <a:uLnTx/>
                <a:uFillTx/>
                <a:latin typeface="Helvetica" panose="020B0604020202020204"/>
                <a:ea typeface="+mn-ea"/>
                <a:cs typeface="Helvetica" panose="020B0604020202020204"/>
              </a:rPr>
              <a:t>7/3 Max: 5</a:t>
            </a:r>
            <a:endParaRPr kumimoji="0" lang="en-US" sz="1000" b="0" i="0" u="none" strike="noStrike" kern="1200" cap="none" spc="0" normalizeH="0" baseline="0" noProof="0">
              <a:ln>
                <a:noFill/>
              </a:ln>
              <a:solidFill>
                <a:srgbClr val="31D60A"/>
              </a:solidFill>
              <a:effectLst/>
              <a:uLnTx/>
              <a:uFillTx/>
              <a:latin typeface="Helvetica" panose="020B0604020202020204"/>
              <a:ea typeface="+mn-ea"/>
              <a:cs typeface="Helvetica" panose="020B0604020202020204"/>
            </a:endParaRPr>
          </a:p>
        </p:txBody>
      </p:sp>
      <p:sp>
        <p:nvSpPr>
          <p:cNvPr id="18" name="Rectangle 17">
            <a:extLst>
              <a:ext uri="{FF2B5EF4-FFF2-40B4-BE49-F238E27FC236}">
                <a16:creationId xmlns:a16="http://schemas.microsoft.com/office/drawing/2014/main" id="{C46ED60D-B3D2-A6D2-9AB5-FF6D13503C22}"/>
              </a:ext>
            </a:extLst>
          </p:cNvPr>
          <p:cNvSpPr/>
          <p:nvPr/>
        </p:nvSpPr>
        <p:spPr>
          <a:xfrm>
            <a:off x="10399296" y="5139609"/>
            <a:ext cx="749565" cy="341762"/>
          </a:xfrm>
          <a:prstGeom prst="rect">
            <a:avLst/>
          </a:prstGeom>
          <a:solidFill>
            <a:srgbClr val="FFFFFF">
              <a:alpha val="65882"/>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FFFFFF">
                    <a:lumMod val="50000"/>
                  </a:srgbClr>
                </a:solidFill>
                <a:effectLst/>
                <a:uLnTx/>
                <a:uFillTx/>
                <a:latin typeface="Helvetica" panose="020B0604020202020204"/>
                <a:ea typeface="+mn-ea"/>
                <a:cs typeface="Helvetica" panose="020B0604020202020204"/>
              </a:rPr>
              <a:t>Ahsoka</a:t>
            </a:r>
            <a:br>
              <a:rPr kumimoji="0" lang="en-US" sz="900" b="1" i="0" u="sng" strike="noStrike" kern="1200" cap="none" spc="0" normalizeH="0" baseline="0" noProof="0">
                <a:ln>
                  <a:noFill/>
                </a:ln>
                <a:solidFill>
                  <a:srgbClr val="FFFFFF">
                    <a:lumMod val="50000"/>
                  </a:srgbClr>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FFFFFF">
                    <a:lumMod val="50000"/>
                  </a:srgbClr>
                </a:solidFill>
                <a:effectLst/>
                <a:uLnTx/>
                <a:uFillTx/>
                <a:latin typeface="Helvetica" panose="020B0604020202020204"/>
                <a:ea typeface="+mn-ea"/>
                <a:cs typeface="Helvetica" panose="020B0604020202020204"/>
              </a:rPr>
              <a:t>8/23 Max: 11</a:t>
            </a:r>
            <a:endParaRPr kumimoji="0" lang="en-US" sz="1000" b="0" i="0" u="none" strike="noStrike" kern="1200" cap="none" spc="0" normalizeH="0" baseline="0" noProof="0">
              <a:ln>
                <a:noFill/>
              </a:ln>
              <a:solidFill>
                <a:srgbClr val="FFFFFF">
                  <a:lumMod val="50000"/>
                </a:srgbClr>
              </a:solidFill>
              <a:effectLst/>
              <a:uLnTx/>
              <a:uFillTx/>
              <a:latin typeface="Helvetica" panose="020B0604020202020204"/>
              <a:ea typeface="+mn-ea"/>
              <a:cs typeface="Helvetica" panose="020B0604020202020204"/>
            </a:endParaRPr>
          </a:p>
        </p:txBody>
      </p:sp>
      <p:sp>
        <p:nvSpPr>
          <p:cNvPr id="19" name="Rectangle 18">
            <a:extLst>
              <a:ext uri="{FF2B5EF4-FFF2-40B4-BE49-F238E27FC236}">
                <a16:creationId xmlns:a16="http://schemas.microsoft.com/office/drawing/2014/main" id="{1308746B-9C7F-9DD8-D6E1-DA85F7EF50A7}"/>
              </a:ext>
            </a:extLst>
          </p:cNvPr>
          <p:cNvSpPr/>
          <p:nvPr/>
        </p:nvSpPr>
        <p:spPr>
          <a:xfrm>
            <a:off x="6252365" y="5233113"/>
            <a:ext cx="1524374" cy="341762"/>
          </a:xfrm>
          <a:prstGeom prst="rect">
            <a:avLst/>
          </a:prstGeom>
          <a:solidFill>
            <a:srgbClr val="FFFFFF">
              <a:alpha val="65882"/>
            </a:srgbClr>
          </a:solidFill>
          <a:ln>
            <a:solidFill>
              <a:srgbClr val="3E2B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3E2BC9"/>
                </a:solidFill>
                <a:effectLst/>
                <a:uLnTx/>
                <a:uFillTx/>
                <a:latin typeface="Helvetica" panose="020B0604020202020204"/>
                <a:ea typeface="+mn-ea"/>
                <a:cs typeface="Helvetica" panose="020B0604020202020204"/>
              </a:rPr>
              <a:t>Justified: City Primeval</a:t>
            </a:r>
            <a:br>
              <a:rPr kumimoji="0" lang="en-US" sz="900" b="1" i="0" u="sng" strike="noStrike" kern="1200" cap="none" spc="0" normalizeH="0" baseline="0" noProof="0">
                <a:ln>
                  <a:noFill/>
                </a:ln>
                <a:solidFill>
                  <a:srgbClr val="3E2BC9"/>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3E2BC9"/>
                </a:solidFill>
                <a:effectLst/>
                <a:uLnTx/>
                <a:uFillTx/>
                <a:latin typeface="Helvetica" panose="020B0604020202020204"/>
                <a:ea typeface="+mn-ea"/>
                <a:cs typeface="Helvetica" panose="020B0604020202020204"/>
              </a:rPr>
              <a:t>7/19 Max: 4</a:t>
            </a:r>
            <a:endParaRPr kumimoji="0" lang="en-US" sz="1000" b="0" i="1" u="none" strike="noStrike" kern="1200" cap="none" spc="0" normalizeH="0" baseline="0" noProof="0">
              <a:ln>
                <a:noFill/>
              </a:ln>
              <a:solidFill>
                <a:srgbClr val="3E2BC9"/>
              </a:solidFill>
              <a:effectLst/>
              <a:uLnTx/>
              <a:uFillTx/>
              <a:latin typeface="Helvetica" panose="020B0604020202020204"/>
              <a:ea typeface="+mn-ea"/>
              <a:cs typeface="Helvetica" panose="020B0604020202020204"/>
            </a:endParaRPr>
          </a:p>
        </p:txBody>
      </p:sp>
      <p:sp>
        <p:nvSpPr>
          <p:cNvPr id="22" name="Rectangle 21">
            <a:extLst>
              <a:ext uri="{FF2B5EF4-FFF2-40B4-BE49-F238E27FC236}">
                <a16:creationId xmlns:a16="http://schemas.microsoft.com/office/drawing/2014/main" id="{7099E4C6-6E28-45ED-DD87-3CDA32FCB8CE}"/>
              </a:ext>
            </a:extLst>
          </p:cNvPr>
          <p:cNvSpPr/>
          <p:nvPr/>
        </p:nvSpPr>
        <p:spPr>
          <a:xfrm>
            <a:off x="6984325" y="4849478"/>
            <a:ext cx="1106761" cy="341762"/>
          </a:xfrm>
          <a:prstGeom prst="rect">
            <a:avLst/>
          </a:prstGeom>
          <a:solidFill>
            <a:srgbClr val="FFFFFF">
              <a:alpha val="65882"/>
            </a:srgb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000000"/>
                </a:solidFill>
                <a:effectLst/>
                <a:uLnTx/>
                <a:uFillTx/>
                <a:latin typeface="Helvetica" panose="020B0604020202020204"/>
                <a:ea typeface="+mn-ea"/>
                <a:cs typeface="Helvetica" panose="020B0604020202020204"/>
              </a:rPr>
              <a:t>Sweet Magnolias</a:t>
            </a:r>
            <a:br>
              <a:rPr kumimoji="0" lang="en-US" sz="900" b="1" i="0" u="sng" strike="noStrike" kern="1200" cap="none" spc="0" normalizeH="0" baseline="0" noProof="0">
                <a:ln>
                  <a:noFill/>
                </a:ln>
                <a:solidFill>
                  <a:srgbClr val="000000"/>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000000"/>
                </a:solidFill>
                <a:effectLst/>
                <a:uLnTx/>
                <a:uFillTx/>
                <a:latin typeface="Helvetica" panose="020B0604020202020204"/>
                <a:ea typeface="+mn-ea"/>
                <a:cs typeface="Helvetica" panose="020B0604020202020204"/>
              </a:rPr>
              <a:t>7/23: Max: 4</a:t>
            </a:r>
            <a:endParaRPr kumimoji="0" lang="en-US" sz="1000" b="0" i="0" u="none" strike="noStrike" kern="1200" cap="none" spc="0" normalizeH="0" baseline="0" noProof="0">
              <a:ln>
                <a:noFill/>
              </a:ln>
              <a:solidFill>
                <a:srgbClr val="000000"/>
              </a:solidFill>
              <a:effectLst/>
              <a:uLnTx/>
              <a:uFillTx/>
              <a:latin typeface="Helvetica" panose="020B0604020202020204"/>
              <a:ea typeface="+mn-ea"/>
              <a:cs typeface="Helvetica" panose="020B0604020202020204"/>
            </a:endParaRPr>
          </a:p>
        </p:txBody>
      </p:sp>
      <p:sp>
        <p:nvSpPr>
          <p:cNvPr id="23" name="Rectangle 22">
            <a:extLst>
              <a:ext uri="{FF2B5EF4-FFF2-40B4-BE49-F238E27FC236}">
                <a16:creationId xmlns:a16="http://schemas.microsoft.com/office/drawing/2014/main" id="{FEA96A80-8232-6779-DD75-FB952D2AB9B1}"/>
              </a:ext>
            </a:extLst>
          </p:cNvPr>
          <p:cNvSpPr/>
          <p:nvPr/>
        </p:nvSpPr>
        <p:spPr>
          <a:xfrm>
            <a:off x="7880587" y="5311036"/>
            <a:ext cx="970972" cy="341762"/>
          </a:xfrm>
          <a:prstGeom prst="rect">
            <a:avLst/>
          </a:prstGeom>
          <a:solidFill>
            <a:srgbClr val="FFFFFF">
              <a:alpha val="65882"/>
            </a:srgbClr>
          </a:solidFill>
          <a:ln>
            <a:solidFill>
              <a:srgbClr val="880D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880D45"/>
                </a:solidFill>
                <a:effectLst/>
                <a:uLnTx/>
                <a:uFillTx/>
                <a:latin typeface="Helvetica" panose="020B0604020202020204"/>
                <a:ea typeface="+mn-ea"/>
                <a:cs typeface="Helvetica" panose="020B0604020202020204"/>
              </a:rPr>
              <a:t>Hijack</a:t>
            </a:r>
            <a:br>
              <a:rPr kumimoji="0" lang="en-US" sz="900" b="1" i="0" u="sng" strike="noStrike" kern="1200" cap="none" spc="0" normalizeH="0" baseline="0" noProof="0">
                <a:ln>
                  <a:noFill/>
                </a:ln>
                <a:solidFill>
                  <a:srgbClr val="880D45"/>
                </a:solidFill>
                <a:effectLst/>
                <a:uLnTx/>
                <a:uFillTx/>
                <a:latin typeface="Helvetica" panose="020B0604020202020204"/>
                <a:ea typeface="+mn-ea"/>
                <a:cs typeface="Helvetica" panose="020B0604020202020204"/>
              </a:rPr>
            </a:br>
            <a:r>
              <a:rPr kumimoji="0" lang="en-US" sz="700" b="0" i="1" u="none" strike="noStrike" kern="1200" cap="none" spc="0" normalizeH="0" baseline="0" noProof="0">
                <a:ln>
                  <a:noFill/>
                </a:ln>
                <a:solidFill>
                  <a:srgbClr val="880D45"/>
                </a:solidFill>
                <a:effectLst/>
                <a:uLnTx/>
                <a:uFillTx/>
                <a:latin typeface="Helvetica" panose="020B0604020202020204"/>
                <a:ea typeface="+mn-ea"/>
                <a:cs typeface="Helvetica" panose="020B0604020202020204"/>
              </a:rPr>
              <a:t>8/2 Max: 2</a:t>
            </a:r>
            <a:endParaRPr kumimoji="0" lang="en-US" sz="1000" b="0" i="0" u="none" strike="noStrike" kern="1200" cap="none" spc="0" normalizeH="0" baseline="0" noProof="0">
              <a:ln>
                <a:noFill/>
              </a:ln>
              <a:solidFill>
                <a:srgbClr val="880D45"/>
              </a:solidFill>
              <a:effectLst/>
              <a:uLnTx/>
              <a:uFillTx/>
              <a:latin typeface="Helvetica" panose="020B0604020202020204"/>
              <a:ea typeface="+mn-ea"/>
              <a:cs typeface="Helvetica" panose="020B0604020202020204"/>
            </a:endParaRPr>
          </a:p>
        </p:txBody>
      </p:sp>
      <p:pic>
        <p:nvPicPr>
          <p:cNvPr id="24" name="Picture 23">
            <a:hlinkClick r:id="rId5"/>
            <a:extLst>
              <a:ext uri="{FF2B5EF4-FFF2-40B4-BE49-F238E27FC236}">
                <a16:creationId xmlns:a16="http://schemas.microsoft.com/office/drawing/2014/main" id="{4EE0E5E7-5FA3-E684-BAA5-A3583FB1E2B1}"/>
              </a:ext>
            </a:extLst>
          </p:cNvPr>
          <p:cNvPicPr>
            <a:picLocks noChangeAspect="1"/>
          </p:cNvPicPr>
          <p:nvPr/>
        </p:nvPicPr>
        <p:blipFill>
          <a:blip r:embed="rId6"/>
          <a:stretch>
            <a:fillRect/>
          </a:stretch>
        </p:blipFill>
        <p:spPr>
          <a:xfrm>
            <a:off x="10079737" y="70107"/>
            <a:ext cx="1951561" cy="1100504"/>
          </a:xfrm>
          <a:prstGeom prst="rect">
            <a:avLst/>
          </a:prstGeom>
          <a:ln>
            <a:solidFill>
              <a:srgbClr val="1B1464"/>
            </a:solidFill>
          </a:ln>
        </p:spPr>
      </p:pic>
      <p:sp>
        <p:nvSpPr>
          <p:cNvPr id="25" name="TextBox 24">
            <a:hlinkClick r:id="rId5"/>
            <a:extLst>
              <a:ext uri="{FF2B5EF4-FFF2-40B4-BE49-F238E27FC236}">
                <a16:creationId xmlns:a16="http://schemas.microsoft.com/office/drawing/2014/main" id="{3C12D7B2-6ABF-8782-01D9-C630FB69E3DC}"/>
              </a:ext>
            </a:extLst>
          </p:cNvPr>
          <p:cNvSpPr txBox="1"/>
          <p:nvPr/>
        </p:nvSpPr>
        <p:spPr>
          <a:xfrm>
            <a:off x="10344425" y="1186757"/>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6" name="Picture 25" descr="Logo&#10;&#10;Description automatically generated with low confidence">
            <a:extLst>
              <a:ext uri="{FF2B5EF4-FFF2-40B4-BE49-F238E27FC236}">
                <a16:creationId xmlns:a16="http://schemas.microsoft.com/office/drawing/2014/main" id="{AAFD85C5-B8D8-90DE-979B-539F289EC0A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27" name="Picture 26" descr="Text&#10;&#10;Description automatically generated with low confidence">
            <a:extLst>
              <a:ext uri="{FF2B5EF4-FFF2-40B4-BE49-F238E27FC236}">
                <a16:creationId xmlns:a16="http://schemas.microsoft.com/office/drawing/2014/main" id="{DAB214BB-9B92-D33F-4487-D7AC478D620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spTree>
    <p:extLst>
      <p:ext uri="{BB962C8B-B14F-4D97-AF65-F5344CB8AC3E}">
        <p14:creationId xmlns:p14="http://schemas.microsoft.com/office/powerpoint/2010/main" val="391654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4"/>
            <a:extLst>
              <a:ext uri="{FF2B5EF4-FFF2-40B4-BE49-F238E27FC236}">
                <a16:creationId xmlns:a16="http://schemas.microsoft.com/office/drawing/2014/main" id="{1D69881A-FB64-3CFC-C56D-CC1440044506}"/>
              </a:ext>
            </a:extLst>
          </p:cNvPr>
          <p:cNvSpPr txBox="1"/>
          <p:nvPr/>
        </p:nvSpPr>
        <p:spPr>
          <a:xfrm>
            <a:off x="10559511" y="1073074"/>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2" name="Rectangle 11">
            <a:extLst>
              <a:ext uri="{FF2B5EF4-FFF2-40B4-BE49-F238E27FC236}">
                <a16:creationId xmlns:a16="http://schemas.microsoft.com/office/drawing/2014/main" id="{18074A0B-E58D-745C-F539-FF418458E9E5}"/>
              </a:ext>
            </a:extLst>
          </p:cNvPr>
          <p:cNvSpPr/>
          <p:nvPr/>
        </p:nvSpPr>
        <p:spPr>
          <a:xfrm>
            <a:off x="91856" y="243901"/>
            <a:ext cx="103226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Reaching diverse audiences: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Cinema has a higher composition of diverse segments than popular digital video platforms</a:t>
            </a:r>
          </a:p>
        </p:txBody>
      </p:sp>
      <p:sp>
        <p:nvSpPr>
          <p:cNvPr id="36" name="TextBox 35">
            <a:extLst>
              <a:ext uri="{FF2B5EF4-FFF2-40B4-BE49-F238E27FC236}">
                <a16:creationId xmlns:a16="http://schemas.microsoft.com/office/drawing/2014/main" id="{0F1E129F-9659-C419-50AF-9424A89B2308}"/>
              </a:ext>
            </a:extLst>
          </p:cNvPr>
          <p:cNvSpPr txBox="1"/>
          <p:nvPr/>
        </p:nvSpPr>
        <p:spPr>
          <a:xfrm>
            <a:off x="91111" y="1711598"/>
            <a:ext cx="11836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Diverse Audience Composition % by Platform </a:t>
            </a:r>
          </a:p>
        </p:txBody>
      </p:sp>
      <p:pic>
        <p:nvPicPr>
          <p:cNvPr id="49" name="Picture 48">
            <a:hlinkClick r:id="rId4"/>
            <a:extLst>
              <a:ext uri="{FF2B5EF4-FFF2-40B4-BE49-F238E27FC236}">
                <a16:creationId xmlns:a16="http://schemas.microsoft.com/office/drawing/2014/main" id="{9F867B83-6DF9-AD07-A28C-A261AFCE75DC}"/>
              </a:ext>
            </a:extLst>
          </p:cNvPr>
          <p:cNvPicPr>
            <a:picLocks noChangeAspect="1"/>
          </p:cNvPicPr>
          <p:nvPr/>
        </p:nvPicPr>
        <p:blipFill rotWithShape="1">
          <a:blip r:embed="rId5">
            <a:extLst>
              <a:ext uri="{28A0092B-C50C-407E-A947-70E740481C1C}">
                <a14:useLocalDpi xmlns:a14="http://schemas.microsoft.com/office/drawing/2010/main" val="0"/>
              </a:ext>
            </a:extLst>
          </a:blip>
          <a:srcRect l="230" r="230"/>
          <a:stretch/>
        </p:blipFill>
        <p:spPr>
          <a:xfrm>
            <a:off x="10347762" y="63137"/>
            <a:ext cx="1757363" cy="996696"/>
          </a:xfrm>
          <a:prstGeom prst="rect">
            <a:avLst/>
          </a:prstGeom>
          <a:ln>
            <a:solidFill>
              <a:srgbClr val="1B1464"/>
            </a:solidFill>
          </a:ln>
        </p:spPr>
      </p:pic>
      <p:pic>
        <p:nvPicPr>
          <p:cNvPr id="50" name="Picture 49" descr="Logo&#10;&#10;Description automatically generated with low confidence">
            <a:extLst>
              <a:ext uri="{FF2B5EF4-FFF2-40B4-BE49-F238E27FC236}">
                <a16:creationId xmlns:a16="http://schemas.microsoft.com/office/drawing/2014/main" id="{639C0DC6-F9D1-20B5-48C5-04EB245E8E7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902" y="1475299"/>
            <a:ext cx="1410542" cy="491984"/>
          </a:xfrm>
          <a:prstGeom prst="rect">
            <a:avLst/>
          </a:prstGeom>
        </p:spPr>
      </p:pic>
      <p:pic>
        <p:nvPicPr>
          <p:cNvPr id="63" name="Picture 62">
            <a:extLst>
              <a:ext uri="{FF2B5EF4-FFF2-40B4-BE49-F238E27FC236}">
                <a16:creationId xmlns:a16="http://schemas.microsoft.com/office/drawing/2014/main" id="{EC728FE6-5A73-7156-7360-64866FDA5B6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33073"/>
          <a:stretch/>
        </p:blipFill>
        <p:spPr>
          <a:xfrm>
            <a:off x="1441602" y="1539269"/>
            <a:ext cx="1589516" cy="374871"/>
          </a:xfrm>
          <a:prstGeom prst="rect">
            <a:avLst/>
          </a:prstGeom>
        </p:spPr>
      </p:pic>
      <p:sp>
        <p:nvSpPr>
          <p:cNvPr id="3" name="TextBox 2">
            <a:extLst>
              <a:ext uri="{FF2B5EF4-FFF2-40B4-BE49-F238E27FC236}">
                <a16:creationId xmlns:a16="http://schemas.microsoft.com/office/drawing/2014/main" id="{7C978ACF-408C-23DC-05D8-4406BA6881D6}"/>
              </a:ext>
            </a:extLst>
          </p:cNvPr>
          <p:cNvSpPr txBox="1"/>
          <p:nvPr/>
        </p:nvSpPr>
        <p:spPr>
          <a:xfrm>
            <a:off x="472447" y="6072876"/>
            <a:ext cx="11708793"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For cinema - VAB analysis of Comscore Post-Trak reported box office demographics for </a:t>
            </a:r>
            <a:r>
              <a:rPr lang="en-US" sz="800">
                <a:solidFill>
                  <a:srgbClr val="1B1464"/>
                </a:solidFill>
                <a:latin typeface="Helvetica" panose="020B0604020202020204" pitchFamily="34" charset="0"/>
                <a:cs typeface="Helvetica" panose="020B0604020202020204" pitchFamily="34" charset="0"/>
              </a:rPr>
              <a:t>the opening weekend of theatrical releases in August 2023</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For digital </a:t>
            </a:r>
            <a:r>
              <a:rPr lang="en-US" sz="800">
                <a:solidFill>
                  <a:srgbClr val="1B1464"/>
                </a:solidFill>
                <a:latin typeface="Helvetica" panose="020B0604020202020204" pitchFamily="34" charset="0"/>
                <a:cs typeface="Helvetica" panose="020B0604020202020204" pitchFamily="34" charset="0"/>
              </a:rPr>
              <a:t>video platforms -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VAB analysis of MRI-Simmons Cord Evolution Study, August 2023; P18+. Audience % based on Monthly Users / Viewers of each platform – ‘Streaming Services used in the last 30 days’ and ‘Social media, photo or video-sharing services visited or used in the last 30 days</a:t>
            </a:r>
            <a:r>
              <a:rPr lang="en-US" sz="800">
                <a:solidFill>
                  <a:srgbClr val="1B1464"/>
                </a:solidFill>
                <a:latin typeface="Helvetica" panose="020B0604020202020204" pitchFamily="34" charset="0"/>
                <a:cs typeface="Helvetica" panose="020B0604020202020204" pitchFamily="34" charset="0"/>
              </a:rPr>
              <a:t>.’ Composition % represents diverse respondents (excludes non-Hispanic White).</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4" name="Chart 13">
            <a:extLst>
              <a:ext uri="{FF2B5EF4-FFF2-40B4-BE49-F238E27FC236}">
                <a16:creationId xmlns:a16="http://schemas.microsoft.com/office/drawing/2014/main" id="{9600B4B7-F093-CF68-081E-F709AFE2ECA7}"/>
              </a:ext>
            </a:extLst>
          </p:cNvPr>
          <p:cNvGraphicFramePr/>
          <p:nvPr>
            <p:extLst>
              <p:ext uri="{D42A27DB-BD31-4B8C-83A1-F6EECF244321}">
                <p14:modId xmlns:p14="http://schemas.microsoft.com/office/powerpoint/2010/main" val="1658708805"/>
              </p:ext>
            </p:extLst>
          </p:nvPr>
        </p:nvGraphicFramePr>
        <p:xfrm>
          <a:off x="342987" y="2125587"/>
          <a:ext cx="11506026" cy="3557160"/>
        </p:xfrm>
        <a:graphic>
          <a:graphicData uri="http://schemas.openxmlformats.org/drawingml/2006/chart">
            <c:chart xmlns:c="http://schemas.openxmlformats.org/drawingml/2006/chart" xmlns:r="http://schemas.openxmlformats.org/officeDocument/2006/relationships" r:id="rId8"/>
          </a:graphicData>
        </a:graphic>
      </p:graphicFrame>
      <p:pic>
        <p:nvPicPr>
          <p:cNvPr id="16" name="Picture 15">
            <a:extLst>
              <a:ext uri="{FF2B5EF4-FFF2-40B4-BE49-F238E27FC236}">
                <a16:creationId xmlns:a16="http://schemas.microsoft.com/office/drawing/2014/main" id="{B927DF8D-F7AB-6EDF-167B-B3D573B67D44}"/>
              </a:ext>
            </a:extLst>
          </p:cNvPr>
          <p:cNvPicPr>
            <a:picLocks noChangeAspect="1"/>
          </p:cNvPicPr>
          <p:nvPr/>
        </p:nvPicPr>
        <p:blipFill rotWithShape="1">
          <a:blip r:embed="rId9" cstate="hqprint">
            <a:clrChange>
              <a:clrFrom>
                <a:srgbClr val="E1E8F2"/>
              </a:clrFrom>
              <a:clrTo>
                <a:srgbClr val="E1E8F2">
                  <a:alpha val="0"/>
                </a:srgbClr>
              </a:clrTo>
            </a:clrChange>
            <a:extLst>
              <a:ext uri="{28A0092B-C50C-407E-A947-70E740481C1C}">
                <a14:useLocalDpi xmlns:a14="http://schemas.microsoft.com/office/drawing/2010/main"/>
              </a:ext>
            </a:extLst>
          </a:blip>
          <a:srcRect/>
          <a:stretch/>
        </p:blipFill>
        <p:spPr>
          <a:xfrm>
            <a:off x="503714" y="5399834"/>
            <a:ext cx="397056" cy="273562"/>
          </a:xfrm>
          <a:prstGeom prst="rect">
            <a:avLst/>
          </a:prstGeom>
        </p:spPr>
      </p:pic>
      <p:pic>
        <p:nvPicPr>
          <p:cNvPr id="17" name="Picture 2">
            <a:extLst>
              <a:ext uri="{FF2B5EF4-FFF2-40B4-BE49-F238E27FC236}">
                <a16:creationId xmlns:a16="http://schemas.microsoft.com/office/drawing/2014/main" id="{A032C38B-951C-BF9A-E82C-B958FB2B6735}"/>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l="22823" t="29422" r="10166" b="22003"/>
          <a:stretch/>
        </p:blipFill>
        <p:spPr bwMode="auto">
          <a:xfrm>
            <a:off x="1300907" y="5460475"/>
            <a:ext cx="450376" cy="2538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witch Logo and symbol, meaning, history, PNG, brand">
            <a:extLst>
              <a:ext uri="{FF2B5EF4-FFF2-40B4-BE49-F238E27FC236}">
                <a16:creationId xmlns:a16="http://schemas.microsoft.com/office/drawing/2014/main" id="{6EC7AA6E-DD8D-5BE9-D5E0-723ABF1886B9}"/>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t="19050" b="19392"/>
          <a:stretch/>
        </p:blipFill>
        <p:spPr bwMode="auto">
          <a:xfrm>
            <a:off x="1933223" y="5474436"/>
            <a:ext cx="652551" cy="2259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5521776-A53F-1A1F-547E-1BF38A66FDCA}"/>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863442" y="5419739"/>
            <a:ext cx="335352" cy="3353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About Twitter | Our company and priorities">
            <a:extLst>
              <a:ext uri="{FF2B5EF4-FFF2-40B4-BE49-F238E27FC236}">
                <a16:creationId xmlns:a16="http://schemas.microsoft.com/office/drawing/2014/main" id="{CDF0C6A5-4E07-5BF7-CD79-BFF8194FCDBC}"/>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3660652" y="5436072"/>
            <a:ext cx="296030" cy="3026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napchat logo icon, social media icon 23741177 PNG">
            <a:extLst>
              <a:ext uri="{FF2B5EF4-FFF2-40B4-BE49-F238E27FC236}">
                <a16:creationId xmlns:a16="http://schemas.microsoft.com/office/drawing/2014/main" id="{B90614AF-1E8F-873F-2163-B87AA9A12661}"/>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4362934" y="5380512"/>
            <a:ext cx="413806" cy="4138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Netflix | Brand Assets | Logos">
            <a:extLst>
              <a:ext uri="{FF2B5EF4-FFF2-40B4-BE49-F238E27FC236}">
                <a16:creationId xmlns:a16="http://schemas.microsoft.com/office/drawing/2014/main" id="{0E23D956-3115-10F7-0EDB-7C951B6F86FB}"/>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17459" t="33408" r="17836" b="33028"/>
          <a:stretch/>
        </p:blipFill>
        <p:spPr bwMode="auto">
          <a:xfrm>
            <a:off x="5863247" y="5510085"/>
            <a:ext cx="530060" cy="1546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The YouTube logo: a history | Creative Bloq">
            <a:extLst>
              <a:ext uri="{FF2B5EF4-FFF2-40B4-BE49-F238E27FC236}">
                <a16:creationId xmlns:a16="http://schemas.microsoft.com/office/drawing/2014/main" id="{336294B3-3773-94A8-B8AB-528ADA7E5193}"/>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539860" y="5504661"/>
            <a:ext cx="704449" cy="1655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a:extLst>
              <a:ext uri="{FF2B5EF4-FFF2-40B4-BE49-F238E27FC236}">
                <a16:creationId xmlns:a16="http://schemas.microsoft.com/office/drawing/2014/main" id="{C04D9A2B-4EB2-2CD7-FD44-ADA8D6E6284C}"/>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431394" y="5494622"/>
            <a:ext cx="491061" cy="1855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a:extLst>
              <a:ext uri="{FF2B5EF4-FFF2-40B4-BE49-F238E27FC236}">
                <a16:creationId xmlns:a16="http://schemas.microsoft.com/office/drawing/2014/main" id="{331B9ABE-02B6-733E-DC0A-F4FAED7BE127}"/>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147900" y="5503122"/>
            <a:ext cx="548386" cy="1685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ddit Logo and symbol, meaning, history, PNG, brand">
            <a:extLst>
              <a:ext uri="{FF2B5EF4-FFF2-40B4-BE49-F238E27FC236}">
                <a16:creationId xmlns:a16="http://schemas.microsoft.com/office/drawing/2014/main" id="{EBC748AB-F2F0-1F8B-F300-D953E470577A}"/>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t="22130" b="22003"/>
          <a:stretch/>
        </p:blipFill>
        <p:spPr bwMode="auto">
          <a:xfrm>
            <a:off x="8904172" y="5489378"/>
            <a:ext cx="548386" cy="1960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acebook Logo - Free Vectors &amp; PSDs to Download">
            <a:extLst>
              <a:ext uri="{FF2B5EF4-FFF2-40B4-BE49-F238E27FC236}">
                <a16:creationId xmlns:a16="http://schemas.microsoft.com/office/drawing/2014/main" id="{DBF1DCC3-EDD9-D3C4-6594-7B20F8062FA9}"/>
              </a:ext>
            </a:extLst>
          </p:cNvPr>
          <p:cNvPicPr>
            <a:picLocks noChangeAspect="1" noChangeArrowheads="1"/>
          </p:cNvPicPr>
          <p:nvPr/>
        </p:nvPicPr>
        <p:blipFill rotWithShape="1">
          <a:blip r:embed="rId20" cstate="hqprint">
            <a:clrChange>
              <a:clrFrom>
                <a:srgbClr val="FFFFFF"/>
              </a:clrFrom>
              <a:clrTo>
                <a:srgbClr val="FFFFFF">
                  <a:alpha val="0"/>
                </a:srgbClr>
              </a:clrTo>
            </a:clrChange>
            <a:extLst>
              <a:ext uri="{28A0092B-C50C-407E-A947-70E740481C1C}">
                <a14:useLocalDpi xmlns:a14="http://schemas.microsoft.com/office/drawing/2010/main"/>
              </a:ext>
            </a:extLst>
          </a:blip>
          <a:srcRect l="14099" t="14441" r="14237" b="12682"/>
          <a:stretch/>
        </p:blipFill>
        <p:spPr bwMode="auto">
          <a:xfrm>
            <a:off x="9739217" y="5412709"/>
            <a:ext cx="343594" cy="3494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1C113F46-B28D-75A4-80FC-512EAAAD46A7}"/>
              </a:ext>
            </a:extLst>
          </p:cNvPr>
          <p:cNvPicPr>
            <a:picLocks noChangeAspect="1" noChangeArrowheads="1"/>
          </p:cNvPicPr>
          <p:nvPr/>
        </p:nvPicPr>
        <p:blipFill>
          <a:blip r:embed="rId2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63778" y="5424454"/>
            <a:ext cx="325922" cy="3259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a:extLst>
              <a:ext uri="{FF2B5EF4-FFF2-40B4-BE49-F238E27FC236}">
                <a16:creationId xmlns:a16="http://schemas.microsoft.com/office/drawing/2014/main" id="{578CBBEB-8CDA-F070-83A5-146C43EDD97F}"/>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11298313" y="5415618"/>
            <a:ext cx="343594" cy="34359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CFFD6DD-B31E-7ECE-432C-21F82DBE3BA4}"/>
              </a:ext>
            </a:extLst>
          </p:cNvPr>
          <p:cNvSpPr txBox="1"/>
          <p:nvPr/>
        </p:nvSpPr>
        <p:spPr>
          <a:xfrm>
            <a:off x="319102" y="5705124"/>
            <a:ext cx="7385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Light"/>
                <a:ea typeface="+mn-ea"/>
                <a:cs typeface="+mn-cs"/>
              </a:rPr>
              <a:t>Cinema</a:t>
            </a:r>
          </a:p>
        </p:txBody>
      </p:sp>
      <p:sp>
        <p:nvSpPr>
          <p:cNvPr id="31" name="TextBox 30">
            <a:extLst>
              <a:ext uri="{FF2B5EF4-FFF2-40B4-BE49-F238E27FC236}">
                <a16:creationId xmlns:a16="http://schemas.microsoft.com/office/drawing/2014/main" id="{AC0BCFED-1524-FD03-5634-B378376ACD8D}"/>
              </a:ext>
            </a:extLst>
          </p:cNvPr>
          <p:cNvSpPr txBox="1"/>
          <p:nvPr/>
        </p:nvSpPr>
        <p:spPr>
          <a:xfrm>
            <a:off x="3360736" y="5780912"/>
            <a:ext cx="89809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B1464"/>
                </a:solidFill>
                <a:effectLst/>
                <a:uLnTx/>
                <a:uFillTx/>
                <a:latin typeface="Helvetica-Light"/>
                <a:ea typeface="+mn-ea"/>
                <a:cs typeface="+mn-cs"/>
              </a:rPr>
              <a:t>(Formerly Twitter)</a:t>
            </a:r>
            <a:endParaRPr kumimoji="0" lang="en-US" sz="1100" b="0" i="1" u="none" strike="noStrike" kern="1200" cap="none" spc="0" normalizeH="0" baseline="0" noProof="0">
              <a:ln>
                <a:noFill/>
              </a:ln>
              <a:solidFill>
                <a:srgbClr val="1B1464"/>
              </a:solidFill>
              <a:effectLst/>
              <a:uLnTx/>
              <a:uFillTx/>
              <a:latin typeface="Helvetica-Light"/>
              <a:ea typeface="+mn-ea"/>
              <a:cs typeface="+mn-cs"/>
            </a:endParaRPr>
          </a:p>
        </p:txBody>
      </p:sp>
      <p:pic>
        <p:nvPicPr>
          <p:cNvPr id="32" name="Picture 2" descr="Vimeo - Wikidata">
            <a:extLst>
              <a:ext uri="{FF2B5EF4-FFF2-40B4-BE49-F238E27FC236}">
                <a16:creationId xmlns:a16="http://schemas.microsoft.com/office/drawing/2014/main" id="{D044FFFD-7983-D442-13FF-4DB0B558C3E3}"/>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016970" y="5494974"/>
            <a:ext cx="648338" cy="18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6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63610" y="347635"/>
            <a:ext cx="99476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Sizing the ad fraud marketplace: </a:t>
            </a:r>
            <a:r>
              <a:rPr lang="en-US" sz="2600" b="1">
                <a:solidFill>
                  <a:srgbClr val="1B1464"/>
                </a:solidFill>
                <a:latin typeface="Helvetica" pitchFamily="2" charset="0"/>
              </a:rPr>
              <a:t>How much ad fraud exists in the digital supply chain annually?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4"/>
            <a:extLst>
              <a:ext uri="{FF2B5EF4-FFF2-40B4-BE49-F238E27FC236}">
                <a16:creationId xmlns:a16="http://schemas.microsoft.com/office/drawing/2014/main" id="{1D69881A-FB64-3CFC-C56D-CC1440044506}"/>
              </a:ext>
            </a:extLst>
          </p:cNvPr>
          <p:cNvSpPr txBox="1"/>
          <p:nvPr/>
        </p:nvSpPr>
        <p:spPr>
          <a:xfrm>
            <a:off x="10119165" y="1177737"/>
            <a:ext cx="2004075"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to watch the full presentation</a:t>
            </a:r>
          </a:p>
        </p:txBody>
      </p:sp>
      <p:sp>
        <p:nvSpPr>
          <p:cNvPr id="28" name="CuadroTexto 8">
            <a:extLst>
              <a:ext uri="{FF2B5EF4-FFF2-40B4-BE49-F238E27FC236}">
                <a16:creationId xmlns:a16="http://schemas.microsoft.com/office/drawing/2014/main" id="{62C3B945-3C0E-D0F6-A230-6AEF77F8DAEA}"/>
              </a:ext>
            </a:extLst>
          </p:cNvPr>
          <p:cNvSpPr txBox="1"/>
          <p:nvPr/>
        </p:nvSpPr>
        <p:spPr>
          <a:xfrm>
            <a:off x="404920" y="1772217"/>
            <a:ext cx="37987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Digital Ad Fraud: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Annual Cost in North America</a:t>
            </a:r>
          </a:p>
        </p:txBody>
      </p:sp>
      <p:sp>
        <p:nvSpPr>
          <p:cNvPr id="29" name="CuadroTexto 9">
            <a:extLst>
              <a:ext uri="{FF2B5EF4-FFF2-40B4-BE49-F238E27FC236}">
                <a16:creationId xmlns:a16="http://schemas.microsoft.com/office/drawing/2014/main" id="{130E5368-C67E-7AD2-6E8A-98118AF1228B}"/>
              </a:ext>
            </a:extLst>
          </p:cNvPr>
          <p:cNvSpPr txBox="1"/>
          <p:nvPr/>
        </p:nvSpPr>
        <p:spPr>
          <a:xfrm>
            <a:off x="4678380" y="1770932"/>
            <a:ext cx="37987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Three Major League Sports: </a:t>
            </a:r>
            <a:r>
              <a:rPr kumimoji="0" lang="en-US" sz="2000" b="1" i="0"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Combined Annual Revenue</a:t>
            </a:r>
          </a:p>
        </p:txBody>
      </p:sp>
      <p:sp>
        <p:nvSpPr>
          <p:cNvPr id="31" name="Rectángulo redondeado 18">
            <a:extLst>
              <a:ext uri="{FF2B5EF4-FFF2-40B4-BE49-F238E27FC236}">
                <a16:creationId xmlns:a16="http://schemas.microsoft.com/office/drawing/2014/main" id="{D8B6CB91-E9CB-A7AE-C404-3E6D32606965}"/>
              </a:ext>
            </a:extLst>
          </p:cNvPr>
          <p:cNvSpPr/>
          <p:nvPr/>
        </p:nvSpPr>
        <p:spPr>
          <a:xfrm>
            <a:off x="1032472" y="4965813"/>
            <a:ext cx="2543610" cy="1002891"/>
          </a:xfrm>
          <a:prstGeom prst="roundRect">
            <a:avLst/>
          </a:prstGeom>
          <a:solidFill>
            <a:srgbClr val="E84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Helvetica" panose="020B0403020202020204" pitchFamily="34" charset="0"/>
              </a:rPr>
              <a:t>$35B</a:t>
            </a:r>
          </a:p>
        </p:txBody>
      </p:sp>
      <p:pic>
        <p:nvPicPr>
          <p:cNvPr id="37" name="Picture 10" descr="A person wearing a mask and using a computer&#10;&#10;Description automatically generated">
            <a:extLst>
              <a:ext uri="{FF2B5EF4-FFF2-40B4-BE49-F238E27FC236}">
                <a16:creationId xmlns:a16="http://schemas.microsoft.com/office/drawing/2014/main" id="{BB3744AF-9121-D169-C7D1-AEDF70468AB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82205" y="2675427"/>
            <a:ext cx="2444144" cy="2073849"/>
          </a:xfrm>
          <a:prstGeom prst="rect">
            <a:avLst/>
          </a:prstGeom>
          <a:ln w="28575">
            <a:solidFill>
              <a:srgbClr val="E84A99"/>
            </a:solidFill>
          </a:ln>
        </p:spPr>
      </p:pic>
      <p:pic>
        <p:nvPicPr>
          <p:cNvPr id="38" name="Picture 2">
            <a:extLst>
              <a:ext uri="{FF2B5EF4-FFF2-40B4-BE49-F238E27FC236}">
                <a16:creationId xmlns:a16="http://schemas.microsoft.com/office/drawing/2014/main" id="{43174388-2CA3-F4F6-457E-132FA096451D}"/>
              </a:ext>
            </a:extLst>
          </p:cNvPr>
          <p:cNvPicPr>
            <a:picLocks noChangeAspect="1"/>
          </p:cNvPicPr>
          <p:nvPr/>
        </p:nvPicPr>
        <p:blipFill rotWithShape="1">
          <a:blip r:embed="rId6">
            <a:clrChange>
              <a:clrFrom>
                <a:srgbClr val="E2E8F1"/>
              </a:clrFrom>
              <a:clrTo>
                <a:srgbClr val="E2E8F1">
                  <a:alpha val="0"/>
                </a:srgbClr>
              </a:clrTo>
            </a:clrChange>
          </a:blip>
          <a:srcRect l="61627" t="10797" r="11215" b="35848"/>
          <a:stretch/>
        </p:blipFill>
        <p:spPr>
          <a:xfrm>
            <a:off x="5250382" y="2587629"/>
            <a:ext cx="2654710" cy="2217006"/>
          </a:xfrm>
          <a:prstGeom prst="rect">
            <a:avLst/>
          </a:prstGeom>
        </p:spPr>
      </p:pic>
      <p:sp>
        <p:nvSpPr>
          <p:cNvPr id="40" name="TextBox 2">
            <a:extLst>
              <a:ext uri="{FF2B5EF4-FFF2-40B4-BE49-F238E27FC236}">
                <a16:creationId xmlns:a16="http://schemas.microsoft.com/office/drawing/2014/main" id="{F0384964-6261-DFA3-F6F4-48D29CECE4E6}"/>
              </a:ext>
            </a:extLst>
          </p:cNvPr>
          <p:cNvSpPr txBox="1"/>
          <p:nvPr/>
        </p:nvSpPr>
        <p:spPr>
          <a:xfrm>
            <a:off x="548435" y="6186648"/>
            <a:ext cx="11279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Juniper Research, </a:t>
            </a:r>
            <a:r>
              <a:rPr kumimoji="0" lang="en-US" sz="900" b="0" i="1"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Quantifying the Cost of Ad Fraud: 2023-2028</a:t>
            </a: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9/26/2023</a:t>
            </a: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NFL – Statista, 2022, 9/5/23 ($18.6B total revenue); NBA - Statista, 2021-2022, 9/7/23 ($10.02B total revenue); NHL – Statista, 2022, 9/14/23 ($5.93B total revenue).</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endParaRPr>
          </a:p>
        </p:txBody>
      </p:sp>
      <p:grpSp>
        <p:nvGrpSpPr>
          <p:cNvPr id="12" name="Group 11">
            <a:extLst>
              <a:ext uri="{FF2B5EF4-FFF2-40B4-BE49-F238E27FC236}">
                <a16:creationId xmlns:a16="http://schemas.microsoft.com/office/drawing/2014/main" id="{58269F34-E2ED-B86B-CE4E-59B7C48B505D}"/>
              </a:ext>
            </a:extLst>
          </p:cNvPr>
          <p:cNvGrpSpPr/>
          <p:nvPr/>
        </p:nvGrpSpPr>
        <p:grpSpPr>
          <a:xfrm>
            <a:off x="9168306" y="3233612"/>
            <a:ext cx="2912794" cy="1621009"/>
            <a:chOff x="9122848" y="1898359"/>
            <a:chExt cx="2912794" cy="1621009"/>
          </a:xfrm>
        </p:grpSpPr>
        <p:sp>
          <p:nvSpPr>
            <p:cNvPr id="7" name="Rectangle: Rounded Corners 6">
              <a:extLst>
                <a:ext uri="{FF2B5EF4-FFF2-40B4-BE49-F238E27FC236}">
                  <a16:creationId xmlns:a16="http://schemas.microsoft.com/office/drawing/2014/main" id="{3A00758B-ECB3-ADA5-0603-7276AE27AF9B}"/>
                </a:ext>
              </a:extLst>
            </p:cNvPr>
            <p:cNvSpPr/>
            <p:nvPr/>
          </p:nvSpPr>
          <p:spPr>
            <a:xfrm>
              <a:off x="9122848" y="1898359"/>
              <a:ext cx="2912794" cy="1621009"/>
            </a:xfrm>
            <a:prstGeom prst="roundRect">
              <a:avLst>
                <a:gd name="adj" fmla="val 11838"/>
              </a:avLst>
            </a:prstGeom>
            <a:solidFill>
              <a:srgbClr val="1B1464"/>
            </a:solid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7"/>
              <a:extLst>
                <a:ext uri="{FF2B5EF4-FFF2-40B4-BE49-F238E27FC236}">
                  <a16:creationId xmlns:a16="http://schemas.microsoft.com/office/drawing/2014/main" id="{52851688-DFF7-DF61-C0A3-17AAD0EF88A3}"/>
                </a:ext>
              </a:extLst>
            </p:cNvPr>
            <p:cNvSpPr txBox="1"/>
            <p:nvPr/>
          </p:nvSpPr>
          <p:spPr>
            <a:xfrm>
              <a:off x="9122849" y="1938090"/>
              <a:ext cx="2912793" cy="1538883"/>
            </a:xfrm>
            <a:prstGeom prst="rect">
              <a:avLst/>
            </a:prstGeom>
            <a:noFill/>
          </p:spPr>
          <p:txBody>
            <a:bodyPr wrap="square" rtlCol="0">
              <a:spAutoFit/>
            </a:bodyPr>
            <a:lstStyle/>
            <a:p>
              <a:pPr algn="ctr"/>
              <a:r>
                <a:rPr lang="en-US" b="1">
                  <a:solidFill>
                    <a:schemeClr val="bg1"/>
                  </a:solidFill>
                  <a:latin typeface="Helvetica" panose="020B0403020202020204" pitchFamily="34" charset="0"/>
                </a:rPr>
                <a:t>VAB was a proud sponsor of AWNY 2023!</a:t>
              </a:r>
            </a:p>
            <a:p>
              <a:pPr algn="ctr"/>
              <a:endParaRPr lang="en-US" sz="700">
                <a:solidFill>
                  <a:schemeClr val="bg1"/>
                </a:solidFill>
                <a:latin typeface="Helvetica" panose="020B0403020202020204" pitchFamily="34" charset="0"/>
              </a:endParaRPr>
            </a:p>
            <a:p>
              <a:pPr algn="ctr"/>
              <a:r>
                <a:rPr lang="en-US" sz="1200" u="sng">
                  <a:solidFill>
                    <a:schemeClr val="bg1"/>
                  </a:solidFill>
                  <a:latin typeface="Helvetica" panose="020B0403020202020204" pitchFamily="34" charset="0"/>
                </a:rPr>
                <a:t>Click here</a:t>
              </a:r>
              <a:r>
                <a:rPr lang="en-US" sz="1200">
                  <a:solidFill>
                    <a:schemeClr val="bg1"/>
                  </a:solidFill>
                  <a:latin typeface="Helvetica" panose="020B0403020202020204" pitchFamily="34" charset="0"/>
                </a:rPr>
                <a:t> to watch the insightful, industry-shaping conversations designed to transform the way you think about your marketing strategies.</a:t>
              </a:r>
            </a:p>
          </p:txBody>
        </p:sp>
      </p:grpSp>
      <p:pic>
        <p:nvPicPr>
          <p:cNvPr id="11" name="Picture 10">
            <a:hlinkClick r:id="rId4"/>
            <a:extLst>
              <a:ext uri="{FF2B5EF4-FFF2-40B4-BE49-F238E27FC236}">
                <a16:creationId xmlns:a16="http://schemas.microsoft.com/office/drawing/2014/main" id="{A9F7B29B-4451-EBB4-AC26-50E412B9CAD5}"/>
              </a:ext>
            </a:extLst>
          </p:cNvPr>
          <p:cNvPicPr>
            <a:picLocks noChangeAspect="1"/>
          </p:cNvPicPr>
          <p:nvPr/>
        </p:nvPicPr>
        <p:blipFill>
          <a:blip r:embed="rId8"/>
          <a:stretch>
            <a:fillRect/>
          </a:stretch>
        </p:blipFill>
        <p:spPr>
          <a:xfrm>
            <a:off x="10162220" y="27751"/>
            <a:ext cx="1873422" cy="1119998"/>
          </a:xfrm>
          <a:prstGeom prst="rect">
            <a:avLst/>
          </a:prstGeom>
          <a:ln>
            <a:solidFill>
              <a:srgbClr val="1B1464"/>
            </a:solidFill>
          </a:ln>
        </p:spPr>
      </p:pic>
      <p:sp>
        <p:nvSpPr>
          <p:cNvPr id="14" name="Rectangle 13">
            <a:extLst>
              <a:ext uri="{FF2B5EF4-FFF2-40B4-BE49-F238E27FC236}">
                <a16:creationId xmlns:a16="http://schemas.microsoft.com/office/drawing/2014/main" id="{4534C7DD-1D0F-2BFF-AD5E-8723EC82C1EF}"/>
              </a:ext>
            </a:extLst>
          </p:cNvPr>
          <p:cNvSpPr/>
          <p:nvPr/>
        </p:nvSpPr>
        <p:spPr>
          <a:xfrm>
            <a:off x="163610" y="1594028"/>
            <a:ext cx="8761729" cy="4592620"/>
          </a:xfrm>
          <a:prstGeom prst="rect">
            <a:avLst/>
          </a:prstGeom>
          <a:noFill/>
          <a:ln w="381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redondeado 18">
            <a:extLst>
              <a:ext uri="{FF2B5EF4-FFF2-40B4-BE49-F238E27FC236}">
                <a16:creationId xmlns:a16="http://schemas.microsoft.com/office/drawing/2014/main" id="{777D8EA4-7FB8-46B6-299D-BDF70BBCD24D}"/>
              </a:ext>
            </a:extLst>
          </p:cNvPr>
          <p:cNvSpPr/>
          <p:nvPr/>
        </p:nvSpPr>
        <p:spPr>
          <a:xfrm>
            <a:off x="5305932" y="4934776"/>
            <a:ext cx="2543610" cy="1002891"/>
          </a:xfrm>
          <a:prstGeom prst="round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latin typeface="Helvetica" panose="020B0403020202020204" pitchFamily="34" charset="0"/>
              </a:rPr>
              <a:t>$34.6B</a:t>
            </a:r>
          </a:p>
        </p:txBody>
      </p:sp>
      <p:sp>
        <p:nvSpPr>
          <p:cNvPr id="9" name="Star: 5 Points 8">
            <a:extLst>
              <a:ext uri="{FF2B5EF4-FFF2-40B4-BE49-F238E27FC236}">
                <a16:creationId xmlns:a16="http://schemas.microsoft.com/office/drawing/2014/main" id="{4FE02FF8-DAD2-E9F5-C55F-ECE6714CB17C}"/>
              </a:ext>
            </a:extLst>
          </p:cNvPr>
          <p:cNvSpPr/>
          <p:nvPr/>
        </p:nvSpPr>
        <p:spPr>
          <a:xfrm rot="1547952">
            <a:off x="8216253" y="1067875"/>
            <a:ext cx="2212040" cy="1702289"/>
          </a:xfrm>
          <a:prstGeom prst="star5">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403020202020204" pitchFamily="34" charset="0"/>
              </a:rPr>
              <a:t>Bonus Slide!</a:t>
            </a:r>
          </a:p>
        </p:txBody>
      </p:sp>
      <p:sp>
        <p:nvSpPr>
          <p:cNvPr id="18" name="Equals 17">
            <a:extLst>
              <a:ext uri="{FF2B5EF4-FFF2-40B4-BE49-F238E27FC236}">
                <a16:creationId xmlns:a16="http://schemas.microsoft.com/office/drawing/2014/main" id="{6D2E33CA-170E-D36F-5036-423A5E5EEC5E}"/>
              </a:ext>
            </a:extLst>
          </p:cNvPr>
          <p:cNvSpPr/>
          <p:nvPr/>
        </p:nvSpPr>
        <p:spPr>
          <a:xfrm>
            <a:off x="4042265" y="3415668"/>
            <a:ext cx="965150" cy="707886"/>
          </a:xfrm>
          <a:prstGeom prst="mathEqual">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0894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4526" y="-52249"/>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63611" y="347635"/>
            <a:ext cx="975757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Additionally, this quarter we launched the first edition of our </a:t>
            </a:r>
            <a:r>
              <a:rPr lang="en-US" sz="2600" b="1">
                <a:solidFill>
                  <a:srgbClr val="ED3C8D"/>
                </a:solidFill>
                <a:latin typeface="Helvetica" pitchFamily="2" charset="0"/>
              </a:rPr>
              <a:t>Advanced Measurement Solutions Directory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4"/>
            <a:extLst>
              <a:ext uri="{FF2B5EF4-FFF2-40B4-BE49-F238E27FC236}">
                <a16:creationId xmlns:a16="http://schemas.microsoft.com/office/drawing/2014/main" id="{1D69881A-FB64-3CFC-C56D-CC1440044506}"/>
              </a:ext>
            </a:extLst>
          </p:cNvPr>
          <p:cNvSpPr txBox="1"/>
          <p:nvPr/>
        </p:nvSpPr>
        <p:spPr>
          <a:xfrm>
            <a:off x="10347762" y="1177737"/>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1" name="Picture 10">
            <a:hlinkClick r:id="rId4"/>
            <a:extLst>
              <a:ext uri="{FF2B5EF4-FFF2-40B4-BE49-F238E27FC236}">
                <a16:creationId xmlns:a16="http://schemas.microsoft.com/office/drawing/2014/main" id="{A9F7B29B-4451-EBB4-AC26-50E412B9CA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62220" y="44729"/>
            <a:ext cx="1873422" cy="1086041"/>
          </a:xfrm>
          <a:prstGeom prst="rect">
            <a:avLst/>
          </a:prstGeom>
          <a:ln>
            <a:solidFill>
              <a:srgbClr val="1B1464"/>
            </a:solidFill>
          </a:ln>
        </p:spPr>
      </p:pic>
      <p:pic>
        <p:nvPicPr>
          <p:cNvPr id="12" name="Picture 11" descr="Text&#10;&#10;Description automatically generated">
            <a:extLst>
              <a:ext uri="{FF2B5EF4-FFF2-40B4-BE49-F238E27FC236}">
                <a16:creationId xmlns:a16="http://schemas.microsoft.com/office/drawing/2014/main" id="{E5981861-A8F6-C6BC-5E7E-0F2DED749F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93577" y="1462888"/>
            <a:ext cx="2582983" cy="413123"/>
          </a:xfrm>
          <a:prstGeom prst="rect">
            <a:avLst/>
          </a:prstGeom>
          <a:ln>
            <a:solidFill>
              <a:srgbClr val="66C5AD"/>
            </a:solidFill>
          </a:ln>
        </p:spPr>
      </p:pic>
      <p:pic>
        <p:nvPicPr>
          <p:cNvPr id="13" name="Picture 12">
            <a:extLst>
              <a:ext uri="{FF2B5EF4-FFF2-40B4-BE49-F238E27FC236}">
                <a16:creationId xmlns:a16="http://schemas.microsoft.com/office/drawing/2014/main" id="{8F9751B2-A120-0CDD-A9E8-10E9018FEDBA}"/>
              </a:ext>
            </a:extLst>
          </p:cNvPr>
          <p:cNvPicPr>
            <a:picLocks noChangeAspect="1"/>
          </p:cNvPicPr>
          <p:nvPr/>
        </p:nvPicPr>
        <p:blipFill>
          <a:blip r:embed="rId7"/>
          <a:stretch>
            <a:fillRect/>
          </a:stretch>
        </p:blipFill>
        <p:spPr>
          <a:xfrm>
            <a:off x="95122" y="1513343"/>
            <a:ext cx="1240378" cy="321796"/>
          </a:xfrm>
          <a:prstGeom prst="rect">
            <a:avLst/>
          </a:prstGeom>
        </p:spPr>
      </p:pic>
      <p:grpSp>
        <p:nvGrpSpPr>
          <p:cNvPr id="19" name="Group 18">
            <a:extLst>
              <a:ext uri="{FF2B5EF4-FFF2-40B4-BE49-F238E27FC236}">
                <a16:creationId xmlns:a16="http://schemas.microsoft.com/office/drawing/2014/main" id="{B18D212A-7220-89EC-C599-A1DAFCADFA1C}"/>
              </a:ext>
            </a:extLst>
          </p:cNvPr>
          <p:cNvGrpSpPr/>
          <p:nvPr/>
        </p:nvGrpSpPr>
        <p:grpSpPr>
          <a:xfrm>
            <a:off x="363249" y="2379233"/>
            <a:ext cx="6028970" cy="4036477"/>
            <a:chOff x="656413" y="2678216"/>
            <a:chExt cx="8319987" cy="3216441"/>
          </a:xfrm>
        </p:grpSpPr>
        <p:sp>
          <p:nvSpPr>
            <p:cNvPr id="17" name="Rectangle: Rounded Corners 16">
              <a:extLst>
                <a:ext uri="{FF2B5EF4-FFF2-40B4-BE49-F238E27FC236}">
                  <a16:creationId xmlns:a16="http://schemas.microsoft.com/office/drawing/2014/main" id="{1D9E2072-E27E-CF40-83C7-355AAE91A5E6}"/>
                </a:ext>
              </a:extLst>
            </p:cNvPr>
            <p:cNvSpPr/>
            <p:nvPr/>
          </p:nvSpPr>
          <p:spPr>
            <a:xfrm>
              <a:off x="656413" y="2678216"/>
              <a:ext cx="8319987" cy="3216441"/>
            </a:xfrm>
            <a:prstGeom prst="roundRect">
              <a:avLst>
                <a:gd name="adj" fmla="val 7016"/>
              </a:avLst>
            </a:prstGeom>
            <a:solidFill>
              <a:srgbClr val="1B1464"/>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01BBF0-F779-99FD-68A7-9CCE62A8627D}"/>
                </a:ext>
              </a:extLst>
            </p:cNvPr>
            <p:cNvSpPr txBox="1"/>
            <p:nvPr/>
          </p:nvSpPr>
          <p:spPr>
            <a:xfrm>
              <a:off x="776187" y="2948832"/>
              <a:ext cx="8200212" cy="2501548"/>
            </a:xfrm>
            <a:prstGeom prst="rect">
              <a:avLst/>
            </a:prstGeom>
            <a:noFill/>
          </p:spPr>
          <p:txBody>
            <a:bodyPr wrap="square">
              <a:spAutoFit/>
            </a:bodyPr>
            <a:lstStyle/>
            <a:p>
              <a:r>
                <a:rPr lang="en-US">
                  <a:solidFill>
                    <a:schemeClr val="bg1">
                      <a:lumMod val="95000"/>
                    </a:schemeClr>
                  </a:solidFill>
                  <a:latin typeface="Helvetica"/>
                  <a:cs typeface="Helvetica"/>
                </a:rPr>
                <a:t>The </a:t>
              </a:r>
              <a:r>
                <a:rPr lang="en-US" b="1">
                  <a:solidFill>
                    <a:srgbClr val="ED3C8D"/>
                  </a:solidFill>
                  <a:latin typeface="Helvetica"/>
                  <a:cs typeface="Helvetica"/>
                </a:rPr>
                <a:t>Advanced Measurement Solutions Directory</a:t>
              </a:r>
              <a:r>
                <a:rPr lang="en-US">
                  <a:solidFill>
                    <a:schemeClr val="bg1">
                      <a:lumMod val="95000"/>
                    </a:schemeClr>
                  </a:solidFill>
                  <a:latin typeface="Helvetica"/>
                  <a:cs typeface="Helvetica"/>
                </a:rPr>
                <a:t> serves as a reference guide to simplify and provide clarity in measurement solutions so that you can keep informed.</a:t>
              </a:r>
              <a:br>
                <a:rPr lang="en-US">
                  <a:solidFill>
                    <a:schemeClr val="bg1">
                      <a:lumMod val="95000"/>
                    </a:schemeClr>
                  </a:solidFill>
                  <a:latin typeface="Helvetica" panose="020B0403020202020204" pitchFamily="34" charset="0"/>
                </a:rPr>
              </a:br>
              <a:endParaRPr lang="en-US">
                <a:solidFill>
                  <a:schemeClr val="bg1">
                    <a:lumMod val="95000"/>
                  </a:schemeClr>
                </a:solidFill>
                <a:latin typeface="Helvetica"/>
                <a:cs typeface="Helvetica"/>
              </a:endParaRPr>
            </a:p>
            <a:p>
              <a:r>
                <a:rPr lang="en-US">
                  <a:solidFill>
                    <a:schemeClr val="bg1">
                      <a:lumMod val="95000"/>
                    </a:schemeClr>
                  </a:solidFill>
                  <a:latin typeface="Helvetica"/>
                  <a:cs typeface="Helvetica"/>
                </a:rPr>
                <a:t>Developed in partnership with the solutions themselves, the directory is a compilation of the </a:t>
              </a:r>
              <a:r>
                <a:rPr lang="en-US" b="1">
                  <a:solidFill>
                    <a:srgbClr val="ED3C8D"/>
                  </a:solidFill>
                  <a:latin typeface="Helvetica"/>
                  <a:cs typeface="Helvetica"/>
                </a:rPr>
                <a:t>topline capabilities </a:t>
              </a:r>
              <a:r>
                <a:rPr lang="en-US">
                  <a:solidFill>
                    <a:schemeClr val="bg1"/>
                  </a:solidFill>
                  <a:latin typeface="Helvetica"/>
                  <a:cs typeface="Helvetica"/>
                </a:rPr>
                <a:t>and</a:t>
              </a:r>
              <a:r>
                <a:rPr lang="en-US">
                  <a:solidFill>
                    <a:srgbClr val="ED3C8D"/>
                  </a:solidFill>
                  <a:latin typeface="Helvetica"/>
                  <a:cs typeface="Helvetica"/>
                </a:rPr>
                <a:t> </a:t>
              </a:r>
              <a:r>
                <a:rPr lang="en-US" b="1">
                  <a:solidFill>
                    <a:srgbClr val="ED3C8D"/>
                  </a:solidFill>
                  <a:latin typeface="Helvetica"/>
                  <a:cs typeface="Helvetica"/>
                </a:rPr>
                <a:t>several applicable case studies</a:t>
              </a:r>
              <a:r>
                <a:rPr lang="en-US">
                  <a:solidFill>
                    <a:srgbClr val="ED3C8D"/>
                  </a:solidFill>
                  <a:latin typeface="Helvetica"/>
                  <a:cs typeface="Helvetica"/>
                </a:rPr>
                <a:t>.</a:t>
              </a:r>
            </a:p>
            <a:p>
              <a:endParaRPr lang="en-US">
                <a:solidFill>
                  <a:schemeClr val="bg1">
                    <a:lumMod val="95000"/>
                  </a:schemeClr>
                </a:solidFill>
                <a:latin typeface="Helvetica" panose="020B0403020202020204" pitchFamily="34" charset="0"/>
              </a:endParaRPr>
            </a:p>
            <a:p>
              <a:r>
                <a:rPr lang="en-US">
                  <a:solidFill>
                    <a:schemeClr val="bg1">
                      <a:lumMod val="95000"/>
                    </a:schemeClr>
                  </a:solidFill>
                  <a:latin typeface="Helvetica" panose="020B0403020202020204" pitchFamily="34" charset="0"/>
                </a:rPr>
                <a:t>We expect this directory to grow and welcome all measurement companies that would like to contribute.</a:t>
              </a:r>
            </a:p>
          </p:txBody>
        </p:sp>
      </p:grpSp>
      <p:sp>
        <p:nvSpPr>
          <p:cNvPr id="18" name="TextBox 17">
            <a:extLst>
              <a:ext uri="{FF2B5EF4-FFF2-40B4-BE49-F238E27FC236}">
                <a16:creationId xmlns:a16="http://schemas.microsoft.com/office/drawing/2014/main" id="{67C0B305-4E9D-FA2C-5C46-0F9B543625A0}"/>
              </a:ext>
            </a:extLst>
          </p:cNvPr>
          <p:cNvSpPr txBox="1"/>
          <p:nvPr/>
        </p:nvSpPr>
        <p:spPr>
          <a:xfrm>
            <a:off x="363249" y="1952536"/>
            <a:ext cx="11639967" cy="369332"/>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VAB is proud to launch this directory with 14 inaugural measurement solutions partners</a:t>
            </a:r>
          </a:p>
        </p:txBody>
      </p:sp>
      <p:pic>
        <p:nvPicPr>
          <p:cNvPr id="20" name="Picture 19">
            <a:extLst>
              <a:ext uri="{FF2B5EF4-FFF2-40B4-BE49-F238E27FC236}">
                <a16:creationId xmlns:a16="http://schemas.microsoft.com/office/drawing/2014/main" id="{4B4C8A00-13AB-08F7-BD89-E8319BFD1462}"/>
              </a:ext>
            </a:extLst>
          </p:cNvPr>
          <p:cNvPicPr>
            <a:picLocks noChangeAspect="1"/>
          </p:cNvPicPr>
          <p:nvPr/>
        </p:nvPicPr>
        <p:blipFill>
          <a:blip r:embed="rId8"/>
          <a:stretch>
            <a:fillRect/>
          </a:stretch>
        </p:blipFill>
        <p:spPr>
          <a:xfrm>
            <a:off x="6554779" y="3172913"/>
            <a:ext cx="1892497" cy="2449115"/>
          </a:xfrm>
          <a:prstGeom prst="rect">
            <a:avLst/>
          </a:prstGeom>
          <a:ln>
            <a:solidFill>
              <a:srgbClr val="1B1464"/>
            </a:solidFill>
          </a:ln>
        </p:spPr>
      </p:pic>
      <p:pic>
        <p:nvPicPr>
          <p:cNvPr id="21" name="Picture 20">
            <a:extLst>
              <a:ext uri="{FF2B5EF4-FFF2-40B4-BE49-F238E27FC236}">
                <a16:creationId xmlns:a16="http://schemas.microsoft.com/office/drawing/2014/main" id="{C55C0E5A-1C81-EBF6-107F-AB5095659345}"/>
              </a:ext>
            </a:extLst>
          </p:cNvPr>
          <p:cNvPicPr>
            <a:picLocks noChangeAspect="1"/>
          </p:cNvPicPr>
          <p:nvPr/>
        </p:nvPicPr>
        <p:blipFill>
          <a:blip r:embed="rId9"/>
          <a:stretch>
            <a:fillRect/>
          </a:stretch>
        </p:blipFill>
        <p:spPr>
          <a:xfrm>
            <a:off x="8780995" y="3471438"/>
            <a:ext cx="1576289" cy="2039904"/>
          </a:xfrm>
          <a:prstGeom prst="rect">
            <a:avLst/>
          </a:prstGeom>
          <a:ln>
            <a:solidFill>
              <a:srgbClr val="1B1464"/>
            </a:solidFill>
          </a:ln>
        </p:spPr>
      </p:pic>
      <p:pic>
        <p:nvPicPr>
          <p:cNvPr id="22" name="Picture 21">
            <a:extLst>
              <a:ext uri="{FF2B5EF4-FFF2-40B4-BE49-F238E27FC236}">
                <a16:creationId xmlns:a16="http://schemas.microsoft.com/office/drawing/2014/main" id="{55CFD6C3-15FB-1E0B-ADC2-2FCDC0A97FCA}"/>
              </a:ext>
            </a:extLst>
          </p:cNvPr>
          <p:cNvPicPr>
            <a:picLocks noChangeAspect="1"/>
          </p:cNvPicPr>
          <p:nvPr/>
        </p:nvPicPr>
        <p:blipFill>
          <a:blip r:embed="rId10"/>
          <a:stretch>
            <a:fillRect/>
          </a:stretch>
        </p:blipFill>
        <p:spPr>
          <a:xfrm>
            <a:off x="10426926" y="3481029"/>
            <a:ext cx="1576290" cy="2039903"/>
          </a:xfrm>
          <a:prstGeom prst="rect">
            <a:avLst/>
          </a:prstGeom>
          <a:ln>
            <a:solidFill>
              <a:srgbClr val="1B1464"/>
            </a:solidFill>
          </a:ln>
        </p:spPr>
      </p:pic>
      <p:sp>
        <p:nvSpPr>
          <p:cNvPr id="23" name="TextBox 22">
            <a:extLst>
              <a:ext uri="{FF2B5EF4-FFF2-40B4-BE49-F238E27FC236}">
                <a16:creationId xmlns:a16="http://schemas.microsoft.com/office/drawing/2014/main" id="{B37E2B39-797B-B5EF-BDED-28B7FF9D1BA3}"/>
              </a:ext>
            </a:extLst>
          </p:cNvPr>
          <p:cNvSpPr txBox="1"/>
          <p:nvPr/>
        </p:nvSpPr>
        <p:spPr>
          <a:xfrm>
            <a:off x="9157827" y="2788196"/>
            <a:ext cx="2559933" cy="461665"/>
          </a:xfrm>
          <a:prstGeom prst="rect">
            <a:avLst/>
          </a:prstGeom>
          <a:noFill/>
        </p:spPr>
        <p:txBody>
          <a:bodyPr wrap="square" rtlCol="0">
            <a:spAutoFit/>
          </a:bodyPr>
          <a:lstStyle/>
          <a:p>
            <a:pPr algn="ctr"/>
            <a:r>
              <a:rPr lang="en-US" sz="1200" u="sng">
                <a:solidFill>
                  <a:srgbClr val="1B1464"/>
                </a:solidFill>
                <a:latin typeface="Helvetica" panose="020B0403020202020204" pitchFamily="34" charset="0"/>
              </a:rPr>
              <a:t>Example of measurement solution &amp; their capabilities</a:t>
            </a:r>
          </a:p>
        </p:txBody>
      </p:sp>
      <p:sp>
        <p:nvSpPr>
          <p:cNvPr id="24" name="TextBox 23">
            <a:extLst>
              <a:ext uri="{FF2B5EF4-FFF2-40B4-BE49-F238E27FC236}">
                <a16:creationId xmlns:a16="http://schemas.microsoft.com/office/drawing/2014/main" id="{F038D8D4-2D9E-F934-2898-6DAC6ECEADB7}"/>
              </a:ext>
            </a:extLst>
          </p:cNvPr>
          <p:cNvSpPr txBox="1"/>
          <p:nvPr/>
        </p:nvSpPr>
        <p:spPr>
          <a:xfrm>
            <a:off x="6221062" y="2788196"/>
            <a:ext cx="2559933" cy="276999"/>
          </a:xfrm>
          <a:prstGeom prst="rect">
            <a:avLst/>
          </a:prstGeom>
          <a:noFill/>
        </p:spPr>
        <p:txBody>
          <a:bodyPr wrap="square" rtlCol="0">
            <a:spAutoFit/>
          </a:bodyPr>
          <a:lstStyle/>
          <a:p>
            <a:pPr algn="ctr"/>
            <a:r>
              <a:rPr lang="en-US" sz="1200" u="sng">
                <a:solidFill>
                  <a:srgbClr val="1B1464"/>
                </a:solidFill>
                <a:latin typeface="Helvetica" panose="020B0403020202020204" pitchFamily="34" charset="0"/>
              </a:rPr>
              <a:t>Directory preview</a:t>
            </a:r>
          </a:p>
        </p:txBody>
      </p:sp>
    </p:spTree>
    <p:extLst>
      <p:ext uri="{BB962C8B-B14F-4D97-AF65-F5344CB8AC3E}">
        <p14:creationId xmlns:p14="http://schemas.microsoft.com/office/powerpoint/2010/main" val="2987732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5241303"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32726" y="3012211"/>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Helvetica-Normal"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5297796" y="6060728"/>
            <a:ext cx="683867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F7AFDA0F-6C69-446A-B240-1B063BAA97A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40" name="Slide Number Placeholder 5">
            <a:extLst>
              <a:ext uri="{FF2B5EF4-FFF2-40B4-BE49-F238E27FC236}">
                <a16:creationId xmlns:a16="http://schemas.microsoft.com/office/drawing/2014/main" id="{B6377841-6279-4CE0-881E-D6F15129EC4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2" name="Rectangle 41">
            <a:extLst>
              <a:ext uri="{FF2B5EF4-FFF2-40B4-BE49-F238E27FC236}">
                <a16:creationId xmlns:a16="http://schemas.microsoft.com/office/drawing/2014/main" id="{0C967FAB-7FBC-45CF-851C-77D0806CC1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41" name="Picture 40" descr="A circular object with text on it&#10;&#10;Description automatically generated with low confidence">
            <a:extLst>
              <a:ext uri="{FF2B5EF4-FFF2-40B4-BE49-F238E27FC236}">
                <a16:creationId xmlns:a16="http://schemas.microsoft.com/office/drawing/2014/main" id="{BCE9D051-434E-71E3-114E-2B5B1207F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26" y="4358854"/>
            <a:ext cx="651576" cy="651576"/>
          </a:xfrm>
          <a:prstGeom prst="rect">
            <a:avLst/>
          </a:prstGeom>
        </p:spPr>
      </p:pic>
      <p:pic>
        <p:nvPicPr>
          <p:cNvPr id="18" name="Picture 17">
            <a:hlinkClick r:id="rId5"/>
            <a:extLst>
              <a:ext uri="{FF2B5EF4-FFF2-40B4-BE49-F238E27FC236}">
                <a16:creationId xmlns:a16="http://schemas.microsoft.com/office/drawing/2014/main" id="{36D8456A-62B5-D4F9-8A3B-EF7C342AAE44}"/>
              </a:ext>
            </a:extLst>
          </p:cNvPr>
          <p:cNvPicPr>
            <a:picLocks noChangeAspect="1"/>
          </p:cNvPicPr>
          <p:nvPr/>
        </p:nvPicPr>
        <p:blipFill rotWithShape="1">
          <a:blip r:embed="rId6"/>
          <a:srcRect t="1413" b="54204"/>
          <a:stretch/>
        </p:blipFill>
        <p:spPr>
          <a:xfrm>
            <a:off x="5497490" y="1176523"/>
            <a:ext cx="1974098" cy="1133857"/>
          </a:xfrm>
          <a:prstGeom prst="rect">
            <a:avLst/>
          </a:prstGeom>
          <a:ln>
            <a:solidFill>
              <a:srgbClr val="1B1464"/>
            </a:solidFill>
          </a:ln>
        </p:spPr>
      </p:pic>
      <p:sp>
        <p:nvSpPr>
          <p:cNvPr id="44" name="TextBox 43">
            <a:extLst>
              <a:ext uri="{FF2B5EF4-FFF2-40B4-BE49-F238E27FC236}">
                <a16:creationId xmlns:a16="http://schemas.microsoft.com/office/drawing/2014/main" id="{DB77B6BD-1046-CE8E-FE57-9A913D919C96}"/>
              </a:ext>
            </a:extLst>
          </p:cNvPr>
          <p:cNvSpPr txBox="1"/>
          <p:nvPr/>
        </p:nvSpPr>
        <p:spPr>
          <a:xfrm>
            <a:off x="847130" y="4316995"/>
            <a:ext cx="433435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diverse consumers, visit the VAB’s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hlinkClick r:id="rId7">
                  <a:extLst>
                    <a:ext uri="{A12FA001-AC4F-418D-AE19-62706E023703}">
                      <ahyp:hlinkClr xmlns:ahyp="http://schemas.microsoft.com/office/drawing/2018/hyperlinkcolor" val="tx"/>
                    </a:ext>
                  </a:extLst>
                </a:hlinkClick>
              </a:rPr>
              <a:t>DEIB Marketing Resources Center</a:t>
            </a: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 </a:t>
            </a:r>
          </a:p>
        </p:txBody>
      </p:sp>
      <p:pic>
        <p:nvPicPr>
          <p:cNvPr id="3" name="Picture 2">
            <a:hlinkClick r:id="rId8"/>
            <a:extLst>
              <a:ext uri="{FF2B5EF4-FFF2-40B4-BE49-F238E27FC236}">
                <a16:creationId xmlns:a16="http://schemas.microsoft.com/office/drawing/2014/main" id="{E43E0F78-67EB-C530-243B-3FAD22DEC849}"/>
              </a:ext>
            </a:extLst>
          </p:cNvPr>
          <p:cNvPicPr>
            <a:picLocks noChangeAspect="1"/>
          </p:cNvPicPr>
          <p:nvPr/>
        </p:nvPicPr>
        <p:blipFill>
          <a:blip r:embed="rId9"/>
          <a:stretch>
            <a:fillRect/>
          </a:stretch>
        </p:blipFill>
        <p:spPr>
          <a:xfrm>
            <a:off x="7661503" y="1176523"/>
            <a:ext cx="1974100" cy="1133007"/>
          </a:xfrm>
          <a:prstGeom prst="rect">
            <a:avLst/>
          </a:prstGeom>
          <a:ln>
            <a:solidFill>
              <a:srgbClr val="002060"/>
            </a:solidFill>
          </a:ln>
        </p:spPr>
      </p:pic>
      <p:pic>
        <p:nvPicPr>
          <p:cNvPr id="5" name="Picture 4">
            <a:hlinkClick r:id="rId10"/>
            <a:extLst>
              <a:ext uri="{FF2B5EF4-FFF2-40B4-BE49-F238E27FC236}">
                <a16:creationId xmlns:a16="http://schemas.microsoft.com/office/drawing/2014/main" id="{7C188B35-DED4-C2B0-788F-388FB0B0232D}"/>
              </a:ext>
            </a:extLst>
          </p:cNvPr>
          <p:cNvPicPr>
            <a:picLocks noChangeAspect="1"/>
          </p:cNvPicPr>
          <p:nvPr/>
        </p:nvPicPr>
        <p:blipFill rotWithShape="1">
          <a:blip r:embed="rId11"/>
          <a:srcRect b="20388"/>
          <a:stretch/>
        </p:blipFill>
        <p:spPr>
          <a:xfrm>
            <a:off x="9825518" y="1176523"/>
            <a:ext cx="1974098" cy="1133007"/>
          </a:xfrm>
          <a:prstGeom prst="rect">
            <a:avLst/>
          </a:prstGeom>
          <a:ln>
            <a:solidFill>
              <a:srgbClr val="1B1464"/>
            </a:solidFill>
          </a:ln>
        </p:spPr>
      </p:pic>
      <p:pic>
        <p:nvPicPr>
          <p:cNvPr id="9" name="Picture 8">
            <a:hlinkClick r:id="rId12"/>
            <a:extLst>
              <a:ext uri="{FF2B5EF4-FFF2-40B4-BE49-F238E27FC236}">
                <a16:creationId xmlns:a16="http://schemas.microsoft.com/office/drawing/2014/main" id="{425E74C8-DB9E-DF4E-FF76-734B0CCC761A}"/>
              </a:ext>
            </a:extLst>
          </p:cNvPr>
          <p:cNvPicPr>
            <a:picLocks noChangeAspect="1"/>
          </p:cNvPicPr>
          <p:nvPr/>
        </p:nvPicPr>
        <p:blipFill>
          <a:blip r:embed="rId13"/>
          <a:stretch>
            <a:fillRect/>
          </a:stretch>
        </p:blipFill>
        <p:spPr>
          <a:xfrm>
            <a:off x="7661503" y="2864234"/>
            <a:ext cx="1974100" cy="1133007"/>
          </a:xfrm>
          <a:prstGeom prst="rect">
            <a:avLst/>
          </a:prstGeom>
          <a:ln>
            <a:solidFill>
              <a:srgbClr val="1B1464"/>
            </a:solidFill>
          </a:ln>
        </p:spPr>
      </p:pic>
      <p:pic>
        <p:nvPicPr>
          <p:cNvPr id="10" name="Picture 9">
            <a:hlinkClick r:id="rId14"/>
            <a:extLst>
              <a:ext uri="{FF2B5EF4-FFF2-40B4-BE49-F238E27FC236}">
                <a16:creationId xmlns:a16="http://schemas.microsoft.com/office/drawing/2014/main" id="{9623E047-396C-9B2E-11D5-F3387D438316}"/>
              </a:ext>
            </a:extLst>
          </p:cNvPr>
          <p:cNvPicPr>
            <a:picLocks noChangeAspect="1"/>
          </p:cNvPicPr>
          <p:nvPr/>
        </p:nvPicPr>
        <p:blipFill>
          <a:blip r:embed="rId15"/>
          <a:stretch>
            <a:fillRect/>
          </a:stretch>
        </p:blipFill>
        <p:spPr>
          <a:xfrm>
            <a:off x="9825518" y="2861617"/>
            <a:ext cx="1974098" cy="1130414"/>
          </a:xfrm>
          <a:prstGeom prst="rect">
            <a:avLst/>
          </a:prstGeom>
          <a:ln>
            <a:solidFill>
              <a:srgbClr val="1B1464"/>
            </a:solidFill>
          </a:ln>
        </p:spPr>
      </p:pic>
      <p:pic>
        <p:nvPicPr>
          <p:cNvPr id="11" name="Picture 10">
            <a:hlinkClick r:id="rId16"/>
            <a:extLst>
              <a:ext uri="{FF2B5EF4-FFF2-40B4-BE49-F238E27FC236}">
                <a16:creationId xmlns:a16="http://schemas.microsoft.com/office/drawing/2014/main" id="{0F835433-C2DA-5F45-7505-4349BF3FE562}"/>
              </a:ext>
            </a:extLst>
          </p:cNvPr>
          <p:cNvPicPr>
            <a:picLocks noChangeAspect="1"/>
          </p:cNvPicPr>
          <p:nvPr/>
        </p:nvPicPr>
        <p:blipFill rotWithShape="1">
          <a:blip r:embed="rId17"/>
          <a:srcRect r="1160"/>
          <a:stretch/>
        </p:blipFill>
        <p:spPr>
          <a:xfrm>
            <a:off x="5496050" y="2867493"/>
            <a:ext cx="1974098" cy="1133007"/>
          </a:xfrm>
          <a:prstGeom prst="rect">
            <a:avLst/>
          </a:prstGeom>
          <a:ln>
            <a:solidFill>
              <a:srgbClr val="1B1464"/>
            </a:solidFill>
          </a:ln>
        </p:spPr>
      </p:pic>
      <p:pic>
        <p:nvPicPr>
          <p:cNvPr id="12" name="Picture 11">
            <a:hlinkClick r:id="rId18"/>
            <a:extLst>
              <a:ext uri="{FF2B5EF4-FFF2-40B4-BE49-F238E27FC236}">
                <a16:creationId xmlns:a16="http://schemas.microsoft.com/office/drawing/2014/main" id="{5AF19D5C-DB7A-DF9B-9B06-6ADCEAA43FC7}"/>
              </a:ext>
            </a:extLst>
          </p:cNvPr>
          <p:cNvPicPr>
            <a:picLocks noChangeAspect="1"/>
          </p:cNvPicPr>
          <p:nvPr/>
        </p:nvPicPr>
        <p:blipFill rotWithShape="1">
          <a:blip r:embed="rId19">
            <a:extLst>
              <a:ext uri="{28A0092B-C50C-407E-A947-70E740481C1C}">
                <a14:useLocalDpi xmlns:a14="http://schemas.microsoft.com/office/drawing/2010/main" val="0"/>
              </a:ext>
            </a:extLst>
          </a:blip>
          <a:srcRect l="504" r="504"/>
          <a:stretch/>
        </p:blipFill>
        <p:spPr>
          <a:xfrm>
            <a:off x="5496050" y="4514072"/>
            <a:ext cx="1997706" cy="1129566"/>
          </a:xfrm>
          <a:prstGeom prst="rect">
            <a:avLst/>
          </a:prstGeom>
          <a:ln>
            <a:solidFill>
              <a:srgbClr val="1B1464"/>
            </a:solidFill>
          </a:ln>
        </p:spPr>
      </p:pic>
      <p:pic>
        <p:nvPicPr>
          <p:cNvPr id="13" name="Picture 12">
            <a:hlinkClick r:id="rId20"/>
            <a:extLst>
              <a:ext uri="{FF2B5EF4-FFF2-40B4-BE49-F238E27FC236}">
                <a16:creationId xmlns:a16="http://schemas.microsoft.com/office/drawing/2014/main" id="{9E734A3A-4950-40C7-4CE4-A954E79A9F86}"/>
              </a:ext>
            </a:extLst>
          </p:cNvPr>
          <p:cNvPicPr>
            <a:picLocks noChangeAspect="1"/>
          </p:cNvPicPr>
          <p:nvPr/>
        </p:nvPicPr>
        <p:blipFill rotWithShape="1">
          <a:blip r:embed="rId21">
            <a:extLst>
              <a:ext uri="{28A0092B-C50C-407E-A947-70E740481C1C}">
                <a14:useLocalDpi xmlns:a14="http://schemas.microsoft.com/office/drawing/2010/main" val="0"/>
              </a:ext>
            </a:extLst>
          </a:blip>
          <a:srcRect l="230" r="230"/>
          <a:stretch/>
        </p:blipFill>
        <p:spPr>
          <a:xfrm>
            <a:off x="7661503" y="4508404"/>
            <a:ext cx="1974099" cy="1129566"/>
          </a:xfrm>
          <a:prstGeom prst="rect">
            <a:avLst/>
          </a:prstGeom>
          <a:ln>
            <a:solidFill>
              <a:srgbClr val="1B1464"/>
            </a:solidFill>
          </a:ln>
        </p:spPr>
      </p:pic>
      <p:pic>
        <p:nvPicPr>
          <p:cNvPr id="15" name="Picture 14">
            <a:extLst>
              <a:ext uri="{FF2B5EF4-FFF2-40B4-BE49-F238E27FC236}">
                <a16:creationId xmlns:a16="http://schemas.microsoft.com/office/drawing/2014/main" id="{67143943-CB1E-FB6D-EEF4-AA6CEEC5A72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0217901" y="0"/>
            <a:ext cx="1974098" cy="1149513"/>
          </a:xfrm>
          <a:prstGeom prst="rect">
            <a:avLst/>
          </a:prstGeom>
        </p:spPr>
      </p:pic>
      <p:pic>
        <p:nvPicPr>
          <p:cNvPr id="16" name="Picture 15">
            <a:hlinkClick r:id="rId23"/>
            <a:extLst>
              <a:ext uri="{FF2B5EF4-FFF2-40B4-BE49-F238E27FC236}">
                <a16:creationId xmlns:a16="http://schemas.microsoft.com/office/drawing/2014/main" id="{BDE48A4D-F50F-B674-7F12-01D0DB728540}"/>
              </a:ext>
            </a:extLst>
          </p:cNvPr>
          <p:cNvPicPr>
            <a:picLocks noChangeAspect="1"/>
          </p:cNvPicPr>
          <p:nvPr/>
        </p:nvPicPr>
        <p:blipFill>
          <a:blip r:embed="rId24"/>
          <a:stretch>
            <a:fillRect/>
          </a:stretch>
        </p:blipFill>
        <p:spPr>
          <a:xfrm>
            <a:off x="9825519" y="4502175"/>
            <a:ext cx="1974098" cy="1129566"/>
          </a:xfrm>
          <a:prstGeom prst="rect">
            <a:avLst/>
          </a:prstGeom>
          <a:ln>
            <a:solidFill>
              <a:srgbClr val="1B1464"/>
            </a:solidFill>
          </a:ln>
        </p:spPr>
      </p:pic>
      <p:grpSp>
        <p:nvGrpSpPr>
          <p:cNvPr id="19" name="Group 18">
            <a:extLst>
              <a:ext uri="{FF2B5EF4-FFF2-40B4-BE49-F238E27FC236}">
                <a16:creationId xmlns:a16="http://schemas.microsoft.com/office/drawing/2014/main" id="{21CA05B0-CD80-DA4C-1E8C-F2715B8B11A7}"/>
              </a:ext>
            </a:extLst>
          </p:cNvPr>
          <p:cNvGrpSpPr/>
          <p:nvPr/>
        </p:nvGrpSpPr>
        <p:grpSpPr>
          <a:xfrm>
            <a:off x="95516" y="1309689"/>
            <a:ext cx="2219499" cy="744993"/>
            <a:chOff x="198561" y="542425"/>
            <a:chExt cx="1762143" cy="744993"/>
          </a:xfrm>
        </p:grpSpPr>
        <p:sp>
          <p:nvSpPr>
            <p:cNvPr id="20" name="TextBox 19">
              <a:extLst>
                <a:ext uri="{FF2B5EF4-FFF2-40B4-BE49-F238E27FC236}">
                  <a16:creationId xmlns:a16="http://schemas.microsoft.com/office/drawing/2014/main" id="{3C4732BA-CF93-7530-0375-F4ADF794BD33}"/>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25">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3" name="TextBox 22">
              <a:extLst>
                <a:ext uri="{FF2B5EF4-FFF2-40B4-BE49-F238E27FC236}">
                  <a16:creationId xmlns:a16="http://schemas.microsoft.com/office/drawing/2014/main" id="{795A1D22-8BA0-E6B9-4727-95CD9F4A90DD}"/>
                </a:ext>
              </a:extLst>
            </p:cNvPr>
            <p:cNvSpPr txBox="1"/>
            <p:nvPr/>
          </p:nvSpPr>
          <p:spPr>
            <a:xfrm>
              <a:off x="198561" y="856531"/>
              <a:ext cx="17621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Director,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24" name="Group 23">
            <a:extLst>
              <a:ext uri="{FF2B5EF4-FFF2-40B4-BE49-F238E27FC236}">
                <a16:creationId xmlns:a16="http://schemas.microsoft.com/office/drawing/2014/main" id="{52B7FA00-77DB-ACFC-7024-C678EECC1DC9}"/>
              </a:ext>
            </a:extLst>
          </p:cNvPr>
          <p:cNvGrpSpPr/>
          <p:nvPr/>
        </p:nvGrpSpPr>
        <p:grpSpPr>
          <a:xfrm>
            <a:off x="2374440" y="1309689"/>
            <a:ext cx="2933821" cy="744993"/>
            <a:chOff x="2529808" y="542425"/>
            <a:chExt cx="2365895" cy="744993"/>
          </a:xfrm>
        </p:grpSpPr>
        <p:sp>
          <p:nvSpPr>
            <p:cNvPr id="25" name="TextBox 24">
              <a:extLst>
                <a:ext uri="{FF2B5EF4-FFF2-40B4-BE49-F238E27FC236}">
                  <a16:creationId xmlns:a16="http://schemas.microsoft.com/office/drawing/2014/main" id="{7018CB02-810B-63A4-8B7C-17C9635CCC5B}"/>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25">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6" name="TextBox 25">
              <a:extLst>
                <a:ext uri="{FF2B5EF4-FFF2-40B4-BE49-F238E27FC236}">
                  <a16:creationId xmlns:a16="http://schemas.microsoft.com/office/drawing/2014/main" id="{A739F5B9-2E66-50D9-6A6F-2DAEECD1768C}"/>
                </a:ext>
              </a:extLst>
            </p:cNvPr>
            <p:cNvSpPr txBox="1"/>
            <p:nvPr/>
          </p:nvSpPr>
          <p:spPr>
            <a:xfrm>
              <a:off x="2529808" y="856531"/>
              <a:ext cx="2365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Director,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grpSp>
        <p:nvGrpSpPr>
          <p:cNvPr id="29" name="Group 28">
            <a:extLst>
              <a:ext uri="{FF2B5EF4-FFF2-40B4-BE49-F238E27FC236}">
                <a16:creationId xmlns:a16="http://schemas.microsoft.com/office/drawing/2014/main" id="{A93F92E1-2D8C-F994-163A-E4FDD34BAE7A}"/>
              </a:ext>
            </a:extLst>
          </p:cNvPr>
          <p:cNvGrpSpPr/>
          <p:nvPr/>
        </p:nvGrpSpPr>
        <p:grpSpPr>
          <a:xfrm>
            <a:off x="95516" y="2187856"/>
            <a:ext cx="1714453" cy="744993"/>
            <a:chOff x="4357874" y="542425"/>
            <a:chExt cx="1714453" cy="744993"/>
          </a:xfrm>
        </p:grpSpPr>
        <p:sp>
          <p:nvSpPr>
            <p:cNvPr id="30" name="TextBox 29">
              <a:hlinkClick r:id="rId25"/>
              <a:extLst>
                <a:ext uri="{FF2B5EF4-FFF2-40B4-BE49-F238E27FC236}">
                  <a16:creationId xmlns:a16="http://schemas.microsoft.com/office/drawing/2014/main" id="{47318210-A070-9872-838D-2B3B4A0C7D99}"/>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25">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25">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25">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E89A4EEA-E4E9-F60C-3FC9-276A5F4956EF}"/>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karolinag@thevab.com</a:t>
              </a:r>
            </a:p>
          </p:txBody>
        </p:sp>
      </p:grpSp>
      <p:grpSp>
        <p:nvGrpSpPr>
          <p:cNvPr id="37" name="Group 36">
            <a:extLst>
              <a:ext uri="{FF2B5EF4-FFF2-40B4-BE49-F238E27FC236}">
                <a16:creationId xmlns:a16="http://schemas.microsoft.com/office/drawing/2014/main" id="{93D9307B-9641-6CD0-B3E6-9DD44D2FD75B}"/>
              </a:ext>
            </a:extLst>
          </p:cNvPr>
          <p:cNvGrpSpPr/>
          <p:nvPr/>
        </p:nvGrpSpPr>
        <p:grpSpPr>
          <a:xfrm>
            <a:off x="95516" y="411017"/>
            <a:ext cx="2433585" cy="744993"/>
            <a:chOff x="2529807" y="542425"/>
            <a:chExt cx="1962494" cy="744993"/>
          </a:xfrm>
        </p:grpSpPr>
        <p:sp>
          <p:nvSpPr>
            <p:cNvPr id="38" name="TextBox 37">
              <a:extLst>
                <a:ext uri="{FF2B5EF4-FFF2-40B4-BE49-F238E27FC236}">
                  <a16:creationId xmlns:a16="http://schemas.microsoft.com/office/drawing/2014/main" id="{C05794EF-3358-DCD7-8374-38F515F45348}"/>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43" name="TextBox 42">
              <a:extLst>
                <a:ext uri="{FF2B5EF4-FFF2-40B4-BE49-F238E27FC236}">
                  <a16:creationId xmlns:a16="http://schemas.microsoft.com/office/drawing/2014/main" id="{B4C67E93-331A-13AF-630E-A4CACD3DCF72}"/>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grpSp>
        <p:nvGrpSpPr>
          <p:cNvPr id="45" name="Group 44">
            <a:extLst>
              <a:ext uri="{FF2B5EF4-FFF2-40B4-BE49-F238E27FC236}">
                <a16:creationId xmlns:a16="http://schemas.microsoft.com/office/drawing/2014/main" id="{05F48217-DF5C-741C-2A63-6349D5F23FD5}"/>
              </a:ext>
            </a:extLst>
          </p:cNvPr>
          <p:cNvGrpSpPr/>
          <p:nvPr/>
        </p:nvGrpSpPr>
        <p:grpSpPr>
          <a:xfrm>
            <a:off x="2374440" y="411017"/>
            <a:ext cx="2790448" cy="744993"/>
            <a:chOff x="2529807" y="542425"/>
            <a:chExt cx="2250276" cy="744993"/>
          </a:xfrm>
        </p:grpSpPr>
        <p:sp>
          <p:nvSpPr>
            <p:cNvPr id="46" name="TextBox 45">
              <a:extLst>
                <a:ext uri="{FF2B5EF4-FFF2-40B4-BE49-F238E27FC236}">
                  <a16:creationId xmlns:a16="http://schemas.microsoft.com/office/drawing/2014/main" id="{26B8AF5D-F194-65D1-6E3B-DF46942A8AA5}"/>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Benjamin Vandegrift</a:t>
              </a:r>
            </a:p>
          </p:txBody>
        </p:sp>
        <p:sp>
          <p:nvSpPr>
            <p:cNvPr id="47" name="TextBox 46">
              <a:extLst>
                <a:ext uri="{FF2B5EF4-FFF2-40B4-BE49-F238E27FC236}">
                  <a16:creationId xmlns:a16="http://schemas.microsoft.com/office/drawing/2014/main" id="{146E29D9-D378-847E-99F9-6A0EF1D03311}"/>
                </a:ext>
              </a:extLst>
            </p:cNvPr>
            <p:cNvSpPr txBox="1"/>
            <p:nvPr/>
          </p:nvSpPr>
          <p:spPr>
            <a:xfrm>
              <a:off x="2529807" y="856531"/>
              <a:ext cx="22502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VP, Measurement Solutions &amp; Innovations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benjaminv@thevab.com</a:t>
              </a:r>
            </a:p>
          </p:txBody>
        </p:sp>
      </p:grpSp>
    </p:spTree>
    <p:extLst>
      <p:ext uri="{BB962C8B-B14F-4D97-AF65-F5344CB8AC3E}">
        <p14:creationId xmlns:p14="http://schemas.microsoft.com/office/powerpoint/2010/main" val="95749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A84CC6EE-E4C0-C762-8A60-8EF83C00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58C3BFB4-07EB-8A50-3983-277A53AF547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B417221-C291-8DC1-6FF0-EBCECEBF18E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5018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2976" y="301984"/>
            <a:ext cx="102526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Cost of digital ad fraud: </a:t>
            </a:r>
            <a:r>
              <a:rPr lang="en-US" sz="2600" b="1">
                <a:solidFill>
                  <a:srgbClr val="1B1464"/>
                </a:solidFill>
                <a:latin typeface="Helvetica" pitchFamily="2" charset="0"/>
              </a:rPr>
              <a:t>The estimated global cost is projected to more than double by 2028 to $172 Billion</a:t>
            </a:r>
            <a:endParaRPr lang="en-US" sz="2600" b="1">
              <a:solidFill>
                <a:srgbClr val="ED3C8D"/>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524E051B-CC5C-727A-4CB9-06386F73A6FC}"/>
              </a:ext>
            </a:extLst>
          </p:cNvPr>
          <p:cNvSpPr txBox="1"/>
          <p:nvPr/>
        </p:nvSpPr>
        <p:spPr>
          <a:xfrm>
            <a:off x="483207" y="6311417"/>
            <a:ext cx="117429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Juniper Research, Quantifying the Cost of Ad Fraud: 2023-2028, 9/26/2023.</a:t>
            </a:r>
          </a:p>
        </p:txBody>
      </p:sp>
      <p:sp>
        <p:nvSpPr>
          <p:cNvPr id="69" name="TextBox 68">
            <a:extLst>
              <a:ext uri="{FF2B5EF4-FFF2-40B4-BE49-F238E27FC236}">
                <a16:creationId xmlns:a16="http://schemas.microsoft.com/office/drawing/2014/main" id="{1BD4E3B4-F723-8E7C-1784-3DB9AB3B4C65}"/>
              </a:ext>
            </a:extLst>
          </p:cNvPr>
          <p:cNvSpPr txBox="1"/>
          <p:nvPr/>
        </p:nvSpPr>
        <p:spPr>
          <a:xfrm>
            <a:off x="-25476" y="1856775"/>
            <a:ext cx="12213133" cy="584775"/>
          </a:xfrm>
          <a:prstGeom prst="rect">
            <a:avLst/>
          </a:prstGeom>
          <a:noFill/>
        </p:spPr>
        <p:txBody>
          <a:bodyPr wrap="square" rtlCol="0">
            <a:spAutoFit/>
          </a:bodyPr>
          <a:lstStyle/>
          <a:p>
            <a:pPr algn="ctr"/>
            <a:r>
              <a:rPr lang="en-US" b="1" i="0" u="sng">
                <a:solidFill>
                  <a:srgbClr val="1B1464"/>
                </a:solidFill>
                <a:latin typeface="Helvetica" pitchFamily="2" charset="0"/>
              </a:rPr>
              <a:t>Estimated Global Cost</a:t>
            </a:r>
            <a:r>
              <a:rPr lang="en-US" b="1" i="0" u="sng" baseline="0">
                <a:solidFill>
                  <a:srgbClr val="1B1464"/>
                </a:solidFill>
                <a:latin typeface="Helvetica" pitchFamily="2" charset="0"/>
              </a:rPr>
              <a:t> of Digital </a:t>
            </a:r>
            <a:r>
              <a:rPr lang="en-US" b="1" u="sng">
                <a:solidFill>
                  <a:srgbClr val="1B1464"/>
                </a:solidFill>
                <a:latin typeface="Helvetica" pitchFamily="2" charset="0"/>
              </a:rPr>
              <a:t>A</a:t>
            </a:r>
            <a:r>
              <a:rPr lang="en-US" b="1" i="0" u="sng" baseline="0">
                <a:solidFill>
                  <a:srgbClr val="1B1464"/>
                </a:solidFill>
                <a:latin typeface="Helvetica" pitchFamily="2" charset="0"/>
              </a:rPr>
              <a:t>d </a:t>
            </a:r>
            <a:r>
              <a:rPr lang="en-US" b="1" u="sng">
                <a:solidFill>
                  <a:srgbClr val="1B1464"/>
                </a:solidFill>
                <a:latin typeface="Helvetica" pitchFamily="2" charset="0"/>
              </a:rPr>
              <a:t>F</a:t>
            </a:r>
            <a:r>
              <a:rPr lang="en-US" b="1" i="0" u="sng" baseline="0">
                <a:solidFill>
                  <a:srgbClr val="1B1464"/>
                </a:solidFill>
                <a:latin typeface="Helvetica" pitchFamily="2" charset="0"/>
              </a:rPr>
              <a:t>raud</a:t>
            </a:r>
            <a:br>
              <a:rPr lang="en-US" sz="2800" b="0" i="0" baseline="0">
                <a:solidFill>
                  <a:srgbClr val="1B1464"/>
                </a:solidFill>
                <a:latin typeface="Helvetica" pitchFamily="2" charset="0"/>
              </a:rPr>
            </a:br>
            <a:r>
              <a:rPr lang="en-US" sz="1400" b="0" i="0" baseline="0">
                <a:solidFill>
                  <a:srgbClr val="1B1464"/>
                </a:solidFill>
                <a:latin typeface="Helvetica" pitchFamily="2" charset="0"/>
              </a:rPr>
              <a:t>$ in Billions</a:t>
            </a:r>
            <a:endParaRPr lang="en-US" sz="2400"/>
          </a:p>
        </p:txBody>
      </p:sp>
      <p:pic>
        <p:nvPicPr>
          <p:cNvPr id="7" name="Picture 6">
            <a:extLst>
              <a:ext uri="{FF2B5EF4-FFF2-40B4-BE49-F238E27FC236}">
                <a16:creationId xmlns:a16="http://schemas.microsoft.com/office/drawing/2014/main" id="{D5AE3218-B9DD-A221-B802-F95554B72AE1}"/>
              </a:ext>
            </a:extLst>
          </p:cNvPr>
          <p:cNvPicPr>
            <a:picLocks noChangeAspect="1"/>
          </p:cNvPicPr>
          <p:nvPr/>
        </p:nvPicPr>
        <p:blipFill>
          <a:blip r:embed="rId4"/>
          <a:stretch>
            <a:fillRect/>
          </a:stretch>
        </p:blipFill>
        <p:spPr>
          <a:xfrm>
            <a:off x="946266" y="2598164"/>
            <a:ext cx="10269647" cy="3563148"/>
          </a:xfrm>
          <a:prstGeom prst="rect">
            <a:avLst/>
          </a:prstGeom>
        </p:spPr>
      </p:pic>
      <p:pic>
        <p:nvPicPr>
          <p:cNvPr id="13" name="Picture 12">
            <a:hlinkClick r:id="rId5"/>
            <a:extLst>
              <a:ext uri="{FF2B5EF4-FFF2-40B4-BE49-F238E27FC236}">
                <a16:creationId xmlns:a16="http://schemas.microsoft.com/office/drawing/2014/main" id="{DB71619E-6B64-5C98-B0C7-629CC5E721BE}"/>
              </a:ext>
            </a:extLst>
          </p:cNvPr>
          <p:cNvPicPr>
            <a:picLocks noChangeAspect="1"/>
          </p:cNvPicPr>
          <p:nvPr/>
        </p:nvPicPr>
        <p:blipFill rotWithShape="1">
          <a:blip r:embed="rId6"/>
          <a:srcRect b="11615"/>
          <a:stretch/>
        </p:blipFill>
        <p:spPr>
          <a:xfrm>
            <a:off x="10162220" y="25811"/>
            <a:ext cx="1793268" cy="1123074"/>
          </a:xfrm>
          <a:prstGeom prst="rect">
            <a:avLst/>
          </a:prstGeom>
          <a:ln>
            <a:solidFill>
              <a:srgbClr val="1B1464"/>
            </a:solidFill>
          </a:ln>
        </p:spPr>
      </p:pic>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5"/>
            <a:extLst>
              <a:ext uri="{FF2B5EF4-FFF2-40B4-BE49-F238E27FC236}">
                <a16:creationId xmlns:a16="http://schemas.microsoft.com/office/drawing/2014/main" id="{1D69881A-FB64-3CFC-C56D-CC1440044506}"/>
              </a:ext>
            </a:extLst>
          </p:cNvPr>
          <p:cNvSpPr txBox="1"/>
          <p:nvPr/>
        </p:nvSpPr>
        <p:spPr>
          <a:xfrm>
            <a:off x="10347762" y="1177741"/>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pSp>
        <p:nvGrpSpPr>
          <p:cNvPr id="9" name="Group 8">
            <a:extLst>
              <a:ext uri="{FF2B5EF4-FFF2-40B4-BE49-F238E27FC236}">
                <a16:creationId xmlns:a16="http://schemas.microsoft.com/office/drawing/2014/main" id="{37F0A1D4-C0DB-4A0E-E390-6E153290F6DD}"/>
              </a:ext>
            </a:extLst>
          </p:cNvPr>
          <p:cNvGrpSpPr/>
          <p:nvPr/>
        </p:nvGrpSpPr>
        <p:grpSpPr>
          <a:xfrm>
            <a:off x="95122" y="1461671"/>
            <a:ext cx="2866192" cy="448331"/>
            <a:chOff x="95122" y="1461671"/>
            <a:chExt cx="2866192" cy="448331"/>
          </a:xfrm>
        </p:grpSpPr>
        <p:pic>
          <p:nvPicPr>
            <p:cNvPr id="10" name="Picture 9">
              <a:extLst>
                <a:ext uri="{FF2B5EF4-FFF2-40B4-BE49-F238E27FC236}">
                  <a16:creationId xmlns:a16="http://schemas.microsoft.com/office/drawing/2014/main" id="{5624211D-95F4-FCCF-10FA-45536B3E038B}"/>
                </a:ext>
              </a:extLst>
            </p:cNvPr>
            <p:cNvPicPr>
              <a:picLocks noChangeAspect="1"/>
            </p:cNvPicPr>
            <p:nvPr/>
          </p:nvPicPr>
          <p:blipFill>
            <a:blip r:embed="rId7"/>
            <a:stretch>
              <a:fillRect/>
            </a:stretch>
          </p:blipFill>
          <p:spPr>
            <a:xfrm>
              <a:off x="95122" y="1513343"/>
              <a:ext cx="1240378" cy="321796"/>
            </a:xfrm>
            <a:prstGeom prst="rect">
              <a:avLst/>
            </a:prstGeom>
          </p:spPr>
        </p:pic>
        <p:pic>
          <p:nvPicPr>
            <p:cNvPr id="11" name="Picture 10" descr="A close-up of a white background&#10;&#10;Description automatically generated with low confidence">
              <a:extLst>
                <a:ext uri="{FF2B5EF4-FFF2-40B4-BE49-F238E27FC236}">
                  <a16:creationId xmlns:a16="http://schemas.microsoft.com/office/drawing/2014/main" id="{10A11DB7-18DF-0994-7459-F060C16FB7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9390" y="1461671"/>
              <a:ext cx="1541924" cy="448331"/>
            </a:xfrm>
            <a:prstGeom prst="rect">
              <a:avLst/>
            </a:prstGeom>
            <a:ln>
              <a:solidFill>
                <a:srgbClr val="66C5AD"/>
              </a:solidFill>
            </a:ln>
          </p:spPr>
        </p:pic>
      </p:grpSp>
    </p:spTree>
    <p:extLst>
      <p:ext uri="{BB962C8B-B14F-4D97-AF65-F5344CB8AC3E}">
        <p14:creationId xmlns:p14="http://schemas.microsoft.com/office/powerpoint/2010/main" val="86221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88D8240-0684-A91B-4688-3ABFD31A3A9D}"/>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3"/>
            <a:extLst>
              <a:ext uri="{FF2B5EF4-FFF2-40B4-BE49-F238E27FC236}">
                <a16:creationId xmlns:a16="http://schemas.microsoft.com/office/drawing/2014/main" id="{117D09A5-5950-AF72-109A-8A319F496B34}"/>
              </a:ext>
            </a:extLst>
          </p:cNvPr>
          <p:cNvPicPr>
            <a:picLocks noChangeAspect="1"/>
          </p:cNvPicPr>
          <p:nvPr/>
        </p:nvPicPr>
        <p:blipFill rotWithShape="1">
          <a:blip r:embed="rId4"/>
          <a:srcRect t="1413" b="54204"/>
          <a:stretch/>
        </p:blipFill>
        <p:spPr>
          <a:xfrm>
            <a:off x="10329633" y="124891"/>
            <a:ext cx="1728647" cy="992878"/>
          </a:xfrm>
          <a:prstGeom prst="rect">
            <a:avLst/>
          </a:prstGeom>
          <a:ln>
            <a:solidFill>
              <a:srgbClr val="1B1464"/>
            </a:solidFill>
          </a:ln>
        </p:spPr>
      </p:pic>
      <p:sp>
        <p:nvSpPr>
          <p:cNvPr id="3" name="TextBox 2">
            <a:extLst>
              <a:ext uri="{FF2B5EF4-FFF2-40B4-BE49-F238E27FC236}">
                <a16:creationId xmlns:a16="http://schemas.microsoft.com/office/drawing/2014/main" id="{241C0C7E-086B-A19A-7A01-B9F46FA688F5}"/>
              </a:ext>
            </a:extLst>
          </p:cNvPr>
          <p:cNvSpPr txBox="1"/>
          <p:nvPr/>
        </p:nvSpPr>
        <p:spPr>
          <a:xfrm>
            <a:off x="528134" y="6301065"/>
            <a:ext cx="76708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ISBA, May 2020 via Augustine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Fou</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 Forbes,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In Digital, ‘Wanamaker’s 50%’ Is Known. It’s Also Worse Than That</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12/19/20.</a:t>
            </a:r>
            <a:endParaRPr kumimoji="0" lang="en-US" sz="800" b="0" i="0" u="none" strike="noStrike" kern="1200" cap="none" spc="0" normalizeH="0" baseline="30000" noProof="0">
              <a:ln>
                <a:noFill/>
              </a:ln>
              <a:solidFill>
                <a:srgbClr val="1B1464"/>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3053E870-D3A7-4B03-4654-1129430343C2}"/>
              </a:ext>
            </a:extLst>
          </p:cNvPr>
          <p:cNvSpPr txBox="1"/>
          <p:nvPr/>
        </p:nvSpPr>
        <p:spPr>
          <a:xfrm>
            <a:off x="3181953" y="2153633"/>
            <a:ext cx="5828094" cy="399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Supply Chain Advertising Investment Allocation</a:t>
            </a:r>
          </a:p>
        </p:txBody>
      </p:sp>
      <p:graphicFrame>
        <p:nvGraphicFramePr>
          <p:cNvPr id="22" name="Chart 21">
            <a:extLst>
              <a:ext uri="{FF2B5EF4-FFF2-40B4-BE49-F238E27FC236}">
                <a16:creationId xmlns:a16="http://schemas.microsoft.com/office/drawing/2014/main" id="{AF9D44E8-D7B4-3350-FF89-D198E419992A}"/>
              </a:ext>
            </a:extLst>
          </p:cNvPr>
          <p:cNvGraphicFramePr/>
          <p:nvPr/>
        </p:nvGraphicFramePr>
        <p:xfrm>
          <a:off x="554182" y="2728764"/>
          <a:ext cx="11083636" cy="3146185"/>
        </p:xfrm>
        <a:graphic>
          <a:graphicData uri="http://schemas.openxmlformats.org/drawingml/2006/chart">
            <c:chart xmlns:c="http://schemas.openxmlformats.org/drawingml/2006/chart" xmlns:r="http://schemas.openxmlformats.org/officeDocument/2006/relationships" r:id="rId5"/>
          </a:graphicData>
        </a:graphic>
      </p:graphicFrame>
      <p:cxnSp>
        <p:nvCxnSpPr>
          <p:cNvPr id="23" name="Straight Connector 22">
            <a:extLst>
              <a:ext uri="{FF2B5EF4-FFF2-40B4-BE49-F238E27FC236}">
                <a16:creationId xmlns:a16="http://schemas.microsoft.com/office/drawing/2014/main" id="{390C3B38-0AA1-BC1C-8A43-42EB761742DC}"/>
              </a:ext>
            </a:extLst>
          </p:cNvPr>
          <p:cNvCxnSpPr/>
          <p:nvPr/>
        </p:nvCxnSpPr>
        <p:spPr>
          <a:xfrm>
            <a:off x="805705" y="2961067"/>
            <a:ext cx="0" cy="2681577"/>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CFA4755-5CC0-4FF5-D81F-AC693BF667C5}"/>
              </a:ext>
            </a:extLst>
          </p:cNvPr>
          <p:cNvSpPr txBox="1"/>
          <p:nvPr/>
        </p:nvSpPr>
        <p:spPr>
          <a:xfrm>
            <a:off x="3309900" y="5445150"/>
            <a:ext cx="18563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Helvetica" panose="020B0403020202020204"/>
                <a:ea typeface="+mn-ea"/>
                <a:cs typeface="Helvetica" panose="020B0403020202020204"/>
              </a:rPr>
              <a:t>“missing” spend</a:t>
            </a:r>
          </a:p>
        </p:txBody>
      </p:sp>
      <p:cxnSp>
        <p:nvCxnSpPr>
          <p:cNvPr id="6" name="Straight Arrow Connector 5">
            <a:extLst>
              <a:ext uri="{FF2B5EF4-FFF2-40B4-BE49-F238E27FC236}">
                <a16:creationId xmlns:a16="http://schemas.microsoft.com/office/drawing/2014/main" id="{F86D051D-BD2E-B7A8-5B36-0A23072B9B08}"/>
              </a:ext>
            </a:extLst>
          </p:cNvPr>
          <p:cNvCxnSpPr>
            <a:cxnSpLocks/>
            <a:stCxn id="24" idx="2"/>
          </p:cNvCxnSpPr>
          <p:nvPr/>
        </p:nvCxnSpPr>
        <p:spPr>
          <a:xfrm flipH="1">
            <a:off x="4238090" y="5072695"/>
            <a:ext cx="1" cy="357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36648D6-08CB-7429-F36F-4BB60D95F721}"/>
              </a:ext>
            </a:extLst>
          </p:cNvPr>
          <p:cNvSpPr txBox="1"/>
          <p:nvPr/>
        </p:nvSpPr>
        <p:spPr>
          <a:xfrm>
            <a:off x="800735" y="2821562"/>
            <a:ext cx="958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Agency fee</a:t>
            </a:r>
          </a:p>
        </p:txBody>
      </p:sp>
      <p:sp>
        <p:nvSpPr>
          <p:cNvPr id="8" name="TextBox 7">
            <a:extLst>
              <a:ext uri="{FF2B5EF4-FFF2-40B4-BE49-F238E27FC236}">
                <a16:creationId xmlns:a16="http://schemas.microsoft.com/office/drawing/2014/main" id="{E0297B48-8D9A-8868-3935-A11C629E8511}"/>
              </a:ext>
            </a:extLst>
          </p:cNvPr>
          <p:cNvSpPr txBox="1"/>
          <p:nvPr/>
        </p:nvSpPr>
        <p:spPr>
          <a:xfrm>
            <a:off x="1491712" y="5186282"/>
            <a:ext cx="8929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DSP </a:t>
            </a:r>
            <a:b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fee</a:t>
            </a:r>
          </a:p>
        </p:txBody>
      </p:sp>
      <p:sp>
        <p:nvSpPr>
          <p:cNvPr id="9" name="TextBox 8">
            <a:extLst>
              <a:ext uri="{FF2B5EF4-FFF2-40B4-BE49-F238E27FC236}">
                <a16:creationId xmlns:a16="http://schemas.microsoft.com/office/drawing/2014/main" id="{82464EAC-9306-365E-E610-3C989A17490D}"/>
              </a:ext>
            </a:extLst>
          </p:cNvPr>
          <p:cNvSpPr txBox="1"/>
          <p:nvPr/>
        </p:nvSpPr>
        <p:spPr>
          <a:xfrm>
            <a:off x="2005744" y="2786808"/>
            <a:ext cx="1834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Technology Fee (Demand Side)</a:t>
            </a:r>
          </a:p>
        </p:txBody>
      </p:sp>
      <p:sp>
        <p:nvSpPr>
          <p:cNvPr id="10" name="TextBox 9">
            <a:extLst>
              <a:ext uri="{FF2B5EF4-FFF2-40B4-BE49-F238E27FC236}">
                <a16:creationId xmlns:a16="http://schemas.microsoft.com/office/drawing/2014/main" id="{C6531EAD-E97C-48B0-5035-65106A33C94D}"/>
              </a:ext>
            </a:extLst>
          </p:cNvPr>
          <p:cNvSpPr txBox="1"/>
          <p:nvPr/>
        </p:nvSpPr>
        <p:spPr>
          <a:xfrm>
            <a:off x="3702522" y="2934521"/>
            <a:ext cx="129412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Unknown</a:t>
            </a:r>
          </a:p>
        </p:txBody>
      </p:sp>
      <p:sp>
        <p:nvSpPr>
          <p:cNvPr id="11" name="TextBox 10">
            <a:extLst>
              <a:ext uri="{FF2B5EF4-FFF2-40B4-BE49-F238E27FC236}">
                <a16:creationId xmlns:a16="http://schemas.microsoft.com/office/drawing/2014/main" id="{2B6A6E61-3EEF-B16E-81D2-D013676667E6}"/>
              </a:ext>
            </a:extLst>
          </p:cNvPr>
          <p:cNvSpPr txBox="1"/>
          <p:nvPr/>
        </p:nvSpPr>
        <p:spPr>
          <a:xfrm>
            <a:off x="4966035" y="3144228"/>
            <a:ext cx="6804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SSP</a:t>
            </a:r>
          </a:p>
        </p:txBody>
      </p:sp>
      <p:sp>
        <p:nvSpPr>
          <p:cNvPr id="12" name="TextBox 11">
            <a:extLst>
              <a:ext uri="{FF2B5EF4-FFF2-40B4-BE49-F238E27FC236}">
                <a16:creationId xmlns:a16="http://schemas.microsoft.com/office/drawing/2014/main" id="{C61C3E65-BD68-F49C-3D92-65DECCE8B888}"/>
              </a:ext>
            </a:extLst>
          </p:cNvPr>
          <p:cNvSpPr txBox="1"/>
          <p:nvPr/>
        </p:nvSpPr>
        <p:spPr>
          <a:xfrm>
            <a:off x="5704773" y="2718112"/>
            <a:ext cx="17534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Technology Fee (Supply Side)</a:t>
            </a:r>
          </a:p>
        </p:txBody>
      </p:sp>
      <p:cxnSp>
        <p:nvCxnSpPr>
          <p:cNvPr id="14" name="Straight Connector 13">
            <a:extLst>
              <a:ext uri="{FF2B5EF4-FFF2-40B4-BE49-F238E27FC236}">
                <a16:creationId xmlns:a16="http://schemas.microsoft.com/office/drawing/2014/main" id="{E843CF43-41D0-3F85-412B-837D7F778531}"/>
              </a:ext>
            </a:extLst>
          </p:cNvPr>
          <p:cNvCxnSpPr>
            <a:cxnSpLocks/>
          </p:cNvCxnSpPr>
          <p:nvPr/>
        </p:nvCxnSpPr>
        <p:spPr>
          <a:xfrm flipV="1">
            <a:off x="5921201" y="3313505"/>
            <a:ext cx="115979" cy="19595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270CF5-4848-E89E-E09D-DB420A314AB0}"/>
              </a:ext>
            </a:extLst>
          </p:cNvPr>
          <p:cNvCxnSpPr>
            <a:cxnSpLocks/>
          </p:cNvCxnSpPr>
          <p:nvPr/>
        </p:nvCxnSpPr>
        <p:spPr>
          <a:xfrm flipH="1" flipV="1">
            <a:off x="2922099" y="3405441"/>
            <a:ext cx="1892" cy="102346"/>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CC52E9-E112-5840-AB50-0D45B439E7F6}"/>
              </a:ext>
            </a:extLst>
          </p:cNvPr>
          <p:cNvCxnSpPr>
            <a:cxnSpLocks/>
          </p:cNvCxnSpPr>
          <p:nvPr/>
        </p:nvCxnSpPr>
        <p:spPr>
          <a:xfrm flipH="1" flipV="1">
            <a:off x="1937236" y="5062986"/>
            <a:ext cx="1892" cy="102346"/>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3EF407-8C17-D374-537A-B1F6190B11B0}"/>
              </a:ext>
            </a:extLst>
          </p:cNvPr>
          <p:cNvCxnSpPr>
            <a:cxnSpLocks/>
          </p:cNvCxnSpPr>
          <p:nvPr/>
        </p:nvCxnSpPr>
        <p:spPr>
          <a:xfrm flipH="1" flipV="1">
            <a:off x="1279017" y="3411670"/>
            <a:ext cx="1892" cy="102346"/>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F3869F-0A2D-F39C-6A38-44F0D1C510D1}"/>
              </a:ext>
            </a:extLst>
          </p:cNvPr>
          <p:cNvCxnSpPr>
            <a:cxnSpLocks/>
          </p:cNvCxnSpPr>
          <p:nvPr/>
        </p:nvCxnSpPr>
        <p:spPr>
          <a:xfrm flipH="1" flipV="1">
            <a:off x="4348637" y="3377900"/>
            <a:ext cx="1892" cy="102346"/>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001DF9-E376-8B0A-BB18-B629B5E65D1B}"/>
              </a:ext>
            </a:extLst>
          </p:cNvPr>
          <p:cNvCxnSpPr>
            <a:cxnSpLocks/>
          </p:cNvCxnSpPr>
          <p:nvPr/>
        </p:nvCxnSpPr>
        <p:spPr>
          <a:xfrm flipH="1" flipV="1">
            <a:off x="5305372" y="3407278"/>
            <a:ext cx="1892" cy="102346"/>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4" name="Rectangle 5">
            <a:extLst>
              <a:ext uri="{FF2B5EF4-FFF2-40B4-BE49-F238E27FC236}">
                <a16:creationId xmlns:a16="http://schemas.microsoft.com/office/drawing/2014/main" id="{033B0BD1-F68A-090B-5A4C-E0D5A266BB0A}"/>
              </a:ext>
            </a:extLst>
          </p:cNvPr>
          <p:cNvSpPr/>
          <p:nvPr/>
        </p:nvSpPr>
        <p:spPr>
          <a:xfrm>
            <a:off x="3441273" y="3514497"/>
            <a:ext cx="1593635" cy="15581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1D9674D4-D2C1-1601-DC20-ABF7D6F6CF5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644DACE8-35D2-C5BC-1130-574D781AF08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TextBox 27">
            <a:hlinkClick r:id="rId3"/>
            <a:extLst>
              <a:ext uri="{FF2B5EF4-FFF2-40B4-BE49-F238E27FC236}">
                <a16:creationId xmlns:a16="http://schemas.microsoft.com/office/drawing/2014/main" id="{D83E7A5C-07D3-4BA0-E9DB-9D8DF42ABC6B}"/>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9" name="Rectangle 38">
            <a:extLst>
              <a:ext uri="{FF2B5EF4-FFF2-40B4-BE49-F238E27FC236}">
                <a16:creationId xmlns:a16="http://schemas.microsoft.com/office/drawing/2014/main" id="{5FF39CF9-87A3-A547-262E-BA4FD04BB4C0}"/>
              </a:ext>
            </a:extLst>
          </p:cNvPr>
          <p:cNvSpPr/>
          <p:nvPr/>
        </p:nvSpPr>
        <p:spPr>
          <a:xfrm>
            <a:off x="11233" y="313078"/>
            <a:ext cx="103184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Opaqueness of the digital supply chain: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Only about half of an advertiser’s </a:t>
            </a:r>
            <a:r>
              <a:rPr lang="en-US" sz="2600" b="1">
                <a:solidFill>
                  <a:srgbClr val="1B1464"/>
                </a:solidFill>
                <a:latin typeface="Helvetica" pitchFamily="2" charset="0"/>
              </a:rPr>
              <a:t>investment via</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programmatic goes towards ads</a:t>
            </a:r>
          </a:p>
        </p:txBody>
      </p:sp>
      <p:grpSp>
        <p:nvGrpSpPr>
          <p:cNvPr id="2" name="Group 1">
            <a:extLst>
              <a:ext uri="{FF2B5EF4-FFF2-40B4-BE49-F238E27FC236}">
                <a16:creationId xmlns:a16="http://schemas.microsoft.com/office/drawing/2014/main" id="{41E9C12E-B760-766C-129F-60C7AC92179D}"/>
              </a:ext>
            </a:extLst>
          </p:cNvPr>
          <p:cNvGrpSpPr/>
          <p:nvPr/>
        </p:nvGrpSpPr>
        <p:grpSpPr>
          <a:xfrm>
            <a:off x="95122" y="1461671"/>
            <a:ext cx="2866192" cy="448331"/>
            <a:chOff x="95122" y="1461671"/>
            <a:chExt cx="2866192" cy="448331"/>
          </a:xfrm>
        </p:grpSpPr>
        <p:pic>
          <p:nvPicPr>
            <p:cNvPr id="13" name="Picture 12">
              <a:extLst>
                <a:ext uri="{FF2B5EF4-FFF2-40B4-BE49-F238E27FC236}">
                  <a16:creationId xmlns:a16="http://schemas.microsoft.com/office/drawing/2014/main" id="{F4FFA4B4-9277-9A3D-B957-F45A4DA2A9CF}"/>
                </a:ext>
              </a:extLst>
            </p:cNvPr>
            <p:cNvPicPr>
              <a:picLocks noChangeAspect="1"/>
            </p:cNvPicPr>
            <p:nvPr/>
          </p:nvPicPr>
          <p:blipFill>
            <a:blip r:embed="rId7"/>
            <a:stretch>
              <a:fillRect/>
            </a:stretch>
          </p:blipFill>
          <p:spPr>
            <a:xfrm>
              <a:off x="95122" y="1513343"/>
              <a:ext cx="1240378" cy="321796"/>
            </a:xfrm>
            <a:prstGeom prst="rect">
              <a:avLst/>
            </a:prstGeom>
          </p:spPr>
        </p:pic>
        <p:pic>
          <p:nvPicPr>
            <p:cNvPr id="20" name="Picture 19" descr="A close-up of a white background&#10;&#10;Description automatically generated with low confidence">
              <a:extLst>
                <a:ext uri="{FF2B5EF4-FFF2-40B4-BE49-F238E27FC236}">
                  <a16:creationId xmlns:a16="http://schemas.microsoft.com/office/drawing/2014/main" id="{3A451262-7CC6-E99F-D2F9-7A7715EBA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9390" y="1461671"/>
              <a:ext cx="1541924" cy="448331"/>
            </a:xfrm>
            <a:prstGeom prst="rect">
              <a:avLst/>
            </a:prstGeom>
            <a:ln>
              <a:solidFill>
                <a:srgbClr val="66C5AD"/>
              </a:solidFill>
            </a:ln>
          </p:spPr>
        </p:pic>
      </p:grpSp>
      <p:sp>
        <p:nvSpPr>
          <p:cNvPr id="29" name="Rectangle 5">
            <a:extLst>
              <a:ext uri="{FF2B5EF4-FFF2-40B4-BE49-F238E27FC236}">
                <a16:creationId xmlns:a16="http://schemas.microsoft.com/office/drawing/2014/main" id="{E4792E90-042A-F2BE-568C-240ABA972BC4}"/>
              </a:ext>
            </a:extLst>
          </p:cNvPr>
          <p:cNvSpPr/>
          <p:nvPr/>
        </p:nvSpPr>
        <p:spPr>
          <a:xfrm>
            <a:off x="5991655" y="3514497"/>
            <a:ext cx="5399610" cy="15581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8729CF7-3777-569D-C80F-E01B8FB09F20}"/>
              </a:ext>
            </a:extLst>
          </p:cNvPr>
          <p:cNvSpPr txBox="1"/>
          <p:nvPr/>
        </p:nvSpPr>
        <p:spPr>
          <a:xfrm>
            <a:off x="6655363" y="5455548"/>
            <a:ext cx="42018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Helvetica" panose="020B0403020202020204"/>
                <a:ea typeface="+mn-ea"/>
                <a:cs typeface="Helvetica" panose="020B0403020202020204"/>
              </a:rPr>
              <a:t>Only half of spend goes to publisher</a:t>
            </a:r>
          </a:p>
        </p:txBody>
      </p:sp>
      <p:cxnSp>
        <p:nvCxnSpPr>
          <p:cNvPr id="36" name="Straight Arrow Connector 35">
            <a:extLst>
              <a:ext uri="{FF2B5EF4-FFF2-40B4-BE49-F238E27FC236}">
                <a16:creationId xmlns:a16="http://schemas.microsoft.com/office/drawing/2014/main" id="{E3451652-FD69-A291-6C26-31E14EBBF263}"/>
              </a:ext>
            </a:extLst>
          </p:cNvPr>
          <p:cNvCxnSpPr>
            <a:cxnSpLocks/>
          </p:cNvCxnSpPr>
          <p:nvPr/>
        </p:nvCxnSpPr>
        <p:spPr>
          <a:xfrm flipH="1">
            <a:off x="8802470" y="5083347"/>
            <a:ext cx="1" cy="357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0A22B38-6B40-E469-A720-B626316A29AF}"/>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125726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A1E6BF-9EFC-667D-8902-E2554043B393}"/>
              </a:ext>
            </a:extLst>
          </p:cNvPr>
          <p:cNvSpPr/>
          <p:nvPr/>
        </p:nvSpPr>
        <p:spPr>
          <a:xfrm>
            <a:off x="-30572" y="0"/>
            <a:ext cx="12222572"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hlinkClick r:id="rId3"/>
            <a:extLst>
              <a:ext uri="{FF2B5EF4-FFF2-40B4-BE49-F238E27FC236}">
                <a16:creationId xmlns:a16="http://schemas.microsoft.com/office/drawing/2014/main" id="{3383AABC-63FA-EAA0-D243-F5C03C2CCA22}"/>
              </a:ext>
            </a:extLst>
          </p:cNvPr>
          <p:cNvPicPr>
            <a:picLocks noChangeAspect="1"/>
          </p:cNvPicPr>
          <p:nvPr/>
        </p:nvPicPr>
        <p:blipFill>
          <a:blip r:embed="rId4"/>
          <a:stretch>
            <a:fillRect/>
          </a:stretch>
        </p:blipFill>
        <p:spPr>
          <a:xfrm>
            <a:off x="10359470" y="71439"/>
            <a:ext cx="1765116" cy="992878"/>
          </a:xfrm>
          <a:prstGeom prst="rect">
            <a:avLst/>
          </a:prstGeom>
          <a:ln>
            <a:solidFill>
              <a:srgbClr val="1B1464"/>
            </a:solidFill>
          </a:ln>
        </p:spPr>
      </p:pic>
      <p:pic>
        <p:nvPicPr>
          <p:cNvPr id="16" name="Picture 15">
            <a:extLst>
              <a:ext uri="{FF2B5EF4-FFF2-40B4-BE49-F238E27FC236}">
                <a16:creationId xmlns:a16="http://schemas.microsoft.com/office/drawing/2014/main" id="{2E49F7F3-A5D2-1DA4-A56A-3EE3E59F70F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7" name="Slide Number Placeholder 5">
            <a:extLst>
              <a:ext uri="{FF2B5EF4-FFF2-40B4-BE49-F238E27FC236}">
                <a16:creationId xmlns:a16="http://schemas.microsoft.com/office/drawing/2014/main" id="{5F68BEF9-AC22-FDFE-3C99-9552867FC786}"/>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CCBA5794-C35C-05CB-B385-6A10D9B17F4D}"/>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Rectangle 4">
            <a:extLst>
              <a:ext uri="{FF2B5EF4-FFF2-40B4-BE49-F238E27FC236}">
                <a16:creationId xmlns:a16="http://schemas.microsoft.com/office/drawing/2014/main" id="{62AA41DC-03D0-308E-08C0-5B0D41139E56}"/>
              </a:ext>
            </a:extLst>
          </p:cNvPr>
          <p:cNvSpPr/>
          <p:nvPr/>
        </p:nvSpPr>
        <p:spPr>
          <a:xfrm>
            <a:off x="95122" y="295778"/>
            <a:ext cx="1026434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Consumers are concerned about misinformation: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Many people report seeing false or misleading </a:t>
            </a:r>
            <a:r>
              <a:rPr lang="en-US" sz="2600" b="1">
                <a:solidFill>
                  <a:srgbClr val="1B1464"/>
                </a:solidFill>
                <a:latin typeface="Helvetica" pitchFamily="2" charset="0"/>
              </a:rPr>
              <a:t>information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online regularly</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25" name="TextBox 24">
            <a:hlinkClick r:id="rId3"/>
            <a:extLst>
              <a:ext uri="{FF2B5EF4-FFF2-40B4-BE49-F238E27FC236}">
                <a16:creationId xmlns:a16="http://schemas.microsoft.com/office/drawing/2014/main" id="{1422D3C8-9E8F-B65B-7F16-E76EA0453056}"/>
              </a:ext>
            </a:extLst>
          </p:cNvPr>
          <p:cNvSpPr txBox="1"/>
          <p:nvPr/>
        </p:nvSpPr>
        <p:spPr>
          <a:xfrm>
            <a:off x="10530399" y="1071070"/>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3" name="Picture 12" descr="Logo&#10;&#10;Description automatically generated with low confidence">
            <a:extLst>
              <a:ext uri="{FF2B5EF4-FFF2-40B4-BE49-F238E27FC236}">
                <a16:creationId xmlns:a16="http://schemas.microsoft.com/office/drawing/2014/main" id="{64AA928D-6BF5-EB7C-8A03-D385723DB8C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064BE114-3C95-80A2-E85A-F2712B1122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graphicFrame>
        <p:nvGraphicFramePr>
          <p:cNvPr id="3" name="Chart 2">
            <a:extLst>
              <a:ext uri="{FF2B5EF4-FFF2-40B4-BE49-F238E27FC236}">
                <a16:creationId xmlns:a16="http://schemas.microsoft.com/office/drawing/2014/main" id="{58731C87-C8A9-CCE0-EF47-DE854B4021BE}"/>
              </a:ext>
            </a:extLst>
          </p:cNvPr>
          <p:cNvGraphicFramePr/>
          <p:nvPr>
            <p:extLst>
              <p:ext uri="{D42A27DB-BD31-4B8C-83A1-F6EECF244321}">
                <p14:modId xmlns:p14="http://schemas.microsoft.com/office/powerpoint/2010/main" val="3690809823"/>
              </p:ext>
            </p:extLst>
          </p:nvPr>
        </p:nvGraphicFramePr>
        <p:xfrm>
          <a:off x="5359940" y="2737427"/>
          <a:ext cx="6628860" cy="3243728"/>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extLst>
              <a:ext uri="{FF2B5EF4-FFF2-40B4-BE49-F238E27FC236}">
                <a16:creationId xmlns:a16="http://schemas.microsoft.com/office/drawing/2014/main" id="{487ECF4C-7784-249E-1000-D0AF008D9867}"/>
              </a:ext>
            </a:extLst>
          </p:cNvPr>
          <p:cNvSpPr txBox="1"/>
          <p:nvPr/>
        </p:nvSpPr>
        <p:spPr>
          <a:xfrm>
            <a:off x="5573949" y="2031123"/>
            <a:ext cx="62809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U.S. respondents who have seen false or misleading information on the following topics online in the last week</a:t>
            </a:r>
          </a:p>
        </p:txBody>
      </p:sp>
      <p:grpSp>
        <p:nvGrpSpPr>
          <p:cNvPr id="10" name="Group 9">
            <a:extLst>
              <a:ext uri="{FF2B5EF4-FFF2-40B4-BE49-F238E27FC236}">
                <a16:creationId xmlns:a16="http://schemas.microsoft.com/office/drawing/2014/main" id="{5F15DF95-F4A9-B72B-82E1-C3F52EBC72C3}"/>
              </a:ext>
            </a:extLst>
          </p:cNvPr>
          <p:cNvGrpSpPr/>
          <p:nvPr/>
        </p:nvGrpSpPr>
        <p:grpSpPr>
          <a:xfrm>
            <a:off x="203197" y="2539607"/>
            <a:ext cx="4831915" cy="2600669"/>
            <a:chOff x="203197" y="2843415"/>
            <a:chExt cx="4831915" cy="1957851"/>
          </a:xfrm>
        </p:grpSpPr>
        <p:sp>
          <p:nvSpPr>
            <p:cNvPr id="8" name="TextBox 7">
              <a:extLst>
                <a:ext uri="{FF2B5EF4-FFF2-40B4-BE49-F238E27FC236}">
                  <a16:creationId xmlns:a16="http://schemas.microsoft.com/office/drawing/2014/main" id="{22370B6B-5379-8CD8-B354-A8F14B1434FA}"/>
                </a:ext>
              </a:extLst>
            </p:cNvPr>
            <p:cNvSpPr txBox="1"/>
            <p:nvPr/>
          </p:nvSpPr>
          <p:spPr>
            <a:xfrm>
              <a:off x="1235340" y="2843415"/>
              <a:ext cx="2826327" cy="1089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65%</a:t>
              </a:r>
            </a:p>
          </p:txBody>
        </p:sp>
        <p:sp>
          <p:nvSpPr>
            <p:cNvPr id="9" name="TextBox 8">
              <a:extLst>
                <a:ext uri="{FF2B5EF4-FFF2-40B4-BE49-F238E27FC236}">
                  <a16:creationId xmlns:a16="http://schemas.microsoft.com/office/drawing/2014/main" id="{BD9ABAD9-45ED-EA54-DEE1-76F4376F87A5}"/>
                </a:ext>
              </a:extLst>
            </p:cNvPr>
            <p:cNvSpPr txBox="1"/>
            <p:nvPr/>
          </p:nvSpPr>
          <p:spPr>
            <a:xfrm>
              <a:off x="203197" y="4036648"/>
              <a:ext cx="4831915" cy="7646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respondents are concerned about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what is real </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what is fake </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on the internet when it comes to news </a:t>
              </a:r>
            </a:p>
          </p:txBody>
        </p:sp>
      </p:grpSp>
      <p:sp>
        <p:nvSpPr>
          <p:cNvPr id="11" name="Text Placeholder 3">
            <a:extLst>
              <a:ext uri="{FF2B5EF4-FFF2-40B4-BE49-F238E27FC236}">
                <a16:creationId xmlns:a16="http://schemas.microsoft.com/office/drawing/2014/main" id="{0CFD77AD-7128-11A0-C046-BDF1CB4F68A8}"/>
              </a:ext>
            </a:extLst>
          </p:cNvPr>
          <p:cNvSpPr txBox="1">
            <a:spLocks/>
          </p:cNvSpPr>
          <p:nvPr/>
        </p:nvSpPr>
        <p:spPr>
          <a:xfrm>
            <a:off x="526968" y="6300941"/>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Source: Reuters Institute, </a:t>
            </a:r>
            <a:r>
              <a:rPr kumimoji="0" lang="en-US" sz="900" b="0" i="1" u="none" strike="noStrike" kern="1200" cap="none" spc="0" normalizeH="0" baseline="0" noProof="0">
                <a:ln>
                  <a:noFill/>
                </a:ln>
                <a:solidFill>
                  <a:srgbClr val="1F1A62"/>
                </a:solidFill>
                <a:effectLst/>
                <a:uLnTx/>
                <a:uFillTx/>
                <a:latin typeface="Helvetica" pitchFamily="2" charset="0"/>
                <a:ea typeface="+mn-ea"/>
                <a:cs typeface="+mn-cs"/>
              </a:rPr>
              <a:t>Digital News Report 2023. </a:t>
            </a: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Based on global research conducted by YouGov, end of January – beginning of February 2023. Reflects respondents from North America.</a:t>
            </a:r>
          </a:p>
        </p:txBody>
      </p:sp>
      <p:cxnSp>
        <p:nvCxnSpPr>
          <p:cNvPr id="12" name="Straight Connector 11">
            <a:extLst>
              <a:ext uri="{FF2B5EF4-FFF2-40B4-BE49-F238E27FC236}">
                <a16:creationId xmlns:a16="http://schemas.microsoft.com/office/drawing/2014/main" id="{065F0DD8-6343-4338-938E-D421EC538680}"/>
              </a:ext>
            </a:extLst>
          </p:cNvPr>
          <p:cNvCxnSpPr>
            <a:cxnSpLocks/>
          </p:cNvCxnSpPr>
          <p:nvPr/>
        </p:nvCxnSpPr>
        <p:spPr>
          <a:xfrm flipH="1">
            <a:off x="5178059" y="1977656"/>
            <a:ext cx="48442" cy="3944679"/>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1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A1E6BF-9EFC-667D-8902-E2554043B393}"/>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hlinkClick r:id="rId3"/>
            <a:extLst>
              <a:ext uri="{FF2B5EF4-FFF2-40B4-BE49-F238E27FC236}">
                <a16:creationId xmlns:a16="http://schemas.microsoft.com/office/drawing/2014/main" id="{3383AABC-63FA-EAA0-D243-F5C03C2CCA22}"/>
              </a:ext>
            </a:extLst>
          </p:cNvPr>
          <p:cNvPicPr>
            <a:picLocks noChangeAspect="1"/>
          </p:cNvPicPr>
          <p:nvPr/>
        </p:nvPicPr>
        <p:blipFill>
          <a:blip r:embed="rId4"/>
          <a:stretch>
            <a:fillRect/>
          </a:stretch>
        </p:blipFill>
        <p:spPr>
          <a:xfrm>
            <a:off x="10359470" y="71439"/>
            <a:ext cx="1765116" cy="992878"/>
          </a:xfrm>
          <a:prstGeom prst="rect">
            <a:avLst/>
          </a:prstGeom>
          <a:ln>
            <a:solidFill>
              <a:srgbClr val="1B1464"/>
            </a:solidFill>
          </a:ln>
        </p:spPr>
      </p:pic>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300941"/>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Source: Spectrum News / Morning Consult study via Charter Communications press release, </a:t>
            </a:r>
            <a:r>
              <a:rPr kumimoji="0" lang="en-US" sz="900" b="0" i="1" u="none" strike="noStrike" kern="1200" cap="none" spc="0" normalizeH="0" baseline="0" noProof="0">
                <a:ln>
                  <a:noFill/>
                </a:ln>
                <a:solidFill>
                  <a:srgbClr val="1F1A62"/>
                </a:solidFill>
                <a:effectLst/>
                <a:uLnTx/>
                <a:uFillTx/>
                <a:latin typeface="Helvetica" pitchFamily="2" charset="0"/>
                <a:ea typeface="+mn-ea"/>
                <a:cs typeface="+mn-cs"/>
              </a:rPr>
              <a:t>Spectrum News/Morning Consult Poll Finds 83% of Americans Trust Local News</a:t>
            </a: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 8/25/2022.</a:t>
            </a:r>
          </a:p>
        </p:txBody>
      </p:sp>
      <p:sp>
        <p:nvSpPr>
          <p:cNvPr id="15" name="Rectangle 14">
            <a:extLst>
              <a:ext uri="{FF2B5EF4-FFF2-40B4-BE49-F238E27FC236}">
                <a16:creationId xmlns:a16="http://schemas.microsoft.com/office/drawing/2014/main" id="{CA7C4812-942D-4D39-7D5B-132D567EA3A8}"/>
              </a:ext>
            </a:extLst>
          </p:cNvPr>
          <p:cNvSpPr/>
          <p:nvPr/>
        </p:nvSpPr>
        <p:spPr>
          <a:xfrm>
            <a:off x="459510" y="2032985"/>
            <a:ext cx="3592945" cy="4200287"/>
          </a:xfrm>
          <a:prstGeom prst="rect">
            <a:avLst/>
          </a:prstGeom>
          <a:noFill/>
          <a:ln w="28575">
            <a:solidFill>
              <a:srgbClr val="1B146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EF200F6-226C-E0E0-DD1D-4DC139EC604D}"/>
              </a:ext>
            </a:extLst>
          </p:cNvPr>
          <p:cNvSpPr txBox="1"/>
          <p:nvPr/>
        </p:nvSpPr>
        <p:spPr>
          <a:xfrm>
            <a:off x="842819" y="3754123"/>
            <a:ext cx="28263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83%</a:t>
            </a:r>
          </a:p>
        </p:txBody>
      </p:sp>
      <p:sp>
        <p:nvSpPr>
          <p:cNvPr id="7" name="TextBox 6">
            <a:extLst>
              <a:ext uri="{FF2B5EF4-FFF2-40B4-BE49-F238E27FC236}">
                <a16:creationId xmlns:a16="http://schemas.microsoft.com/office/drawing/2014/main" id="{268F10EE-25FF-3548-9D60-D879B235DB95}"/>
              </a:ext>
            </a:extLst>
          </p:cNvPr>
          <p:cNvSpPr txBox="1"/>
          <p:nvPr/>
        </p:nvSpPr>
        <p:spPr>
          <a:xfrm>
            <a:off x="842819" y="4902602"/>
            <a:ext cx="282632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Find local news coverage on TV to be </a:t>
            </a:r>
            <a:b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most trustworthy</a:t>
            </a:r>
          </a:p>
        </p:txBody>
      </p:sp>
      <p:sp>
        <p:nvSpPr>
          <p:cNvPr id="2" name="Rectangle 1">
            <a:extLst>
              <a:ext uri="{FF2B5EF4-FFF2-40B4-BE49-F238E27FC236}">
                <a16:creationId xmlns:a16="http://schemas.microsoft.com/office/drawing/2014/main" id="{5E22990F-28B3-E049-7C41-B7D817EB0304}"/>
              </a:ext>
            </a:extLst>
          </p:cNvPr>
          <p:cNvSpPr/>
          <p:nvPr/>
        </p:nvSpPr>
        <p:spPr>
          <a:xfrm>
            <a:off x="4299528" y="2032985"/>
            <a:ext cx="3592945" cy="4200287"/>
          </a:xfrm>
          <a:prstGeom prst="rect">
            <a:avLst/>
          </a:prstGeom>
          <a:noFill/>
          <a:ln w="28575">
            <a:solidFill>
              <a:srgbClr val="1B146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3277D65-9B6C-120B-B0E0-1DE93BB6CF14}"/>
              </a:ext>
            </a:extLst>
          </p:cNvPr>
          <p:cNvSpPr txBox="1"/>
          <p:nvPr/>
        </p:nvSpPr>
        <p:spPr>
          <a:xfrm>
            <a:off x="4682837" y="3754123"/>
            <a:ext cx="28263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77%</a:t>
            </a:r>
          </a:p>
        </p:txBody>
      </p:sp>
      <p:sp>
        <p:nvSpPr>
          <p:cNvPr id="10" name="TextBox 9">
            <a:extLst>
              <a:ext uri="{FF2B5EF4-FFF2-40B4-BE49-F238E27FC236}">
                <a16:creationId xmlns:a16="http://schemas.microsoft.com/office/drawing/2014/main" id="{65BFC1D9-F10E-BE39-BA0F-F52448CEE26E}"/>
              </a:ext>
            </a:extLst>
          </p:cNvPr>
          <p:cNvSpPr txBox="1"/>
          <p:nvPr/>
        </p:nvSpPr>
        <p:spPr>
          <a:xfrm>
            <a:off x="4361295" y="4902602"/>
            <a:ext cx="346941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Feel local news provides people with </a:t>
            </a: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important info about their community </a:t>
            </a:r>
            <a:b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&amp; critical national news</a:t>
            </a:r>
          </a:p>
        </p:txBody>
      </p:sp>
      <p:sp>
        <p:nvSpPr>
          <p:cNvPr id="3" name="Rectangle 2">
            <a:extLst>
              <a:ext uri="{FF2B5EF4-FFF2-40B4-BE49-F238E27FC236}">
                <a16:creationId xmlns:a16="http://schemas.microsoft.com/office/drawing/2014/main" id="{6A66138F-2403-57C0-06FE-2F733625C2E7}"/>
              </a:ext>
            </a:extLst>
          </p:cNvPr>
          <p:cNvSpPr/>
          <p:nvPr/>
        </p:nvSpPr>
        <p:spPr>
          <a:xfrm>
            <a:off x="8139545" y="2032985"/>
            <a:ext cx="3592945" cy="4200287"/>
          </a:xfrm>
          <a:prstGeom prst="rect">
            <a:avLst/>
          </a:prstGeom>
          <a:noFill/>
          <a:ln w="28575">
            <a:solidFill>
              <a:srgbClr val="1B146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484ACBE-65C5-F4E5-DBAB-D7275C26D101}"/>
              </a:ext>
            </a:extLst>
          </p:cNvPr>
          <p:cNvSpPr txBox="1"/>
          <p:nvPr/>
        </p:nvSpPr>
        <p:spPr>
          <a:xfrm>
            <a:off x="8522854" y="3754123"/>
            <a:ext cx="28263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72%</a:t>
            </a:r>
          </a:p>
        </p:txBody>
      </p:sp>
      <p:sp>
        <p:nvSpPr>
          <p:cNvPr id="12" name="TextBox 11">
            <a:extLst>
              <a:ext uri="{FF2B5EF4-FFF2-40B4-BE49-F238E27FC236}">
                <a16:creationId xmlns:a16="http://schemas.microsoft.com/office/drawing/2014/main" id="{AD798C3F-A21A-84F9-0EF0-F654057785C9}"/>
              </a:ext>
            </a:extLst>
          </p:cNvPr>
          <p:cNvSpPr txBox="1"/>
          <p:nvPr/>
        </p:nvSpPr>
        <p:spPr>
          <a:xfrm>
            <a:off x="8287903" y="4902602"/>
            <a:ext cx="32962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Agree local news helps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enact positive change </a:t>
            </a:r>
            <a:b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their local community</a:t>
            </a:r>
          </a:p>
        </p:txBody>
      </p:sp>
      <p:pic>
        <p:nvPicPr>
          <p:cNvPr id="19" name="Picture 18" descr="A group of people with a heart above them&#10;&#10;Description automatically generated">
            <a:extLst>
              <a:ext uri="{FF2B5EF4-FFF2-40B4-BE49-F238E27FC236}">
                <a16:creationId xmlns:a16="http://schemas.microsoft.com/office/drawing/2014/main" id="{B727EE03-1145-26E7-5BC2-D2C75C0B4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2283" y="2289964"/>
            <a:ext cx="1167467" cy="1167467"/>
          </a:xfrm>
          <a:prstGeom prst="rect">
            <a:avLst/>
          </a:prstGeom>
        </p:spPr>
      </p:pic>
      <p:pic>
        <p:nvPicPr>
          <p:cNvPr id="21" name="Picture 20" descr="A pink circle with a black exclamation mark&#10;&#10;Description automatically generated">
            <a:extLst>
              <a:ext uri="{FF2B5EF4-FFF2-40B4-BE49-F238E27FC236}">
                <a16:creationId xmlns:a16="http://schemas.microsoft.com/office/drawing/2014/main" id="{920D6514-3D24-548A-5B5C-17D496E87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9683" y="2167380"/>
            <a:ext cx="1412635" cy="1412635"/>
          </a:xfrm>
          <a:prstGeom prst="rect">
            <a:avLst/>
          </a:prstGeom>
        </p:spPr>
      </p:pic>
      <p:pic>
        <p:nvPicPr>
          <p:cNvPr id="23" name="Picture 22" descr="A blue shield with a white tick&#10;&#10;Description automatically generated">
            <a:extLst>
              <a:ext uri="{FF2B5EF4-FFF2-40B4-BE49-F238E27FC236}">
                <a16:creationId xmlns:a16="http://schemas.microsoft.com/office/drawing/2014/main" id="{AFD125C3-F08C-8FCA-4EA1-7B6D36C81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9032" y="2096748"/>
            <a:ext cx="1553899" cy="1553899"/>
          </a:xfrm>
          <a:prstGeom prst="rect">
            <a:avLst/>
          </a:prstGeom>
        </p:spPr>
      </p:pic>
      <p:pic>
        <p:nvPicPr>
          <p:cNvPr id="16" name="Picture 15">
            <a:extLst>
              <a:ext uri="{FF2B5EF4-FFF2-40B4-BE49-F238E27FC236}">
                <a16:creationId xmlns:a16="http://schemas.microsoft.com/office/drawing/2014/main" id="{2E49F7F3-A5D2-1DA4-A56A-3EE3E59F70F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7" name="Slide Number Placeholder 5">
            <a:extLst>
              <a:ext uri="{FF2B5EF4-FFF2-40B4-BE49-F238E27FC236}">
                <a16:creationId xmlns:a16="http://schemas.microsoft.com/office/drawing/2014/main" id="{5F68BEF9-AC22-FDFE-3C99-9552867FC786}"/>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CCBA5794-C35C-05CB-B385-6A10D9B17F4D}"/>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Rectangle 4">
            <a:extLst>
              <a:ext uri="{FF2B5EF4-FFF2-40B4-BE49-F238E27FC236}">
                <a16:creationId xmlns:a16="http://schemas.microsoft.com/office/drawing/2014/main" id="{62AA41DC-03D0-308E-08C0-5B0D41139E56}"/>
              </a:ext>
            </a:extLst>
          </p:cNvPr>
          <p:cNvSpPr/>
          <p:nvPr/>
        </p:nvSpPr>
        <p:spPr>
          <a:xfrm>
            <a:off x="56209" y="295778"/>
            <a:ext cx="1043527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The value of local TV news: </a:t>
            </a:r>
            <a:r>
              <a:rPr lang="en-US" sz="2600" b="1">
                <a:solidFill>
                  <a:srgbClr val="1B1464"/>
                </a:solidFill>
                <a:latin typeface="Helvetica" pitchFamily="2" charset="0"/>
              </a:rPr>
              <a:t>A platform viewed as trustworthy that provides useful information and creates a positive impact</a:t>
            </a:r>
            <a:endParaRPr lang="en-US" sz="2600" b="1">
              <a:solidFill>
                <a:srgbClr val="ED3C8D"/>
              </a:solidFill>
              <a:latin typeface="Helvetica" pitchFamily="2" charset="0"/>
            </a:endParaRPr>
          </a:p>
        </p:txBody>
      </p:sp>
      <p:sp>
        <p:nvSpPr>
          <p:cNvPr id="25" name="TextBox 24">
            <a:hlinkClick r:id="rId3"/>
            <a:extLst>
              <a:ext uri="{FF2B5EF4-FFF2-40B4-BE49-F238E27FC236}">
                <a16:creationId xmlns:a16="http://schemas.microsoft.com/office/drawing/2014/main" id="{1422D3C8-9E8F-B65B-7F16-E76EA0453056}"/>
              </a:ext>
            </a:extLst>
          </p:cNvPr>
          <p:cNvSpPr txBox="1"/>
          <p:nvPr/>
        </p:nvSpPr>
        <p:spPr>
          <a:xfrm>
            <a:off x="10530399" y="1071070"/>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3" name="Picture 12" descr="Logo&#10;&#10;Description automatically generated with low confidence">
            <a:extLst>
              <a:ext uri="{FF2B5EF4-FFF2-40B4-BE49-F238E27FC236}">
                <a16:creationId xmlns:a16="http://schemas.microsoft.com/office/drawing/2014/main" id="{64AA928D-6BF5-EB7C-8A03-D385723DB8C2}"/>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064BE114-3C95-80A2-E85A-F2712B1122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spTree>
    <p:extLst>
      <p:ext uri="{BB962C8B-B14F-4D97-AF65-F5344CB8AC3E}">
        <p14:creationId xmlns:p14="http://schemas.microsoft.com/office/powerpoint/2010/main" val="381330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4"/>
            <a:extLst>
              <a:ext uri="{FF2B5EF4-FFF2-40B4-BE49-F238E27FC236}">
                <a16:creationId xmlns:a16="http://schemas.microsoft.com/office/drawing/2014/main" id="{1D69881A-FB64-3CFC-C56D-CC1440044506}"/>
              </a:ext>
            </a:extLst>
          </p:cNvPr>
          <p:cNvSpPr txBox="1"/>
          <p:nvPr/>
        </p:nvSpPr>
        <p:spPr>
          <a:xfrm>
            <a:off x="10559511" y="1073074"/>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2" name="Rectangle 11">
            <a:extLst>
              <a:ext uri="{FF2B5EF4-FFF2-40B4-BE49-F238E27FC236}">
                <a16:creationId xmlns:a16="http://schemas.microsoft.com/office/drawing/2014/main" id="{18074A0B-E58D-745C-F539-FF418458E9E5}"/>
              </a:ext>
            </a:extLst>
          </p:cNvPr>
          <p:cNvSpPr/>
          <p:nvPr/>
        </p:nvSpPr>
        <p:spPr>
          <a:xfrm>
            <a:off x="107484" y="304725"/>
            <a:ext cx="1036515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Women’s sports is a growth engine for TV: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Live viewership has grown significantly, with females outpacing male demographics</a:t>
            </a:r>
          </a:p>
        </p:txBody>
      </p:sp>
      <p:pic>
        <p:nvPicPr>
          <p:cNvPr id="49" name="Picture 48">
            <a:hlinkClick r:id="rId4"/>
            <a:extLst>
              <a:ext uri="{FF2B5EF4-FFF2-40B4-BE49-F238E27FC236}">
                <a16:creationId xmlns:a16="http://schemas.microsoft.com/office/drawing/2014/main" id="{9F867B83-6DF9-AD07-A28C-A261AFCE75DC}"/>
              </a:ext>
            </a:extLst>
          </p:cNvPr>
          <p:cNvPicPr>
            <a:picLocks noChangeAspect="1"/>
          </p:cNvPicPr>
          <p:nvPr/>
        </p:nvPicPr>
        <p:blipFill rotWithShape="1">
          <a:blip r:embed="rId5"/>
          <a:srcRect r="1160"/>
          <a:stretch/>
        </p:blipFill>
        <p:spPr>
          <a:xfrm>
            <a:off x="10347762" y="63137"/>
            <a:ext cx="1757363" cy="996696"/>
          </a:xfrm>
          <a:prstGeom prst="rect">
            <a:avLst/>
          </a:prstGeom>
          <a:ln>
            <a:solidFill>
              <a:srgbClr val="1B1464"/>
            </a:solidFill>
          </a:ln>
        </p:spPr>
      </p:pic>
      <p:pic>
        <p:nvPicPr>
          <p:cNvPr id="50" name="Picture 49" descr="Logo&#10;&#10;Description automatically generated with low confidence">
            <a:extLst>
              <a:ext uri="{FF2B5EF4-FFF2-40B4-BE49-F238E27FC236}">
                <a16:creationId xmlns:a16="http://schemas.microsoft.com/office/drawing/2014/main" id="{639C0DC6-F9D1-20B5-48C5-04EB245E8E7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id="{59263175-4276-BE66-006B-9C6A383E6D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sp>
        <p:nvSpPr>
          <p:cNvPr id="4" name="TextBox 3">
            <a:extLst>
              <a:ext uri="{FF2B5EF4-FFF2-40B4-BE49-F238E27FC236}">
                <a16:creationId xmlns:a16="http://schemas.microsoft.com/office/drawing/2014/main" id="{74DB3B56-5794-9FE6-5279-B44E4F0B3725}"/>
              </a:ext>
            </a:extLst>
          </p:cNvPr>
          <p:cNvSpPr txBox="1"/>
          <p:nvPr/>
        </p:nvSpPr>
        <p:spPr>
          <a:xfrm>
            <a:off x="503714" y="6185470"/>
            <a:ext cx="116492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NPower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R&amp;F Program Report, 2018 &amp; 2022, Total Day,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Live+SD</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males 2+, females 2+, persons 2+. Ad-supported national cable TV &amp; broadcast TV, includes Spanish language networks; excludes regional sports networks, local broadcast airings and digital airings of sports through MVPD / network TV apps. Reflects live sporting events only. </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7" name="Chart 6">
            <a:extLst>
              <a:ext uri="{FF2B5EF4-FFF2-40B4-BE49-F238E27FC236}">
                <a16:creationId xmlns:a16="http://schemas.microsoft.com/office/drawing/2014/main" id="{E362A74A-89F2-E552-20C0-8FB31D7FC207}"/>
              </a:ext>
            </a:extLst>
          </p:cNvPr>
          <p:cNvGraphicFramePr/>
          <p:nvPr>
            <p:extLst>
              <p:ext uri="{D42A27DB-BD31-4B8C-83A1-F6EECF244321}">
                <p14:modId xmlns:p14="http://schemas.microsoft.com/office/powerpoint/2010/main" val="4100713573"/>
              </p:ext>
            </p:extLst>
          </p:nvPr>
        </p:nvGraphicFramePr>
        <p:xfrm>
          <a:off x="1086829" y="2302320"/>
          <a:ext cx="9359768" cy="4098067"/>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3662744A-89F3-7C76-6900-4EE54A7C3E7F}"/>
              </a:ext>
            </a:extLst>
          </p:cNvPr>
          <p:cNvSpPr txBox="1"/>
          <p:nvPr/>
        </p:nvSpPr>
        <p:spPr>
          <a:xfrm>
            <a:off x="2600961" y="3217553"/>
            <a:ext cx="17983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12,696</a:t>
            </a:r>
          </a:p>
        </p:txBody>
      </p:sp>
      <p:sp>
        <p:nvSpPr>
          <p:cNvPr id="10" name="TextBox 9">
            <a:extLst>
              <a:ext uri="{FF2B5EF4-FFF2-40B4-BE49-F238E27FC236}">
                <a16:creationId xmlns:a16="http://schemas.microsoft.com/office/drawing/2014/main" id="{71B5FA0E-32E5-5A5F-4386-3AC9A5FCAE63}"/>
              </a:ext>
            </a:extLst>
          </p:cNvPr>
          <p:cNvSpPr txBox="1"/>
          <p:nvPr/>
        </p:nvSpPr>
        <p:spPr>
          <a:xfrm>
            <a:off x="7131806" y="2516832"/>
            <a:ext cx="17881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16,741</a:t>
            </a:r>
          </a:p>
        </p:txBody>
      </p:sp>
      <p:sp>
        <p:nvSpPr>
          <p:cNvPr id="11" name="Rectangle: Rounded Corners 10">
            <a:extLst>
              <a:ext uri="{FF2B5EF4-FFF2-40B4-BE49-F238E27FC236}">
                <a16:creationId xmlns:a16="http://schemas.microsoft.com/office/drawing/2014/main" id="{189237B1-560F-1E51-9FBC-9DD395DC0EB6}"/>
              </a:ext>
            </a:extLst>
          </p:cNvPr>
          <p:cNvSpPr/>
          <p:nvPr/>
        </p:nvSpPr>
        <p:spPr>
          <a:xfrm>
            <a:off x="9236241" y="1987936"/>
            <a:ext cx="2420711" cy="1422115"/>
          </a:xfrm>
          <a:prstGeom prst="roundRect">
            <a:avLst/>
          </a:prstGeom>
          <a:solidFill>
            <a:schemeClr val="bg1"/>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66C5AD"/>
                </a:solidFill>
                <a:effectLst/>
                <a:uLnTx/>
                <a:uFillTx/>
                <a:latin typeface="Helvetica" panose="020B0403020202020204" pitchFamily="34"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2022 vs.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Female % Change: +39%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Male % Change: +28% </a:t>
            </a:r>
            <a:endParaRPr kumimoji="0" lang="en-US" sz="3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 name="TextBox 12">
            <a:extLst>
              <a:ext uri="{FF2B5EF4-FFF2-40B4-BE49-F238E27FC236}">
                <a16:creationId xmlns:a16="http://schemas.microsoft.com/office/drawing/2014/main" id="{21FEC13C-59CD-A849-B079-C2BBD8FAD5BE}"/>
              </a:ext>
            </a:extLst>
          </p:cNvPr>
          <p:cNvSpPr txBox="1"/>
          <p:nvPr/>
        </p:nvSpPr>
        <p:spPr>
          <a:xfrm>
            <a:off x="1227812" y="1769509"/>
            <a:ext cx="89995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Total time spent viewing women’s live sporting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millions of minutes</a:t>
            </a:r>
          </a:p>
        </p:txBody>
      </p:sp>
    </p:spTree>
    <p:extLst>
      <p:ext uri="{BB962C8B-B14F-4D97-AF65-F5344CB8AC3E}">
        <p14:creationId xmlns:p14="http://schemas.microsoft.com/office/powerpoint/2010/main" val="401940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4"/>
            <a:extLst>
              <a:ext uri="{FF2B5EF4-FFF2-40B4-BE49-F238E27FC236}">
                <a16:creationId xmlns:a16="http://schemas.microsoft.com/office/drawing/2014/main" id="{1D69881A-FB64-3CFC-C56D-CC1440044506}"/>
              </a:ext>
            </a:extLst>
          </p:cNvPr>
          <p:cNvSpPr txBox="1"/>
          <p:nvPr/>
        </p:nvSpPr>
        <p:spPr>
          <a:xfrm>
            <a:off x="10559511" y="1073074"/>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 name="TextBox 2">
            <a:extLst>
              <a:ext uri="{FF2B5EF4-FFF2-40B4-BE49-F238E27FC236}">
                <a16:creationId xmlns:a16="http://schemas.microsoft.com/office/drawing/2014/main" id="{FD1D7337-689D-8AF8-12B4-B464A242C070}"/>
              </a:ext>
            </a:extLst>
          </p:cNvPr>
          <p:cNvSpPr txBox="1"/>
          <p:nvPr/>
        </p:nvSpPr>
        <p:spPr>
          <a:xfrm>
            <a:off x="503714" y="6192106"/>
            <a:ext cx="116882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SportsProMedia</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Most Marketable Athletes of 2022</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 Marketability is scaled on their </a:t>
            </a:r>
            <a:r>
              <a:rPr kumimoji="0" lang="en-US" sz="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brand strength, audience and reach</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and </a:t>
            </a:r>
            <a:r>
              <a:rPr kumimoji="0" lang="en-US" sz="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economics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*Top marketable athletes ranking is based on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SportsPro</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and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Northstar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 ‘Marketability Score’, which is made up of 3 components that are added together to generate an overall score: brand strength, audience &amp; reach, economics. Athletes considered were </a:t>
            </a:r>
            <a:r>
              <a:rPr kumimoji="0" lang="en-US" sz="8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active during the evaluation period (12/1/21-7/31/22) in one of the 24 sports analyzed.</a:t>
            </a:r>
            <a:endParaRPr kumimoji="0" lang="fr-FR" sz="8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endParaRPr>
          </a:p>
        </p:txBody>
      </p:sp>
      <p:sp>
        <p:nvSpPr>
          <p:cNvPr id="12" name="Rectangle 11">
            <a:extLst>
              <a:ext uri="{FF2B5EF4-FFF2-40B4-BE49-F238E27FC236}">
                <a16:creationId xmlns:a16="http://schemas.microsoft.com/office/drawing/2014/main" id="{18074A0B-E58D-745C-F539-FF418458E9E5}"/>
              </a:ext>
            </a:extLst>
          </p:cNvPr>
          <p:cNvSpPr/>
          <p:nvPr/>
        </p:nvSpPr>
        <p:spPr>
          <a:xfrm>
            <a:off x="163254" y="264968"/>
            <a:ext cx="100122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Female athletes </a:t>
            </a:r>
            <a:r>
              <a:rPr lang="en-US" sz="2600" b="1">
                <a:solidFill>
                  <a:srgbClr val="ED3C8D"/>
                </a:solidFill>
                <a:latin typeface="Helvetica" pitchFamily="2" charset="0"/>
              </a:rPr>
              <a:t>are highly marketable</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Increased exposure has turned many into mainstream stars and personalities</a:t>
            </a:r>
          </a:p>
        </p:txBody>
      </p:sp>
      <p:pic>
        <p:nvPicPr>
          <p:cNvPr id="14" name="Picture 10" descr="Alex Morgan - Wikipedia">
            <a:extLst>
              <a:ext uri="{FF2B5EF4-FFF2-40B4-BE49-F238E27FC236}">
                <a16:creationId xmlns:a16="http://schemas.microsoft.com/office/drawing/2014/main" id="{AAEC8359-4D03-EE1B-FDAD-5FBDD8A029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77678" y="2294230"/>
            <a:ext cx="1259954"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6" name="Picture 12" descr="Fitness, Health &amp; Well-Being | Naomi Osaka Serves Up Sentimental Style With  Butterfly Sneakers at the Australian Open | POPSUGAR Fitness Photo 8">
            <a:extLst>
              <a:ext uri="{FF2B5EF4-FFF2-40B4-BE49-F238E27FC236}">
                <a16:creationId xmlns:a16="http://schemas.microsoft.com/office/drawing/2014/main" id="{ABA15612-48C6-E93F-4583-9DC14FB9A54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08274" y="2294230"/>
            <a:ext cx="1194405"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7" name="Picture 16" descr="Serena Williams Biography, Achievements, Career Stats, Records, Career Info  - Sportskeeda">
            <a:extLst>
              <a:ext uri="{FF2B5EF4-FFF2-40B4-BE49-F238E27FC236}">
                <a16:creationId xmlns:a16="http://schemas.microsoft.com/office/drawing/2014/main" id="{47D2B834-1487-5608-C2A3-CC5012E7135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46617" y="2294230"/>
            <a:ext cx="1240369"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8" name="Picture 18" descr="Sam Kerr for Matildas and Chelsea and Alou Kuol for Socceroos nominated for  FIFA awards | CODE Sports">
            <a:extLst>
              <a:ext uri="{FF2B5EF4-FFF2-40B4-BE49-F238E27FC236}">
                <a16:creationId xmlns:a16="http://schemas.microsoft.com/office/drawing/2014/main" id="{248C7E1D-5770-CBE0-03D8-D0E143D7904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812631" y="2294230"/>
            <a:ext cx="1263657"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9" name="Picture 20" descr="Simone Biles Returning to Competition for First Time Since Tokyo Olympics">
            <a:extLst>
              <a:ext uri="{FF2B5EF4-FFF2-40B4-BE49-F238E27FC236}">
                <a16:creationId xmlns:a16="http://schemas.microsoft.com/office/drawing/2014/main" id="{77322DC3-C9FF-B4AC-5D5D-9D2DE38B881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051286" y="2294231"/>
            <a:ext cx="1263657" cy="179222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0" name="Picture 22" descr="Who Is Emma Raducanu? Meet The Last British Woman At Wimbledon | British  Vogue">
            <a:extLst>
              <a:ext uri="{FF2B5EF4-FFF2-40B4-BE49-F238E27FC236}">
                <a16:creationId xmlns:a16="http://schemas.microsoft.com/office/drawing/2014/main" id="{D30E59F9-6B60-8DDA-952E-8B9C15FEC48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3291" y="4288732"/>
            <a:ext cx="1194820"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1" name="Picture 24" descr="Alexia Putellas gana su segundo Balón de Oro consecutivo | Qué Pasa">
            <a:extLst>
              <a:ext uri="{FF2B5EF4-FFF2-40B4-BE49-F238E27FC236}">
                <a16:creationId xmlns:a16="http://schemas.microsoft.com/office/drawing/2014/main" id="{1857A076-C025-1208-AA2A-99DDE67F90FE}"/>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408275" y="4288732"/>
            <a:ext cx="1194820"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2" name="Picture 26">
            <a:extLst>
              <a:ext uri="{FF2B5EF4-FFF2-40B4-BE49-F238E27FC236}">
                <a16:creationId xmlns:a16="http://schemas.microsoft.com/office/drawing/2014/main" id="{37A64FCB-2470-39BF-DDC6-4ED0665DC5BB}"/>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577678" y="4288732"/>
            <a:ext cx="1194820"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3" name="Picture 30" descr="The Oura Q&amp;A: Professional Swimmer &amp; Olympian Katie Ledecky - The Pulse Blog">
            <a:extLst>
              <a:ext uri="{FF2B5EF4-FFF2-40B4-BE49-F238E27FC236}">
                <a16:creationId xmlns:a16="http://schemas.microsoft.com/office/drawing/2014/main" id="{C05A3AE4-F89D-1FA3-270B-813BEB21B2B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b="-626"/>
          <a:stretch/>
        </p:blipFill>
        <p:spPr bwMode="auto">
          <a:xfrm>
            <a:off x="7812631" y="4288732"/>
            <a:ext cx="1239294"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4" name="Picture 32" descr="Chloe Kim: radio host apologises after calling gold medalist 'a hot piece  of ass' | Winter Olympics | The Guardian">
            <a:extLst>
              <a:ext uri="{FF2B5EF4-FFF2-40B4-BE49-F238E27FC236}">
                <a16:creationId xmlns:a16="http://schemas.microsoft.com/office/drawing/2014/main" id="{590B3AE6-D2A5-FDD7-636D-DEEEFB6173C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022253" y="4288732"/>
            <a:ext cx="1248351" cy="17922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797FDEA-85A0-8326-9AB4-82EB2A4826A7}"/>
              </a:ext>
            </a:extLst>
          </p:cNvPr>
          <p:cNvSpPr txBox="1"/>
          <p:nvPr/>
        </p:nvSpPr>
        <p:spPr>
          <a:xfrm>
            <a:off x="846617" y="3686350"/>
            <a:ext cx="1240369"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Serena Williams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mn-cs"/>
              </a:rPr>
              <a:t>#2 Overall</a:t>
            </a:r>
          </a:p>
        </p:txBody>
      </p:sp>
      <p:sp>
        <p:nvSpPr>
          <p:cNvPr id="26" name="TextBox 25">
            <a:extLst>
              <a:ext uri="{FF2B5EF4-FFF2-40B4-BE49-F238E27FC236}">
                <a16:creationId xmlns:a16="http://schemas.microsoft.com/office/drawing/2014/main" id="{46B4CECC-ABF1-A943-76A6-DD3863FFA56B}"/>
              </a:ext>
            </a:extLst>
          </p:cNvPr>
          <p:cNvSpPr txBox="1"/>
          <p:nvPr/>
        </p:nvSpPr>
        <p:spPr>
          <a:xfrm>
            <a:off x="3395827" y="3686350"/>
            <a:ext cx="1206851"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Naomi Osaka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#6 Overall</a:t>
            </a:r>
            <a:endParaRPr kumimoji="0" lang="en-US" sz="10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27" name="TextBox 26">
            <a:extLst>
              <a:ext uri="{FF2B5EF4-FFF2-40B4-BE49-F238E27FC236}">
                <a16:creationId xmlns:a16="http://schemas.microsoft.com/office/drawing/2014/main" id="{47DD0A04-D5B8-CB37-04CD-C58BACADA7BC}"/>
              </a:ext>
            </a:extLst>
          </p:cNvPr>
          <p:cNvSpPr txBox="1"/>
          <p:nvPr/>
        </p:nvSpPr>
        <p:spPr>
          <a:xfrm>
            <a:off x="5567346" y="3747906"/>
            <a:ext cx="1270286"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Alex Morgan</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#8 Overall</a:t>
            </a:r>
          </a:p>
        </p:txBody>
      </p:sp>
      <p:sp>
        <p:nvSpPr>
          <p:cNvPr id="28" name="TextBox 27">
            <a:extLst>
              <a:ext uri="{FF2B5EF4-FFF2-40B4-BE49-F238E27FC236}">
                <a16:creationId xmlns:a16="http://schemas.microsoft.com/office/drawing/2014/main" id="{90BA7BA4-D409-9A7A-0C49-3CD57354BDF9}"/>
              </a:ext>
            </a:extLst>
          </p:cNvPr>
          <p:cNvSpPr txBox="1"/>
          <p:nvPr/>
        </p:nvSpPr>
        <p:spPr>
          <a:xfrm>
            <a:off x="7802300" y="3747906"/>
            <a:ext cx="1273987"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Sam Kerr</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#9 Overall</a:t>
            </a:r>
          </a:p>
        </p:txBody>
      </p:sp>
      <p:sp>
        <p:nvSpPr>
          <p:cNvPr id="29" name="TextBox 28">
            <a:extLst>
              <a:ext uri="{FF2B5EF4-FFF2-40B4-BE49-F238E27FC236}">
                <a16:creationId xmlns:a16="http://schemas.microsoft.com/office/drawing/2014/main" id="{E801AC7A-6C23-960F-EB5C-6F45C832D968}"/>
              </a:ext>
            </a:extLst>
          </p:cNvPr>
          <p:cNvSpPr txBox="1"/>
          <p:nvPr/>
        </p:nvSpPr>
        <p:spPr>
          <a:xfrm>
            <a:off x="10040954" y="3747906"/>
            <a:ext cx="1281789"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Simone Biles</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#11 Overall</a:t>
            </a:r>
          </a:p>
        </p:txBody>
      </p:sp>
      <p:sp>
        <p:nvSpPr>
          <p:cNvPr id="30" name="TextBox 29">
            <a:extLst>
              <a:ext uri="{FF2B5EF4-FFF2-40B4-BE49-F238E27FC236}">
                <a16:creationId xmlns:a16="http://schemas.microsoft.com/office/drawing/2014/main" id="{D14B8694-1DF0-B4A2-7997-D7D47BC1E13D}"/>
              </a:ext>
            </a:extLst>
          </p:cNvPr>
          <p:cNvSpPr txBox="1"/>
          <p:nvPr/>
        </p:nvSpPr>
        <p:spPr>
          <a:xfrm>
            <a:off x="864746" y="5726876"/>
            <a:ext cx="1203366" cy="397032"/>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8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Emma Raducanu</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#12 Overall</a:t>
            </a:r>
          </a:p>
        </p:txBody>
      </p:sp>
      <p:sp>
        <p:nvSpPr>
          <p:cNvPr id="31" name="TextBox 30">
            <a:extLst>
              <a:ext uri="{FF2B5EF4-FFF2-40B4-BE49-F238E27FC236}">
                <a16:creationId xmlns:a16="http://schemas.microsoft.com/office/drawing/2014/main" id="{4CABA997-A293-E717-D2D2-35391F94C19B}"/>
              </a:ext>
            </a:extLst>
          </p:cNvPr>
          <p:cNvSpPr txBox="1"/>
          <p:nvPr/>
        </p:nvSpPr>
        <p:spPr>
          <a:xfrm>
            <a:off x="3395827" y="5723798"/>
            <a:ext cx="1202978"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Alexia Putellas</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#13 Overall</a:t>
            </a:r>
          </a:p>
        </p:txBody>
      </p:sp>
      <p:sp>
        <p:nvSpPr>
          <p:cNvPr id="32" name="TextBox 31">
            <a:extLst>
              <a:ext uri="{FF2B5EF4-FFF2-40B4-BE49-F238E27FC236}">
                <a16:creationId xmlns:a16="http://schemas.microsoft.com/office/drawing/2014/main" id="{3DB80E37-9935-A9D5-0D8B-D3D5F15925D0}"/>
              </a:ext>
            </a:extLst>
          </p:cNvPr>
          <p:cNvSpPr txBox="1"/>
          <p:nvPr/>
        </p:nvSpPr>
        <p:spPr>
          <a:xfrm>
            <a:off x="5567346" y="5723798"/>
            <a:ext cx="1205152"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Simona Halep</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#15 Overall</a:t>
            </a:r>
          </a:p>
        </p:txBody>
      </p:sp>
      <p:sp>
        <p:nvSpPr>
          <p:cNvPr id="33" name="TextBox 32">
            <a:extLst>
              <a:ext uri="{FF2B5EF4-FFF2-40B4-BE49-F238E27FC236}">
                <a16:creationId xmlns:a16="http://schemas.microsoft.com/office/drawing/2014/main" id="{2950B1FB-1854-A572-96BC-A98B55596BAD}"/>
              </a:ext>
            </a:extLst>
          </p:cNvPr>
          <p:cNvSpPr txBox="1"/>
          <p:nvPr/>
        </p:nvSpPr>
        <p:spPr>
          <a:xfrm>
            <a:off x="7791855" y="5723798"/>
            <a:ext cx="1260069"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Katie Ledecky</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#21 Overall</a:t>
            </a:r>
          </a:p>
        </p:txBody>
      </p:sp>
      <p:sp>
        <p:nvSpPr>
          <p:cNvPr id="35" name="TextBox 34">
            <a:extLst>
              <a:ext uri="{FF2B5EF4-FFF2-40B4-BE49-F238E27FC236}">
                <a16:creationId xmlns:a16="http://schemas.microsoft.com/office/drawing/2014/main" id="{D2A469E1-F928-77FE-BA76-11C824B813F7}"/>
              </a:ext>
            </a:extLst>
          </p:cNvPr>
          <p:cNvSpPr txBox="1"/>
          <p:nvPr/>
        </p:nvSpPr>
        <p:spPr>
          <a:xfrm>
            <a:off x="10009806" y="5723798"/>
            <a:ext cx="1260797" cy="400110"/>
          </a:xfrm>
          <a:prstGeom prst="rect">
            <a:avLst/>
          </a:prstGeom>
          <a:solidFill>
            <a:schemeClr val="bg1"/>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Chloe Kim</a:t>
            </a:r>
            <a:b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#22 Overall</a:t>
            </a:r>
          </a:p>
        </p:txBody>
      </p:sp>
      <p:sp>
        <p:nvSpPr>
          <p:cNvPr id="36" name="TextBox 35">
            <a:extLst>
              <a:ext uri="{FF2B5EF4-FFF2-40B4-BE49-F238E27FC236}">
                <a16:creationId xmlns:a16="http://schemas.microsoft.com/office/drawing/2014/main" id="{0F1E129F-9659-C419-50AF-9424A89B2308}"/>
              </a:ext>
            </a:extLst>
          </p:cNvPr>
          <p:cNvSpPr txBox="1"/>
          <p:nvPr/>
        </p:nvSpPr>
        <p:spPr>
          <a:xfrm>
            <a:off x="91111" y="1674386"/>
            <a:ext cx="11836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10 marketable female athletes</a:t>
            </a: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8" name="Oval 37">
            <a:extLst>
              <a:ext uri="{FF2B5EF4-FFF2-40B4-BE49-F238E27FC236}">
                <a16:creationId xmlns:a16="http://schemas.microsoft.com/office/drawing/2014/main" id="{0F42751B-F885-4647-AE68-CFA9D53BA1CF}"/>
              </a:ext>
            </a:extLst>
          </p:cNvPr>
          <p:cNvSpPr/>
          <p:nvPr/>
        </p:nvSpPr>
        <p:spPr>
          <a:xfrm>
            <a:off x="622569" y="2042018"/>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a:t>
            </a:r>
          </a:p>
        </p:txBody>
      </p:sp>
      <p:sp>
        <p:nvSpPr>
          <p:cNvPr id="39" name="Oval 38">
            <a:extLst>
              <a:ext uri="{FF2B5EF4-FFF2-40B4-BE49-F238E27FC236}">
                <a16:creationId xmlns:a16="http://schemas.microsoft.com/office/drawing/2014/main" id="{2BA09EC4-AD97-CD7B-BCAA-16CFCB1817EB}"/>
              </a:ext>
            </a:extLst>
          </p:cNvPr>
          <p:cNvSpPr/>
          <p:nvPr/>
        </p:nvSpPr>
        <p:spPr>
          <a:xfrm>
            <a:off x="3141342" y="2078225"/>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a:t>
            </a:r>
          </a:p>
        </p:txBody>
      </p:sp>
      <p:sp>
        <p:nvSpPr>
          <p:cNvPr id="40" name="Oval 39">
            <a:extLst>
              <a:ext uri="{FF2B5EF4-FFF2-40B4-BE49-F238E27FC236}">
                <a16:creationId xmlns:a16="http://schemas.microsoft.com/office/drawing/2014/main" id="{E216F4CD-C118-8A0D-8790-CB056D93DA1A}"/>
              </a:ext>
            </a:extLst>
          </p:cNvPr>
          <p:cNvSpPr/>
          <p:nvPr/>
        </p:nvSpPr>
        <p:spPr>
          <a:xfrm>
            <a:off x="5352636" y="2109782"/>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a:t>
            </a:r>
          </a:p>
        </p:txBody>
      </p:sp>
      <p:sp>
        <p:nvSpPr>
          <p:cNvPr id="41" name="Oval 40">
            <a:extLst>
              <a:ext uri="{FF2B5EF4-FFF2-40B4-BE49-F238E27FC236}">
                <a16:creationId xmlns:a16="http://schemas.microsoft.com/office/drawing/2014/main" id="{81ACFDC6-7686-1A1C-9939-AC9128F8BA8F}"/>
              </a:ext>
            </a:extLst>
          </p:cNvPr>
          <p:cNvSpPr/>
          <p:nvPr/>
        </p:nvSpPr>
        <p:spPr>
          <a:xfrm>
            <a:off x="7547019" y="2109782"/>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a:t>
            </a:r>
          </a:p>
        </p:txBody>
      </p:sp>
      <p:sp>
        <p:nvSpPr>
          <p:cNvPr id="42" name="Oval 41">
            <a:extLst>
              <a:ext uri="{FF2B5EF4-FFF2-40B4-BE49-F238E27FC236}">
                <a16:creationId xmlns:a16="http://schemas.microsoft.com/office/drawing/2014/main" id="{90B99650-DCB9-FCEF-EBF2-53D49D9B55B8}"/>
              </a:ext>
            </a:extLst>
          </p:cNvPr>
          <p:cNvSpPr/>
          <p:nvPr/>
        </p:nvSpPr>
        <p:spPr>
          <a:xfrm>
            <a:off x="9753700" y="2113761"/>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a:t>
            </a:r>
          </a:p>
        </p:txBody>
      </p:sp>
      <p:sp>
        <p:nvSpPr>
          <p:cNvPr id="43" name="Oval 42">
            <a:extLst>
              <a:ext uri="{FF2B5EF4-FFF2-40B4-BE49-F238E27FC236}">
                <a16:creationId xmlns:a16="http://schemas.microsoft.com/office/drawing/2014/main" id="{8B68286B-4961-BA2B-AD74-C715DF29D7A1}"/>
              </a:ext>
            </a:extLst>
          </p:cNvPr>
          <p:cNvSpPr/>
          <p:nvPr/>
        </p:nvSpPr>
        <p:spPr>
          <a:xfrm>
            <a:off x="622569" y="4136539"/>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a:t>
            </a:r>
          </a:p>
        </p:txBody>
      </p:sp>
      <p:sp>
        <p:nvSpPr>
          <p:cNvPr id="44" name="Oval 43">
            <a:extLst>
              <a:ext uri="{FF2B5EF4-FFF2-40B4-BE49-F238E27FC236}">
                <a16:creationId xmlns:a16="http://schemas.microsoft.com/office/drawing/2014/main" id="{07C0B5EE-E40C-E7F2-672E-80B6286B8784}"/>
              </a:ext>
            </a:extLst>
          </p:cNvPr>
          <p:cNvSpPr/>
          <p:nvPr/>
        </p:nvSpPr>
        <p:spPr>
          <a:xfrm>
            <a:off x="3141342" y="4172746"/>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a:t>
            </a:r>
          </a:p>
        </p:txBody>
      </p:sp>
      <p:sp>
        <p:nvSpPr>
          <p:cNvPr id="45" name="Oval 44">
            <a:extLst>
              <a:ext uri="{FF2B5EF4-FFF2-40B4-BE49-F238E27FC236}">
                <a16:creationId xmlns:a16="http://schemas.microsoft.com/office/drawing/2014/main" id="{B5348A06-FD7D-B97B-6372-DC4F9FEDA5FE}"/>
              </a:ext>
            </a:extLst>
          </p:cNvPr>
          <p:cNvSpPr/>
          <p:nvPr/>
        </p:nvSpPr>
        <p:spPr>
          <a:xfrm>
            <a:off x="5352636" y="4204303"/>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a:t>
            </a:r>
          </a:p>
        </p:txBody>
      </p:sp>
      <p:sp>
        <p:nvSpPr>
          <p:cNvPr id="46" name="Oval 45">
            <a:extLst>
              <a:ext uri="{FF2B5EF4-FFF2-40B4-BE49-F238E27FC236}">
                <a16:creationId xmlns:a16="http://schemas.microsoft.com/office/drawing/2014/main" id="{842E8291-6BFE-E731-D1F3-133E58630ABE}"/>
              </a:ext>
            </a:extLst>
          </p:cNvPr>
          <p:cNvSpPr/>
          <p:nvPr/>
        </p:nvSpPr>
        <p:spPr>
          <a:xfrm>
            <a:off x="7547019" y="4204303"/>
            <a:ext cx="501549"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a:t>
            </a:r>
          </a:p>
        </p:txBody>
      </p:sp>
      <p:sp>
        <p:nvSpPr>
          <p:cNvPr id="47" name="Oval 46">
            <a:extLst>
              <a:ext uri="{FF2B5EF4-FFF2-40B4-BE49-F238E27FC236}">
                <a16:creationId xmlns:a16="http://schemas.microsoft.com/office/drawing/2014/main" id="{E52F18C2-6BAE-6D74-AADF-87F90CBFB81E}"/>
              </a:ext>
            </a:extLst>
          </p:cNvPr>
          <p:cNvSpPr/>
          <p:nvPr/>
        </p:nvSpPr>
        <p:spPr>
          <a:xfrm>
            <a:off x="9718765" y="4208282"/>
            <a:ext cx="616567" cy="4016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a:t>
            </a:r>
          </a:p>
        </p:txBody>
      </p:sp>
      <p:pic>
        <p:nvPicPr>
          <p:cNvPr id="49" name="Picture 48">
            <a:hlinkClick r:id="rId4"/>
            <a:extLst>
              <a:ext uri="{FF2B5EF4-FFF2-40B4-BE49-F238E27FC236}">
                <a16:creationId xmlns:a16="http://schemas.microsoft.com/office/drawing/2014/main" id="{9F867B83-6DF9-AD07-A28C-A261AFCE75DC}"/>
              </a:ext>
            </a:extLst>
          </p:cNvPr>
          <p:cNvPicPr>
            <a:picLocks noChangeAspect="1"/>
          </p:cNvPicPr>
          <p:nvPr/>
        </p:nvPicPr>
        <p:blipFill rotWithShape="1">
          <a:blip r:embed="rId15"/>
          <a:srcRect r="1160"/>
          <a:stretch/>
        </p:blipFill>
        <p:spPr>
          <a:xfrm>
            <a:off x="10347762" y="63137"/>
            <a:ext cx="1757363" cy="996696"/>
          </a:xfrm>
          <a:prstGeom prst="rect">
            <a:avLst/>
          </a:prstGeom>
          <a:ln>
            <a:solidFill>
              <a:srgbClr val="1B1464"/>
            </a:solidFill>
          </a:ln>
        </p:spPr>
      </p:pic>
      <p:pic>
        <p:nvPicPr>
          <p:cNvPr id="50" name="Picture 49" descr="Logo&#10;&#10;Description automatically generated with low confidence">
            <a:extLst>
              <a:ext uri="{FF2B5EF4-FFF2-40B4-BE49-F238E27FC236}">
                <a16:creationId xmlns:a16="http://schemas.microsoft.com/office/drawing/2014/main" id="{639C0DC6-F9D1-20B5-48C5-04EB245E8E71}"/>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id="{59263175-4276-BE66-006B-9C6A383E6DA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spTree>
    <p:extLst>
      <p:ext uri="{BB962C8B-B14F-4D97-AF65-F5344CB8AC3E}">
        <p14:creationId xmlns:p14="http://schemas.microsoft.com/office/powerpoint/2010/main" val="309694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7F9A8-30EE-AEA6-DE14-F0B6A55017A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915D206-8F46-0075-607A-B5E038D88BD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4"/>
            <a:extLst>
              <a:ext uri="{FF2B5EF4-FFF2-40B4-BE49-F238E27FC236}">
                <a16:creationId xmlns:a16="http://schemas.microsoft.com/office/drawing/2014/main" id="{1D69881A-FB64-3CFC-C56D-CC1440044506}"/>
              </a:ext>
            </a:extLst>
          </p:cNvPr>
          <p:cNvSpPr txBox="1"/>
          <p:nvPr/>
        </p:nvSpPr>
        <p:spPr>
          <a:xfrm>
            <a:off x="10559511" y="1073074"/>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49" name="Picture 48">
            <a:hlinkClick r:id="rId4"/>
            <a:extLst>
              <a:ext uri="{FF2B5EF4-FFF2-40B4-BE49-F238E27FC236}">
                <a16:creationId xmlns:a16="http://schemas.microsoft.com/office/drawing/2014/main" id="{9F867B83-6DF9-AD07-A28C-A261AFCE75DC}"/>
              </a:ext>
            </a:extLst>
          </p:cNvPr>
          <p:cNvPicPr>
            <a:picLocks noChangeAspect="1"/>
          </p:cNvPicPr>
          <p:nvPr/>
        </p:nvPicPr>
        <p:blipFill rotWithShape="1">
          <a:blip r:embed="rId5">
            <a:extLst>
              <a:ext uri="{28A0092B-C50C-407E-A947-70E740481C1C}">
                <a14:useLocalDpi xmlns:a14="http://schemas.microsoft.com/office/drawing/2010/main" val="0"/>
              </a:ext>
            </a:extLst>
          </a:blip>
          <a:srcRect l="504" r="504"/>
          <a:stretch/>
        </p:blipFill>
        <p:spPr>
          <a:xfrm>
            <a:off x="10347762" y="63137"/>
            <a:ext cx="1757363" cy="996696"/>
          </a:xfrm>
          <a:prstGeom prst="rect">
            <a:avLst/>
          </a:prstGeom>
          <a:ln>
            <a:solidFill>
              <a:srgbClr val="1B1464"/>
            </a:solidFill>
          </a:ln>
        </p:spPr>
      </p:pic>
      <p:sp>
        <p:nvSpPr>
          <p:cNvPr id="4" name="Rectangle 3">
            <a:extLst>
              <a:ext uri="{FF2B5EF4-FFF2-40B4-BE49-F238E27FC236}">
                <a16:creationId xmlns:a16="http://schemas.microsoft.com/office/drawing/2014/main" id="{AD4DB818-9C6B-EFD9-101D-F636BD16A98B}"/>
              </a:ext>
            </a:extLst>
          </p:cNvPr>
          <p:cNvSpPr/>
          <p:nvPr/>
        </p:nvSpPr>
        <p:spPr>
          <a:xfrm>
            <a:off x="96145" y="283449"/>
            <a:ext cx="102608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1H ‘23 new TV advertisers:</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mn-ea"/>
                <a:cs typeface="+mn-cs"/>
              </a:rPr>
              <a:t> </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Despite continued uncertainty, more dollars were invested by new advertisers than in prior years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graphicFrame>
        <p:nvGraphicFramePr>
          <p:cNvPr id="7" name="Table 7">
            <a:extLst>
              <a:ext uri="{FF2B5EF4-FFF2-40B4-BE49-F238E27FC236}">
                <a16:creationId xmlns:a16="http://schemas.microsoft.com/office/drawing/2014/main" id="{6C4C4291-83A2-A35C-4384-E75D8B86A655}"/>
              </a:ext>
            </a:extLst>
          </p:cNvPr>
          <p:cNvGraphicFramePr>
            <a:graphicFrameLocks noGrp="1"/>
          </p:cNvGraphicFramePr>
          <p:nvPr/>
        </p:nvGraphicFramePr>
        <p:xfrm>
          <a:off x="961049" y="3090773"/>
          <a:ext cx="5781158" cy="2549275"/>
        </p:xfrm>
        <a:graphic>
          <a:graphicData uri="http://schemas.openxmlformats.org/drawingml/2006/table">
            <a:tbl>
              <a:tblPr firstRow="1" bandRow="1">
                <a:tableStyleId>{5C22544A-7EE6-4342-B048-85BDC9FD1C3A}</a:tableStyleId>
              </a:tblPr>
              <a:tblGrid>
                <a:gridCol w="934046">
                  <a:extLst>
                    <a:ext uri="{9D8B030D-6E8A-4147-A177-3AD203B41FA5}">
                      <a16:colId xmlns:a16="http://schemas.microsoft.com/office/drawing/2014/main" val="1470386231"/>
                    </a:ext>
                  </a:extLst>
                </a:gridCol>
                <a:gridCol w="1464066">
                  <a:extLst>
                    <a:ext uri="{9D8B030D-6E8A-4147-A177-3AD203B41FA5}">
                      <a16:colId xmlns:a16="http://schemas.microsoft.com/office/drawing/2014/main" val="335985447"/>
                    </a:ext>
                  </a:extLst>
                </a:gridCol>
                <a:gridCol w="1691523">
                  <a:extLst>
                    <a:ext uri="{9D8B030D-6E8A-4147-A177-3AD203B41FA5}">
                      <a16:colId xmlns:a16="http://schemas.microsoft.com/office/drawing/2014/main" val="1533245984"/>
                    </a:ext>
                  </a:extLst>
                </a:gridCol>
                <a:gridCol w="1691523">
                  <a:extLst>
                    <a:ext uri="{9D8B030D-6E8A-4147-A177-3AD203B41FA5}">
                      <a16:colId xmlns:a16="http://schemas.microsoft.com/office/drawing/2014/main" val="848587579"/>
                    </a:ext>
                  </a:extLst>
                </a:gridCol>
              </a:tblGrid>
              <a:tr h="185239">
                <a:tc>
                  <a:txBody>
                    <a:bodyPr/>
                    <a:lstStyle/>
                    <a:p>
                      <a:pPr algn="ctr"/>
                      <a:r>
                        <a:rPr lang="en-US" sz="1400">
                          <a:latin typeface="Helvetica" panose="020B0403020202020204" pitchFamily="34" charset="0"/>
                        </a:rPr>
                        <a:t>Year</a:t>
                      </a:r>
                      <a:endParaRPr lang="en-US">
                        <a:latin typeface="Helvetica" panose="020B0403020202020204" pitchFamily="34" charset="0"/>
                      </a:endParaRPr>
                    </a:p>
                  </a:txBody>
                  <a:tcPr>
                    <a:solidFill>
                      <a:srgbClr val="00C0F3"/>
                    </a:solidFill>
                  </a:tcPr>
                </a:tc>
                <a:tc>
                  <a:txBody>
                    <a:bodyPr/>
                    <a:lstStyle/>
                    <a:p>
                      <a:pPr algn="ctr"/>
                      <a:r>
                        <a:rPr lang="en-US" sz="1400">
                          <a:latin typeface="Helvetica" panose="020B0403020202020204" pitchFamily="34" charset="0"/>
                        </a:rPr>
                        <a:t># of New Advertisers</a:t>
                      </a:r>
                    </a:p>
                  </a:txBody>
                  <a:tcPr>
                    <a:solidFill>
                      <a:srgbClr val="00C0F3"/>
                    </a:solidFill>
                  </a:tcPr>
                </a:tc>
                <a:tc>
                  <a:txBody>
                    <a:bodyPr/>
                    <a:lstStyle/>
                    <a:p>
                      <a:pPr algn="ctr"/>
                      <a:r>
                        <a:rPr lang="en-US" sz="1400">
                          <a:latin typeface="Helvetica" panose="020B0403020202020204" pitchFamily="34" charset="0"/>
                        </a:rPr>
                        <a:t># of Categories</a:t>
                      </a:r>
                    </a:p>
                  </a:txBody>
                  <a:tcPr>
                    <a:solidFill>
                      <a:srgbClr val="00C0F3"/>
                    </a:solidFill>
                  </a:tcPr>
                </a:tc>
                <a:tc>
                  <a:txBody>
                    <a:bodyPr/>
                    <a:lstStyle/>
                    <a:p>
                      <a:r>
                        <a:rPr lang="en-US" sz="1400">
                          <a:latin typeface="Helvetica" panose="020B0403020202020204" pitchFamily="34" charset="0"/>
                        </a:rPr>
                        <a:t>New TV $$$ (MM)</a:t>
                      </a:r>
                    </a:p>
                  </a:txBody>
                  <a:tcPr>
                    <a:solidFill>
                      <a:srgbClr val="00C0F3"/>
                    </a:solidFill>
                  </a:tcPr>
                </a:tc>
                <a:extLst>
                  <a:ext uri="{0D108BD9-81ED-4DB2-BD59-A6C34878D82A}">
                    <a16:rowId xmlns:a16="http://schemas.microsoft.com/office/drawing/2014/main" val="3600805398"/>
                  </a:ext>
                </a:extLst>
              </a:tr>
              <a:tr h="406223">
                <a:tc>
                  <a:txBody>
                    <a:bodyPr/>
                    <a:lstStyle/>
                    <a:p>
                      <a:pPr algn="ctr"/>
                      <a:r>
                        <a:rPr lang="en-US" sz="1600" b="1">
                          <a:solidFill>
                            <a:srgbClr val="1F1A62"/>
                          </a:solidFill>
                          <a:latin typeface="Helvetica" panose="020B0403020202020204" pitchFamily="34" charset="0"/>
                        </a:rPr>
                        <a:t>1H ‘19</a:t>
                      </a:r>
                    </a:p>
                  </a:txBody>
                  <a:tcPr anchor="ctr"/>
                </a:tc>
                <a:tc>
                  <a:txBody>
                    <a:bodyPr/>
                    <a:lstStyle/>
                    <a:p>
                      <a:pPr algn="ctr"/>
                      <a:r>
                        <a:rPr lang="en-US" sz="1600" b="1">
                          <a:solidFill>
                            <a:srgbClr val="1F1A62"/>
                          </a:solidFill>
                          <a:latin typeface="Helvetica" panose="020B0403020202020204" pitchFamily="34" charset="0"/>
                        </a:rPr>
                        <a:t>49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$283.9</a:t>
                      </a:r>
                    </a:p>
                  </a:txBody>
                  <a:tcPr anchor="ctr"/>
                </a:tc>
                <a:extLst>
                  <a:ext uri="{0D108BD9-81ED-4DB2-BD59-A6C34878D82A}">
                    <a16:rowId xmlns:a16="http://schemas.microsoft.com/office/drawing/2014/main" val="3343670622"/>
                  </a:ext>
                </a:extLst>
              </a:tr>
              <a:tr h="406223">
                <a:tc>
                  <a:txBody>
                    <a:bodyPr/>
                    <a:lstStyle/>
                    <a:p>
                      <a:pPr algn="ctr"/>
                      <a:r>
                        <a:rPr lang="en-US" sz="1600" b="1">
                          <a:solidFill>
                            <a:srgbClr val="1F1A62"/>
                          </a:solidFill>
                          <a:latin typeface="Helvetica" panose="020B0403020202020204" pitchFamily="34" charset="0"/>
                        </a:rPr>
                        <a:t>1H ‘20</a:t>
                      </a:r>
                    </a:p>
                  </a:txBody>
                  <a:tcPr anchor="ctr"/>
                </a:tc>
                <a:tc>
                  <a:txBody>
                    <a:bodyPr/>
                    <a:lstStyle/>
                    <a:p>
                      <a:pPr algn="ctr"/>
                      <a:r>
                        <a:rPr lang="en-US" sz="1600" b="1">
                          <a:solidFill>
                            <a:srgbClr val="1F1A62"/>
                          </a:solidFill>
                          <a:latin typeface="Helvetica" panose="020B0403020202020204" pitchFamily="34" charset="0"/>
                        </a:rPr>
                        <a:t>110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$459.3</a:t>
                      </a:r>
                    </a:p>
                  </a:txBody>
                  <a:tcPr anchor="ctr"/>
                </a:tc>
                <a:extLst>
                  <a:ext uri="{0D108BD9-81ED-4DB2-BD59-A6C34878D82A}">
                    <a16:rowId xmlns:a16="http://schemas.microsoft.com/office/drawing/2014/main" val="376843977"/>
                  </a:ext>
                </a:extLst>
              </a:tr>
              <a:tr h="406223">
                <a:tc>
                  <a:txBody>
                    <a:bodyPr/>
                    <a:lstStyle/>
                    <a:p>
                      <a:pPr algn="ctr"/>
                      <a:r>
                        <a:rPr lang="en-US" sz="1600" b="1">
                          <a:solidFill>
                            <a:srgbClr val="1F1A62"/>
                          </a:solidFill>
                          <a:latin typeface="Helvetica" panose="020B0403020202020204" pitchFamily="34" charset="0"/>
                        </a:rPr>
                        <a:t>1H ‘21</a:t>
                      </a:r>
                    </a:p>
                  </a:txBody>
                  <a:tcPr anchor="ctr"/>
                </a:tc>
                <a:tc>
                  <a:txBody>
                    <a:bodyPr/>
                    <a:lstStyle/>
                    <a:p>
                      <a:pPr algn="ctr"/>
                      <a:r>
                        <a:rPr lang="en-US" sz="1600" b="1">
                          <a:solidFill>
                            <a:srgbClr val="1F1A62"/>
                          </a:solidFill>
                          <a:latin typeface="Helvetica" panose="020B0403020202020204" pitchFamily="34" charset="0"/>
                        </a:rPr>
                        <a:t>162</a:t>
                      </a:r>
                    </a:p>
                  </a:txBody>
                  <a:tcPr anchor="ctr"/>
                </a:tc>
                <a:tc>
                  <a:txBody>
                    <a:bodyPr/>
                    <a:lstStyle/>
                    <a:p>
                      <a:pPr algn="ctr"/>
                      <a:r>
                        <a:rPr lang="en-US" sz="1600" b="1">
                          <a:solidFill>
                            <a:srgbClr val="1B1464"/>
                          </a:solidFill>
                          <a:latin typeface="Helvetica" panose="020B0403020202020204" pitchFamily="34" charset="0"/>
                        </a:rPr>
                        <a:t>52</a:t>
                      </a:r>
                    </a:p>
                  </a:txBody>
                  <a:tcPr anchor="ctr"/>
                </a:tc>
                <a:tc>
                  <a:txBody>
                    <a:bodyPr/>
                    <a:lstStyle/>
                    <a:p>
                      <a:pPr algn="ctr"/>
                      <a:r>
                        <a:rPr lang="en-US" sz="1600" b="1">
                          <a:solidFill>
                            <a:srgbClr val="1F1A62"/>
                          </a:solidFill>
                          <a:latin typeface="Helvetica" panose="020B0403020202020204" pitchFamily="34" charset="0"/>
                        </a:rPr>
                        <a:t>$465.4</a:t>
                      </a:r>
                    </a:p>
                  </a:txBody>
                  <a:tcPr anchor="ctr"/>
                </a:tc>
                <a:extLst>
                  <a:ext uri="{0D108BD9-81ED-4DB2-BD59-A6C34878D82A}">
                    <a16:rowId xmlns:a16="http://schemas.microsoft.com/office/drawing/2014/main" val="747041872"/>
                  </a:ext>
                </a:extLst>
              </a:tr>
              <a:tr h="406223">
                <a:tc>
                  <a:txBody>
                    <a:bodyPr/>
                    <a:lstStyle/>
                    <a:p>
                      <a:pPr algn="ctr"/>
                      <a:r>
                        <a:rPr lang="en-US" sz="1600" b="1">
                          <a:solidFill>
                            <a:srgbClr val="1F1A62"/>
                          </a:solidFill>
                          <a:latin typeface="Helvetica" panose="020B0403020202020204" pitchFamily="34" charset="0"/>
                        </a:rPr>
                        <a:t>1H ‘22</a:t>
                      </a:r>
                    </a:p>
                  </a:txBody>
                  <a:tcPr anchor="ctr"/>
                </a:tc>
                <a:tc>
                  <a:txBody>
                    <a:bodyPr/>
                    <a:lstStyle/>
                    <a:p>
                      <a:pPr algn="ctr"/>
                      <a:r>
                        <a:rPr lang="en-US" sz="1600" b="1">
                          <a:solidFill>
                            <a:srgbClr val="1F1A62"/>
                          </a:solidFill>
                          <a:latin typeface="Helvetica" panose="020B0403020202020204" pitchFamily="34" charset="0"/>
                        </a:rPr>
                        <a:t>136</a:t>
                      </a:r>
                    </a:p>
                  </a:txBody>
                  <a:tcPr anchor="ctr"/>
                </a:tc>
                <a:tc>
                  <a:txBody>
                    <a:bodyPr/>
                    <a:lstStyle/>
                    <a:p>
                      <a:pPr algn="ctr"/>
                      <a:r>
                        <a:rPr lang="en-US" sz="1600" b="1">
                          <a:solidFill>
                            <a:srgbClr val="1B1464"/>
                          </a:solidFill>
                          <a:latin typeface="Helvetica" panose="020B0403020202020204" pitchFamily="34" charset="0"/>
                        </a:rPr>
                        <a:t>47</a:t>
                      </a:r>
                    </a:p>
                  </a:txBody>
                  <a:tcPr anchor="ctr"/>
                </a:tc>
                <a:tc>
                  <a:txBody>
                    <a:bodyPr/>
                    <a:lstStyle/>
                    <a:p>
                      <a:pPr algn="ctr"/>
                      <a:r>
                        <a:rPr lang="en-US" sz="1600" b="1">
                          <a:solidFill>
                            <a:srgbClr val="1F1A62"/>
                          </a:solidFill>
                          <a:latin typeface="Helvetica" panose="020B0403020202020204" pitchFamily="34" charset="0"/>
                        </a:rPr>
                        <a:t>$416.2</a:t>
                      </a:r>
                    </a:p>
                  </a:txBody>
                  <a:tcPr anchor="ctr"/>
                </a:tc>
                <a:extLst>
                  <a:ext uri="{0D108BD9-81ED-4DB2-BD59-A6C34878D82A}">
                    <a16:rowId xmlns:a16="http://schemas.microsoft.com/office/drawing/2014/main" val="1576884684"/>
                  </a:ext>
                </a:extLst>
              </a:tr>
              <a:tr h="406223">
                <a:tc>
                  <a:txBody>
                    <a:bodyPr/>
                    <a:lstStyle/>
                    <a:p>
                      <a:pPr algn="ctr"/>
                      <a:r>
                        <a:rPr lang="en-US" sz="1600" b="1">
                          <a:solidFill>
                            <a:srgbClr val="1B1464"/>
                          </a:solidFill>
                          <a:latin typeface="Helvetica" panose="020B0403020202020204" pitchFamily="34" charset="0"/>
                        </a:rPr>
                        <a:t>1H ‘23</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127</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46</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$475.4</a:t>
                      </a:r>
                    </a:p>
                  </a:txBody>
                  <a:tcPr anchor="ctr">
                    <a:solidFill>
                      <a:srgbClr val="FFE600"/>
                    </a:solidFill>
                  </a:tcPr>
                </a:tc>
                <a:extLst>
                  <a:ext uri="{0D108BD9-81ED-4DB2-BD59-A6C34878D82A}">
                    <a16:rowId xmlns:a16="http://schemas.microsoft.com/office/drawing/2014/main" val="4247049905"/>
                  </a:ext>
                </a:extLst>
              </a:tr>
            </a:tbl>
          </a:graphicData>
        </a:graphic>
      </p:graphicFrame>
      <p:sp>
        <p:nvSpPr>
          <p:cNvPr id="9" name="TextBox 8">
            <a:extLst>
              <a:ext uri="{FF2B5EF4-FFF2-40B4-BE49-F238E27FC236}">
                <a16:creationId xmlns:a16="http://schemas.microsoft.com/office/drawing/2014/main" id="{26C9C3A4-ABAB-9054-E201-15FE0E9C2323}"/>
              </a:ext>
            </a:extLst>
          </p:cNvPr>
          <p:cNvSpPr txBox="1"/>
          <p:nvPr/>
        </p:nvSpPr>
        <p:spPr>
          <a:xfrm>
            <a:off x="961049" y="1796049"/>
            <a:ext cx="6287544" cy="553998"/>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New National TV Advertisers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1H 2019 – 1H 2023</a:t>
            </a:r>
          </a:p>
        </p:txBody>
      </p:sp>
      <p:sp>
        <p:nvSpPr>
          <p:cNvPr id="10" name="Rectangle 9">
            <a:extLst>
              <a:ext uri="{FF2B5EF4-FFF2-40B4-BE49-F238E27FC236}">
                <a16:creationId xmlns:a16="http://schemas.microsoft.com/office/drawing/2014/main" id="{638BC66C-F3BD-8F46-24A5-0289A1A8156D}"/>
              </a:ext>
            </a:extLst>
          </p:cNvPr>
          <p:cNvSpPr/>
          <p:nvPr/>
        </p:nvSpPr>
        <p:spPr>
          <a:xfrm>
            <a:off x="5052054" y="3090772"/>
            <a:ext cx="1690153" cy="2560263"/>
          </a:xfrm>
          <a:prstGeom prst="rect">
            <a:avLst/>
          </a:prstGeom>
          <a:noFill/>
          <a:ln w="762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CBDCEC9-E260-8F29-EE84-9E6EF3B483C1}"/>
              </a:ext>
            </a:extLst>
          </p:cNvPr>
          <p:cNvSpPr txBox="1"/>
          <p:nvPr/>
        </p:nvSpPr>
        <p:spPr>
          <a:xfrm>
            <a:off x="472836" y="6195775"/>
            <a:ext cx="117191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8/16/23, 1/1/23-6/30/23. Prior years based on VAB analysis of Nielsen Ad Intel Data from the following periods: 1/1/2019-6/30/2019, 1/1/2020-6/30/2020, 1/1/2021-6/30/2021, 1/1/2022-6/30/2022.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3" name="Picture 12" descr="Logo, icon&#10;&#10;Description automatically generated">
            <a:extLst>
              <a:ext uri="{FF2B5EF4-FFF2-40B4-BE49-F238E27FC236}">
                <a16:creationId xmlns:a16="http://schemas.microsoft.com/office/drawing/2014/main" id="{5754A472-B4C0-FC7B-72E1-27A8F2C4F6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7824" y="2368594"/>
            <a:ext cx="644563" cy="644563"/>
          </a:xfrm>
          <a:prstGeom prst="rect">
            <a:avLst/>
          </a:prstGeom>
        </p:spPr>
      </p:pic>
      <p:pic>
        <p:nvPicPr>
          <p:cNvPr id="34" name="Picture 33" descr="A picture containing icon&#10;&#10;Description automatically generated">
            <a:extLst>
              <a:ext uri="{FF2B5EF4-FFF2-40B4-BE49-F238E27FC236}">
                <a16:creationId xmlns:a16="http://schemas.microsoft.com/office/drawing/2014/main" id="{C1CC7505-8662-2F50-96AF-4B3663CD22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99553" y="2427663"/>
            <a:ext cx="593967" cy="593967"/>
          </a:xfrm>
          <a:prstGeom prst="rect">
            <a:avLst/>
          </a:prstGeom>
        </p:spPr>
      </p:pic>
      <p:pic>
        <p:nvPicPr>
          <p:cNvPr id="48" name="Picture 47" descr="Icon&#10;&#10;Description automatically generated">
            <a:extLst>
              <a:ext uri="{FF2B5EF4-FFF2-40B4-BE49-F238E27FC236}">
                <a16:creationId xmlns:a16="http://schemas.microsoft.com/office/drawing/2014/main" id="{359458EA-3C1C-1118-C7CF-0A031A14BE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63124" y="2324922"/>
            <a:ext cx="668011" cy="668011"/>
          </a:xfrm>
          <a:prstGeom prst="rect">
            <a:avLst/>
          </a:prstGeom>
        </p:spPr>
      </p:pic>
      <p:pic>
        <p:nvPicPr>
          <p:cNvPr id="53" name="Picture 52">
            <a:extLst>
              <a:ext uri="{FF2B5EF4-FFF2-40B4-BE49-F238E27FC236}">
                <a16:creationId xmlns:a16="http://schemas.microsoft.com/office/drawing/2014/main" id="{EA2531B6-4B76-E2BF-7AED-C8AF79133A72}"/>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9483" b="94828" l="6604" r="94340">
                        <a14:foregroundMark x1="71698" y1="74138" x2="71698" y2="74138"/>
                        <a14:foregroundMark x1="61321" y1="71552" x2="61321" y2="71552"/>
                        <a14:foregroundMark x1="53774" y1="65517" x2="53774" y2="65517"/>
                        <a14:foregroundMark x1="92453" y1="77586" x2="92453" y2="77586"/>
                        <a14:foregroundMark x1="72642" y1="91379" x2="72642" y2="91379"/>
                        <a14:foregroundMark x1="73585" y1="94828" x2="73585" y2="94828"/>
                        <a14:foregroundMark x1="96226" y1="71552" x2="96226" y2="71552"/>
                        <a14:foregroundMark x1="73585" y1="46552" x2="73585" y2="46552"/>
                        <a14:foregroundMark x1="84906" y1="47414" x2="84906" y2="47414"/>
                        <a14:foregroundMark x1="80189" y1="37931" x2="80189" y2="37931"/>
                        <a14:foregroundMark x1="68868" y1="12931" x2="68868" y2="12931"/>
                        <a14:foregroundMark x1="66038" y1="12931" x2="66038" y2="12931"/>
                        <a14:foregroundMark x1="28302" y1="12069" x2="28302" y2="12069"/>
                        <a14:foregroundMark x1="8491" y1="18966" x2="8491" y2="18966"/>
                        <a14:foregroundMark x1="6604" y1="47414" x2="6604" y2="47414"/>
                        <a14:foregroundMark x1="24528" y1="77586" x2="24528" y2="77586"/>
                        <a14:foregroundMark x1="15094" y1="79310" x2="15094" y2="79310"/>
                        <a14:foregroundMark x1="10377" y1="81034" x2="10377" y2="81034"/>
                      </a14:backgroundRemoval>
                    </a14:imgEffect>
                  </a14:imgLayer>
                </a14:imgProps>
              </a:ext>
              <a:ext uri="{28A0092B-C50C-407E-A947-70E740481C1C}">
                <a14:useLocalDpi xmlns:a14="http://schemas.microsoft.com/office/drawing/2010/main"/>
              </a:ext>
            </a:extLst>
          </a:blip>
          <a:srcRect/>
          <a:stretch/>
        </p:blipFill>
        <p:spPr>
          <a:xfrm>
            <a:off x="1147794" y="2324922"/>
            <a:ext cx="644564" cy="709729"/>
          </a:xfrm>
          <a:prstGeom prst="rect">
            <a:avLst/>
          </a:prstGeom>
        </p:spPr>
      </p:pic>
      <p:grpSp>
        <p:nvGrpSpPr>
          <p:cNvPr id="3" name="Group 2">
            <a:extLst>
              <a:ext uri="{FF2B5EF4-FFF2-40B4-BE49-F238E27FC236}">
                <a16:creationId xmlns:a16="http://schemas.microsoft.com/office/drawing/2014/main" id="{D414A06B-6086-C781-8112-CA8B6D43C593}"/>
              </a:ext>
            </a:extLst>
          </p:cNvPr>
          <p:cNvGrpSpPr/>
          <p:nvPr/>
        </p:nvGrpSpPr>
        <p:grpSpPr>
          <a:xfrm>
            <a:off x="-32780" y="1491474"/>
            <a:ext cx="2341548" cy="506136"/>
            <a:chOff x="333914" y="3624351"/>
            <a:chExt cx="2440178" cy="508231"/>
          </a:xfrm>
        </p:grpSpPr>
        <p:pic>
          <p:nvPicPr>
            <p:cNvPr id="12" name="Picture 11" descr="A picture containing text&#10;&#10;Description automatically generated">
              <a:extLst>
                <a:ext uri="{FF2B5EF4-FFF2-40B4-BE49-F238E27FC236}">
                  <a16:creationId xmlns:a16="http://schemas.microsoft.com/office/drawing/2014/main" id="{F36461B9-52F5-0D87-5576-4DC27097F06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2F736014-E260-8F33-D807-2D6C2BF4564B}"/>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pic>
        <p:nvPicPr>
          <p:cNvPr id="20" name="Picture 19">
            <a:extLst>
              <a:ext uri="{FF2B5EF4-FFF2-40B4-BE49-F238E27FC236}">
                <a16:creationId xmlns:a16="http://schemas.microsoft.com/office/drawing/2014/main" id="{F6E63A8D-5705-3F74-24E5-FD2FB178CE1D}"/>
              </a:ext>
            </a:extLst>
          </p:cNvPr>
          <p:cNvPicPr>
            <a:picLocks noChangeAspect="1"/>
          </p:cNvPicPr>
          <p:nvPr/>
        </p:nvPicPr>
        <p:blipFill>
          <a:blip r:embed="rId13"/>
          <a:stretch>
            <a:fillRect/>
          </a:stretch>
        </p:blipFill>
        <p:spPr>
          <a:xfrm>
            <a:off x="7564058" y="1473680"/>
            <a:ext cx="4328891" cy="4745748"/>
          </a:xfrm>
          <a:prstGeom prst="rect">
            <a:avLst/>
          </a:prstGeom>
        </p:spPr>
      </p:pic>
    </p:spTree>
    <p:extLst>
      <p:ext uri="{BB962C8B-B14F-4D97-AF65-F5344CB8AC3E}">
        <p14:creationId xmlns:p14="http://schemas.microsoft.com/office/powerpoint/2010/main" val="2436896795"/>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6" ma:contentTypeDescription="Create a new document." ma:contentTypeScope="" ma:versionID="245ea57cf0cd617eb7cbfc7fc326dce0">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05d0a484fc0835dfe28bcbd856e762b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Leah Montner Dixon</DisplayName>
        <AccountId>10</AccountId>
        <AccountType/>
      </UserInfo>
      <UserInfo>
        <DisplayName>Kaileen Cain</DisplayName>
        <AccountId>143</AccountId>
        <AccountType/>
      </UserInfo>
      <UserInfo>
        <DisplayName>Reed Kiely</DisplayName>
        <AccountId>39</AccountId>
        <AccountType/>
      </UserInfo>
      <UserInfo>
        <DisplayName>Karolina Guillen</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9D8949-E5C3-4A2B-9666-B886A279350D}">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80E559-7A09-420D-AB5A-A2CB7DD1E9B2}">
  <ds:schemaRefs>
    <ds:schemaRef ds:uri="9f6166fe-9f5b-43aa-b8a9-b4d7ad530bda"/>
    <ds:schemaRef ds:uri="a86b28e8-29a6-4ab8-af18-2a7f61acfad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19FE52C-B408-4E80-8E9E-F329200546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2098</Words>
  <Application>Microsoft Office PowerPoint</Application>
  <PresentationFormat>Widescreen</PresentationFormat>
  <Paragraphs>242</Paragraphs>
  <Slides>15</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Helvetica</vt:lpstr>
      <vt:lpstr>Helvetica Bold</vt:lpstr>
      <vt:lpstr>Helvetica Light</vt:lpstr>
      <vt:lpstr>Helvetica-Light</vt:lpstr>
      <vt:lpstr>Helvetica-Lightoblique</vt:lpstr>
      <vt:lpstr>Helvetica-Normal</vt:lpstr>
      <vt:lpstr>3_Office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Karolina Guillen</cp:lastModifiedBy>
  <cp:revision>1</cp:revision>
  <dcterms:created xsi:type="dcterms:W3CDTF">2023-09-20T18:19:14Z</dcterms:created>
  <dcterms:modified xsi:type="dcterms:W3CDTF">2023-12-11T15:19:12Z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